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3" r:id="rId2"/>
  </p:sldMasterIdLst>
  <p:notesMasterIdLst>
    <p:notesMasterId r:id="rId6"/>
  </p:notesMasterIdLst>
  <p:sldIdLst>
    <p:sldId id="746" r:id="rId3"/>
    <p:sldId id="747" r:id="rId4"/>
    <p:sldId id="705" r:id="rId5"/>
  </p:sldIdLst>
  <p:sldSz cx="9217025" cy="5184775"/>
  <p:notesSz cx="9217025" cy="5184775"/>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370D5DD-4239-D65E-094A-CD77189F6D18}">
  <a:tblStyle styleId="{69EC84A2-A43F-3D8C-2798-F649A9E1D8BB}" styleName="Mittlere Formatvorlage 4 - Akzent 2">
    <a:wholeTbl>
      <a:tcTxStyle>
        <a:fontRef idx="minor">
          <a:srgbClr val="000000"/>
        </a:fontRef>
        <a:schemeClr val="dk1"/>
      </a:tcTxStyle>
      <a:tcStyle>
        <a:tcBdr>
          <a:left>
            <a:ln w="12700">
              <a:solidFill>
                <a:schemeClr val="accent2"/>
              </a:solidFill>
            </a:ln>
          </a:left>
          <a:right>
            <a:ln w="12700">
              <a:solidFill>
                <a:schemeClr val="accent2"/>
              </a:solidFill>
            </a:ln>
          </a:right>
          <a:top>
            <a:ln w="12700">
              <a:solidFill>
                <a:schemeClr val="accent2"/>
              </a:solidFill>
            </a:ln>
          </a:top>
          <a:bottom>
            <a:ln w="12700">
              <a:solidFill>
                <a:schemeClr val="accent2"/>
              </a:solidFill>
            </a:ln>
          </a:bottom>
          <a:insideH>
            <a:ln w="12700">
              <a:solidFill>
                <a:schemeClr val="accent2"/>
              </a:solidFill>
            </a:ln>
          </a:insideH>
          <a:insideV>
            <a:ln w="12700">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fill>
          <a:solidFill>
            <a:schemeClr val="accent2">
              <a:tint val="40000"/>
            </a:schemeClr>
          </a:solidFill>
        </a:fill>
      </a:tcStyle>
    </a:band2V>
    <a:lastCol>
      <a:tcStyle>
        <a:tcBdr/>
      </a:tcStyle>
    </a:lastCol>
    <a:firstCol>
      <a:tcStyle>
        <a:tcBdr/>
      </a:tcStyle>
    </a:firstCol>
    <a:lastRow>
      <a:tcStyle>
        <a:tcBdr>
          <a:top>
            <a:ln w="25400">
              <a:solidFill>
                <a:schemeClr val="accent2"/>
              </a:solidFill>
            </a:ln>
          </a:top>
        </a:tcBdr>
        <a:fill>
          <a:solidFill>
            <a:schemeClr val="accent2">
              <a:tint val="20000"/>
            </a:schemeClr>
          </a:solidFill>
        </a:fill>
      </a:tcStyle>
    </a:lastRow>
    <a:seCell>
      <a:tcStyle>
        <a:tcBdr/>
      </a:tcStyle>
    </a:seCell>
    <a:swCell>
      <a:tcStyle>
        <a:tcBdr/>
      </a:tcStyle>
    </a:swCell>
    <a:firstRow>
      <a:tcStyle>
        <a:tcBdr/>
        <a:fill>
          <a:solidFill>
            <a:schemeClr val="accent2">
              <a:tint val="20000"/>
            </a:schemeClr>
          </a:solidFill>
        </a:fill>
      </a:tcStyle>
    </a:firstRow>
    <a:neCell>
      <a:tcStyle>
        <a:tcBdr/>
      </a:tcStyle>
    </a:neCell>
    <a:nwCell>
      <a:tcStyle>
        <a:tcBdr/>
      </a:tcStyle>
    </a:nwCell>
  </a:tblStyle>
  <a:tblStyle styleId="{8370D5DD-4239-D65E-094A-CD77189F6D18}" styleName="Medium Style 2 - Accent 1">
    <a:wholeTbl>
      <a:tcTxStyle>
        <a:fontRef idx="minor"/>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hemeClr val="lt1"/>
      </a:tcTxStyle>
      <a:tcStyle>
        <a:tcBdr/>
        <a:fill>
          <a:solidFill>
            <a:schemeClr val="accent1"/>
          </a:solidFill>
        </a:fill>
      </a:tcStyle>
    </a:lastCol>
    <a:firstCol>
      <a:tcTxStyle b="on">
        <a:fontRef idx="minor"/>
        <a:schemeClr val="lt1"/>
      </a:tcTxStyle>
      <a:tcStyle>
        <a:tcBdr/>
        <a:fill>
          <a:solidFill>
            <a:schemeClr val="accent1"/>
          </a:solidFill>
        </a:fill>
      </a:tcStyle>
    </a:firstCol>
    <a:lastRow>
      <a:tcTxStyle b="on">
        <a:fontRef idx="minor"/>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 styleId="{BE4B8127-838A-D42D-1471-0E9B4266DCB1}" styleName="Mittlere Formatvorlage 2 - Akzent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05" autoAdjust="0"/>
    <p:restoredTop sz="75776" autoAdjust="0"/>
  </p:normalViewPr>
  <p:slideViewPr>
    <p:cSldViewPr>
      <p:cViewPr varScale="1">
        <p:scale>
          <a:sx n="84" d="100"/>
          <a:sy n="84" d="100"/>
        </p:scale>
        <p:origin x="96" y="564"/>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4302125" cy="341313"/>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bwMode="auto">
          <a:xfrm>
            <a:off x="5622924" y="0"/>
            <a:ext cx="4303713" cy="341313"/>
          </a:xfrm>
          <a:prstGeom prst="rect">
            <a:avLst/>
          </a:prstGeom>
        </p:spPr>
        <p:txBody>
          <a:bodyPr vert="horz" lIns="91440" tIns="45720" rIns="91440" bIns="45720" rtlCol="0"/>
          <a:lstStyle>
            <a:lvl1pPr algn="r">
              <a:defRPr sz="1200"/>
            </a:lvl1pPr>
          </a:lstStyle>
          <a:p>
            <a:pPr>
              <a:defRPr/>
            </a:pPr>
            <a:fld id="{3144F31E-02B3-45FC-876F-BA2A60CEA16A}" type="datetimeFigureOut">
              <a:rPr lang="de-DE"/>
              <a:t>20.03.2024</a:t>
            </a:fld>
            <a:endParaRPr lang="de-DE"/>
          </a:p>
        </p:txBody>
      </p:sp>
      <p:sp>
        <p:nvSpPr>
          <p:cNvPr id="4" name="Folienbildplatzhalter 3"/>
          <p:cNvSpPr>
            <a:spLocks noGrp="1" noRot="1" noChangeAspect="1"/>
          </p:cNvSpPr>
          <p:nvPr>
            <p:ph type="sldImg" idx="2"/>
          </p:nvPr>
        </p:nvSpPr>
        <p:spPr bwMode="auto">
          <a:xfrm>
            <a:off x="2925763" y="849313"/>
            <a:ext cx="4076699" cy="2293937"/>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5" name="Notizenplatzhalter 4"/>
          <p:cNvSpPr>
            <a:spLocks noGrp="1"/>
          </p:cNvSpPr>
          <p:nvPr>
            <p:ph type="body" sz="quarter" idx="3"/>
          </p:nvPr>
        </p:nvSpPr>
        <p:spPr bwMode="auto">
          <a:xfrm>
            <a:off x="992188" y="3271838"/>
            <a:ext cx="7943850" cy="2676525"/>
          </a:xfrm>
          <a:prstGeom prst="rect">
            <a:avLst/>
          </a:prstGeom>
        </p:spPr>
        <p:txBody>
          <a:bodyPr vert="horz" lIns="91440" tIns="45720" rIns="91440" bIns="45720" rtlCol="0"/>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Fußzeilenplatzhalter 5"/>
          <p:cNvSpPr>
            <a:spLocks noGrp="1"/>
          </p:cNvSpPr>
          <p:nvPr>
            <p:ph type="ftr" sz="quarter" idx="4"/>
          </p:nvPr>
        </p:nvSpPr>
        <p:spPr bwMode="auto">
          <a:xfrm>
            <a:off x="0" y="6456363"/>
            <a:ext cx="4302125" cy="341311"/>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bwMode="auto">
          <a:xfrm>
            <a:off x="5622924" y="6456363"/>
            <a:ext cx="4303713" cy="341311"/>
          </a:xfrm>
          <a:prstGeom prst="rect">
            <a:avLst/>
          </a:prstGeom>
        </p:spPr>
        <p:txBody>
          <a:bodyPr vert="horz" lIns="91440" tIns="45720" rIns="91440" bIns="45720" rtlCol="0" anchor="b"/>
          <a:lstStyle>
            <a:lvl1pPr algn="r">
              <a:defRPr sz="1200"/>
            </a:lvl1pPr>
          </a:lstStyle>
          <a:p>
            <a:pPr>
              <a:defRPr/>
            </a:pPr>
            <a:fld id="{386DB238-B705-4A93-A0C0-EC01D930CF21}" type="slidenum">
              <a:rPr lang="de-DE"/>
              <a:t>‹Nr.›</a:t>
            </a:fld>
            <a:endParaRPr lang="de-DE"/>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5763" y="849313"/>
            <a:ext cx="4076700" cy="2293937"/>
          </a:xfrm>
        </p:spPr>
      </p:sp>
      <p:sp>
        <p:nvSpPr>
          <p:cNvPr id="3" name="Notizenplatzhalter 2"/>
          <p:cNvSpPr>
            <a:spLocks noGrp="1"/>
          </p:cNvSpPr>
          <p:nvPr>
            <p:ph type="body" idx="1"/>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de-DE" sz="1200" b="0" i="1" u="none" strike="noStrike" dirty="0">
                <a:solidFill>
                  <a:srgbClr val="000000"/>
                </a:solidFill>
                <a:effectLst/>
                <a:latin typeface="Calibri" panose="020F0502020204030204" pitchFamily="34" charset="0"/>
              </a:rPr>
              <a:t>Online Veranstaltungen: Teilnehmende an geeigneter Stelle im Workshop bitten ein Blatt Papier und einen Stift bereitzuhalten oder alternativ könnte ein Tool wie Miro benutzt werden wo jede/r Teilnehmende einen Bereich mit den Anweisungen und einen Platz zum Skizzieren zugewiesen bekommt.</a:t>
            </a:r>
          </a:p>
          <a:p>
            <a:pPr marL="0" marR="0" lvl="0" indent="0" algn="l" defTabSz="914400" eaLnBrk="1" fontAlgn="auto" latinLnBrk="0" hangingPunct="1">
              <a:lnSpc>
                <a:spcPct val="100000"/>
              </a:lnSpc>
              <a:spcBef>
                <a:spcPts val="0"/>
              </a:spcBef>
              <a:spcAft>
                <a:spcPts val="0"/>
              </a:spcAft>
              <a:buClrTx/>
              <a:buSzTx/>
              <a:buFontTx/>
              <a:buNone/>
              <a:tabLst/>
              <a:defRPr/>
            </a:pPr>
            <a:r>
              <a:rPr lang="de-DE" sz="1200" b="0" i="1" u="none" strike="noStrike" dirty="0">
                <a:solidFill>
                  <a:srgbClr val="000000"/>
                </a:solidFill>
                <a:effectLst/>
                <a:latin typeface="Calibri" panose="020F0502020204030204" pitchFamily="34" charset="0"/>
              </a:rPr>
              <a:t>Präsenz-Veranstaltungen: Papier und ggf. Stifte für die Teilnehmende bereithalten.</a:t>
            </a:r>
          </a:p>
          <a:p>
            <a:pPr marL="0" marR="0" lvl="0" indent="0" algn="l" defTabSz="914400" eaLnBrk="1" fontAlgn="auto" latinLnBrk="0" hangingPunct="1">
              <a:lnSpc>
                <a:spcPct val="100000"/>
              </a:lnSpc>
              <a:spcBef>
                <a:spcPts val="0"/>
              </a:spcBef>
              <a:spcAft>
                <a:spcPts val="0"/>
              </a:spcAft>
              <a:buClrTx/>
              <a:buSzTx/>
              <a:buFontTx/>
              <a:buNone/>
              <a:tabLst/>
              <a:defRPr/>
            </a:pPr>
            <a:endParaRPr lang="de-DE" sz="1200" b="0" i="1" u="none" strike="noStrike" dirty="0">
              <a:solidFill>
                <a:srgbClr val="000000"/>
              </a:solidFill>
              <a:effectLst/>
              <a:latin typeface="Calibri" panose="020F050202020403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lang="de-DE" sz="1200" b="0" i="0" u="none" strike="noStrike" dirty="0">
                <a:solidFill>
                  <a:srgbClr val="000000"/>
                </a:solidFill>
                <a:effectLst/>
                <a:latin typeface="Calibri" panose="020F0502020204030204" pitchFamily="34" charset="0"/>
              </a:rPr>
              <a:t>Moderation: </a:t>
            </a:r>
          </a:p>
          <a:p>
            <a:pPr marL="0" marR="0" lvl="0" indent="0" algn="l" defTabSz="914400" eaLnBrk="1" fontAlgn="auto" latinLnBrk="0" hangingPunct="1">
              <a:lnSpc>
                <a:spcPct val="100000"/>
              </a:lnSpc>
              <a:spcBef>
                <a:spcPts val="0"/>
              </a:spcBef>
              <a:spcAft>
                <a:spcPts val="0"/>
              </a:spcAft>
              <a:buClrTx/>
              <a:buSzTx/>
              <a:buFontTx/>
              <a:buNone/>
              <a:tabLst/>
              <a:defRPr/>
            </a:pPr>
            <a:r>
              <a:rPr lang="de-DE" sz="1200" b="0" i="0" u="none" strike="noStrike" dirty="0">
                <a:solidFill>
                  <a:srgbClr val="000000"/>
                </a:solidFill>
                <a:effectLst/>
                <a:latin typeface="Calibri" panose="020F0502020204030204" pitchFamily="34" charset="0"/>
              </a:rPr>
              <a:t>„Wir gehen jetzt nacheinander eine Reihe von Anweisungen für eine Zeichnung durch, die ihr bitte, jeder für sich, befolgt. Am besten befolgt ihr alle Schritte ohne groß nachzudenken. Bitte haltet eure Lösung verdeckt, bis wir sie gemeinsam auflösen.</a:t>
            </a:r>
            <a:br>
              <a:rPr lang="de-DE" sz="1200" b="0" i="0" u="none" strike="noStrike" dirty="0">
                <a:solidFill>
                  <a:srgbClr val="000000"/>
                </a:solidFill>
                <a:effectLst/>
                <a:latin typeface="Calibri" panose="020F0502020204030204" pitchFamily="34" charset="0"/>
              </a:rPr>
            </a:br>
            <a:r>
              <a:rPr lang="de-DE" sz="1200" b="0" i="0" u="none" strike="noStrike" dirty="0">
                <a:solidFill>
                  <a:srgbClr val="000000"/>
                </a:solidFill>
                <a:effectLst/>
                <a:latin typeface="Calibri" panose="020F0502020204030204" pitchFamily="34" charset="0"/>
              </a:rPr>
              <a:t>Ihr</a:t>
            </a:r>
            <a:r>
              <a:rPr lang="de-DE" sz="1200" dirty="0"/>
              <a:t> habt für diese Aufgabe max. [x]* Minuten Zeit.“</a:t>
            </a:r>
          </a:p>
          <a:p>
            <a:pPr marL="0" marR="0" lvl="0" indent="0" algn="l" defTabSz="914400" eaLnBrk="1" fontAlgn="auto" latinLnBrk="0" hangingPunct="1">
              <a:lnSpc>
                <a:spcPct val="100000"/>
              </a:lnSpc>
              <a:spcBef>
                <a:spcPts val="0"/>
              </a:spcBef>
              <a:spcAft>
                <a:spcPts val="0"/>
              </a:spcAft>
              <a:buClrTx/>
              <a:buSzTx/>
              <a:buFontTx/>
              <a:buNone/>
              <a:tabLst/>
              <a:defRPr/>
            </a:pPr>
            <a:endParaRPr lang="de-DE" sz="1200" dirty="0"/>
          </a:p>
          <a:p>
            <a:pPr marL="0" marR="0" lvl="0" indent="0" algn="l" defTabSz="914400" eaLnBrk="1" fontAlgn="auto" latinLnBrk="0" hangingPunct="1">
              <a:lnSpc>
                <a:spcPct val="100000"/>
              </a:lnSpc>
              <a:spcBef>
                <a:spcPts val="0"/>
              </a:spcBef>
              <a:spcAft>
                <a:spcPts val="0"/>
              </a:spcAft>
              <a:buClrTx/>
              <a:buSzTx/>
              <a:buFontTx/>
              <a:buNone/>
              <a:tabLst/>
              <a:defRPr/>
            </a:pPr>
            <a:r>
              <a:rPr lang="de-DE" sz="1200" i="1" dirty="0"/>
              <a:t>*</a:t>
            </a:r>
            <a:r>
              <a:rPr lang="de-DE" i="1" dirty="0"/>
              <a:t>Wir empfehlen für diesen Teil der Übung maximal 10 Minuten.</a:t>
            </a:r>
          </a:p>
        </p:txBody>
      </p:sp>
      <p:sp>
        <p:nvSpPr>
          <p:cNvPr id="4" name="Foliennummernplatzhalter 3"/>
          <p:cNvSpPr>
            <a:spLocks noGrp="1"/>
          </p:cNvSpPr>
          <p:nvPr>
            <p:ph type="sldNum" sz="quarter" idx="5"/>
          </p:nvPr>
        </p:nvSpPr>
        <p:spPr/>
        <p:txBody>
          <a:bodyPr/>
          <a:lstStyle/>
          <a:p>
            <a:pPr>
              <a:defRPr/>
            </a:pPr>
            <a:fld id="{386DB238-B705-4A93-A0C0-EC01D930CF21}" type="slidenum">
              <a:rPr lang="de-DE" smtClean="0"/>
              <a:t>1</a:t>
            </a:fld>
            <a:endParaRPr lang="de-DE"/>
          </a:p>
        </p:txBody>
      </p:sp>
    </p:spTree>
    <p:extLst>
      <p:ext uri="{BB962C8B-B14F-4D97-AF65-F5344CB8AC3E}">
        <p14:creationId xmlns:p14="http://schemas.microsoft.com/office/powerpoint/2010/main" val="1995227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5763" y="849313"/>
            <a:ext cx="4076700" cy="2293937"/>
          </a:xfrm>
        </p:spPr>
      </p:sp>
      <p:sp>
        <p:nvSpPr>
          <p:cNvPr id="3" name="Notizenplatzhalter 2"/>
          <p:cNvSpPr>
            <a:spLocks noGrp="1"/>
          </p:cNvSpPr>
          <p:nvPr>
            <p:ph type="body" idx="1"/>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de-DE" sz="1200" b="0" i="0" u="none" strike="noStrike" dirty="0">
                <a:solidFill>
                  <a:srgbClr val="000000"/>
                </a:solidFill>
                <a:effectLst/>
                <a:latin typeface="Calibri" panose="020F0502020204030204" pitchFamily="34" charset="0"/>
              </a:rPr>
              <a:t>Moderation: </a:t>
            </a:r>
          </a:p>
          <a:p>
            <a:pPr marL="0" marR="0" lvl="0" indent="0" algn="l" defTabSz="914400" eaLnBrk="1" fontAlgn="auto" latinLnBrk="0" hangingPunct="1">
              <a:lnSpc>
                <a:spcPct val="100000"/>
              </a:lnSpc>
              <a:spcBef>
                <a:spcPts val="0"/>
              </a:spcBef>
              <a:spcAft>
                <a:spcPts val="0"/>
              </a:spcAft>
              <a:buClrTx/>
              <a:buSzTx/>
              <a:buFontTx/>
              <a:buNone/>
              <a:tabLst/>
              <a:defRPr/>
            </a:pPr>
            <a:r>
              <a:rPr lang="de-DE" sz="1200" b="0" i="0" u="none" strike="noStrike" dirty="0">
                <a:solidFill>
                  <a:srgbClr val="000000"/>
                </a:solidFill>
                <a:effectLst/>
                <a:latin typeface="Calibri" panose="020F0502020204030204" pitchFamily="34" charset="0"/>
              </a:rPr>
              <a:t>„Hier sind die Anweisungen. Legt los!“*</a:t>
            </a:r>
          </a:p>
          <a:p>
            <a:pPr marL="0" marR="0" lvl="0" indent="0" algn="l" defTabSz="914400" eaLnBrk="1" fontAlgn="auto" latinLnBrk="0" hangingPunct="1">
              <a:lnSpc>
                <a:spcPct val="100000"/>
              </a:lnSpc>
              <a:spcBef>
                <a:spcPts val="0"/>
              </a:spcBef>
              <a:spcAft>
                <a:spcPts val="0"/>
              </a:spcAft>
              <a:buClrTx/>
              <a:buSzTx/>
              <a:buFontTx/>
              <a:buNone/>
              <a:tabLst/>
              <a:defRPr/>
            </a:pPr>
            <a:endParaRPr lang="de-DE" sz="1200" b="0" i="0" u="none" strike="noStrike" dirty="0">
              <a:solidFill>
                <a:srgbClr val="000000"/>
              </a:solidFill>
              <a:effectLst/>
              <a:latin typeface="Calibri" panose="020F050202020403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lang="de-DE" sz="1200" b="0" i="0" u="none" strike="noStrike" dirty="0">
                <a:solidFill>
                  <a:srgbClr val="000000"/>
                </a:solidFill>
                <a:effectLst/>
                <a:latin typeface="Calibri" panose="020F0502020204030204" pitchFamily="34" charset="0"/>
              </a:rPr>
              <a:t>*</a:t>
            </a:r>
            <a:r>
              <a:rPr lang="de-DE" sz="1200" b="0" i="1" u="none" strike="noStrike" dirty="0">
                <a:solidFill>
                  <a:srgbClr val="000000"/>
                </a:solidFill>
                <a:effectLst/>
                <a:latin typeface="Calibri" panose="020F0502020204030204" pitchFamily="34" charset="0"/>
              </a:rPr>
              <a:t>An dieser Stelle, falls ein Miro Board oder ähnliches benutzt wird, einen Link zum Board in den Chat posten. </a:t>
            </a:r>
          </a:p>
          <a:p>
            <a:pPr marL="0" marR="0" lvl="0" indent="0" algn="l" defTabSz="914400" eaLnBrk="1" fontAlgn="auto" latinLnBrk="0" hangingPunct="1">
              <a:lnSpc>
                <a:spcPct val="100000"/>
              </a:lnSpc>
              <a:spcBef>
                <a:spcPts val="0"/>
              </a:spcBef>
              <a:spcAft>
                <a:spcPts val="0"/>
              </a:spcAft>
              <a:buClrTx/>
              <a:buSzTx/>
              <a:buFontTx/>
              <a:buNone/>
              <a:tabLst/>
              <a:defRPr/>
            </a:pPr>
            <a:endParaRPr lang="de-DE" sz="1200" b="0" i="0" u="none" strike="noStrike" dirty="0">
              <a:solidFill>
                <a:srgbClr val="000000"/>
              </a:solidFill>
              <a:effectLst/>
              <a:latin typeface="Calibri" panose="020F050202020403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lang="de-DE" sz="1200" b="0" i="1" u="none" strike="noStrike" dirty="0">
                <a:solidFill>
                  <a:srgbClr val="000000"/>
                </a:solidFill>
                <a:effectLst/>
                <a:latin typeface="Calibri" panose="020F0502020204030204" pitchFamily="34" charset="0"/>
              </a:rPr>
              <a:t>Bei weiteren Fragen zu den Anweisungen:</a:t>
            </a:r>
            <a:br>
              <a:rPr lang="de-DE" sz="1200" b="0" i="0" u="none" strike="noStrike" dirty="0">
                <a:solidFill>
                  <a:srgbClr val="000000"/>
                </a:solidFill>
                <a:effectLst/>
                <a:latin typeface="Calibri" panose="020F0502020204030204" pitchFamily="34" charset="0"/>
              </a:rPr>
            </a:br>
            <a:r>
              <a:rPr lang="de-DE" sz="1200" b="0" i="0" u="none" strike="noStrike" dirty="0">
                <a:solidFill>
                  <a:srgbClr val="000000"/>
                </a:solidFill>
                <a:effectLst/>
                <a:latin typeface="Calibri" panose="020F0502020204030204" pitchFamily="34" charset="0"/>
              </a:rPr>
              <a:t>„Folgt bitte den Schritten. Wenn etwas unklar ist, macht weiter so wie ihr die Anweisungen versteht.“</a:t>
            </a:r>
            <a:endParaRPr lang="de-DE" dirty="0"/>
          </a:p>
          <a:p>
            <a:endParaRPr lang="de-DE" dirty="0"/>
          </a:p>
        </p:txBody>
      </p:sp>
      <p:sp>
        <p:nvSpPr>
          <p:cNvPr id="4" name="Foliennummernplatzhalter 3"/>
          <p:cNvSpPr>
            <a:spLocks noGrp="1"/>
          </p:cNvSpPr>
          <p:nvPr>
            <p:ph type="sldNum" sz="quarter" idx="5"/>
          </p:nvPr>
        </p:nvSpPr>
        <p:spPr/>
        <p:txBody>
          <a:bodyPr/>
          <a:lstStyle/>
          <a:p>
            <a:pPr>
              <a:defRPr/>
            </a:pPr>
            <a:fld id="{386DB238-B705-4A93-A0C0-EC01D930CF21}" type="slidenum">
              <a:rPr lang="de-DE" smtClean="0"/>
              <a:t>2</a:t>
            </a:fld>
            <a:endParaRPr lang="de-DE"/>
          </a:p>
        </p:txBody>
      </p:sp>
    </p:spTree>
    <p:extLst>
      <p:ext uri="{BB962C8B-B14F-4D97-AF65-F5344CB8AC3E}">
        <p14:creationId xmlns:p14="http://schemas.microsoft.com/office/powerpoint/2010/main" val="3945661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5763" y="849313"/>
            <a:ext cx="4076700" cy="2293937"/>
          </a:xfrm>
        </p:spPr>
      </p:sp>
      <p:sp>
        <p:nvSpPr>
          <p:cNvPr id="3" name="Notizenplatzhalter 2"/>
          <p:cNvSpPr>
            <a:spLocks noGrp="1"/>
          </p:cNvSpPr>
          <p:nvPr>
            <p:ph type="body" idx="1"/>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de-DE" sz="1200" b="0" i="1" u="none" strike="noStrike" dirty="0">
                <a:solidFill>
                  <a:srgbClr val="000000"/>
                </a:solidFill>
                <a:effectLst/>
                <a:latin typeface="Calibri" panose="020F0502020204030204" pitchFamily="34" charset="0"/>
              </a:rPr>
              <a:t>Ausreichend Zeit einplanen für die Diskussion. Bei Präsenz und Online Veranstaltungen braucht man hierfür, je nach Aktivität der Teilnehmenden, ungefähr 10 Minuten.</a:t>
            </a:r>
            <a:br>
              <a:rPr lang="de-DE" sz="1200" b="0" i="1" u="none" strike="noStrike" dirty="0">
                <a:solidFill>
                  <a:srgbClr val="000000"/>
                </a:solidFill>
                <a:effectLst/>
                <a:latin typeface="Calibri" panose="020F0502020204030204" pitchFamily="34" charset="0"/>
              </a:rPr>
            </a:br>
            <a:r>
              <a:rPr lang="de-DE" sz="1200" b="0" i="1" u="none" strike="noStrike" dirty="0">
                <a:solidFill>
                  <a:srgbClr val="000000"/>
                </a:solidFill>
                <a:effectLst/>
                <a:latin typeface="Calibri" panose="020F0502020204030204" pitchFamily="34" charset="0"/>
              </a:rPr>
              <a:t>Wenn die Zeit knapp ist und die Diskussion übersprungen werden soll, reichen 5 Minuten um die Übung Zusammenzufassen.</a:t>
            </a:r>
          </a:p>
          <a:p>
            <a:pPr marL="0" marR="0" lvl="0" indent="0" algn="l" defTabSz="914400" eaLnBrk="1" fontAlgn="auto" latinLnBrk="0" hangingPunct="1">
              <a:lnSpc>
                <a:spcPct val="100000"/>
              </a:lnSpc>
              <a:spcBef>
                <a:spcPts val="0"/>
              </a:spcBef>
              <a:spcAft>
                <a:spcPts val="0"/>
              </a:spcAft>
              <a:buClrTx/>
              <a:buSzTx/>
              <a:buFontTx/>
              <a:buNone/>
              <a:tabLst/>
              <a:defRPr/>
            </a:pPr>
            <a:endParaRPr lang="de-DE" sz="1200" b="0" i="1" u="none" strike="noStrike" dirty="0">
              <a:solidFill>
                <a:srgbClr val="000000"/>
              </a:solidFill>
              <a:effectLst/>
              <a:latin typeface="Calibri" panose="020F050202020403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lang="de-DE" sz="1200" b="0" i="0" u="none" strike="noStrike" dirty="0">
                <a:solidFill>
                  <a:srgbClr val="000000"/>
                </a:solidFill>
                <a:effectLst/>
                <a:latin typeface="Calibri" panose="020F0502020204030204" pitchFamily="34" charset="0"/>
              </a:rPr>
              <a:t>Moderation: </a:t>
            </a:r>
            <a:br>
              <a:rPr lang="de-DE" sz="1200" b="0" i="0" u="none" strike="noStrike" dirty="0">
                <a:solidFill>
                  <a:srgbClr val="000000"/>
                </a:solidFill>
                <a:effectLst/>
                <a:latin typeface="Calibri" panose="020F0502020204030204" pitchFamily="34" charset="0"/>
              </a:rPr>
            </a:br>
            <a:r>
              <a:rPr lang="de-DE" sz="1200" b="0" i="0" u="none" strike="noStrike" dirty="0">
                <a:solidFill>
                  <a:srgbClr val="000000"/>
                </a:solidFill>
                <a:effectLst/>
                <a:latin typeface="Calibri" panose="020F0502020204030204" pitchFamily="34" charset="0"/>
              </a:rPr>
              <a:t>- TN bitten, eigene Lösungen zu zeigen</a:t>
            </a:r>
          </a:p>
          <a:p>
            <a:pPr marL="0" marR="0" lvl="0" indent="0" algn="l" defTabSz="914400" eaLnBrk="1" fontAlgn="auto" latinLnBrk="0" hangingPunct="1">
              <a:lnSpc>
                <a:spcPct val="100000"/>
              </a:lnSpc>
              <a:spcBef>
                <a:spcPts val="0"/>
              </a:spcBef>
              <a:spcAft>
                <a:spcPts val="0"/>
              </a:spcAft>
              <a:buClrTx/>
              <a:buSzTx/>
              <a:buFontTx/>
              <a:buNone/>
              <a:tabLst/>
              <a:defRPr/>
            </a:pPr>
            <a:r>
              <a:rPr lang="de-DE" sz="1200" b="0" i="0" u="none" strike="noStrike" dirty="0">
                <a:solidFill>
                  <a:srgbClr val="000000"/>
                </a:solidFill>
                <a:effectLst/>
                <a:latin typeface="Calibri" panose="020F0502020204030204" pitchFamily="34" charset="0"/>
              </a:rPr>
              <a:t>- Auflösung zeigen (</a:t>
            </a:r>
            <a:r>
              <a:rPr lang="de-DE" sz="1200" b="0" i="1" u="none" strike="noStrike" dirty="0">
                <a:solidFill>
                  <a:srgbClr val="000000"/>
                </a:solidFill>
                <a:effectLst/>
                <a:latin typeface="Calibri" panose="020F0502020204030204" pitchFamily="34" charset="0"/>
              </a:rPr>
              <a:t>oder ggf. das gesamte Miro Board mit den Teilnehmenden teilen</a:t>
            </a:r>
            <a:r>
              <a:rPr lang="de-DE" sz="1200" b="0" i="0" u="none" strike="noStrike" dirty="0">
                <a:solidFill>
                  <a:srgbClr val="000000"/>
                </a:solidFill>
                <a:effectLst/>
                <a:latin typeface="Calibri" panose="020F0502020204030204" pitchFamily="34" charset="0"/>
              </a:rPr>
              <a:t>)</a:t>
            </a:r>
            <a:br>
              <a:rPr lang="de-DE" sz="1200" b="0" i="0" u="none" strike="noStrike" dirty="0">
                <a:solidFill>
                  <a:srgbClr val="000000"/>
                </a:solidFill>
                <a:effectLst/>
                <a:latin typeface="Calibri" panose="020F0502020204030204" pitchFamily="34" charset="0"/>
              </a:rPr>
            </a:br>
            <a:r>
              <a:rPr lang="de-DE" sz="1200" b="0" i="0" u="none" strike="noStrike" dirty="0">
                <a:solidFill>
                  <a:srgbClr val="000000"/>
                </a:solidFill>
                <a:effectLst/>
                <a:latin typeface="Calibri" panose="020F0502020204030204" pitchFamily="34" charset="0"/>
              </a:rPr>
              <a:t>- Lösungen gerne sammeln und ein Foto davon machen (</a:t>
            </a:r>
            <a:r>
              <a:rPr lang="de-DE" sz="1200" b="0" i="1" u="none" strike="noStrike" dirty="0">
                <a:solidFill>
                  <a:srgbClr val="000000"/>
                </a:solidFill>
                <a:effectLst/>
                <a:latin typeface="Calibri" panose="020F0502020204030204" pitchFamily="34" charset="0"/>
              </a:rPr>
              <a:t>bei Präsenz-Veranstaltungen. Bei Online Veranstaltungen, ist es nicht nötig, bzw. sind die Ergebnisse schon im Miro Board abgespeichert</a:t>
            </a:r>
            <a:r>
              <a:rPr lang="de-DE" sz="1200" b="0" i="0" u="none" strike="noStrike" dirty="0">
                <a:solidFill>
                  <a:srgbClr val="000000"/>
                </a:solidFill>
                <a:effectLst/>
                <a:latin typeface="Calibri" panose="020F0502020204030204" pitchFamily="34" charset="0"/>
              </a:rPr>
              <a:t>)</a:t>
            </a:r>
          </a:p>
          <a:p>
            <a:pPr marL="0" marR="0" lvl="0" indent="0" algn="l" defTabSz="914400" eaLnBrk="1" fontAlgn="auto" latinLnBrk="0" hangingPunct="1">
              <a:lnSpc>
                <a:spcPct val="100000"/>
              </a:lnSpc>
              <a:spcBef>
                <a:spcPts val="0"/>
              </a:spcBef>
              <a:spcAft>
                <a:spcPts val="0"/>
              </a:spcAft>
              <a:buClrTx/>
              <a:buSzTx/>
              <a:buFontTx/>
              <a:buNone/>
              <a:tabLst/>
              <a:defRPr/>
            </a:pPr>
            <a:br>
              <a:rPr lang="de-DE" sz="1200" b="0" i="0" u="none" strike="noStrike" dirty="0">
                <a:solidFill>
                  <a:srgbClr val="000000"/>
                </a:solidFill>
                <a:effectLst/>
                <a:latin typeface="Calibri" panose="020F0502020204030204" pitchFamily="34" charset="0"/>
              </a:rPr>
            </a:br>
            <a:r>
              <a:rPr lang="de-DE" sz="1200" b="0" i="0" u="none" strike="noStrike" dirty="0">
                <a:solidFill>
                  <a:srgbClr val="000000"/>
                </a:solidFill>
                <a:effectLst/>
                <a:latin typeface="Calibri" panose="020F0502020204030204" pitchFamily="34" charset="0"/>
              </a:rPr>
              <a:t>- Diskussion: </a:t>
            </a:r>
          </a:p>
          <a:p>
            <a:pPr marL="0" marR="0" lvl="0" indent="0" algn="l" defTabSz="914400" eaLnBrk="1" fontAlgn="auto" latinLnBrk="0" hangingPunct="1">
              <a:lnSpc>
                <a:spcPct val="100000"/>
              </a:lnSpc>
              <a:spcBef>
                <a:spcPts val="0"/>
              </a:spcBef>
              <a:spcAft>
                <a:spcPts val="0"/>
              </a:spcAft>
              <a:buClrTx/>
              <a:buSzTx/>
              <a:buFontTx/>
              <a:buNone/>
              <a:tabLst/>
              <a:defRPr/>
            </a:pPr>
            <a:r>
              <a:rPr lang="de-DE" sz="1200" b="0" i="0" u="none" strike="noStrike" dirty="0">
                <a:solidFill>
                  <a:srgbClr val="000000"/>
                </a:solidFill>
                <a:effectLst/>
                <a:latin typeface="Calibri" panose="020F0502020204030204" pitchFamily="34" charset="0"/>
              </a:rPr>
              <a:t>„Warum konnte die Eule nicht reproduziert werden?“ </a:t>
            </a:r>
          </a:p>
          <a:p>
            <a:pPr marL="0" marR="0" lvl="0" indent="0" algn="l" defTabSz="914400" eaLnBrk="1" fontAlgn="auto" latinLnBrk="0" hangingPunct="1">
              <a:lnSpc>
                <a:spcPct val="100000"/>
              </a:lnSpc>
              <a:spcBef>
                <a:spcPts val="0"/>
              </a:spcBef>
              <a:spcAft>
                <a:spcPts val="0"/>
              </a:spcAft>
              <a:buClrTx/>
              <a:buSzTx/>
              <a:buFontTx/>
              <a:buNone/>
              <a:tabLst/>
              <a:defRPr/>
            </a:pPr>
            <a:endParaRPr lang="de-DE" sz="1200" b="0" i="0" u="none" strike="noStrike" dirty="0">
              <a:solidFill>
                <a:srgbClr val="000000"/>
              </a:solidFill>
              <a:effectLst/>
              <a:latin typeface="Calibri" panose="020F050202020403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lang="de-DE" sz="1200" b="0" i="0" u="none" strike="noStrike" dirty="0">
                <a:solidFill>
                  <a:srgbClr val="000000"/>
                </a:solidFill>
                <a:effectLst/>
                <a:latin typeface="Calibri" panose="020F0502020204030204" pitchFamily="34" charset="0"/>
              </a:rPr>
              <a:t>Teilnehmende direkt fragen: „Was fandet ihr schlecht an der Anweisungen?“ </a:t>
            </a:r>
          </a:p>
          <a:p>
            <a:pPr marL="0" marR="0" lvl="0" indent="0" algn="l" defTabSz="914400" eaLnBrk="1" fontAlgn="auto" latinLnBrk="0" hangingPunct="1">
              <a:lnSpc>
                <a:spcPct val="100000"/>
              </a:lnSpc>
              <a:spcBef>
                <a:spcPts val="0"/>
              </a:spcBef>
              <a:spcAft>
                <a:spcPts val="0"/>
              </a:spcAft>
              <a:buClrTx/>
              <a:buSzTx/>
              <a:buFontTx/>
              <a:buNone/>
              <a:tabLst/>
              <a:defRPr/>
            </a:pPr>
            <a:endParaRPr lang="de-DE" sz="1200" b="0" i="0" u="none" strike="noStrike" dirty="0">
              <a:solidFill>
                <a:srgbClr val="000000"/>
              </a:solidFill>
              <a:effectLst/>
              <a:latin typeface="Calibri" panose="020F050202020403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lang="de-DE" sz="1200" b="0" i="0" u="none" strike="noStrike" dirty="0">
                <a:solidFill>
                  <a:srgbClr val="000000"/>
                </a:solidFill>
                <a:effectLst/>
                <a:latin typeface="Calibri" panose="020F0502020204030204" pitchFamily="34" charset="0"/>
              </a:rPr>
              <a:t>Auflösen bzw. die Diskussion zusammenfassen: </a:t>
            </a:r>
          </a:p>
          <a:p>
            <a:pPr marL="0" marR="0" lvl="0" indent="0" algn="l" defTabSz="914400" eaLnBrk="1" fontAlgn="auto" latinLnBrk="0" hangingPunct="1">
              <a:lnSpc>
                <a:spcPct val="100000"/>
              </a:lnSpc>
              <a:spcBef>
                <a:spcPts val="0"/>
              </a:spcBef>
              <a:spcAft>
                <a:spcPts val="0"/>
              </a:spcAft>
              <a:buClrTx/>
              <a:buSzTx/>
              <a:buFontTx/>
              <a:buNone/>
              <a:tabLst/>
              <a:defRPr/>
            </a:pPr>
            <a:r>
              <a:rPr lang="de-DE" sz="1200" b="0" i="0" u="none" strike="noStrike" dirty="0">
                <a:solidFill>
                  <a:srgbClr val="000000"/>
                </a:solidFill>
                <a:effectLst/>
                <a:latin typeface="Calibri" panose="020F0502020204030204" pitchFamily="34" charset="0"/>
              </a:rPr>
              <a:t>„Die Eule zeigt </a:t>
            </a:r>
            <a:r>
              <a:rPr lang="de-DE" sz="1200" b="0" i="0" u="none" strike="noStrike">
                <a:solidFill>
                  <a:srgbClr val="000000"/>
                </a:solidFill>
                <a:effectLst/>
                <a:latin typeface="Calibri" panose="020F0502020204030204" pitchFamily="34" charset="0"/>
              </a:rPr>
              <a:t>uns das </a:t>
            </a:r>
            <a:r>
              <a:rPr lang="de-DE" sz="1200" b="0" i="0" u="none" strike="noStrike" dirty="0">
                <a:solidFill>
                  <a:srgbClr val="000000"/>
                </a:solidFill>
                <a:effectLst/>
                <a:latin typeface="Calibri" panose="020F0502020204030204" pitchFamily="34" charset="0"/>
              </a:rPr>
              <a:t>gute Daten Dokumentation nicht einfach, aber sehr wichtig ist um unsere Forschung aber auch die Forschung anderer </a:t>
            </a:r>
            <a:r>
              <a:rPr lang="de-DE" sz="1200" b="0" i="0" u="none" strike="noStrike" dirty="0" err="1">
                <a:solidFill>
                  <a:srgbClr val="000000"/>
                </a:solidFill>
                <a:effectLst/>
                <a:latin typeface="Calibri" panose="020F0502020204030204" pitchFamily="34" charset="0"/>
              </a:rPr>
              <a:t>Wissenschaftler:innen</a:t>
            </a:r>
            <a:r>
              <a:rPr lang="de-DE" sz="1200" b="0" i="0" u="none" strike="noStrike" dirty="0">
                <a:solidFill>
                  <a:srgbClr val="000000"/>
                </a:solidFill>
                <a:effectLst/>
                <a:latin typeface="Calibri" panose="020F0502020204030204" pitchFamily="34" charset="0"/>
              </a:rPr>
              <a:t> nachzuvollziehen.“</a:t>
            </a:r>
          </a:p>
          <a:p>
            <a:pPr marL="0" marR="0" lvl="0" indent="0" algn="l" defTabSz="914400" eaLnBrk="1" fontAlgn="auto" latinLnBrk="0" hangingPunct="1">
              <a:lnSpc>
                <a:spcPct val="100000"/>
              </a:lnSpc>
              <a:spcBef>
                <a:spcPts val="0"/>
              </a:spcBef>
              <a:spcAft>
                <a:spcPts val="0"/>
              </a:spcAft>
              <a:buClrTx/>
              <a:buSzTx/>
              <a:buFontTx/>
              <a:buNone/>
              <a:tabLst/>
              <a:defRPr/>
            </a:pPr>
            <a:endParaRPr lang="de-DE" sz="1200" b="0" i="0" u="none" strike="noStrike" dirty="0">
              <a:solidFill>
                <a:srgbClr val="000000"/>
              </a:solidFill>
              <a:effectLst/>
              <a:latin typeface="Calibri" panose="020F050202020403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lang="de-DE" sz="1200" b="0" i="0" u="none" strike="noStrike" dirty="0">
                <a:solidFill>
                  <a:srgbClr val="000000"/>
                </a:solidFill>
                <a:effectLst/>
                <a:latin typeface="Calibri" panose="020F0502020204030204" pitchFamily="34" charset="0"/>
              </a:rPr>
              <a:t>Praxisbezug herstellen: </a:t>
            </a:r>
          </a:p>
          <a:p>
            <a:pPr marL="0" marR="0" lvl="0" indent="0" algn="l" defTabSz="914400" eaLnBrk="1" fontAlgn="auto" latinLnBrk="0" hangingPunct="1">
              <a:lnSpc>
                <a:spcPct val="100000"/>
              </a:lnSpc>
              <a:spcBef>
                <a:spcPts val="0"/>
              </a:spcBef>
              <a:spcAft>
                <a:spcPts val="0"/>
              </a:spcAft>
              <a:buClrTx/>
              <a:buSzTx/>
              <a:buFontTx/>
              <a:buNone/>
              <a:tabLst/>
              <a:defRPr/>
            </a:pPr>
            <a:r>
              <a:rPr lang="de-DE" sz="1200" b="0" i="0" u="none" strike="noStrike" dirty="0">
                <a:solidFill>
                  <a:srgbClr val="000000"/>
                </a:solidFill>
                <a:effectLst/>
                <a:latin typeface="Calibri" panose="020F0502020204030204" pitchFamily="34" charset="0"/>
              </a:rPr>
              <a:t>„Stellt Euch vor, es kommt ein neues Mitglied in die AG und soll ein Experiment oder eine Datenverarbeitung reproduzieren: meistens geht es schief oder ist nicht so einfach weil die Dokumentationsschritte fehlen oder unvollständig sind.“</a:t>
            </a:r>
          </a:p>
          <a:p>
            <a:pPr marL="0" marR="0" lvl="0" indent="0" algn="l" defTabSz="914400" eaLnBrk="1" fontAlgn="auto" latinLnBrk="0" hangingPunct="1">
              <a:lnSpc>
                <a:spcPct val="100000"/>
              </a:lnSpc>
              <a:spcBef>
                <a:spcPts val="0"/>
              </a:spcBef>
              <a:spcAft>
                <a:spcPts val="0"/>
              </a:spcAft>
              <a:buClrTx/>
              <a:buSzTx/>
              <a:buFontTx/>
              <a:buNone/>
              <a:tabLst/>
              <a:defRPr/>
            </a:pPr>
            <a:endParaRPr lang="de-DE" sz="1200" b="0" i="0" u="none" strike="noStrike" dirty="0">
              <a:solidFill>
                <a:srgbClr val="000000"/>
              </a:solidFill>
              <a:effectLst/>
              <a:latin typeface="Calibri" panose="020F050202020403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lang="de-DE" sz="1200" b="0" i="0" u="none" strike="noStrike" dirty="0">
                <a:solidFill>
                  <a:srgbClr val="000000"/>
                </a:solidFill>
                <a:effectLst/>
                <a:latin typeface="Calibri" panose="020F0502020204030204" pitchFamily="34" charset="0"/>
              </a:rPr>
              <a:t>Tipp: „Wenn ihr ein Protokoll oder ähnliches erstellt, fragt einfach eine Kollegin oder einen Kollegen ob sie den Schritten folgen und das Ergebnis erfolgreich reproduzieren kann.“</a:t>
            </a:r>
          </a:p>
          <a:p>
            <a:pPr marL="0" marR="0" lvl="0" indent="0" algn="l" defTabSz="914400" eaLnBrk="1" fontAlgn="auto" latinLnBrk="0" hangingPunct="1">
              <a:lnSpc>
                <a:spcPct val="100000"/>
              </a:lnSpc>
              <a:spcBef>
                <a:spcPts val="0"/>
              </a:spcBef>
              <a:spcAft>
                <a:spcPts val="0"/>
              </a:spcAft>
              <a:buClrTx/>
              <a:buSzTx/>
              <a:buFontTx/>
              <a:buNone/>
              <a:tabLst/>
              <a:defRPr/>
            </a:pPr>
            <a:r>
              <a:rPr lang="de-DE" sz="1200" b="0" i="0" u="none" strike="noStrike" dirty="0">
                <a:solidFill>
                  <a:srgbClr val="000000"/>
                </a:solidFill>
                <a:effectLst/>
                <a:latin typeface="Calibri" panose="020F0502020204030204" pitchFamily="34" charset="0"/>
              </a:rPr>
              <a:t> </a:t>
            </a:r>
          </a:p>
          <a:p>
            <a:pPr marL="0" marR="0" lvl="0" indent="0" algn="l" defTabSz="914400" eaLnBrk="1" fontAlgn="auto" latinLnBrk="0" hangingPunct="1">
              <a:lnSpc>
                <a:spcPct val="100000"/>
              </a:lnSpc>
              <a:spcBef>
                <a:spcPts val="0"/>
              </a:spcBef>
              <a:spcAft>
                <a:spcPts val="0"/>
              </a:spcAft>
              <a:buClrTx/>
              <a:buSzTx/>
              <a:buFontTx/>
              <a:buNone/>
              <a:tabLst/>
              <a:defRPr/>
            </a:pPr>
            <a:r>
              <a:rPr lang="de-DE" sz="1200" b="0" i="0" u="none" strike="noStrike" dirty="0">
                <a:solidFill>
                  <a:srgbClr val="000000"/>
                </a:solidFill>
                <a:effectLst/>
                <a:latin typeface="Calibri" panose="020F0502020204030204" pitchFamily="34" charset="0"/>
              </a:rPr>
              <a:t>Zusammenfassen:</a:t>
            </a:r>
          </a:p>
          <a:p>
            <a:pPr marL="0" marR="0" lvl="0" indent="0" algn="l" defTabSz="914400" eaLnBrk="1" fontAlgn="auto" latinLnBrk="0" hangingPunct="1">
              <a:lnSpc>
                <a:spcPct val="100000"/>
              </a:lnSpc>
              <a:spcBef>
                <a:spcPts val="0"/>
              </a:spcBef>
              <a:spcAft>
                <a:spcPts val="0"/>
              </a:spcAft>
              <a:buClrTx/>
              <a:buSzTx/>
              <a:buFontTx/>
              <a:buNone/>
              <a:tabLst/>
              <a:defRPr/>
            </a:pPr>
            <a:r>
              <a:rPr lang="de-DE" sz="1200" dirty="0"/>
              <a:t>„Wenn ihr die Schritte dieser Übung lest, wirken diese recht klar und ausführlich, aber wenn ihr sie tatsächlich befolgen sollt, sind die Anweisungen nicht verständlich. Also denkt daran! Selbst wenn ihr über eine gute Daten-Dokumentation verfügt (die ihr selbst geschrieben habt und die ihr versteht), könnte es für andere schwierig sein, diese Dokumentation zu verstehen und zu folgen. Die Eule zeigt uns also, dass die Datendokumentation nicht trivial, aber essenziell ist!“</a:t>
            </a:r>
            <a:endParaRPr lang="de-DE" sz="1200" b="0" i="0" u="none" strike="noStrike" dirty="0">
              <a:solidFill>
                <a:srgbClr val="000000"/>
              </a:solidFill>
              <a:effectLst/>
              <a:latin typeface="Calibri" panose="020F0502020204030204" pitchFamily="34" charset="0"/>
            </a:endParaRPr>
          </a:p>
        </p:txBody>
      </p:sp>
      <p:sp>
        <p:nvSpPr>
          <p:cNvPr id="4" name="Foliennummernplatzhalter 3"/>
          <p:cNvSpPr>
            <a:spLocks noGrp="1"/>
          </p:cNvSpPr>
          <p:nvPr>
            <p:ph type="sldNum" sz="quarter" idx="5"/>
          </p:nvPr>
        </p:nvSpPr>
        <p:spPr/>
        <p:txBody>
          <a:bodyPr/>
          <a:lstStyle/>
          <a:p>
            <a:pPr>
              <a:defRPr/>
            </a:pPr>
            <a:fld id="{386DB238-B705-4A93-A0C0-EC01D930CF21}" type="slidenum">
              <a:rPr lang="de-DE" smtClean="0"/>
              <a:t>3</a:t>
            </a:fld>
            <a:endParaRPr lang="de-DE"/>
          </a:p>
        </p:txBody>
      </p:sp>
    </p:spTree>
    <p:extLst>
      <p:ext uri="{BB962C8B-B14F-4D97-AF65-F5344CB8AC3E}">
        <p14:creationId xmlns:p14="http://schemas.microsoft.com/office/powerpoint/2010/main" val="14456582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2.png"/><Relationship Id="rId4"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5.jpg"/><Relationship Id="rId5" Type="http://schemas.openxmlformats.org/officeDocument/2006/relationships/image" Target="../media/image2.png"/><Relationship Id="rId4" Type="http://schemas.openxmlformats.org/officeDocument/2006/relationships/image" Target="../media/image1.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Titelfolie">
    <p:bg>
      <p:bgPr>
        <a:solidFill>
          <a:schemeClr val="bg1"/>
        </a:solidFill>
        <a:effectLst/>
      </p:bgPr>
    </p:bg>
    <p:spTree>
      <p:nvGrpSpPr>
        <p:cNvPr id="1" name=""/>
        <p:cNvGrpSpPr/>
        <p:nvPr/>
      </p:nvGrpSpPr>
      <p:grpSpPr bwMode="auto">
        <a:xfrm>
          <a:off x="0" y="0"/>
          <a:ext cx="0" cy="0"/>
          <a:chOff x="0" y="0"/>
          <a:chExt cx="0" cy="0"/>
        </a:xfrm>
      </p:grpSpPr>
      <p:grpSp>
        <p:nvGrpSpPr>
          <p:cNvPr id="28" name="Gruppieren 27"/>
          <p:cNvGrpSpPr>
            <a:grpSpLocks noChangeAspect="1"/>
          </p:cNvGrpSpPr>
          <p:nvPr/>
        </p:nvGrpSpPr>
        <p:grpSpPr bwMode="auto">
          <a:xfrm>
            <a:off x="3778209" y="0"/>
            <a:ext cx="5444993" cy="5184775"/>
            <a:chOff x="3778209" y="0"/>
            <a:chExt cx="5444993" cy="5184775"/>
          </a:xfrm>
        </p:grpSpPr>
        <p:pic>
          <p:nvPicPr>
            <p:cNvPr id="29" name="Grafik 28"/>
            <p:cNvPicPr>
              <a:picLocks noChangeAspect="1"/>
            </p:cNvPicPr>
            <p:nvPr/>
          </p:nvPicPr>
          <p:blipFill>
            <a:blip r:embed="rId2"/>
            <a:stretch/>
          </p:blipFill>
          <p:spPr bwMode="auto">
            <a:xfrm>
              <a:off x="3778209" y="0"/>
              <a:ext cx="5444993" cy="5184775"/>
            </a:xfrm>
            <a:prstGeom prst="rect">
              <a:avLst/>
            </a:prstGeom>
          </p:spPr>
        </p:pic>
        <p:pic>
          <p:nvPicPr>
            <p:cNvPr id="30" name="Grafik 29"/>
            <p:cNvPicPr>
              <a:picLocks noChangeAspect="1"/>
            </p:cNvPicPr>
            <p:nvPr/>
          </p:nvPicPr>
          <p:blipFill>
            <a:blip r:embed="rId3"/>
            <a:stretch/>
          </p:blipFill>
          <p:spPr bwMode="auto">
            <a:xfrm>
              <a:off x="7060771" y="1620454"/>
              <a:ext cx="1975907" cy="2653200"/>
            </a:xfrm>
            <a:prstGeom prst="rect">
              <a:avLst/>
            </a:prstGeom>
          </p:spPr>
        </p:pic>
      </p:grpSp>
      <p:sp>
        <p:nvSpPr>
          <p:cNvPr id="2" name="Titel 1"/>
          <p:cNvSpPr>
            <a:spLocks noGrp="1"/>
          </p:cNvSpPr>
          <p:nvPr>
            <p:ph type="ctrTitle"/>
          </p:nvPr>
        </p:nvSpPr>
        <p:spPr bwMode="auto">
          <a:xfrm>
            <a:off x="1296784" y="1584403"/>
            <a:ext cx="5040000" cy="360000"/>
          </a:xfrm>
        </p:spPr>
        <p:txBody>
          <a:bodyPr wrap="none" bIns="0" anchor="b" anchorCtr="0"/>
          <a:lstStyle>
            <a:lvl1pPr>
              <a:lnSpc>
                <a:spcPts val="2400"/>
              </a:lnSpc>
              <a:defRPr sz="2400" cap="all">
                <a:solidFill>
                  <a:schemeClr val="accent1"/>
                </a:solidFill>
                <a:latin typeface="+mj-lt"/>
              </a:defRPr>
            </a:lvl1pPr>
          </a:lstStyle>
          <a:p>
            <a:pPr>
              <a:defRPr/>
            </a:pPr>
            <a:r>
              <a:rPr lang="de-DE"/>
              <a:t>Titelmasterformat durch Klicken bearbeiten</a:t>
            </a:r>
            <a:endParaRPr/>
          </a:p>
        </p:txBody>
      </p:sp>
      <p:sp>
        <p:nvSpPr>
          <p:cNvPr id="3" name="Untertitel 2"/>
          <p:cNvSpPr>
            <a:spLocks noGrp="1"/>
          </p:cNvSpPr>
          <p:nvPr>
            <p:ph type="subTitle" idx="1"/>
          </p:nvPr>
        </p:nvSpPr>
        <p:spPr bwMode="auto">
          <a:xfrm>
            <a:off x="1296784" y="1944315"/>
            <a:ext cx="5040000" cy="1872000"/>
          </a:xfrm>
        </p:spPr>
        <p:txBody>
          <a:bodyPr tIns="0" bIns="0"/>
          <a:lstStyle>
            <a:lvl1pPr marL="0" indent="0" algn="l">
              <a:lnSpc>
                <a:spcPts val="3600"/>
              </a:lnSpc>
              <a:spcBef>
                <a:spcPts val="0"/>
              </a:spcBef>
              <a:spcAft>
                <a:spcPts val="0"/>
              </a:spcAft>
              <a:buNone/>
              <a:defRPr sz="3200" cap="all">
                <a:solidFill>
                  <a:schemeClr val="accent2"/>
                </a:solidFill>
                <a:latin typeface="Exo 2 Semi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de-DE"/>
              <a:t>Formatvorlage des Untertitelmasters durch Klicken bearbeiten</a:t>
            </a:r>
            <a:endParaRPr/>
          </a:p>
        </p:txBody>
      </p:sp>
      <p:grpSp>
        <p:nvGrpSpPr>
          <p:cNvPr id="8" name="Gruppieren 7"/>
          <p:cNvGrpSpPr/>
          <p:nvPr/>
        </p:nvGrpSpPr>
        <p:grpSpPr bwMode="auto">
          <a:xfrm>
            <a:off x="288033" y="288203"/>
            <a:ext cx="2427411" cy="575992"/>
            <a:chOff x="288033" y="288203"/>
            <a:chExt cx="2427411" cy="575992"/>
          </a:xfrm>
        </p:grpSpPr>
        <p:pic>
          <p:nvPicPr>
            <p:cNvPr id="9" name="Grafik 8"/>
            <p:cNvPicPr>
              <a:picLocks noChangeAspect="1"/>
            </p:cNvPicPr>
            <p:nvPr/>
          </p:nvPicPr>
          <p:blipFill>
            <a:blip r:embed="rId4"/>
            <a:srcRect r="53572"/>
            <a:stretch/>
          </p:blipFill>
          <p:spPr bwMode="auto">
            <a:xfrm>
              <a:off x="288033" y="288203"/>
              <a:ext cx="1224134" cy="575992"/>
            </a:xfrm>
            <a:prstGeom prst="rect">
              <a:avLst/>
            </a:prstGeom>
          </p:spPr>
        </p:pic>
        <p:pic>
          <p:nvPicPr>
            <p:cNvPr id="10" name="Grafik 9"/>
            <p:cNvPicPr>
              <a:picLocks noChangeAspect="1"/>
            </p:cNvPicPr>
            <p:nvPr/>
          </p:nvPicPr>
          <p:blipFill>
            <a:blip r:embed="rId5"/>
            <a:stretch/>
          </p:blipFill>
          <p:spPr bwMode="auto">
            <a:xfrm>
              <a:off x="1512167" y="304327"/>
              <a:ext cx="1203277" cy="449139"/>
            </a:xfrm>
            <a:prstGeom prst="rect">
              <a:avLst/>
            </a:prstGeom>
          </p:spPr>
        </p:pic>
      </p:grpSp>
      <p:grpSp>
        <p:nvGrpSpPr>
          <p:cNvPr id="7" name="Gruppieren 6"/>
          <p:cNvGrpSpPr/>
          <p:nvPr/>
        </p:nvGrpSpPr>
        <p:grpSpPr bwMode="auto">
          <a:xfrm>
            <a:off x="3761414" y="4527731"/>
            <a:ext cx="2904349" cy="576000"/>
            <a:chOff x="1614676" y="4584713"/>
            <a:chExt cx="2904349" cy="576000"/>
          </a:xfrm>
        </p:grpSpPr>
        <p:pic>
          <p:nvPicPr>
            <p:cNvPr id="6" name="Grafik 5"/>
            <p:cNvPicPr>
              <a:picLocks noChangeAspect="1"/>
            </p:cNvPicPr>
            <p:nvPr/>
          </p:nvPicPr>
          <p:blipFill>
            <a:blip r:embed="rId6"/>
            <a:srcRect l="-965" t="10313" r="13293" b="44683"/>
            <a:stretch/>
          </p:blipFill>
          <p:spPr bwMode="auto">
            <a:xfrm>
              <a:off x="2965830" y="4584713"/>
              <a:ext cx="1553195" cy="576000"/>
            </a:xfrm>
            <a:prstGeom prst="rect">
              <a:avLst/>
            </a:prstGeom>
          </p:spPr>
        </p:pic>
        <p:pic>
          <p:nvPicPr>
            <p:cNvPr id="4" name="Grafik 3"/>
            <p:cNvPicPr>
              <a:picLocks noChangeAspect="1"/>
            </p:cNvPicPr>
            <p:nvPr/>
          </p:nvPicPr>
          <p:blipFill>
            <a:blip r:embed="rId7"/>
            <a:stretch/>
          </p:blipFill>
          <p:spPr bwMode="auto">
            <a:xfrm>
              <a:off x="1614676" y="4584713"/>
              <a:ext cx="1392318" cy="576000"/>
            </a:xfrm>
            <a:prstGeom prst="rect">
              <a:avLst/>
            </a:prstGeom>
          </p:spPr>
        </p:pic>
      </p:gr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txAndTwoObj" preserve="1" userDrawn="1">
  <p:cSld name="Titel, Text und zwei Inhalt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Titelmasterformat durch Klicken bearbeiten</a:t>
            </a:r>
            <a:endParaRPr/>
          </a:p>
        </p:txBody>
      </p:sp>
      <p:sp>
        <p:nvSpPr>
          <p:cNvPr id="3" name="Textplatzhalter 2"/>
          <p:cNvSpPr>
            <a:spLocks noGrp="1"/>
          </p:cNvSpPr>
          <p:nvPr>
            <p:ph type="body" sz="half" idx="1"/>
          </p:nvPr>
        </p:nvSpPr>
        <p:spPr bwMode="auto">
          <a:xfrm>
            <a:off x="287339" y="1223964"/>
            <a:ext cx="4176712" cy="3313112"/>
          </a:xfrm>
        </p:spPr>
        <p:txBody>
          <a:body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Inhaltsplatzhalter 3"/>
          <p:cNvSpPr>
            <a:spLocks noGrp="1"/>
          </p:cNvSpPr>
          <p:nvPr>
            <p:ph sz="quarter" idx="2" hasCustomPrompt="1"/>
          </p:nvPr>
        </p:nvSpPr>
        <p:spPr bwMode="auto">
          <a:xfrm>
            <a:off x="4752975" y="1223963"/>
            <a:ext cx="4176713" cy="1512887"/>
          </a:xfrm>
        </p:spPr>
        <p:txBody>
          <a:bodyPr/>
          <a:lstStyle>
            <a:lvl1pPr marL="0" indent="0">
              <a:buNone/>
              <a:defRPr/>
            </a:lvl1pPr>
            <a:lvl2pPr marL="216000" indent="0">
              <a:buNone/>
              <a:defRPr/>
            </a:lvl2pPr>
            <a:lvl3pPr marL="432000" indent="0">
              <a:buNone/>
              <a:defRPr/>
            </a:lvl3pPr>
            <a:lvl4pPr marL="648000" indent="0">
              <a:buNone/>
              <a:defRPr/>
            </a:lvl4pPr>
            <a:lvl5pPr marL="864000" indent="0">
              <a:buNone/>
              <a:defRPr/>
            </a:lvl5pPr>
          </a:lstStyle>
          <a:p>
            <a:pPr lvl="0">
              <a:defRPr/>
            </a:pPr>
            <a:r>
              <a:rPr lang="de-DE"/>
              <a:t> </a:t>
            </a:r>
            <a:endParaRPr/>
          </a:p>
        </p:txBody>
      </p:sp>
      <p:sp>
        <p:nvSpPr>
          <p:cNvPr id="5" name="Inhaltsplatzhalter 4"/>
          <p:cNvSpPr>
            <a:spLocks noGrp="1"/>
          </p:cNvSpPr>
          <p:nvPr>
            <p:ph sz="quarter" idx="3" hasCustomPrompt="1"/>
          </p:nvPr>
        </p:nvSpPr>
        <p:spPr bwMode="auto">
          <a:xfrm>
            <a:off x="4752975" y="3024187"/>
            <a:ext cx="4176713" cy="1512887"/>
          </a:xfrm>
        </p:spPr>
        <p:txBody>
          <a:bodyPr/>
          <a:lstStyle>
            <a:lvl1pPr marL="0" indent="0">
              <a:buNone/>
              <a:defRPr/>
            </a:lvl1pPr>
            <a:lvl2pPr marL="216000" indent="0">
              <a:buNone/>
              <a:defRPr/>
            </a:lvl2pPr>
            <a:lvl3pPr marL="432000" indent="0">
              <a:buNone/>
              <a:defRPr/>
            </a:lvl3pPr>
            <a:lvl4pPr marL="648000" indent="0">
              <a:buNone/>
              <a:defRPr/>
            </a:lvl4pPr>
            <a:lvl5pPr marL="864000" indent="0">
              <a:buNone/>
              <a:defRPr/>
            </a:lvl5pPr>
          </a:lstStyle>
          <a:p>
            <a:pPr lvl="0">
              <a:defRPr/>
            </a:pPr>
            <a:r>
              <a:rPr lang="de-DE"/>
              <a:t> </a:t>
            </a:r>
            <a:endParaRPr/>
          </a:p>
        </p:txBody>
      </p:sp>
      <p:sp>
        <p:nvSpPr>
          <p:cNvPr id="6" name="Datumsplatzhalter 5"/>
          <p:cNvSpPr>
            <a:spLocks noGrp="1"/>
          </p:cNvSpPr>
          <p:nvPr>
            <p:ph type="dt" sz="half" idx="10"/>
          </p:nvPr>
        </p:nvSpPr>
        <p:spPr bwMode="auto"/>
        <p:txBody>
          <a:bodyPr/>
          <a:lstStyle/>
          <a:p>
            <a:pPr>
              <a:defRPr/>
            </a:pPr>
            <a:r>
              <a:rPr lang="de-DE"/>
              <a:t>10.12.2020</a:t>
            </a:r>
            <a:endParaRPr/>
          </a:p>
        </p:txBody>
      </p:sp>
      <p:sp>
        <p:nvSpPr>
          <p:cNvPr id="7" name="Fußzeilenplatzhalter 6"/>
          <p:cNvSpPr>
            <a:spLocks noGrp="1"/>
          </p:cNvSpPr>
          <p:nvPr>
            <p:ph type="ftr" sz="quarter" idx="11"/>
          </p:nvPr>
        </p:nvSpPr>
        <p:spPr bwMode="auto"/>
        <p:txBody>
          <a:bodyPr/>
          <a:lstStyle/>
          <a:p>
            <a:pPr>
              <a:defRPr/>
            </a:pPr>
            <a:r>
              <a:rPr lang="de-DE"/>
              <a:t>Forschungsdatenmanagement</a:t>
            </a:r>
            <a:endParaRPr/>
          </a:p>
        </p:txBody>
      </p:sp>
      <p:sp>
        <p:nvSpPr>
          <p:cNvPr id="8" name="Foliennummernplatzhalter 7"/>
          <p:cNvSpPr>
            <a:spLocks noGrp="1"/>
          </p:cNvSpPr>
          <p:nvPr>
            <p:ph type="sldNum" sz="quarter" idx="12"/>
          </p:nvPr>
        </p:nvSpPr>
        <p:spPr bwMode="auto"/>
        <p:txBody>
          <a:bodyPr/>
          <a:lstStyle/>
          <a:p>
            <a:pPr>
              <a:defRPr/>
            </a:pPr>
            <a:fld id="{527F1E04-A1A3-475C-A843-CFD0985386EF}" type="slidenum">
              <a:rPr lang="de-DE"/>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fourObj" preserve="1" userDrawn="1">
  <p:cSld name="Titel und vier Inhalte">
    <p:spTree>
      <p:nvGrpSpPr>
        <p:cNvPr id="1" name=""/>
        <p:cNvGrpSpPr/>
        <p:nvPr/>
      </p:nvGrpSpPr>
      <p:grpSpPr bwMode="auto">
        <a:xfrm>
          <a:off x="0" y="0"/>
          <a:ext cx="0" cy="0"/>
          <a:chOff x="0" y="0"/>
          <a:chExt cx="0" cy="0"/>
        </a:xfrm>
      </p:grpSpPr>
      <p:sp>
        <p:nvSpPr>
          <p:cNvPr id="2" name="Titel 1"/>
          <p:cNvSpPr>
            <a:spLocks noGrp="1"/>
          </p:cNvSpPr>
          <p:nvPr>
            <p:ph type="title" sz="quarter"/>
          </p:nvPr>
        </p:nvSpPr>
        <p:spPr bwMode="auto"/>
        <p:txBody>
          <a:bodyPr/>
          <a:lstStyle/>
          <a:p>
            <a:pPr>
              <a:defRPr/>
            </a:pPr>
            <a:r>
              <a:rPr lang="de-DE"/>
              <a:t>Titelmasterformat durch Klicken bearbeiten</a:t>
            </a:r>
            <a:endParaRPr/>
          </a:p>
        </p:txBody>
      </p:sp>
      <p:sp>
        <p:nvSpPr>
          <p:cNvPr id="3" name="Inhaltsplatzhalter 2"/>
          <p:cNvSpPr>
            <a:spLocks noGrp="1"/>
          </p:cNvSpPr>
          <p:nvPr>
            <p:ph sz="quarter" idx="1"/>
          </p:nvPr>
        </p:nvSpPr>
        <p:spPr bwMode="auto">
          <a:xfrm>
            <a:off x="287338" y="1223963"/>
            <a:ext cx="4176712" cy="1512887"/>
          </a:xfrm>
        </p:spPr>
        <p:txBody>
          <a:bodyPr/>
          <a:lstStyle>
            <a:lvl1pPr marL="144000" indent="-144000">
              <a:spcBef>
                <a:spcPts val="0"/>
              </a:spcBef>
              <a:spcAft>
                <a:spcPts val="420"/>
              </a:spcAft>
              <a:defRPr sz="1400"/>
            </a:lvl1pPr>
            <a:lvl2pPr marL="288000" indent="-144000">
              <a:spcBef>
                <a:spcPts val="0"/>
              </a:spcBef>
              <a:spcAft>
                <a:spcPts val="420"/>
              </a:spcAft>
              <a:defRPr sz="1400"/>
            </a:lvl2pPr>
            <a:lvl3pPr marL="432000" indent="-144000">
              <a:spcBef>
                <a:spcPts val="0"/>
              </a:spcBef>
              <a:spcAft>
                <a:spcPts val="420"/>
              </a:spcAft>
              <a:defRPr sz="1400"/>
            </a:lvl3pPr>
            <a:lvl4pPr marL="576000" indent="-144000">
              <a:spcBef>
                <a:spcPts val="0"/>
              </a:spcBef>
              <a:spcAft>
                <a:spcPts val="420"/>
              </a:spcAft>
              <a:defRPr sz="1400"/>
            </a:lvl4pPr>
            <a:lvl5pPr marL="720000" indent="-144000">
              <a:spcAft>
                <a:spcPts val="420"/>
              </a:spcAft>
              <a:defRPr sz="1400"/>
            </a:lvl5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Inhaltsplatzhalter 3"/>
          <p:cNvSpPr>
            <a:spLocks noGrp="1"/>
          </p:cNvSpPr>
          <p:nvPr>
            <p:ph sz="quarter" idx="2"/>
          </p:nvPr>
        </p:nvSpPr>
        <p:spPr bwMode="auto">
          <a:xfrm>
            <a:off x="4752975" y="1223963"/>
            <a:ext cx="4176713" cy="1512887"/>
          </a:xfrm>
        </p:spPr>
        <p:txBody>
          <a:bodyPr/>
          <a:lstStyle>
            <a:lvl1pPr marL="144000" indent="-144000">
              <a:spcBef>
                <a:spcPts val="0"/>
              </a:spcBef>
              <a:spcAft>
                <a:spcPts val="420"/>
              </a:spcAft>
              <a:defRPr sz="1400"/>
            </a:lvl1pPr>
            <a:lvl2pPr marL="288000" indent="-144000">
              <a:spcBef>
                <a:spcPts val="0"/>
              </a:spcBef>
              <a:spcAft>
                <a:spcPts val="420"/>
              </a:spcAft>
              <a:defRPr sz="1400"/>
            </a:lvl2pPr>
            <a:lvl3pPr marL="432000" indent="-144000">
              <a:spcBef>
                <a:spcPts val="0"/>
              </a:spcBef>
              <a:spcAft>
                <a:spcPts val="420"/>
              </a:spcAft>
              <a:defRPr sz="1400"/>
            </a:lvl3pPr>
            <a:lvl4pPr marL="576000" indent="-144000">
              <a:spcBef>
                <a:spcPts val="0"/>
              </a:spcBef>
              <a:spcAft>
                <a:spcPts val="420"/>
              </a:spcAft>
              <a:defRPr sz="1400"/>
            </a:lvl4pPr>
            <a:lvl5pPr marL="720000" indent="-144000">
              <a:spcAft>
                <a:spcPts val="420"/>
              </a:spcAft>
              <a:defRPr sz="1400"/>
            </a:lvl5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Inhaltsplatzhalter 4"/>
          <p:cNvSpPr>
            <a:spLocks noGrp="1"/>
          </p:cNvSpPr>
          <p:nvPr>
            <p:ph sz="quarter" idx="3"/>
          </p:nvPr>
        </p:nvSpPr>
        <p:spPr bwMode="auto">
          <a:xfrm>
            <a:off x="298598" y="3024187"/>
            <a:ext cx="4165451" cy="1512887"/>
          </a:xfrm>
        </p:spPr>
        <p:txBody>
          <a:bodyPr/>
          <a:lstStyle>
            <a:lvl1pPr marL="144000" indent="-144000">
              <a:spcBef>
                <a:spcPts val="0"/>
              </a:spcBef>
              <a:spcAft>
                <a:spcPts val="420"/>
              </a:spcAft>
              <a:defRPr sz="1400"/>
            </a:lvl1pPr>
            <a:lvl2pPr marL="288000" indent="-144000">
              <a:spcBef>
                <a:spcPts val="0"/>
              </a:spcBef>
              <a:spcAft>
                <a:spcPts val="420"/>
              </a:spcAft>
              <a:defRPr sz="1400"/>
            </a:lvl2pPr>
            <a:lvl3pPr marL="432000" indent="-144000">
              <a:spcBef>
                <a:spcPts val="0"/>
              </a:spcBef>
              <a:spcAft>
                <a:spcPts val="420"/>
              </a:spcAft>
              <a:defRPr sz="1400"/>
            </a:lvl3pPr>
            <a:lvl4pPr marL="576000" indent="-144000">
              <a:spcBef>
                <a:spcPts val="0"/>
              </a:spcBef>
              <a:spcAft>
                <a:spcPts val="420"/>
              </a:spcAft>
              <a:defRPr sz="1400"/>
            </a:lvl4pPr>
            <a:lvl5pPr marL="720000" indent="-144000">
              <a:spcAft>
                <a:spcPts val="420"/>
              </a:spcAft>
              <a:defRPr sz="1400"/>
            </a:lvl5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Inhaltsplatzhalter 5"/>
          <p:cNvSpPr>
            <a:spLocks noGrp="1"/>
          </p:cNvSpPr>
          <p:nvPr>
            <p:ph sz="quarter" idx="4"/>
          </p:nvPr>
        </p:nvSpPr>
        <p:spPr bwMode="auto">
          <a:xfrm>
            <a:off x="4752975" y="3024187"/>
            <a:ext cx="4176713" cy="1512887"/>
          </a:xfrm>
        </p:spPr>
        <p:txBody>
          <a:bodyPr/>
          <a:lstStyle>
            <a:lvl1pPr marL="144000" indent="-144000">
              <a:spcBef>
                <a:spcPts val="0"/>
              </a:spcBef>
              <a:spcAft>
                <a:spcPts val="420"/>
              </a:spcAft>
              <a:defRPr sz="1400"/>
            </a:lvl1pPr>
            <a:lvl2pPr marL="288000" indent="-144000">
              <a:spcBef>
                <a:spcPts val="0"/>
              </a:spcBef>
              <a:spcAft>
                <a:spcPts val="420"/>
              </a:spcAft>
              <a:defRPr sz="1400"/>
            </a:lvl2pPr>
            <a:lvl3pPr marL="432000" indent="-144000">
              <a:spcBef>
                <a:spcPts val="0"/>
              </a:spcBef>
              <a:spcAft>
                <a:spcPts val="420"/>
              </a:spcAft>
              <a:defRPr sz="1400"/>
            </a:lvl3pPr>
            <a:lvl4pPr marL="576000" indent="-144000">
              <a:spcBef>
                <a:spcPts val="0"/>
              </a:spcBef>
              <a:spcAft>
                <a:spcPts val="420"/>
              </a:spcAft>
              <a:defRPr sz="1400"/>
            </a:lvl4pPr>
            <a:lvl5pPr marL="720000" indent="-144000">
              <a:spcAft>
                <a:spcPts val="420"/>
              </a:spcAft>
              <a:defRPr sz="1400"/>
            </a:lvl5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7" name="Datumsplatzhalter 6"/>
          <p:cNvSpPr>
            <a:spLocks noGrp="1"/>
          </p:cNvSpPr>
          <p:nvPr>
            <p:ph type="dt" sz="half" idx="10"/>
          </p:nvPr>
        </p:nvSpPr>
        <p:spPr bwMode="auto"/>
        <p:txBody>
          <a:bodyPr/>
          <a:lstStyle/>
          <a:p>
            <a:pPr>
              <a:defRPr/>
            </a:pPr>
            <a:r>
              <a:rPr lang="de-DE"/>
              <a:t>10.12.2020</a:t>
            </a:r>
            <a:endParaRPr/>
          </a:p>
        </p:txBody>
      </p:sp>
      <p:sp>
        <p:nvSpPr>
          <p:cNvPr id="8" name="Fußzeilenplatzhalter 7"/>
          <p:cNvSpPr>
            <a:spLocks noGrp="1"/>
          </p:cNvSpPr>
          <p:nvPr>
            <p:ph type="ftr" sz="quarter" idx="11"/>
          </p:nvPr>
        </p:nvSpPr>
        <p:spPr bwMode="auto"/>
        <p:txBody>
          <a:bodyPr/>
          <a:lstStyle/>
          <a:p>
            <a:pPr>
              <a:defRPr/>
            </a:pPr>
            <a:r>
              <a:rPr lang="de-DE"/>
              <a:t>Präsentationstitel/Autor/Veranstaltung</a:t>
            </a:r>
            <a:endParaRPr/>
          </a:p>
        </p:txBody>
      </p:sp>
      <p:sp>
        <p:nvSpPr>
          <p:cNvPr id="9" name="Foliennummernplatzhalter 8"/>
          <p:cNvSpPr>
            <a:spLocks noGrp="1"/>
          </p:cNvSpPr>
          <p:nvPr>
            <p:ph type="sldNum" sz="quarter" idx="12"/>
          </p:nvPr>
        </p:nvSpPr>
        <p:spPr bwMode="auto"/>
        <p:txBody>
          <a:bodyPr/>
          <a:lstStyle/>
          <a:p>
            <a:pPr>
              <a:defRPr/>
            </a:pPr>
            <a:fld id="{527F1E04-A1A3-475C-A843-CFD0985386EF}" type="slidenum">
              <a:rPr lang="de-DE"/>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3995854" y="288924"/>
            <a:ext cx="4933137" cy="647538"/>
          </a:xfrm>
        </p:spPr>
        <p:txBody>
          <a:bodyPr anchor="b"/>
          <a:lstStyle>
            <a:lvl1pPr algn="l">
              <a:defRPr sz="2400" b="0"/>
            </a:lvl1pPr>
          </a:lstStyle>
          <a:p>
            <a:pPr>
              <a:defRPr/>
            </a:pPr>
            <a:r>
              <a:rPr lang="de-DE"/>
              <a:t>Titelmasterformat durch Klicken bearbeiten</a:t>
            </a:r>
            <a:endParaRPr/>
          </a:p>
        </p:txBody>
      </p:sp>
      <p:sp>
        <p:nvSpPr>
          <p:cNvPr id="3" name="Bildplatzhalter 2"/>
          <p:cNvSpPr>
            <a:spLocks noGrp="1"/>
          </p:cNvSpPr>
          <p:nvPr>
            <p:ph type="pic" idx="1"/>
          </p:nvPr>
        </p:nvSpPr>
        <p:spPr bwMode="auto">
          <a:xfrm>
            <a:off x="288992" y="1223963"/>
            <a:ext cx="8640000" cy="2952000"/>
          </a:xfrm>
          <a:prstGeom prst="rect">
            <a:avLst/>
          </a:prstGeom>
          <a:pattFill prst="ltUpDiag">
            <a:fgClr>
              <a:schemeClr val="accent1"/>
            </a:fgClr>
            <a:bgClr>
              <a:schemeClr val="bg1"/>
            </a:bgClr>
          </a:pattFill>
        </p:spPr>
        <p:txBody>
          <a:bodyPr lIns="144000" tIns="144000"/>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de-DE"/>
              <a:t>Bild durch Klicken auf Symbol hinzufügen</a:t>
            </a:r>
            <a:endParaRPr/>
          </a:p>
        </p:txBody>
      </p:sp>
      <p:sp>
        <p:nvSpPr>
          <p:cNvPr id="4" name="Textplatzhalter 3"/>
          <p:cNvSpPr>
            <a:spLocks noGrp="1"/>
          </p:cNvSpPr>
          <p:nvPr>
            <p:ph type="body" sz="half" idx="2"/>
          </p:nvPr>
        </p:nvSpPr>
        <p:spPr bwMode="auto">
          <a:xfrm>
            <a:off x="287337" y="4176603"/>
            <a:ext cx="8640000" cy="360000"/>
          </a:xfrm>
        </p:spPr>
        <p:txBody>
          <a:bodyPr anchor="ctr" anchorCtr="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de-DE"/>
              <a:t>Formatvorlagen des Textmasters bearbeiten</a:t>
            </a:r>
            <a:endParaRPr/>
          </a:p>
        </p:txBody>
      </p:sp>
      <p:sp>
        <p:nvSpPr>
          <p:cNvPr id="5" name="Datumsplatzhalter 4"/>
          <p:cNvSpPr>
            <a:spLocks noGrp="1"/>
          </p:cNvSpPr>
          <p:nvPr>
            <p:ph type="dt" sz="half" idx="10"/>
          </p:nvPr>
        </p:nvSpPr>
        <p:spPr bwMode="auto"/>
        <p:txBody>
          <a:bodyPr/>
          <a:lstStyle/>
          <a:p>
            <a:pPr>
              <a:defRPr/>
            </a:pPr>
            <a:r>
              <a:rPr lang="de-DE"/>
              <a:t>10.12.2020</a:t>
            </a:r>
            <a:endParaRPr/>
          </a:p>
        </p:txBody>
      </p:sp>
      <p:sp>
        <p:nvSpPr>
          <p:cNvPr id="6" name="Fußzeilenplatzhalter 5"/>
          <p:cNvSpPr>
            <a:spLocks noGrp="1"/>
          </p:cNvSpPr>
          <p:nvPr>
            <p:ph type="ftr" sz="quarter" idx="11"/>
          </p:nvPr>
        </p:nvSpPr>
        <p:spPr bwMode="auto"/>
        <p:txBody>
          <a:bodyPr/>
          <a:lstStyle/>
          <a:p>
            <a:pPr>
              <a:defRPr/>
            </a:pPr>
            <a:r>
              <a:rPr lang="de-DE"/>
              <a:t>Präsentationstitel/Autor/Veranstaltung</a:t>
            </a:r>
            <a:endParaRPr/>
          </a:p>
        </p:txBody>
      </p:sp>
      <p:sp>
        <p:nvSpPr>
          <p:cNvPr id="7" name="Foliennummernplatzhalter 6"/>
          <p:cNvSpPr>
            <a:spLocks noGrp="1"/>
          </p:cNvSpPr>
          <p:nvPr>
            <p:ph type="sldNum" sz="quarter" idx="12"/>
          </p:nvPr>
        </p:nvSpPr>
        <p:spPr bwMode="auto"/>
        <p:txBody>
          <a:bodyPr/>
          <a:lstStyle/>
          <a:p>
            <a:pPr>
              <a:defRPr/>
            </a:pPr>
            <a:fld id="{527F1E04-A1A3-475C-A843-CFD0985386EF}" type="slidenum">
              <a:rPr lang="de-DE"/>
              <a:t>‹Nr.›</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und Tex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3995854" y="288924"/>
            <a:ext cx="4933137" cy="648000"/>
          </a:xfrm>
        </p:spPr>
        <p:txBody>
          <a:bodyPr anchor="b"/>
          <a:lstStyle>
            <a:lvl1pPr algn="l">
              <a:defRPr sz="2400" b="0"/>
            </a:lvl1pPr>
          </a:lstStyle>
          <a:p>
            <a:pPr>
              <a:defRPr/>
            </a:pPr>
            <a:r>
              <a:rPr lang="de-DE"/>
              <a:t>Titelmasterformat durch Klicken bearbeiten</a:t>
            </a:r>
            <a:endParaRPr/>
          </a:p>
        </p:txBody>
      </p:sp>
      <p:sp>
        <p:nvSpPr>
          <p:cNvPr id="3" name="Bildplatzhalter 2"/>
          <p:cNvSpPr>
            <a:spLocks noGrp="1"/>
          </p:cNvSpPr>
          <p:nvPr>
            <p:ph type="pic" idx="1"/>
          </p:nvPr>
        </p:nvSpPr>
        <p:spPr bwMode="auto">
          <a:xfrm>
            <a:off x="288688" y="1223962"/>
            <a:ext cx="5904000" cy="3312000"/>
          </a:xfrm>
          <a:prstGeom prst="rect">
            <a:avLst/>
          </a:prstGeom>
          <a:pattFill prst="ltUpDiag">
            <a:fgClr>
              <a:schemeClr val="accent1"/>
            </a:fgClr>
            <a:bgClr>
              <a:schemeClr val="bg1"/>
            </a:bgClr>
          </a:pattFill>
        </p:spPr>
        <p:txBody>
          <a:bodyPr lIns="144000" tIns="144000"/>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de-DE"/>
              <a:t>Bild durch Klicken auf Symbol hinzufügen</a:t>
            </a:r>
            <a:endParaRPr/>
          </a:p>
        </p:txBody>
      </p:sp>
      <p:sp>
        <p:nvSpPr>
          <p:cNvPr id="4" name="Textplatzhalter 3"/>
          <p:cNvSpPr>
            <a:spLocks noGrp="1"/>
          </p:cNvSpPr>
          <p:nvPr>
            <p:ph type="body" sz="half" idx="2"/>
          </p:nvPr>
        </p:nvSpPr>
        <p:spPr bwMode="auto">
          <a:xfrm>
            <a:off x="6480720" y="1223962"/>
            <a:ext cx="2448968" cy="331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de-DE"/>
              <a:t>Formatvorlagen des Textmasters bearbeiten</a:t>
            </a:r>
            <a:endParaRPr/>
          </a:p>
        </p:txBody>
      </p:sp>
      <p:sp>
        <p:nvSpPr>
          <p:cNvPr id="5" name="Datumsplatzhalter 4"/>
          <p:cNvSpPr>
            <a:spLocks noGrp="1"/>
          </p:cNvSpPr>
          <p:nvPr>
            <p:ph type="dt" sz="half" idx="10"/>
          </p:nvPr>
        </p:nvSpPr>
        <p:spPr bwMode="auto"/>
        <p:txBody>
          <a:bodyPr/>
          <a:lstStyle/>
          <a:p>
            <a:pPr>
              <a:defRPr/>
            </a:pPr>
            <a:r>
              <a:rPr lang="de-DE"/>
              <a:t>10.12.2020</a:t>
            </a:r>
            <a:endParaRPr/>
          </a:p>
        </p:txBody>
      </p:sp>
      <p:sp>
        <p:nvSpPr>
          <p:cNvPr id="6" name="Fußzeilenplatzhalter 5"/>
          <p:cNvSpPr>
            <a:spLocks noGrp="1"/>
          </p:cNvSpPr>
          <p:nvPr>
            <p:ph type="ftr" sz="quarter" idx="11"/>
          </p:nvPr>
        </p:nvSpPr>
        <p:spPr bwMode="auto"/>
        <p:txBody>
          <a:bodyPr/>
          <a:lstStyle/>
          <a:p>
            <a:pPr>
              <a:defRPr/>
            </a:pPr>
            <a:r>
              <a:rPr lang="de-DE"/>
              <a:t>Präsentationstitel/Autor/Veranstaltung</a:t>
            </a:r>
            <a:endParaRPr/>
          </a:p>
        </p:txBody>
      </p:sp>
      <p:sp>
        <p:nvSpPr>
          <p:cNvPr id="7" name="Foliennummernplatzhalter 6"/>
          <p:cNvSpPr>
            <a:spLocks noGrp="1"/>
          </p:cNvSpPr>
          <p:nvPr>
            <p:ph type="sldNum" sz="quarter" idx="12"/>
          </p:nvPr>
        </p:nvSpPr>
        <p:spPr bwMode="auto"/>
        <p:txBody>
          <a:bodyPr/>
          <a:lstStyle/>
          <a:p>
            <a:pPr>
              <a:defRPr/>
            </a:pPr>
            <a:fld id="{527F1E04-A1A3-475C-A843-CFD0985386EF}" type="slidenum">
              <a:rPr lang="de-DE"/>
              <a:t>‹Nr.›</a:t>
            </a:fld>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2 Bilder mit 2-spaltigem Tex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3995854" y="288924"/>
            <a:ext cx="4933137" cy="648000"/>
          </a:xfrm>
        </p:spPr>
        <p:txBody>
          <a:bodyPr anchor="b" anchorCtr="0"/>
          <a:lstStyle>
            <a:lvl1pPr algn="l">
              <a:defRPr lang="de-DE"/>
            </a:lvl1pPr>
          </a:lstStyle>
          <a:p>
            <a:pPr>
              <a:defRPr/>
            </a:pPr>
            <a:r>
              <a:rPr lang="de-DE"/>
              <a:t>Titelmasterformat durch Klicken bearbeiten</a:t>
            </a:r>
            <a:endParaRPr/>
          </a:p>
        </p:txBody>
      </p:sp>
      <p:sp>
        <p:nvSpPr>
          <p:cNvPr id="3" name="Bildplatzhalter 2"/>
          <p:cNvSpPr>
            <a:spLocks noGrp="1"/>
          </p:cNvSpPr>
          <p:nvPr>
            <p:ph type="pic" idx="1"/>
          </p:nvPr>
        </p:nvSpPr>
        <p:spPr bwMode="auto">
          <a:xfrm>
            <a:off x="288688" y="1223962"/>
            <a:ext cx="1871900" cy="1512888"/>
          </a:xfrm>
          <a:prstGeom prst="rect">
            <a:avLst/>
          </a:prstGeom>
          <a:pattFill prst="ltUpDiag">
            <a:fgClr>
              <a:schemeClr val="accent1"/>
            </a:fgClr>
            <a:bgClr>
              <a:schemeClr val="bg1"/>
            </a:bgClr>
          </a:pattFill>
        </p:spPr>
        <p:txBody>
          <a:bodyPr lIns="144000" tIns="144000"/>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de-DE"/>
              <a:t>Bild durch Klicken auf Symbol hinzufügen</a:t>
            </a:r>
            <a:endParaRPr/>
          </a:p>
        </p:txBody>
      </p:sp>
      <p:sp>
        <p:nvSpPr>
          <p:cNvPr id="4" name="Textplatzhalter 3"/>
          <p:cNvSpPr>
            <a:spLocks noGrp="1"/>
          </p:cNvSpPr>
          <p:nvPr>
            <p:ph type="body" sz="half" idx="2"/>
          </p:nvPr>
        </p:nvSpPr>
        <p:spPr bwMode="auto">
          <a:xfrm>
            <a:off x="2448272" y="1223962"/>
            <a:ext cx="6481416" cy="3312000"/>
          </a:xfrm>
        </p:spPr>
        <p:txBody>
          <a:bodyPr numCol="2" spcCol="21600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de-DE"/>
              <a:t>Formatvorlagen des Textmasters bearbeiten</a:t>
            </a:r>
            <a:endParaRPr/>
          </a:p>
        </p:txBody>
      </p:sp>
      <p:sp>
        <p:nvSpPr>
          <p:cNvPr id="5" name="Datumsplatzhalter 4"/>
          <p:cNvSpPr>
            <a:spLocks noGrp="1"/>
          </p:cNvSpPr>
          <p:nvPr>
            <p:ph type="dt" sz="half" idx="10"/>
          </p:nvPr>
        </p:nvSpPr>
        <p:spPr bwMode="auto"/>
        <p:txBody>
          <a:bodyPr/>
          <a:lstStyle/>
          <a:p>
            <a:pPr>
              <a:defRPr/>
            </a:pPr>
            <a:r>
              <a:rPr lang="de-DE"/>
              <a:t>10.12.2020</a:t>
            </a:r>
            <a:endParaRPr/>
          </a:p>
        </p:txBody>
      </p:sp>
      <p:sp>
        <p:nvSpPr>
          <p:cNvPr id="6" name="Fußzeilenplatzhalter 5"/>
          <p:cNvSpPr>
            <a:spLocks noGrp="1"/>
          </p:cNvSpPr>
          <p:nvPr>
            <p:ph type="ftr" sz="quarter" idx="11"/>
          </p:nvPr>
        </p:nvSpPr>
        <p:spPr bwMode="auto"/>
        <p:txBody>
          <a:bodyPr/>
          <a:lstStyle/>
          <a:p>
            <a:pPr>
              <a:defRPr/>
            </a:pPr>
            <a:r>
              <a:rPr lang="de-DE"/>
              <a:t>Präsentationstitel/Autor/Veranstaltung</a:t>
            </a:r>
            <a:endParaRPr/>
          </a:p>
        </p:txBody>
      </p:sp>
      <p:sp>
        <p:nvSpPr>
          <p:cNvPr id="7" name="Foliennummernplatzhalter 6"/>
          <p:cNvSpPr>
            <a:spLocks noGrp="1"/>
          </p:cNvSpPr>
          <p:nvPr>
            <p:ph type="sldNum" sz="quarter" idx="12"/>
          </p:nvPr>
        </p:nvSpPr>
        <p:spPr bwMode="auto"/>
        <p:txBody>
          <a:bodyPr/>
          <a:lstStyle/>
          <a:p>
            <a:pPr>
              <a:defRPr/>
            </a:pPr>
            <a:fld id="{527F1E04-A1A3-475C-A843-CFD0985386EF}" type="slidenum">
              <a:rPr lang="de-DE"/>
              <a:t>‹Nr.›</a:t>
            </a:fld>
            <a:endParaRPr lang="de-DE"/>
          </a:p>
        </p:txBody>
      </p:sp>
      <p:sp>
        <p:nvSpPr>
          <p:cNvPr id="9" name="Bildplatzhalter 8"/>
          <p:cNvSpPr>
            <a:spLocks noGrp="1"/>
          </p:cNvSpPr>
          <p:nvPr>
            <p:ph type="pic" sz="quarter" idx="13"/>
          </p:nvPr>
        </p:nvSpPr>
        <p:spPr bwMode="auto">
          <a:xfrm>
            <a:off x="287338" y="3024187"/>
            <a:ext cx="1873250" cy="1512887"/>
          </a:xfrm>
          <a:prstGeom prst="rect">
            <a:avLst/>
          </a:prstGeom>
          <a:pattFill prst="ltUpDiag">
            <a:fgClr>
              <a:schemeClr val="accent1"/>
            </a:fgClr>
            <a:bgClr>
              <a:schemeClr val="bg1"/>
            </a:bgClr>
          </a:pattFill>
        </p:spPr>
        <p:txBody>
          <a:bodyPr lIns="144000" tIns="144000"/>
          <a:lstStyle>
            <a:lvl1pPr marL="0" indent="0">
              <a:buNone/>
              <a:defRPr sz="1400"/>
            </a:lvl1pPr>
          </a:lstStyle>
          <a:p>
            <a:pPr>
              <a:defRPr/>
            </a:pPr>
            <a:r>
              <a:rPr lang="de-DE"/>
              <a:t>Bild durch Klicken auf Symbol hinzufügen</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Titelmasterformat durch Klicken bearbeiten</a:t>
            </a:r>
            <a:endParaRPr/>
          </a:p>
        </p:txBody>
      </p:sp>
      <p:sp>
        <p:nvSpPr>
          <p:cNvPr id="3" name="Datumsplatzhalter 2"/>
          <p:cNvSpPr>
            <a:spLocks noGrp="1"/>
          </p:cNvSpPr>
          <p:nvPr>
            <p:ph type="dt" sz="half" idx="10"/>
          </p:nvPr>
        </p:nvSpPr>
        <p:spPr bwMode="auto"/>
        <p:txBody>
          <a:bodyPr/>
          <a:lstStyle/>
          <a:p>
            <a:pPr>
              <a:defRPr/>
            </a:pPr>
            <a:r>
              <a:rPr lang="de-DE"/>
              <a:t>10.12.2020</a:t>
            </a:r>
            <a:endParaRPr/>
          </a:p>
        </p:txBody>
      </p:sp>
      <p:sp>
        <p:nvSpPr>
          <p:cNvPr id="4" name="Fußzeilenplatzhalter 3"/>
          <p:cNvSpPr>
            <a:spLocks noGrp="1"/>
          </p:cNvSpPr>
          <p:nvPr>
            <p:ph type="ftr" sz="quarter" idx="11"/>
          </p:nvPr>
        </p:nvSpPr>
        <p:spPr bwMode="auto"/>
        <p:txBody>
          <a:bodyPr/>
          <a:lstStyle/>
          <a:p>
            <a:pPr>
              <a:defRPr/>
            </a:pPr>
            <a:r>
              <a:rPr lang="de-DE"/>
              <a:t>Forschungsdatenmanagement</a:t>
            </a:r>
            <a:endParaRPr/>
          </a:p>
        </p:txBody>
      </p:sp>
      <p:sp>
        <p:nvSpPr>
          <p:cNvPr id="5" name="Foliennummernplatzhalter 4"/>
          <p:cNvSpPr>
            <a:spLocks noGrp="1"/>
          </p:cNvSpPr>
          <p:nvPr>
            <p:ph type="sldNum" sz="quarter" idx="12"/>
          </p:nvPr>
        </p:nvSpPr>
        <p:spPr bwMode="auto"/>
        <p:txBody>
          <a:bodyPr/>
          <a:lstStyle/>
          <a:p>
            <a:pPr>
              <a:defRPr/>
            </a:pPr>
            <a:fld id="{527F1E04-A1A3-475C-A843-CFD0985386EF}" type="slidenum">
              <a:rPr lang="de-DE"/>
              <a:t>‹Nr.›</a:t>
            </a:fld>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r>
              <a:rPr lang="de-DE"/>
              <a:t>10.12.2020</a:t>
            </a:r>
            <a:endParaRPr/>
          </a:p>
        </p:txBody>
      </p:sp>
      <p:sp>
        <p:nvSpPr>
          <p:cNvPr id="3" name="Fußzeilenplatzhalter 2"/>
          <p:cNvSpPr>
            <a:spLocks noGrp="1"/>
          </p:cNvSpPr>
          <p:nvPr>
            <p:ph type="ftr" sz="quarter" idx="11"/>
          </p:nvPr>
        </p:nvSpPr>
        <p:spPr bwMode="auto"/>
        <p:txBody>
          <a:bodyPr/>
          <a:lstStyle/>
          <a:p>
            <a:pPr>
              <a:defRPr/>
            </a:pPr>
            <a:r>
              <a:rPr lang="de-DE"/>
              <a:t>Forschungsdatenmanagement</a:t>
            </a:r>
            <a:endParaRPr/>
          </a:p>
        </p:txBody>
      </p:sp>
      <p:sp>
        <p:nvSpPr>
          <p:cNvPr id="4" name="Foliennummernplatzhalter 3"/>
          <p:cNvSpPr>
            <a:spLocks noGrp="1"/>
          </p:cNvSpPr>
          <p:nvPr>
            <p:ph type="sldNum" sz="quarter" idx="12"/>
          </p:nvPr>
        </p:nvSpPr>
        <p:spPr bwMode="auto"/>
        <p:txBody>
          <a:bodyPr/>
          <a:lstStyle/>
          <a:p>
            <a:pPr>
              <a:defRPr/>
            </a:pPr>
            <a:fld id="{527F1E04-A1A3-475C-A843-CFD0985386EF}" type="slidenum">
              <a:rPr lang="de-DE"/>
              <a:t>‹Nr.›</a:t>
            </a:fld>
            <a:endParaRPr lang="de-D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showMasterPhAnim="0" preserve="1" userDrawn="1">
  <p:cSld name="Dank">
    <p:spTree>
      <p:nvGrpSpPr>
        <p:cNvPr id="1" name=""/>
        <p:cNvGrpSpPr/>
        <p:nvPr/>
      </p:nvGrpSpPr>
      <p:grpSpPr bwMode="auto">
        <a:xfrm>
          <a:off x="0" y="0"/>
          <a:ext cx="0" cy="0"/>
          <a:chOff x="0" y="0"/>
          <a:chExt cx="0" cy="0"/>
        </a:xfrm>
      </p:grpSpPr>
      <p:sp>
        <p:nvSpPr>
          <p:cNvPr id="7" name="Textplatzhalter 6"/>
          <p:cNvSpPr>
            <a:spLocks noGrp="1"/>
          </p:cNvSpPr>
          <p:nvPr>
            <p:ph type="body" sz="quarter" idx="13" hasCustomPrompt="1"/>
          </p:nvPr>
        </p:nvSpPr>
        <p:spPr bwMode="auto">
          <a:xfrm>
            <a:off x="-1" y="936626"/>
            <a:ext cx="9217025" cy="4248150"/>
          </a:xfrm>
          <a:prstGeom prst="rect">
            <a:avLst/>
          </a:prstGeom>
          <a:noFill/>
        </p:spPr>
        <p:txBody>
          <a:bodyPr lIns="1296000" tIns="720000" rIns="1440000"/>
          <a:lstStyle>
            <a:lvl1pPr marL="0" indent="0">
              <a:lnSpc>
                <a:spcPts val="3200"/>
              </a:lnSpc>
              <a:spcBef>
                <a:spcPts val="0"/>
              </a:spcBef>
              <a:spcAft>
                <a:spcPts val="0"/>
              </a:spcAft>
              <a:buNone/>
              <a:tabLst>
                <a:tab pos="3409950" algn="l"/>
              </a:tabLst>
              <a:defRPr sz="2800"/>
            </a:lvl1pPr>
          </a:lstStyle>
          <a:p>
            <a:pPr lvl="0">
              <a:defRPr/>
            </a:pPr>
            <a:r>
              <a:rPr lang="de-DE"/>
              <a:t>Durch Klicken individuelle Dankesformel hinzufügen</a:t>
            </a:r>
            <a:endParaRPr/>
          </a:p>
        </p:txBody>
      </p:sp>
      <p:sp>
        <p:nvSpPr>
          <p:cNvPr id="9" name="Textplatzhalter 8"/>
          <p:cNvSpPr>
            <a:spLocks noGrp="1"/>
          </p:cNvSpPr>
          <p:nvPr>
            <p:ph type="body" sz="quarter" idx="14" hasCustomPrompt="1"/>
          </p:nvPr>
        </p:nvSpPr>
        <p:spPr bwMode="auto">
          <a:xfrm>
            <a:off x="1296144" y="3313113"/>
            <a:ext cx="4176712" cy="1223962"/>
          </a:xfrm>
        </p:spPr>
        <p:txBody>
          <a:bodyPr/>
          <a:lstStyle>
            <a:lvl1pPr marL="0" indent="0">
              <a:buNone/>
              <a:defRPr sz="1400"/>
            </a:lvl1pPr>
          </a:lstStyle>
          <a:p>
            <a:pPr lvl="0">
              <a:defRPr/>
            </a:pPr>
            <a:r>
              <a:rPr lang="de-DE"/>
              <a:t>Durch Klicken Autor/Adresse/Kontaktdaten hinzufügen</a:t>
            </a:r>
            <a:endParaRPr/>
          </a:p>
        </p:txBody>
      </p:sp>
      <p:sp>
        <p:nvSpPr>
          <p:cNvPr id="71" name="Freeform 7"/>
          <p:cNvSpPr>
            <a:spLocks noChangeAspect="1"/>
          </p:cNvSpPr>
          <p:nvPr/>
        </p:nvSpPr>
        <p:spPr bwMode="auto">
          <a:xfrm>
            <a:off x="1296143" y="0"/>
            <a:ext cx="7920881" cy="5184000"/>
          </a:xfrm>
          <a:custGeom>
            <a:avLst/>
            <a:gdLst>
              <a:gd name="T0" fmla="*/ 2000 w 2000"/>
              <a:gd name="T1" fmla="*/ 0 h 1349"/>
              <a:gd name="T2" fmla="*/ 1361 w 2000"/>
              <a:gd name="T3" fmla="*/ 0 h 1349"/>
              <a:gd name="T4" fmla="*/ 992 w 2000"/>
              <a:gd name="T5" fmla="*/ 627 h 1349"/>
              <a:gd name="T6" fmla="*/ 0 w 2000"/>
              <a:gd name="T7" fmla="*/ 1193 h 1349"/>
              <a:gd name="T8" fmla="*/ 0 w 2000"/>
              <a:gd name="T9" fmla="*/ 1349 h 1349"/>
              <a:gd name="T10" fmla="*/ 2000 w 2000"/>
              <a:gd name="T11" fmla="*/ 1349 h 1349"/>
              <a:gd name="T12" fmla="*/ 2000 w 2000"/>
              <a:gd name="T13" fmla="*/ 0 h 1349"/>
            </a:gdLst>
            <a:ahLst/>
            <a:cxnLst>
              <a:cxn ang="0">
                <a:pos x="T0" y="T1"/>
              </a:cxn>
              <a:cxn ang="0">
                <a:pos x="T2" y="T3"/>
              </a:cxn>
              <a:cxn ang="0">
                <a:pos x="T4" y="T5"/>
              </a:cxn>
              <a:cxn ang="0">
                <a:pos x="T6" y="T7"/>
              </a:cxn>
              <a:cxn ang="0">
                <a:pos x="T8" y="T9"/>
              </a:cxn>
              <a:cxn ang="0">
                <a:pos x="T10" y="T11"/>
              </a:cxn>
              <a:cxn ang="0">
                <a:pos x="T12" y="T13"/>
              </a:cxn>
            </a:cxnLst>
            <a:rect l="0" t="0" r="r" b="b"/>
            <a:pathLst>
              <a:path w="2000" h="1349" extrusionOk="0">
                <a:moveTo>
                  <a:pt x="2000" y="0"/>
                </a:moveTo>
                <a:lnTo>
                  <a:pt x="1361" y="0"/>
                </a:lnTo>
                <a:cubicBezTo>
                  <a:pt x="1285" y="208"/>
                  <a:pt x="1168" y="419"/>
                  <a:pt x="992" y="627"/>
                </a:cubicBezTo>
                <a:cubicBezTo>
                  <a:pt x="644" y="1036"/>
                  <a:pt x="259" y="1159"/>
                  <a:pt x="0" y="1193"/>
                </a:cubicBezTo>
                <a:lnTo>
                  <a:pt x="0" y="1349"/>
                </a:lnTo>
                <a:lnTo>
                  <a:pt x="2000" y="1349"/>
                </a:lnTo>
                <a:lnTo>
                  <a:pt x="2000" y="0"/>
                </a:lnTo>
                <a:close/>
              </a:path>
            </a:pathLst>
          </a:custGeom>
          <a:solidFill>
            <a:srgbClr val="7A786C">
              <a:alpha val="15000"/>
            </a:srgbClr>
          </a:solidFill>
          <a:ln>
            <a:noFill/>
          </a:ln>
        </p:spPr>
        <p:txBody>
          <a:bodyPr vert="horz" wrap="square" lIns="91440" tIns="45720" rIns="91440" bIns="45720" numCol="1" anchor="t" anchorCtr="0" compatLnSpc="1">
            <a:prstTxWarp prst="textNoShape">
              <a:avLst/>
            </a:prstTxWarp>
          </a:bodyPr>
          <a:lstStyle/>
          <a:p>
            <a:pPr>
              <a:defRPr/>
            </a:pPr>
            <a:endParaRPr lang="de-DE"/>
          </a:p>
        </p:txBody>
      </p:sp>
      <p:grpSp>
        <p:nvGrpSpPr>
          <p:cNvPr id="28" name="Gruppieren 27"/>
          <p:cNvGrpSpPr/>
          <p:nvPr/>
        </p:nvGrpSpPr>
        <p:grpSpPr bwMode="auto">
          <a:xfrm>
            <a:off x="288033" y="288203"/>
            <a:ext cx="2427411" cy="575992"/>
            <a:chOff x="288033" y="288203"/>
            <a:chExt cx="2427411" cy="575992"/>
          </a:xfrm>
        </p:grpSpPr>
        <p:pic>
          <p:nvPicPr>
            <p:cNvPr id="29" name="Grafik 28"/>
            <p:cNvPicPr>
              <a:picLocks noChangeAspect="1"/>
            </p:cNvPicPr>
            <p:nvPr/>
          </p:nvPicPr>
          <p:blipFill>
            <a:blip r:embed="rId2"/>
            <a:srcRect r="53572"/>
            <a:stretch/>
          </p:blipFill>
          <p:spPr bwMode="auto">
            <a:xfrm>
              <a:off x="288033" y="288203"/>
              <a:ext cx="1224134" cy="575992"/>
            </a:xfrm>
            <a:prstGeom prst="rect">
              <a:avLst/>
            </a:prstGeom>
          </p:spPr>
        </p:pic>
        <p:pic>
          <p:nvPicPr>
            <p:cNvPr id="30" name="Grafik 29"/>
            <p:cNvPicPr>
              <a:picLocks noChangeAspect="1"/>
            </p:cNvPicPr>
            <p:nvPr/>
          </p:nvPicPr>
          <p:blipFill>
            <a:blip r:embed="rId3"/>
            <a:stretch/>
          </p:blipFill>
          <p:spPr bwMode="auto">
            <a:xfrm>
              <a:off x="1512167" y="304327"/>
              <a:ext cx="1203277" cy="449139"/>
            </a:xfrm>
            <a:prstGeom prst="rect">
              <a:avLst/>
            </a:prstGeom>
          </p:spPr>
        </p:pic>
      </p:gr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Titelmasterformat durch Klicken bearbeiten</a:t>
            </a:r>
            <a:endParaRPr/>
          </a:p>
        </p:txBody>
      </p:sp>
      <p:sp>
        <p:nvSpPr>
          <p:cNvPr id="3" name="Vertikaler Textplatzhalter 2"/>
          <p:cNvSpPr>
            <a:spLocks noGrp="1"/>
          </p:cNvSpPr>
          <p:nvPr>
            <p:ph type="body" orient="vert" idx="1"/>
          </p:nvPr>
        </p:nvSpPr>
        <p:spPr bwMode="auto"/>
        <p:txBody>
          <a:bodyPr vert="eaVert"/>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p:txBody>
          <a:bodyPr/>
          <a:lstStyle/>
          <a:p>
            <a:pPr>
              <a:defRPr/>
            </a:pPr>
            <a:r>
              <a:rPr lang="de-DE"/>
              <a:t>10.12.2020</a:t>
            </a:r>
            <a:endParaRPr/>
          </a:p>
        </p:txBody>
      </p:sp>
      <p:sp>
        <p:nvSpPr>
          <p:cNvPr id="5" name="Fußzeilenplatzhalter 4"/>
          <p:cNvSpPr>
            <a:spLocks noGrp="1"/>
          </p:cNvSpPr>
          <p:nvPr>
            <p:ph type="ftr" sz="quarter" idx="11"/>
          </p:nvPr>
        </p:nvSpPr>
        <p:spPr bwMode="auto"/>
        <p:txBody>
          <a:bodyPr/>
          <a:lstStyle/>
          <a:p>
            <a:pPr>
              <a:defRPr/>
            </a:pPr>
            <a:r>
              <a:rPr lang="de-DE"/>
              <a:t>Forschungsdatenmanagement</a:t>
            </a:r>
            <a:endParaRPr/>
          </a:p>
        </p:txBody>
      </p:sp>
      <p:sp>
        <p:nvSpPr>
          <p:cNvPr id="6" name="Foliennummernplatzhalter 5"/>
          <p:cNvSpPr>
            <a:spLocks noGrp="1"/>
          </p:cNvSpPr>
          <p:nvPr>
            <p:ph type="sldNum" sz="quarter" idx="12"/>
          </p:nvPr>
        </p:nvSpPr>
        <p:spPr bwMode="auto"/>
        <p:txBody>
          <a:bodyPr/>
          <a:lstStyle/>
          <a:p>
            <a:pPr>
              <a:defRPr/>
            </a:pPr>
            <a:fld id="{527F1E04-A1A3-475C-A843-CFD0985386EF}" type="slidenum">
              <a:rPr lang="de-DE"/>
              <a:t>‹Nr.›</a:t>
            </a:fld>
            <a:endParaRPr lang="de-D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2" name="Vertikaler Titel 1"/>
          <p:cNvSpPr>
            <a:spLocks noGrp="1"/>
          </p:cNvSpPr>
          <p:nvPr>
            <p:ph type="title" orient="vert"/>
          </p:nvPr>
        </p:nvSpPr>
        <p:spPr bwMode="auto">
          <a:xfrm>
            <a:off x="6768752" y="1223963"/>
            <a:ext cx="2160936" cy="3313112"/>
          </a:xfrm>
        </p:spPr>
        <p:txBody>
          <a:bodyPr vert="eaVert"/>
          <a:lstStyle/>
          <a:p>
            <a:pPr>
              <a:defRPr/>
            </a:pPr>
            <a:r>
              <a:rPr lang="de-DE"/>
              <a:t>Titelmasterformat durch Klicken bearbeiten</a:t>
            </a:r>
            <a:endParaRPr/>
          </a:p>
        </p:txBody>
      </p:sp>
      <p:sp>
        <p:nvSpPr>
          <p:cNvPr id="3" name="Vertikaler Textplatzhalter 2"/>
          <p:cNvSpPr>
            <a:spLocks noGrp="1"/>
          </p:cNvSpPr>
          <p:nvPr>
            <p:ph type="body" orient="vert" idx="1"/>
          </p:nvPr>
        </p:nvSpPr>
        <p:spPr bwMode="auto">
          <a:xfrm>
            <a:off x="287339" y="1223963"/>
            <a:ext cx="6192000" cy="3312000"/>
          </a:xfrm>
        </p:spPr>
        <p:txBody>
          <a:bodyPr vert="eaVert"/>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p:txBody>
          <a:bodyPr/>
          <a:lstStyle/>
          <a:p>
            <a:pPr>
              <a:defRPr/>
            </a:pPr>
            <a:r>
              <a:rPr lang="de-DE"/>
              <a:t>10.12.2020</a:t>
            </a:r>
            <a:endParaRPr/>
          </a:p>
        </p:txBody>
      </p:sp>
      <p:sp>
        <p:nvSpPr>
          <p:cNvPr id="5" name="Fußzeilenplatzhalter 4"/>
          <p:cNvSpPr>
            <a:spLocks noGrp="1"/>
          </p:cNvSpPr>
          <p:nvPr>
            <p:ph type="ftr" sz="quarter" idx="11"/>
          </p:nvPr>
        </p:nvSpPr>
        <p:spPr bwMode="auto"/>
        <p:txBody>
          <a:bodyPr/>
          <a:lstStyle/>
          <a:p>
            <a:pPr>
              <a:defRPr/>
            </a:pPr>
            <a:r>
              <a:rPr lang="de-DE"/>
              <a:t>Forschungsdatenmanagement</a:t>
            </a:r>
            <a:endParaRPr/>
          </a:p>
        </p:txBody>
      </p:sp>
      <p:sp>
        <p:nvSpPr>
          <p:cNvPr id="6" name="Foliennummernplatzhalter 5"/>
          <p:cNvSpPr>
            <a:spLocks noGrp="1"/>
          </p:cNvSpPr>
          <p:nvPr>
            <p:ph type="sldNum" sz="quarter" idx="12"/>
          </p:nvPr>
        </p:nvSpPr>
        <p:spPr bwMode="auto"/>
        <p:txBody>
          <a:bodyPr/>
          <a:lstStyle/>
          <a:p>
            <a:pPr>
              <a:defRPr/>
            </a:pPr>
            <a:fld id="{527F1E04-A1A3-475C-A843-CFD0985386EF}" type="slidenum">
              <a:rPr lang="de-DE"/>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tel und Inhalt">
    <p:spTree>
      <p:nvGrpSpPr>
        <p:cNvPr id="1" name=""/>
        <p:cNvGrpSpPr/>
        <p:nvPr/>
      </p:nvGrpSpPr>
      <p:grpSpPr bwMode="auto">
        <a:xfrm>
          <a:off x="0" y="0"/>
          <a:ext cx="0" cy="0"/>
          <a:chOff x="0" y="0"/>
          <a:chExt cx="0" cy="0"/>
        </a:xfrm>
      </p:grpSpPr>
      <p:sp>
        <p:nvSpPr>
          <p:cNvPr id="3" name="Inhaltsplatzhalter 2"/>
          <p:cNvSpPr>
            <a:spLocks noGrp="1"/>
          </p:cNvSpPr>
          <p:nvPr>
            <p:ph idx="1"/>
          </p:nvPr>
        </p:nvSpPr>
        <p:spPr bwMode="auto">
          <a:xfrm>
            <a:off x="288992" y="1224603"/>
            <a:ext cx="8640000" cy="3312000"/>
          </a:xfrm>
        </p:spPr>
        <p:txBody>
          <a:body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p:txBody>
          <a:bodyPr/>
          <a:lstStyle/>
          <a:p>
            <a:pPr>
              <a:defRPr/>
            </a:pPr>
            <a:r>
              <a:rPr lang="de-DE"/>
              <a:t>10.12.2020</a:t>
            </a:r>
            <a:endParaRPr/>
          </a:p>
        </p:txBody>
      </p:sp>
      <p:sp>
        <p:nvSpPr>
          <p:cNvPr id="5" name="Fußzeilenplatzhalter 4"/>
          <p:cNvSpPr>
            <a:spLocks noGrp="1"/>
          </p:cNvSpPr>
          <p:nvPr>
            <p:ph type="ftr" sz="quarter" idx="11"/>
          </p:nvPr>
        </p:nvSpPr>
        <p:spPr bwMode="auto"/>
        <p:txBody>
          <a:bodyPr/>
          <a:lstStyle/>
          <a:p>
            <a:pPr>
              <a:defRPr/>
            </a:pPr>
            <a:r>
              <a:rPr lang="de-DE"/>
              <a:t>Forschungsdatenmanagement</a:t>
            </a:r>
            <a:endParaRPr/>
          </a:p>
        </p:txBody>
      </p:sp>
      <p:sp>
        <p:nvSpPr>
          <p:cNvPr id="6" name="Foliennummernplatzhalter 5"/>
          <p:cNvSpPr>
            <a:spLocks noGrp="1"/>
          </p:cNvSpPr>
          <p:nvPr>
            <p:ph type="sldNum" sz="quarter" idx="12"/>
          </p:nvPr>
        </p:nvSpPr>
        <p:spPr bwMode="auto"/>
        <p:txBody>
          <a:bodyPr/>
          <a:lstStyle/>
          <a:p>
            <a:pPr>
              <a:defRPr/>
            </a:pPr>
            <a:fld id="{527F1E04-A1A3-475C-A843-CFD0985386EF}" type="slidenum">
              <a:rPr lang="de-DE"/>
              <a:t>‹Nr.›</a:t>
            </a:fld>
            <a:endParaRPr lang="de-DE"/>
          </a:p>
        </p:txBody>
      </p:sp>
      <p:sp>
        <p:nvSpPr>
          <p:cNvPr id="10" name="Titel 1"/>
          <p:cNvSpPr>
            <a:spLocks noGrp="1"/>
          </p:cNvSpPr>
          <p:nvPr>
            <p:ph type="title"/>
          </p:nvPr>
        </p:nvSpPr>
        <p:spPr bwMode="auto">
          <a:xfrm>
            <a:off x="4011588" y="288924"/>
            <a:ext cx="4917403" cy="647278"/>
          </a:xfrm>
        </p:spPr>
        <p:txBody>
          <a:bodyPr/>
          <a:lstStyle/>
          <a:p>
            <a:pPr>
              <a:defRPr/>
            </a:pPr>
            <a:r>
              <a:rPr lang="de-DE"/>
              <a:t>Titelmasterformat durch Klicken bearbeiten</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1"/>
        </a:solidFill>
        <a:effectLst/>
      </p:bgPr>
    </p:bg>
    <p:spTree>
      <p:nvGrpSpPr>
        <p:cNvPr id="1" name=""/>
        <p:cNvGrpSpPr/>
        <p:nvPr/>
      </p:nvGrpSpPr>
      <p:grpSpPr>
        <a:xfrm>
          <a:off x="0" y="0"/>
          <a:ext cx="0" cy="0"/>
          <a:chOff x="0" y="0"/>
          <a:chExt cx="0" cy="0"/>
        </a:xfrm>
      </p:grpSpPr>
      <p:grpSp>
        <p:nvGrpSpPr>
          <p:cNvPr id="28" name="Gruppieren 27"/>
          <p:cNvGrpSpPr>
            <a:grpSpLocks noChangeAspect="1"/>
          </p:cNvGrpSpPr>
          <p:nvPr/>
        </p:nvGrpSpPr>
        <p:grpSpPr>
          <a:xfrm>
            <a:off x="3778209" y="0"/>
            <a:ext cx="5444993" cy="5184775"/>
            <a:chOff x="3778209" y="0"/>
            <a:chExt cx="5444993" cy="5184775"/>
          </a:xfrm>
        </p:grpSpPr>
        <p:pic>
          <p:nvPicPr>
            <p:cNvPr id="29" name="Grafik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8209" y="0"/>
              <a:ext cx="5444993" cy="5184775"/>
            </a:xfrm>
            <a:prstGeom prst="rect">
              <a:avLst/>
            </a:prstGeom>
          </p:spPr>
        </p:pic>
        <p:pic>
          <p:nvPicPr>
            <p:cNvPr id="30" name="Grafik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0771" y="1620454"/>
              <a:ext cx="1975907" cy="2653200"/>
            </a:xfrm>
            <a:prstGeom prst="rect">
              <a:avLst/>
            </a:prstGeom>
          </p:spPr>
        </p:pic>
      </p:grpSp>
      <p:sp>
        <p:nvSpPr>
          <p:cNvPr id="2" name="Titel 1"/>
          <p:cNvSpPr>
            <a:spLocks noGrp="1"/>
          </p:cNvSpPr>
          <p:nvPr>
            <p:ph type="ctrTitle"/>
          </p:nvPr>
        </p:nvSpPr>
        <p:spPr>
          <a:xfrm>
            <a:off x="1296784" y="1584403"/>
            <a:ext cx="5040000" cy="360000"/>
          </a:xfrm>
        </p:spPr>
        <p:txBody>
          <a:bodyPr wrap="none" bIns="0" anchor="b" anchorCtr="0"/>
          <a:lstStyle>
            <a:lvl1pPr>
              <a:lnSpc>
                <a:spcPts val="2400"/>
              </a:lnSpc>
              <a:defRPr sz="2400" cap="all" baseline="0">
                <a:solidFill>
                  <a:schemeClr val="accent1"/>
                </a:solidFill>
                <a:latin typeface="+mj-lt"/>
              </a:defRPr>
            </a:lvl1pPr>
          </a:lstStyle>
          <a:p>
            <a:r>
              <a:rPr lang="de-DE"/>
              <a:t>Titelmasterformat durch Klicken bearbeiten</a:t>
            </a:r>
            <a:endParaRPr lang="de-DE" dirty="0"/>
          </a:p>
        </p:txBody>
      </p:sp>
      <p:sp>
        <p:nvSpPr>
          <p:cNvPr id="3" name="Untertitel 2"/>
          <p:cNvSpPr>
            <a:spLocks noGrp="1"/>
          </p:cNvSpPr>
          <p:nvPr>
            <p:ph type="subTitle" idx="1"/>
          </p:nvPr>
        </p:nvSpPr>
        <p:spPr>
          <a:xfrm>
            <a:off x="1296784" y="1944315"/>
            <a:ext cx="5040000" cy="1872000"/>
          </a:xfrm>
        </p:spPr>
        <p:txBody>
          <a:bodyPr tIns="0" bIns="0"/>
          <a:lstStyle>
            <a:lvl1pPr marL="0" indent="0" algn="l">
              <a:lnSpc>
                <a:spcPts val="3600"/>
              </a:lnSpc>
              <a:spcBef>
                <a:spcPts val="0"/>
              </a:spcBef>
              <a:spcAft>
                <a:spcPts val="0"/>
              </a:spcAft>
              <a:buNone/>
              <a:defRPr sz="3200" cap="all" baseline="0">
                <a:solidFill>
                  <a:schemeClr val="accent2"/>
                </a:solidFill>
                <a:latin typeface="Exo 2 Semi Bold"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grpSp>
        <p:nvGrpSpPr>
          <p:cNvPr id="8" name="Gruppieren 7"/>
          <p:cNvGrpSpPr/>
          <p:nvPr/>
        </p:nvGrpSpPr>
        <p:grpSpPr>
          <a:xfrm>
            <a:off x="288033" y="288203"/>
            <a:ext cx="2427411" cy="575992"/>
            <a:chOff x="288033" y="288203"/>
            <a:chExt cx="2427411" cy="575992"/>
          </a:xfrm>
        </p:grpSpPr>
        <p:pic>
          <p:nvPicPr>
            <p:cNvPr id="9" name="Grafik 8"/>
            <p:cNvPicPr>
              <a:picLocks noChangeAspect="1"/>
            </p:cNvPicPr>
            <p:nvPr/>
          </p:nvPicPr>
          <p:blipFill rotWithShape="1">
            <a:blip r:embed="rId4" cstate="print">
              <a:extLst>
                <a:ext uri="{28A0092B-C50C-407E-A947-70E740481C1C}">
                  <a14:useLocalDpi xmlns:a14="http://schemas.microsoft.com/office/drawing/2010/main" val="0"/>
                </a:ext>
              </a:extLst>
            </a:blip>
            <a:srcRect r="53572"/>
            <a:stretch/>
          </p:blipFill>
          <p:spPr>
            <a:xfrm>
              <a:off x="288033" y="288203"/>
              <a:ext cx="1224135" cy="575992"/>
            </a:xfrm>
            <a:prstGeom prst="rect">
              <a:avLst/>
            </a:prstGeom>
          </p:spPr>
        </p:pic>
        <p:pic>
          <p:nvPicPr>
            <p:cNvPr id="10" name="Grafik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2167" y="304327"/>
              <a:ext cx="1203277" cy="449139"/>
            </a:xfrm>
            <a:prstGeom prst="rect">
              <a:avLst/>
            </a:prstGeom>
          </p:spPr>
        </p:pic>
      </p:grpSp>
      <p:grpSp>
        <p:nvGrpSpPr>
          <p:cNvPr id="7" name="Gruppieren 6"/>
          <p:cNvGrpSpPr/>
          <p:nvPr/>
        </p:nvGrpSpPr>
        <p:grpSpPr>
          <a:xfrm>
            <a:off x="3761414" y="4527731"/>
            <a:ext cx="2904349" cy="576000"/>
            <a:chOff x="1614676" y="4584713"/>
            <a:chExt cx="2904349" cy="576000"/>
          </a:xfrm>
        </p:grpSpPr>
        <p:pic>
          <p:nvPicPr>
            <p:cNvPr id="6" name="Grafik 5"/>
            <p:cNvPicPr>
              <a:picLocks noChangeAspect="1"/>
            </p:cNvPicPr>
            <p:nvPr/>
          </p:nvPicPr>
          <p:blipFill rotWithShape="1">
            <a:blip r:embed="rId6">
              <a:extLst>
                <a:ext uri="{28A0092B-C50C-407E-A947-70E740481C1C}">
                  <a14:useLocalDpi xmlns:a14="http://schemas.microsoft.com/office/drawing/2010/main" val="0"/>
                </a:ext>
              </a:extLst>
            </a:blip>
            <a:srcRect l="-965" t="10313" r="13294" b="44683"/>
            <a:stretch/>
          </p:blipFill>
          <p:spPr>
            <a:xfrm>
              <a:off x="2965830" y="4584713"/>
              <a:ext cx="1553195" cy="576000"/>
            </a:xfrm>
            <a:prstGeom prst="rect">
              <a:avLst/>
            </a:prstGeom>
          </p:spPr>
        </p:pic>
        <p:pic>
          <p:nvPicPr>
            <p:cNvPr id="4" name="Grafik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14676" y="4584713"/>
              <a:ext cx="1392318" cy="576000"/>
            </a:xfrm>
            <a:prstGeom prst="rect">
              <a:avLst/>
            </a:prstGeom>
          </p:spPr>
        </p:pic>
      </p:grpSp>
    </p:spTree>
    <p:extLst>
      <p:ext uri="{BB962C8B-B14F-4D97-AF65-F5344CB8AC3E}">
        <p14:creationId xmlns:p14="http://schemas.microsoft.com/office/powerpoint/2010/main" val="1699260294"/>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288992" y="1224603"/>
            <a:ext cx="8640000" cy="33120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p>
            <a:r>
              <a:rPr lang="de-DE" dirty="0"/>
              <a:t>10.12.2020</a:t>
            </a:r>
          </a:p>
        </p:txBody>
      </p:sp>
      <p:sp>
        <p:nvSpPr>
          <p:cNvPr id="5" name="Fußzeilenplatzhalter 4"/>
          <p:cNvSpPr>
            <a:spLocks noGrp="1"/>
          </p:cNvSpPr>
          <p:nvPr>
            <p:ph type="ftr" sz="quarter" idx="11"/>
          </p:nvPr>
        </p:nvSpPr>
        <p:spPr/>
        <p:txBody>
          <a:bodyPr/>
          <a:lstStyle/>
          <a:p>
            <a:r>
              <a:rPr lang="de-DE" dirty="0"/>
              <a:t>Forschungsdatenmanagement</a:t>
            </a:r>
          </a:p>
        </p:txBody>
      </p:sp>
      <p:sp>
        <p:nvSpPr>
          <p:cNvPr id="6" name="Foliennummernplatzhalter 5"/>
          <p:cNvSpPr>
            <a:spLocks noGrp="1"/>
          </p:cNvSpPr>
          <p:nvPr>
            <p:ph type="sldNum" sz="quarter" idx="12"/>
          </p:nvPr>
        </p:nvSpPr>
        <p:spPr/>
        <p:txBody>
          <a:bodyPr/>
          <a:lstStyle/>
          <a:p>
            <a:fld id="{527F1E04-A1A3-475C-A843-CFD0985386EF}" type="slidenum">
              <a:rPr lang="de-DE" smtClean="0"/>
              <a:t>‹Nr.›</a:t>
            </a:fld>
            <a:endParaRPr lang="de-DE"/>
          </a:p>
        </p:txBody>
      </p:sp>
      <p:sp>
        <p:nvSpPr>
          <p:cNvPr id="10" name="Titel 1"/>
          <p:cNvSpPr>
            <a:spLocks noGrp="1"/>
          </p:cNvSpPr>
          <p:nvPr>
            <p:ph type="title"/>
          </p:nvPr>
        </p:nvSpPr>
        <p:spPr>
          <a:xfrm>
            <a:off x="4011588" y="288925"/>
            <a:ext cx="4917403" cy="647278"/>
          </a:xfrm>
        </p:spPr>
        <p:txBody>
          <a:bodyPr/>
          <a:lstStyle/>
          <a:p>
            <a:r>
              <a:rPr lang="de-DE"/>
              <a:t>Titelmasterformat durch Klicken bearbeiten</a:t>
            </a:r>
          </a:p>
        </p:txBody>
      </p:sp>
    </p:spTree>
    <p:extLst>
      <p:ext uri="{BB962C8B-B14F-4D97-AF65-F5344CB8AC3E}">
        <p14:creationId xmlns:p14="http://schemas.microsoft.com/office/powerpoint/2010/main" val="36708577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Abschnitts-&#10;überschrift">
    <p:bg>
      <p:bgPr>
        <a:solidFill>
          <a:schemeClr val="bg1"/>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296864" y="1584307"/>
            <a:ext cx="6480000" cy="360000"/>
          </a:xfrm>
        </p:spPr>
        <p:txBody>
          <a:bodyPr wrap="none" bIns="0" anchor="b" anchorCtr="0"/>
          <a:lstStyle>
            <a:lvl1pPr marL="0" indent="0">
              <a:lnSpc>
                <a:spcPts val="2400"/>
              </a:lnSpc>
              <a:spcBef>
                <a:spcPts val="0"/>
              </a:spcBef>
              <a:spcAft>
                <a:spcPts val="0"/>
              </a:spcAft>
              <a:buNone/>
              <a:defRPr sz="2800" cap="all" baseline="0">
                <a:solidFill>
                  <a:schemeClr val="accent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2" name="Titel 1"/>
          <p:cNvSpPr>
            <a:spLocks noGrp="1"/>
          </p:cNvSpPr>
          <p:nvPr>
            <p:ph type="title"/>
          </p:nvPr>
        </p:nvSpPr>
        <p:spPr>
          <a:xfrm>
            <a:off x="1296864" y="1944507"/>
            <a:ext cx="6480000" cy="1728000"/>
          </a:xfrm>
        </p:spPr>
        <p:txBody>
          <a:bodyPr anchor="t"/>
          <a:lstStyle>
            <a:lvl1pPr algn="l">
              <a:lnSpc>
                <a:spcPts val="4400"/>
              </a:lnSpc>
              <a:defRPr sz="4000" b="0" cap="all">
                <a:solidFill>
                  <a:schemeClr val="accent2"/>
                </a:solidFill>
                <a:latin typeface="Exo 2 Semi Bold" pitchFamily="50" charset="0"/>
              </a:defRPr>
            </a:lvl1pPr>
          </a:lstStyle>
          <a:p>
            <a:r>
              <a:rPr lang="de-DE"/>
              <a:t>Titelmasterformat durch Klicken bearbeiten</a:t>
            </a:r>
            <a:endParaRPr lang="de-DE" dirty="0"/>
          </a:p>
        </p:txBody>
      </p:sp>
      <p:sp>
        <p:nvSpPr>
          <p:cNvPr id="7" name="Datumsplatzhalter 6" hidden="1"/>
          <p:cNvSpPr>
            <a:spLocks noGrp="1"/>
          </p:cNvSpPr>
          <p:nvPr>
            <p:ph type="dt" sz="half" idx="10"/>
          </p:nvPr>
        </p:nvSpPr>
        <p:spPr>
          <a:xfrm>
            <a:off x="288032" y="5256683"/>
            <a:ext cx="864000" cy="288000"/>
          </a:xfrm>
        </p:spPr>
        <p:txBody>
          <a:bodyPr/>
          <a:lstStyle/>
          <a:p>
            <a:fld id="{30A2658B-9DCA-4C61-BE60-88DEF3D1D478}" type="datetime1">
              <a:rPr lang="de-DE" smtClean="0"/>
              <a:t>20.03.2024</a:t>
            </a:fld>
            <a:endParaRPr lang="de-DE"/>
          </a:p>
        </p:txBody>
      </p:sp>
      <p:sp>
        <p:nvSpPr>
          <p:cNvPr id="8" name="Fußzeilenplatzhalter 7" hidden="1"/>
          <p:cNvSpPr>
            <a:spLocks noGrp="1"/>
          </p:cNvSpPr>
          <p:nvPr>
            <p:ph type="ftr" sz="quarter" idx="11"/>
          </p:nvPr>
        </p:nvSpPr>
        <p:spPr>
          <a:xfrm>
            <a:off x="2088232" y="5256715"/>
            <a:ext cx="5040000" cy="288000"/>
          </a:xfrm>
        </p:spPr>
        <p:txBody>
          <a:bodyPr/>
          <a:lstStyle/>
          <a:p>
            <a:r>
              <a:rPr lang="de-DE"/>
              <a:t>Präsentationstitel/Autor/Veranstaltung</a:t>
            </a:r>
            <a:endParaRPr lang="de-DE" dirty="0"/>
          </a:p>
        </p:txBody>
      </p:sp>
      <p:sp>
        <p:nvSpPr>
          <p:cNvPr id="9" name="Foliennummernplatzhalter 8" hidden="1"/>
          <p:cNvSpPr>
            <a:spLocks noGrp="1"/>
          </p:cNvSpPr>
          <p:nvPr>
            <p:ph type="sldNum" sz="quarter" idx="12"/>
          </p:nvPr>
        </p:nvSpPr>
        <p:spPr>
          <a:xfrm>
            <a:off x="8352992" y="5256683"/>
            <a:ext cx="576000" cy="288000"/>
          </a:xfrm>
        </p:spPr>
        <p:txBody>
          <a:bodyPr/>
          <a:lstStyle/>
          <a:p>
            <a:fld id="{527F1E04-A1A3-475C-A843-CFD0985386EF}" type="slidenum">
              <a:rPr lang="de-DE" smtClean="0"/>
              <a:pPr/>
              <a:t>‹Nr.›</a:t>
            </a:fld>
            <a:endParaRPr lang="de-DE"/>
          </a:p>
        </p:txBody>
      </p:sp>
    </p:spTree>
    <p:extLst>
      <p:ext uri="{BB962C8B-B14F-4D97-AF65-F5344CB8AC3E}">
        <p14:creationId xmlns:p14="http://schemas.microsoft.com/office/powerpoint/2010/main" val="948646092"/>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288496" y="1223491"/>
            <a:ext cx="4176000" cy="3313112"/>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4752528" y="1224603"/>
            <a:ext cx="4176000" cy="3312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umsplatzhalter 4"/>
          <p:cNvSpPr>
            <a:spLocks noGrp="1"/>
          </p:cNvSpPr>
          <p:nvPr>
            <p:ph type="dt" sz="half" idx="10"/>
          </p:nvPr>
        </p:nvSpPr>
        <p:spPr/>
        <p:txBody>
          <a:bodyPr/>
          <a:lstStyle/>
          <a:p>
            <a:r>
              <a:rPr lang="de-DE" dirty="0"/>
              <a:t>10.12.2020</a:t>
            </a:r>
          </a:p>
        </p:txBody>
      </p:sp>
      <p:sp>
        <p:nvSpPr>
          <p:cNvPr id="6" name="Fußzeilenplatzhalter 5"/>
          <p:cNvSpPr>
            <a:spLocks noGrp="1"/>
          </p:cNvSpPr>
          <p:nvPr>
            <p:ph type="ftr" sz="quarter" idx="11"/>
          </p:nvPr>
        </p:nvSpPr>
        <p:spPr/>
        <p:txBody>
          <a:bodyPr/>
          <a:lstStyle/>
          <a:p>
            <a:r>
              <a:rPr lang="de-DE"/>
              <a:t>Präsentationstitel/Autor/Veranstaltung</a:t>
            </a:r>
          </a:p>
        </p:txBody>
      </p:sp>
      <p:sp>
        <p:nvSpPr>
          <p:cNvPr id="7" name="Foliennummernplatzhalter 6"/>
          <p:cNvSpPr>
            <a:spLocks noGrp="1"/>
          </p:cNvSpPr>
          <p:nvPr>
            <p:ph type="sldNum" sz="quarter" idx="12"/>
          </p:nvPr>
        </p:nvSpPr>
        <p:spPr/>
        <p:txBody>
          <a:bodyPr/>
          <a:lstStyle/>
          <a:p>
            <a:fld id="{527F1E04-A1A3-475C-A843-CFD0985386EF}" type="slidenum">
              <a:rPr lang="de-DE" smtClean="0"/>
              <a:t>‹Nr.›</a:t>
            </a:fld>
            <a:endParaRPr lang="de-DE"/>
          </a:p>
        </p:txBody>
      </p:sp>
      <p:sp>
        <p:nvSpPr>
          <p:cNvPr id="10" name="Titel 1"/>
          <p:cNvSpPr>
            <a:spLocks noGrp="1"/>
          </p:cNvSpPr>
          <p:nvPr>
            <p:ph type="title"/>
          </p:nvPr>
        </p:nvSpPr>
        <p:spPr>
          <a:xfrm>
            <a:off x="4011588" y="288925"/>
            <a:ext cx="4917403" cy="647278"/>
          </a:xfrm>
        </p:spPr>
        <p:txBody>
          <a:bodyPr/>
          <a:lstStyle/>
          <a:p>
            <a:r>
              <a:rPr lang="de-DE"/>
              <a:t>Titelmasterformat durch Klicken bearbeiten</a:t>
            </a:r>
          </a:p>
        </p:txBody>
      </p:sp>
    </p:spTree>
    <p:extLst>
      <p:ext uri="{BB962C8B-B14F-4D97-AF65-F5344CB8AC3E}">
        <p14:creationId xmlns:p14="http://schemas.microsoft.com/office/powerpoint/2010/main" val="1988711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288496" y="1224283"/>
            <a:ext cx="4176000" cy="432000"/>
          </a:xfrm>
        </p:spPr>
        <p:txBody>
          <a:bodyPr wrap="none" anchor="ctr" anchorCtr="0"/>
          <a:lstStyle>
            <a:lvl1pPr marL="0" indent="0">
              <a:spcBef>
                <a:spcPts val="0"/>
              </a:spcBef>
              <a:spcAft>
                <a:spcPts val="0"/>
              </a:spcAft>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287784" y="1799827"/>
            <a:ext cx="4176712" cy="2736776"/>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4752279" y="1224283"/>
            <a:ext cx="4176713" cy="432000"/>
          </a:xfrm>
        </p:spPr>
        <p:txBody>
          <a:bodyPr wrap="none" anchor="ctr" anchorCtr="0"/>
          <a:lstStyle>
            <a:lvl1pPr marL="0" indent="0">
              <a:spcBef>
                <a:spcPts val="0"/>
              </a:spcBef>
              <a:spcAft>
                <a:spcPts val="0"/>
              </a:spcAft>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4752992" y="1800603"/>
            <a:ext cx="4176000" cy="2736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p:cNvSpPr>
            <a:spLocks noGrp="1"/>
          </p:cNvSpPr>
          <p:nvPr>
            <p:ph type="dt" sz="half" idx="10"/>
          </p:nvPr>
        </p:nvSpPr>
        <p:spPr/>
        <p:txBody>
          <a:bodyPr/>
          <a:lstStyle/>
          <a:p>
            <a:r>
              <a:rPr lang="de-DE" dirty="0"/>
              <a:t>10.12.2020</a:t>
            </a:r>
          </a:p>
        </p:txBody>
      </p:sp>
      <p:sp>
        <p:nvSpPr>
          <p:cNvPr id="8" name="Fußzeilenplatzhalter 7"/>
          <p:cNvSpPr>
            <a:spLocks noGrp="1"/>
          </p:cNvSpPr>
          <p:nvPr>
            <p:ph type="ftr" sz="quarter" idx="11"/>
          </p:nvPr>
        </p:nvSpPr>
        <p:spPr/>
        <p:txBody>
          <a:bodyPr/>
          <a:lstStyle/>
          <a:p>
            <a:r>
              <a:rPr lang="de-DE" dirty="0"/>
              <a:t>Forschungsdatenmanagement</a:t>
            </a:r>
          </a:p>
        </p:txBody>
      </p:sp>
      <p:sp>
        <p:nvSpPr>
          <p:cNvPr id="9" name="Foliennummernplatzhalter 8"/>
          <p:cNvSpPr>
            <a:spLocks noGrp="1"/>
          </p:cNvSpPr>
          <p:nvPr>
            <p:ph type="sldNum" sz="quarter" idx="12"/>
          </p:nvPr>
        </p:nvSpPr>
        <p:spPr/>
        <p:txBody>
          <a:bodyPr/>
          <a:lstStyle/>
          <a:p>
            <a:fld id="{527F1E04-A1A3-475C-A843-CFD0985386EF}" type="slidenum">
              <a:rPr lang="de-DE" smtClean="0"/>
              <a:t>‹Nr.›</a:t>
            </a:fld>
            <a:endParaRPr lang="de-DE"/>
          </a:p>
        </p:txBody>
      </p:sp>
      <p:sp>
        <p:nvSpPr>
          <p:cNvPr id="12" name="Titel 1"/>
          <p:cNvSpPr>
            <a:spLocks noGrp="1"/>
          </p:cNvSpPr>
          <p:nvPr>
            <p:ph type="title"/>
          </p:nvPr>
        </p:nvSpPr>
        <p:spPr>
          <a:xfrm>
            <a:off x="4011588" y="288925"/>
            <a:ext cx="4917403" cy="647278"/>
          </a:xfrm>
        </p:spPr>
        <p:txBody>
          <a:bodyPr/>
          <a:lstStyle/>
          <a:p>
            <a:r>
              <a:rPr lang="de-DE"/>
              <a:t>Titelmasterformat durch Klicken bearbeiten</a:t>
            </a:r>
          </a:p>
        </p:txBody>
      </p:sp>
    </p:spTree>
    <p:extLst>
      <p:ext uri="{BB962C8B-B14F-4D97-AF65-F5344CB8AC3E}">
        <p14:creationId xmlns:p14="http://schemas.microsoft.com/office/powerpoint/2010/main" val="881494785"/>
      </p:ext>
    </p:extLst>
  </p:cSld>
  <p:clrMapOvr>
    <a:masterClrMapping/>
  </p:clrMapOvr>
  <p:extLst mod="1">
    <p:ext uri="{DCECCB84-F9BA-43D5-87BE-67443E8EF086}">
      <p15:sldGuideLst xmlns:p15="http://schemas.microsoft.com/office/powerpoint/2012/main">
        <p15:guide id="1" orient="horz" pos="182">
          <p15:clr>
            <a:srgbClr val="FBAE40"/>
          </p15:clr>
        </p15:guide>
        <p15:guide id="2" pos="18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Textplatzhalter 2"/>
          <p:cNvSpPr>
            <a:spLocks noGrp="1"/>
          </p:cNvSpPr>
          <p:nvPr>
            <p:ph type="body" sz="half" idx="1"/>
          </p:nvPr>
        </p:nvSpPr>
        <p:spPr>
          <a:xfrm>
            <a:off x="288032" y="1223491"/>
            <a:ext cx="1872000" cy="3313112"/>
          </a:xfrm>
        </p:spPr>
        <p:txBody>
          <a:bodyPr/>
          <a:lstStyle>
            <a:lvl1pPr marL="0" indent="0">
              <a:lnSpc>
                <a:spcPct val="100000"/>
              </a:lnSpc>
              <a:spcBef>
                <a:spcPts val="0"/>
              </a:spcBef>
              <a:spcAft>
                <a:spcPts val="420"/>
              </a:spcAft>
              <a:buNone/>
              <a:defRPr sz="1400"/>
            </a:lvl1pPr>
            <a:lvl2pPr marL="216000" indent="0">
              <a:buFont typeface="Arial" panose="020B0604020202020204" pitchFamily="34" charset="0"/>
              <a:buNone/>
              <a:defRPr sz="1400"/>
            </a:lvl2pPr>
            <a:lvl3pPr marL="432000" indent="0">
              <a:buNone/>
              <a:defRPr sz="1400"/>
            </a:lvl3pPr>
            <a:lvl4pPr marL="648000" indent="0">
              <a:buNone/>
              <a:defRPr sz="1400"/>
            </a:lvl4pPr>
            <a:lvl5pPr marL="864000" indent="0">
              <a:buNone/>
              <a:defRPr sz="1400"/>
            </a:lvl5pPr>
          </a:lstStyle>
          <a:p>
            <a:pPr lvl="0"/>
            <a:r>
              <a:rPr lang="de-DE"/>
              <a:t>Formatvorlagen des Textmasters bearbeiten</a:t>
            </a:r>
          </a:p>
        </p:txBody>
      </p:sp>
      <p:sp>
        <p:nvSpPr>
          <p:cNvPr id="4" name="Inhaltsplatzhalter 3"/>
          <p:cNvSpPr>
            <a:spLocks noGrp="1"/>
          </p:cNvSpPr>
          <p:nvPr>
            <p:ph sz="half" idx="2" hasCustomPrompt="1"/>
          </p:nvPr>
        </p:nvSpPr>
        <p:spPr>
          <a:xfrm>
            <a:off x="2448272" y="1223491"/>
            <a:ext cx="6480720" cy="3313112"/>
          </a:xfrm>
        </p:spPr>
        <p:txBody>
          <a:bodyPr/>
          <a:lstStyle>
            <a:lvl1pPr marL="0" indent="0">
              <a:buNone/>
              <a:defRPr/>
            </a:lvl1pPr>
          </a:lstStyle>
          <a:p>
            <a:pPr lvl="0"/>
            <a:r>
              <a:rPr lang="de-DE" dirty="0"/>
              <a:t> </a:t>
            </a:r>
          </a:p>
        </p:txBody>
      </p:sp>
      <p:sp>
        <p:nvSpPr>
          <p:cNvPr id="5" name="Datumsplatzhalter 4"/>
          <p:cNvSpPr>
            <a:spLocks noGrp="1"/>
          </p:cNvSpPr>
          <p:nvPr>
            <p:ph type="dt" sz="half" idx="10"/>
          </p:nvPr>
        </p:nvSpPr>
        <p:spPr/>
        <p:txBody>
          <a:bodyPr/>
          <a:lstStyle/>
          <a:p>
            <a:r>
              <a:rPr lang="de-DE" dirty="0"/>
              <a:t>10.12.2020</a:t>
            </a:r>
          </a:p>
        </p:txBody>
      </p:sp>
      <p:sp>
        <p:nvSpPr>
          <p:cNvPr id="6" name="Fußzeilenplatzhalter 5"/>
          <p:cNvSpPr>
            <a:spLocks noGrp="1"/>
          </p:cNvSpPr>
          <p:nvPr>
            <p:ph type="ftr" sz="quarter" idx="11"/>
          </p:nvPr>
        </p:nvSpPr>
        <p:spPr/>
        <p:txBody>
          <a:bodyPr/>
          <a:lstStyle/>
          <a:p>
            <a:r>
              <a:rPr lang="de-DE" dirty="0"/>
              <a:t>Forschungsdatenmanagement</a:t>
            </a:r>
          </a:p>
        </p:txBody>
      </p:sp>
      <p:sp>
        <p:nvSpPr>
          <p:cNvPr id="7" name="Foliennummernplatzhalter 6"/>
          <p:cNvSpPr>
            <a:spLocks noGrp="1"/>
          </p:cNvSpPr>
          <p:nvPr>
            <p:ph type="sldNum" sz="quarter" idx="12"/>
          </p:nvPr>
        </p:nvSpPr>
        <p:spPr/>
        <p:txBody>
          <a:bodyPr/>
          <a:lstStyle/>
          <a:p>
            <a:fld id="{527F1E04-A1A3-475C-A843-CFD0985386EF}" type="slidenum">
              <a:rPr lang="de-DE" smtClean="0"/>
              <a:t>‹Nr.›</a:t>
            </a:fld>
            <a:endParaRPr lang="de-DE"/>
          </a:p>
        </p:txBody>
      </p:sp>
    </p:spTree>
    <p:extLst>
      <p:ext uri="{BB962C8B-B14F-4D97-AF65-F5344CB8AC3E}">
        <p14:creationId xmlns:p14="http://schemas.microsoft.com/office/powerpoint/2010/main" val="783746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OverObj" preserve="1">
  <p:cSld name="Titel und Text üb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Textplatzhalter 2"/>
          <p:cNvSpPr>
            <a:spLocks noGrp="1"/>
          </p:cNvSpPr>
          <p:nvPr>
            <p:ph type="body" sz="half" idx="1"/>
          </p:nvPr>
        </p:nvSpPr>
        <p:spPr>
          <a:xfrm>
            <a:off x="288032" y="1224235"/>
            <a:ext cx="8640000" cy="864368"/>
          </a:xfrm>
        </p:spPr>
        <p:txBody>
          <a:bodyPr/>
          <a:lstStyle>
            <a:lvl1pPr marL="0" indent="0">
              <a:spcBef>
                <a:spcPts val="0"/>
              </a:spcBef>
              <a:spcAft>
                <a:spcPts val="420"/>
              </a:spcAft>
              <a:buNone/>
              <a:defRPr sz="1400"/>
            </a:lvl1pPr>
            <a:lvl2pPr marL="216000" indent="0">
              <a:buNone/>
              <a:defRPr sz="1400"/>
            </a:lvl2pPr>
            <a:lvl3pPr marL="432000" indent="0">
              <a:buNone/>
              <a:defRPr sz="1400"/>
            </a:lvl3pPr>
            <a:lvl4pPr marL="648000" indent="0">
              <a:buNone/>
              <a:defRPr sz="1400"/>
            </a:lvl4pPr>
            <a:lvl5pPr marL="864000" indent="0">
              <a:buNone/>
              <a:defRPr sz="1400"/>
            </a:lvl5pPr>
          </a:lstStyle>
          <a:p>
            <a:pPr lvl="0"/>
            <a:r>
              <a:rPr lang="de-DE"/>
              <a:t>Formatvorlagen des Textmasters bearbeiten</a:t>
            </a:r>
          </a:p>
        </p:txBody>
      </p:sp>
      <p:sp>
        <p:nvSpPr>
          <p:cNvPr id="4" name="Inhaltsplatzhalter 3"/>
          <p:cNvSpPr>
            <a:spLocks noGrp="1"/>
          </p:cNvSpPr>
          <p:nvPr>
            <p:ph sz="half" idx="2" hasCustomPrompt="1"/>
          </p:nvPr>
        </p:nvSpPr>
        <p:spPr>
          <a:xfrm>
            <a:off x="288992" y="2376075"/>
            <a:ext cx="8640000" cy="2160528"/>
          </a:xfrm>
        </p:spPr>
        <p:txBody>
          <a:bodyPr/>
          <a:lstStyle>
            <a:lvl1pPr marL="0" indent="0">
              <a:buNone/>
              <a:defRPr/>
            </a:lvl1pPr>
            <a:lvl2pPr marL="216000" indent="0">
              <a:buNone/>
              <a:defRPr/>
            </a:lvl2pPr>
            <a:lvl3pPr marL="432000" indent="0">
              <a:buNone/>
              <a:defRPr/>
            </a:lvl3pPr>
            <a:lvl4pPr marL="648000" indent="0">
              <a:buNone/>
              <a:defRPr/>
            </a:lvl4pPr>
            <a:lvl5pPr marL="864000" indent="0">
              <a:buNone/>
              <a:defRPr/>
            </a:lvl5pPr>
          </a:lstStyle>
          <a:p>
            <a:pPr lvl="0"/>
            <a:r>
              <a:rPr lang="de-DE" dirty="0"/>
              <a:t> </a:t>
            </a:r>
          </a:p>
        </p:txBody>
      </p:sp>
      <p:sp>
        <p:nvSpPr>
          <p:cNvPr id="5" name="Datumsplatzhalter 4"/>
          <p:cNvSpPr>
            <a:spLocks noGrp="1"/>
          </p:cNvSpPr>
          <p:nvPr>
            <p:ph type="dt" sz="half" idx="10"/>
          </p:nvPr>
        </p:nvSpPr>
        <p:spPr/>
        <p:txBody>
          <a:bodyPr/>
          <a:lstStyle/>
          <a:p>
            <a:r>
              <a:rPr lang="de-DE" dirty="0"/>
              <a:t>10.12.2020</a:t>
            </a:r>
          </a:p>
        </p:txBody>
      </p:sp>
      <p:sp>
        <p:nvSpPr>
          <p:cNvPr id="6" name="Fußzeilenplatzhalter 5"/>
          <p:cNvSpPr>
            <a:spLocks noGrp="1"/>
          </p:cNvSpPr>
          <p:nvPr>
            <p:ph type="ftr" sz="quarter" idx="11"/>
          </p:nvPr>
        </p:nvSpPr>
        <p:spPr/>
        <p:txBody>
          <a:bodyPr/>
          <a:lstStyle/>
          <a:p>
            <a:r>
              <a:rPr lang="de-DE" dirty="0"/>
              <a:t>Forschungsdatenmanagement</a:t>
            </a:r>
          </a:p>
        </p:txBody>
      </p:sp>
      <p:sp>
        <p:nvSpPr>
          <p:cNvPr id="7" name="Foliennummernplatzhalter 6"/>
          <p:cNvSpPr>
            <a:spLocks noGrp="1"/>
          </p:cNvSpPr>
          <p:nvPr>
            <p:ph type="sldNum" sz="quarter" idx="12"/>
          </p:nvPr>
        </p:nvSpPr>
        <p:spPr/>
        <p:txBody>
          <a:bodyPr/>
          <a:lstStyle/>
          <a:p>
            <a:fld id="{527F1E04-A1A3-475C-A843-CFD0985386EF}" type="slidenum">
              <a:rPr lang="de-DE" smtClean="0"/>
              <a:t>‹Nr.›</a:t>
            </a:fld>
            <a:endParaRPr lang="de-DE"/>
          </a:p>
        </p:txBody>
      </p:sp>
    </p:spTree>
    <p:extLst>
      <p:ext uri="{BB962C8B-B14F-4D97-AF65-F5344CB8AC3E}">
        <p14:creationId xmlns:p14="http://schemas.microsoft.com/office/powerpoint/2010/main" val="3183557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verTx" preserve="1">
  <p:cSld name="Titel und Inhalt üb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3" name="Inhaltsplatzhalter 2"/>
          <p:cNvSpPr>
            <a:spLocks noGrp="1"/>
          </p:cNvSpPr>
          <p:nvPr>
            <p:ph sz="half" idx="1" hasCustomPrompt="1"/>
          </p:nvPr>
        </p:nvSpPr>
        <p:spPr>
          <a:xfrm>
            <a:off x="288032" y="1224235"/>
            <a:ext cx="8640000" cy="2160000"/>
          </a:xfrm>
        </p:spPr>
        <p:txBody>
          <a:bodyPr/>
          <a:lstStyle>
            <a:lvl1pPr marL="0" indent="0">
              <a:buNone/>
              <a:defRPr sz="1400"/>
            </a:lvl1pPr>
            <a:lvl2pPr marL="216000" indent="0">
              <a:buNone/>
              <a:defRPr sz="1400"/>
            </a:lvl2pPr>
            <a:lvl3pPr marL="432000" indent="0">
              <a:buNone/>
              <a:defRPr sz="1400"/>
            </a:lvl3pPr>
            <a:lvl4pPr marL="648000" indent="0">
              <a:buNone/>
              <a:defRPr sz="1400"/>
            </a:lvl4pPr>
            <a:lvl5pPr marL="864000" indent="0">
              <a:buNone/>
              <a:defRPr sz="1400"/>
            </a:lvl5pPr>
          </a:lstStyle>
          <a:p>
            <a:pPr lvl="0"/>
            <a:r>
              <a:rPr lang="de-DE" dirty="0"/>
              <a:t> </a:t>
            </a:r>
          </a:p>
        </p:txBody>
      </p:sp>
      <p:sp>
        <p:nvSpPr>
          <p:cNvPr id="4" name="Textplatzhalter 3"/>
          <p:cNvSpPr>
            <a:spLocks noGrp="1"/>
          </p:cNvSpPr>
          <p:nvPr>
            <p:ph type="body" sz="half" idx="2"/>
          </p:nvPr>
        </p:nvSpPr>
        <p:spPr>
          <a:xfrm>
            <a:off x="288032" y="3672603"/>
            <a:ext cx="8640000" cy="864000"/>
          </a:xfrm>
        </p:spPr>
        <p:txBody>
          <a:bodyPr/>
          <a:lstStyle>
            <a:lvl1pPr marL="0" indent="0">
              <a:spcBef>
                <a:spcPts val="0"/>
              </a:spcBef>
              <a:spcAft>
                <a:spcPts val="420"/>
              </a:spcAft>
              <a:buNone/>
              <a:defRPr sz="1400"/>
            </a:lvl1pPr>
            <a:lvl2pPr marL="216000" indent="0">
              <a:buNone/>
              <a:defRPr sz="1400"/>
            </a:lvl2pPr>
            <a:lvl3pPr marL="432000" indent="0">
              <a:buNone/>
              <a:defRPr sz="1400"/>
            </a:lvl3pPr>
            <a:lvl4pPr marL="648000" indent="0">
              <a:buNone/>
              <a:defRPr sz="1400"/>
            </a:lvl4pPr>
            <a:lvl5pPr marL="864000" indent="0">
              <a:buNone/>
              <a:defRPr sz="1400"/>
            </a:lvl5pPr>
          </a:lstStyle>
          <a:p>
            <a:pPr lvl="0"/>
            <a:r>
              <a:rPr lang="de-DE"/>
              <a:t>Formatvorlagen des Textmasters bearbeiten</a:t>
            </a:r>
          </a:p>
        </p:txBody>
      </p:sp>
      <p:sp>
        <p:nvSpPr>
          <p:cNvPr id="5" name="Datumsplatzhalter 4"/>
          <p:cNvSpPr>
            <a:spLocks noGrp="1"/>
          </p:cNvSpPr>
          <p:nvPr>
            <p:ph type="dt" sz="half" idx="10"/>
          </p:nvPr>
        </p:nvSpPr>
        <p:spPr/>
        <p:txBody>
          <a:bodyPr/>
          <a:lstStyle/>
          <a:p>
            <a:r>
              <a:rPr lang="de-DE" dirty="0"/>
              <a:t>10.12.2020</a:t>
            </a:r>
          </a:p>
        </p:txBody>
      </p:sp>
      <p:sp>
        <p:nvSpPr>
          <p:cNvPr id="6" name="Fußzeilenplatzhalter 5"/>
          <p:cNvSpPr>
            <a:spLocks noGrp="1"/>
          </p:cNvSpPr>
          <p:nvPr>
            <p:ph type="ftr" sz="quarter" idx="11"/>
          </p:nvPr>
        </p:nvSpPr>
        <p:spPr/>
        <p:txBody>
          <a:bodyPr/>
          <a:lstStyle/>
          <a:p>
            <a:r>
              <a:rPr lang="de-DE" dirty="0"/>
              <a:t>Forschungsdatenmanagement</a:t>
            </a:r>
          </a:p>
        </p:txBody>
      </p:sp>
      <p:sp>
        <p:nvSpPr>
          <p:cNvPr id="7" name="Foliennummernplatzhalter 6"/>
          <p:cNvSpPr>
            <a:spLocks noGrp="1"/>
          </p:cNvSpPr>
          <p:nvPr>
            <p:ph type="sldNum" sz="quarter" idx="12"/>
          </p:nvPr>
        </p:nvSpPr>
        <p:spPr/>
        <p:txBody>
          <a:bodyPr/>
          <a:lstStyle/>
          <a:p>
            <a:fld id="{527F1E04-A1A3-475C-A843-CFD0985386EF}" type="slidenum">
              <a:rPr lang="de-DE" smtClean="0"/>
              <a:t>‹Nr.›</a:t>
            </a:fld>
            <a:endParaRPr lang="de-DE"/>
          </a:p>
        </p:txBody>
      </p:sp>
    </p:spTree>
    <p:extLst>
      <p:ext uri="{BB962C8B-B14F-4D97-AF65-F5344CB8AC3E}">
        <p14:creationId xmlns:p14="http://schemas.microsoft.com/office/powerpoint/2010/main" val="33603473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OverTx" preserve="1">
  <p:cSld name="Titel, zwei Inhalte üb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quarter" idx="1" hasCustomPrompt="1"/>
          </p:nvPr>
        </p:nvSpPr>
        <p:spPr>
          <a:xfrm>
            <a:off x="288032" y="1224475"/>
            <a:ext cx="4176000" cy="2160000"/>
          </a:xfrm>
        </p:spPr>
        <p:txBody>
          <a:bodyPr/>
          <a:lstStyle>
            <a:lvl1pPr marL="0" indent="0">
              <a:buNone/>
              <a:defRPr/>
            </a:lvl1pPr>
            <a:lvl2pPr marL="216000" indent="0">
              <a:buNone/>
              <a:defRPr/>
            </a:lvl2pPr>
            <a:lvl3pPr marL="432000" indent="0">
              <a:buNone/>
              <a:defRPr/>
            </a:lvl3pPr>
            <a:lvl4pPr marL="648000" indent="0">
              <a:buNone/>
              <a:defRPr/>
            </a:lvl4pPr>
            <a:lvl5pPr marL="864000" indent="0">
              <a:buNone/>
              <a:defRPr/>
            </a:lvl5pPr>
          </a:lstStyle>
          <a:p>
            <a:pPr lvl="0"/>
            <a:r>
              <a:rPr lang="de-DE" dirty="0"/>
              <a:t> </a:t>
            </a:r>
          </a:p>
        </p:txBody>
      </p:sp>
      <p:sp>
        <p:nvSpPr>
          <p:cNvPr id="4" name="Inhaltsplatzhalter 3"/>
          <p:cNvSpPr>
            <a:spLocks noGrp="1"/>
          </p:cNvSpPr>
          <p:nvPr>
            <p:ph sz="quarter" idx="2" hasCustomPrompt="1"/>
          </p:nvPr>
        </p:nvSpPr>
        <p:spPr>
          <a:xfrm>
            <a:off x="4752992" y="1224475"/>
            <a:ext cx="4176000" cy="2160000"/>
          </a:xfrm>
        </p:spPr>
        <p:txBody>
          <a:bodyPr/>
          <a:lstStyle>
            <a:lvl1pPr marL="0" indent="0">
              <a:buNone/>
              <a:defRPr/>
            </a:lvl1pPr>
            <a:lvl2pPr marL="216000" indent="0">
              <a:buNone/>
              <a:defRPr/>
            </a:lvl2pPr>
            <a:lvl3pPr marL="432000" indent="0">
              <a:buNone/>
              <a:defRPr/>
            </a:lvl3pPr>
            <a:lvl4pPr marL="648000" indent="0">
              <a:buNone/>
              <a:defRPr/>
            </a:lvl4pPr>
            <a:lvl5pPr marL="864000" indent="0">
              <a:buNone/>
              <a:defRPr/>
            </a:lvl5pPr>
          </a:lstStyle>
          <a:p>
            <a:pPr lvl="0"/>
            <a:r>
              <a:rPr lang="de-DE" dirty="0"/>
              <a:t> </a:t>
            </a:r>
          </a:p>
        </p:txBody>
      </p:sp>
      <p:sp>
        <p:nvSpPr>
          <p:cNvPr id="5" name="Textplatzhalter 4"/>
          <p:cNvSpPr>
            <a:spLocks noGrp="1"/>
          </p:cNvSpPr>
          <p:nvPr>
            <p:ph type="body" sz="half" idx="3"/>
          </p:nvPr>
        </p:nvSpPr>
        <p:spPr>
          <a:xfrm>
            <a:off x="288032" y="3672603"/>
            <a:ext cx="8642350" cy="864000"/>
          </a:xfrm>
        </p:spPr>
        <p:txBody>
          <a:bodyPr/>
          <a:lstStyle>
            <a:lvl1pPr marL="0" indent="0">
              <a:spcAft>
                <a:spcPts val="420"/>
              </a:spcAft>
              <a:buNone/>
              <a:defRPr sz="1400"/>
            </a:lvl1pPr>
            <a:lvl2pPr marL="216000" indent="0">
              <a:spcAft>
                <a:spcPts val="420"/>
              </a:spcAft>
              <a:buNone/>
              <a:defRPr sz="1400"/>
            </a:lvl2pPr>
            <a:lvl3pPr marL="432000" indent="0">
              <a:spcAft>
                <a:spcPts val="420"/>
              </a:spcAft>
              <a:buNone/>
              <a:defRPr sz="1400"/>
            </a:lvl3pPr>
            <a:lvl4pPr marL="648000" indent="0">
              <a:spcAft>
                <a:spcPts val="420"/>
              </a:spcAft>
              <a:buNone/>
              <a:defRPr sz="1400"/>
            </a:lvl4pPr>
            <a:lvl5pPr marL="864000" indent="0">
              <a:spcAft>
                <a:spcPts val="420"/>
              </a:spcAft>
              <a:buNone/>
              <a:defRPr sz="1400"/>
            </a:lvl5pPr>
          </a:lstStyle>
          <a:p>
            <a:pPr lvl="0"/>
            <a:r>
              <a:rPr lang="de-DE"/>
              <a:t>Formatvorlagen des Textmasters bearbeiten</a:t>
            </a:r>
          </a:p>
        </p:txBody>
      </p:sp>
      <p:sp>
        <p:nvSpPr>
          <p:cNvPr id="6" name="Datumsplatzhalter 5"/>
          <p:cNvSpPr>
            <a:spLocks noGrp="1"/>
          </p:cNvSpPr>
          <p:nvPr>
            <p:ph type="dt" sz="half" idx="10"/>
          </p:nvPr>
        </p:nvSpPr>
        <p:spPr/>
        <p:txBody>
          <a:bodyPr/>
          <a:lstStyle/>
          <a:p>
            <a:r>
              <a:rPr lang="de-DE" dirty="0"/>
              <a:t>10.12.2020</a:t>
            </a:r>
          </a:p>
        </p:txBody>
      </p:sp>
      <p:sp>
        <p:nvSpPr>
          <p:cNvPr id="7" name="Fußzeilenplatzhalter 6"/>
          <p:cNvSpPr>
            <a:spLocks noGrp="1"/>
          </p:cNvSpPr>
          <p:nvPr>
            <p:ph type="ftr" sz="quarter" idx="11"/>
          </p:nvPr>
        </p:nvSpPr>
        <p:spPr/>
        <p:txBody>
          <a:bodyPr/>
          <a:lstStyle/>
          <a:p>
            <a:r>
              <a:rPr lang="de-DE" dirty="0"/>
              <a:t>Forschungsdatenmanagement</a:t>
            </a:r>
          </a:p>
        </p:txBody>
      </p:sp>
      <p:sp>
        <p:nvSpPr>
          <p:cNvPr id="8" name="Foliennummernplatzhalter 7"/>
          <p:cNvSpPr>
            <a:spLocks noGrp="1"/>
          </p:cNvSpPr>
          <p:nvPr>
            <p:ph type="sldNum" sz="quarter" idx="12"/>
          </p:nvPr>
        </p:nvSpPr>
        <p:spPr/>
        <p:txBody>
          <a:bodyPr/>
          <a:lstStyle/>
          <a:p>
            <a:fld id="{527F1E04-A1A3-475C-A843-CFD0985386EF}" type="slidenum">
              <a:rPr lang="de-DE" smtClean="0"/>
              <a:t>‹Nr.›</a:t>
            </a:fld>
            <a:endParaRPr lang="de-DE"/>
          </a:p>
        </p:txBody>
      </p:sp>
    </p:spTree>
    <p:extLst>
      <p:ext uri="{BB962C8B-B14F-4D97-AF65-F5344CB8AC3E}">
        <p14:creationId xmlns:p14="http://schemas.microsoft.com/office/powerpoint/2010/main" val="10131411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3" name="Textplatzhalter 2"/>
          <p:cNvSpPr>
            <a:spLocks noGrp="1"/>
          </p:cNvSpPr>
          <p:nvPr>
            <p:ph type="body" sz="half" idx="1"/>
          </p:nvPr>
        </p:nvSpPr>
        <p:spPr>
          <a:xfrm>
            <a:off x="287339" y="1223964"/>
            <a:ext cx="4176712" cy="331311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quarter" idx="2" hasCustomPrompt="1"/>
          </p:nvPr>
        </p:nvSpPr>
        <p:spPr>
          <a:xfrm>
            <a:off x="4752975" y="1223963"/>
            <a:ext cx="4176713" cy="1512887"/>
          </a:xfrm>
        </p:spPr>
        <p:txBody>
          <a:bodyPr/>
          <a:lstStyle>
            <a:lvl1pPr marL="0" indent="0">
              <a:buNone/>
              <a:defRPr/>
            </a:lvl1pPr>
            <a:lvl2pPr marL="216000" indent="0">
              <a:buNone/>
              <a:defRPr/>
            </a:lvl2pPr>
            <a:lvl3pPr marL="432000" indent="0">
              <a:buNone/>
              <a:defRPr/>
            </a:lvl3pPr>
            <a:lvl4pPr marL="648000" indent="0">
              <a:buNone/>
              <a:defRPr/>
            </a:lvl4pPr>
            <a:lvl5pPr marL="864000" indent="0">
              <a:buNone/>
              <a:defRPr/>
            </a:lvl5pPr>
          </a:lstStyle>
          <a:p>
            <a:pPr lvl="0"/>
            <a:r>
              <a:rPr lang="de-DE" dirty="0"/>
              <a:t> </a:t>
            </a:r>
          </a:p>
        </p:txBody>
      </p:sp>
      <p:sp>
        <p:nvSpPr>
          <p:cNvPr id="5" name="Inhaltsplatzhalter 4"/>
          <p:cNvSpPr>
            <a:spLocks noGrp="1"/>
          </p:cNvSpPr>
          <p:nvPr>
            <p:ph sz="quarter" idx="3" hasCustomPrompt="1"/>
          </p:nvPr>
        </p:nvSpPr>
        <p:spPr>
          <a:xfrm>
            <a:off x="4752975" y="3024188"/>
            <a:ext cx="4176713" cy="1512887"/>
          </a:xfrm>
        </p:spPr>
        <p:txBody>
          <a:bodyPr/>
          <a:lstStyle>
            <a:lvl1pPr marL="0" indent="0">
              <a:buNone/>
              <a:defRPr/>
            </a:lvl1pPr>
            <a:lvl2pPr marL="216000" indent="0">
              <a:buNone/>
              <a:defRPr/>
            </a:lvl2pPr>
            <a:lvl3pPr marL="432000" indent="0">
              <a:buNone/>
              <a:defRPr/>
            </a:lvl3pPr>
            <a:lvl4pPr marL="648000" indent="0">
              <a:buNone/>
              <a:defRPr/>
            </a:lvl4pPr>
            <a:lvl5pPr marL="864000" indent="0">
              <a:buNone/>
              <a:defRPr/>
            </a:lvl5pPr>
          </a:lstStyle>
          <a:p>
            <a:pPr lvl="0"/>
            <a:r>
              <a:rPr lang="de-DE" dirty="0"/>
              <a:t> </a:t>
            </a:r>
          </a:p>
        </p:txBody>
      </p:sp>
      <p:sp>
        <p:nvSpPr>
          <p:cNvPr id="6" name="Datumsplatzhalter 5"/>
          <p:cNvSpPr>
            <a:spLocks noGrp="1"/>
          </p:cNvSpPr>
          <p:nvPr>
            <p:ph type="dt" sz="half" idx="10"/>
          </p:nvPr>
        </p:nvSpPr>
        <p:spPr/>
        <p:txBody>
          <a:bodyPr/>
          <a:lstStyle/>
          <a:p>
            <a:r>
              <a:rPr lang="de-DE" dirty="0"/>
              <a:t>10.12.2020</a:t>
            </a:r>
          </a:p>
        </p:txBody>
      </p:sp>
      <p:sp>
        <p:nvSpPr>
          <p:cNvPr id="7" name="Fußzeilenplatzhalter 6"/>
          <p:cNvSpPr>
            <a:spLocks noGrp="1"/>
          </p:cNvSpPr>
          <p:nvPr>
            <p:ph type="ftr" sz="quarter" idx="11"/>
          </p:nvPr>
        </p:nvSpPr>
        <p:spPr/>
        <p:txBody>
          <a:bodyPr/>
          <a:lstStyle/>
          <a:p>
            <a:r>
              <a:rPr lang="de-DE" dirty="0"/>
              <a:t>Forschungsdatenmanagement</a:t>
            </a:r>
          </a:p>
        </p:txBody>
      </p:sp>
      <p:sp>
        <p:nvSpPr>
          <p:cNvPr id="8" name="Foliennummernplatzhalter 7"/>
          <p:cNvSpPr>
            <a:spLocks noGrp="1"/>
          </p:cNvSpPr>
          <p:nvPr>
            <p:ph type="sldNum" sz="quarter" idx="12"/>
          </p:nvPr>
        </p:nvSpPr>
        <p:spPr/>
        <p:txBody>
          <a:bodyPr/>
          <a:lstStyle/>
          <a:p>
            <a:fld id="{527F1E04-A1A3-475C-A843-CFD0985386EF}" type="slidenum">
              <a:rPr lang="de-DE" smtClean="0"/>
              <a:t>‹Nr.›</a:t>
            </a:fld>
            <a:endParaRPr lang="de-DE"/>
          </a:p>
        </p:txBody>
      </p:sp>
    </p:spTree>
    <p:extLst>
      <p:ext uri="{BB962C8B-B14F-4D97-AF65-F5344CB8AC3E}">
        <p14:creationId xmlns:p14="http://schemas.microsoft.com/office/powerpoint/2010/main" val="802067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 überschrift">
    <p:bg>
      <p:bgPr>
        <a:solidFill>
          <a:schemeClr val="bg1"/>
        </a:solidFill>
        <a:effectLst/>
      </p:bgPr>
    </p:bg>
    <p:spTree>
      <p:nvGrpSpPr>
        <p:cNvPr id="1" name=""/>
        <p:cNvGrpSpPr/>
        <p:nvPr/>
      </p:nvGrpSpPr>
      <p:grpSpPr bwMode="auto">
        <a:xfrm>
          <a:off x="0" y="0"/>
          <a:ext cx="0" cy="0"/>
          <a:chOff x="0" y="0"/>
          <a:chExt cx="0" cy="0"/>
        </a:xfrm>
      </p:grpSpPr>
      <p:sp>
        <p:nvSpPr>
          <p:cNvPr id="3" name="Textplatzhalter 2"/>
          <p:cNvSpPr>
            <a:spLocks noGrp="1"/>
          </p:cNvSpPr>
          <p:nvPr>
            <p:ph type="body" idx="1"/>
          </p:nvPr>
        </p:nvSpPr>
        <p:spPr bwMode="auto">
          <a:xfrm>
            <a:off x="1296864" y="1584307"/>
            <a:ext cx="6480000" cy="360000"/>
          </a:xfrm>
        </p:spPr>
        <p:txBody>
          <a:bodyPr wrap="none" bIns="0" anchor="b" anchorCtr="0"/>
          <a:lstStyle>
            <a:lvl1pPr marL="0" indent="0">
              <a:lnSpc>
                <a:spcPts val="2400"/>
              </a:lnSpc>
              <a:spcBef>
                <a:spcPts val="0"/>
              </a:spcBef>
              <a:spcAft>
                <a:spcPts val="0"/>
              </a:spcAft>
              <a:buNone/>
              <a:defRPr sz="2800" cap="all">
                <a:solidFill>
                  <a:schemeClr val="accent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de-DE"/>
              <a:t>Formatvorlagen des Textmasters bearbeiten</a:t>
            </a:r>
            <a:endParaRPr/>
          </a:p>
        </p:txBody>
      </p:sp>
      <p:sp>
        <p:nvSpPr>
          <p:cNvPr id="2" name="Titel 1"/>
          <p:cNvSpPr>
            <a:spLocks noGrp="1"/>
          </p:cNvSpPr>
          <p:nvPr>
            <p:ph type="title"/>
          </p:nvPr>
        </p:nvSpPr>
        <p:spPr bwMode="auto">
          <a:xfrm>
            <a:off x="1296864" y="1944507"/>
            <a:ext cx="6480000" cy="1728000"/>
          </a:xfrm>
        </p:spPr>
        <p:txBody>
          <a:bodyPr anchor="t"/>
          <a:lstStyle>
            <a:lvl1pPr algn="l">
              <a:lnSpc>
                <a:spcPts val="4400"/>
              </a:lnSpc>
              <a:defRPr sz="4000" b="0" cap="all">
                <a:solidFill>
                  <a:schemeClr val="accent2"/>
                </a:solidFill>
                <a:latin typeface="Exo 2 Semi Bold"/>
              </a:defRPr>
            </a:lvl1pPr>
          </a:lstStyle>
          <a:p>
            <a:pPr>
              <a:defRPr/>
            </a:pPr>
            <a:r>
              <a:rPr lang="de-DE"/>
              <a:t>Titelmasterformat durch Klicken bearbeiten</a:t>
            </a:r>
            <a:endParaRPr/>
          </a:p>
        </p:txBody>
      </p:sp>
    </p:spTree>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p:txBody>
          <a:bodyPr/>
          <a:lstStyle/>
          <a:p>
            <a:r>
              <a:rPr lang="de-DE"/>
              <a:t>Titelmasterformat durch Klicken bearbeiten</a:t>
            </a:r>
            <a:endParaRPr lang="de-DE" dirty="0"/>
          </a:p>
        </p:txBody>
      </p:sp>
      <p:sp>
        <p:nvSpPr>
          <p:cNvPr id="3" name="Inhaltsplatzhalter 2"/>
          <p:cNvSpPr>
            <a:spLocks noGrp="1"/>
          </p:cNvSpPr>
          <p:nvPr>
            <p:ph sz="quarter" idx="1"/>
          </p:nvPr>
        </p:nvSpPr>
        <p:spPr>
          <a:xfrm>
            <a:off x="287338" y="1223963"/>
            <a:ext cx="4176712" cy="1512887"/>
          </a:xfrm>
        </p:spPr>
        <p:txBody>
          <a:bodyPr/>
          <a:lstStyle>
            <a:lvl1pPr marL="144000" indent="-144000">
              <a:spcBef>
                <a:spcPts val="0"/>
              </a:spcBef>
              <a:spcAft>
                <a:spcPts val="420"/>
              </a:spcAft>
              <a:defRPr sz="1400"/>
            </a:lvl1pPr>
            <a:lvl2pPr marL="288000" indent="-144000">
              <a:spcBef>
                <a:spcPts val="0"/>
              </a:spcBef>
              <a:spcAft>
                <a:spcPts val="420"/>
              </a:spcAft>
              <a:defRPr sz="1400"/>
            </a:lvl2pPr>
            <a:lvl3pPr marL="432000" indent="-144000">
              <a:spcBef>
                <a:spcPts val="0"/>
              </a:spcBef>
              <a:spcAft>
                <a:spcPts val="420"/>
              </a:spcAft>
              <a:defRPr sz="1400"/>
            </a:lvl3pPr>
            <a:lvl4pPr marL="576000" indent="-144000">
              <a:spcBef>
                <a:spcPts val="0"/>
              </a:spcBef>
              <a:spcAft>
                <a:spcPts val="420"/>
              </a:spcAft>
              <a:defRPr sz="1400"/>
            </a:lvl4pPr>
            <a:lvl5pPr marL="720000" indent="-144000">
              <a:spcAft>
                <a:spcPts val="420"/>
              </a:spcAft>
              <a:defRPr sz="14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quarter" idx="2"/>
          </p:nvPr>
        </p:nvSpPr>
        <p:spPr>
          <a:xfrm>
            <a:off x="4752975" y="1223963"/>
            <a:ext cx="4176713" cy="1512887"/>
          </a:xfrm>
        </p:spPr>
        <p:txBody>
          <a:bodyPr/>
          <a:lstStyle>
            <a:lvl1pPr marL="144000" indent="-144000">
              <a:spcBef>
                <a:spcPts val="0"/>
              </a:spcBef>
              <a:spcAft>
                <a:spcPts val="420"/>
              </a:spcAft>
              <a:defRPr sz="1400"/>
            </a:lvl1pPr>
            <a:lvl2pPr marL="288000" indent="-144000">
              <a:spcBef>
                <a:spcPts val="0"/>
              </a:spcBef>
              <a:spcAft>
                <a:spcPts val="420"/>
              </a:spcAft>
              <a:defRPr sz="1400"/>
            </a:lvl2pPr>
            <a:lvl3pPr marL="432000" indent="-144000">
              <a:spcBef>
                <a:spcPts val="0"/>
              </a:spcBef>
              <a:spcAft>
                <a:spcPts val="420"/>
              </a:spcAft>
              <a:defRPr sz="1400"/>
            </a:lvl3pPr>
            <a:lvl4pPr marL="576000" indent="-144000">
              <a:spcBef>
                <a:spcPts val="0"/>
              </a:spcBef>
              <a:spcAft>
                <a:spcPts val="420"/>
              </a:spcAft>
              <a:defRPr sz="1400"/>
            </a:lvl4pPr>
            <a:lvl5pPr marL="720000" indent="-144000">
              <a:spcAft>
                <a:spcPts val="420"/>
              </a:spcAft>
              <a:defRPr sz="14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Inhaltsplatzhalter 4"/>
          <p:cNvSpPr>
            <a:spLocks noGrp="1"/>
          </p:cNvSpPr>
          <p:nvPr>
            <p:ph sz="quarter" idx="3"/>
          </p:nvPr>
        </p:nvSpPr>
        <p:spPr>
          <a:xfrm>
            <a:off x="298598" y="3024188"/>
            <a:ext cx="4165451" cy="1512887"/>
          </a:xfrm>
        </p:spPr>
        <p:txBody>
          <a:bodyPr/>
          <a:lstStyle>
            <a:lvl1pPr marL="144000" indent="-144000">
              <a:spcBef>
                <a:spcPts val="0"/>
              </a:spcBef>
              <a:spcAft>
                <a:spcPts val="420"/>
              </a:spcAft>
              <a:defRPr sz="1400"/>
            </a:lvl1pPr>
            <a:lvl2pPr marL="288000" indent="-144000">
              <a:spcBef>
                <a:spcPts val="0"/>
              </a:spcBef>
              <a:spcAft>
                <a:spcPts val="420"/>
              </a:spcAft>
              <a:defRPr sz="1400"/>
            </a:lvl2pPr>
            <a:lvl3pPr marL="432000" indent="-144000">
              <a:spcBef>
                <a:spcPts val="0"/>
              </a:spcBef>
              <a:spcAft>
                <a:spcPts val="420"/>
              </a:spcAft>
              <a:defRPr sz="1400"/>
            </a:lvl3pPr>
            <a:lvl4pPr marL="576000" indent="-144000">
              <a:spcBef>
                <a:spcPts val="0"/>
              </a:spcBef>
              <a:spcAft>
                <a:spcPts val="420"/>
              </a:spcAft>
              <a:defRPr sz="1400"/>
            </a:lvl4pPr>
            <a:lvl5pPr marL="720000" indent="-144000">
              <a:spcAft>
                <a:spcPts val="420"/>
              </a:spcAft>
              <a:defRPr sz="14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Inhaltsplatzhalter 5"/>
          <p:cNvSpPr>
            <a:spLocks noGrp="1"/>
          </p:cNvSpPr>
          <p:nvPr>
            <p:ph sz="quarter" idx="4"/>
          </p:nvPr>
        </p:nvSpPr>
        <p:spPr>
          <a:xfrm>
            <a:off x="4752975" y="3024188"/>
            <a:ext cx="4176713" cy="1512887"/>
          </a:xfrm>
        </p:spPr>
        <p:txBody>
          <a:bodyPr/>
          <a:lstStyle>
            <a:lvl1pPr marL="144000" indent="-144000">
              <a:spcBef>
                <a:spcPts val="0"/>
              </a:spcBef>
              <a:spcAft>
                <a:spcPts val="420"/>
              </a:spcAft>
              <a:defRPr sz="1400"/>
            </a:lvl1pPr>
            <a:lvl2pPr marL="288000" indent="-144000">
              <a:spcBef>
                <a:spcPts val="0"/>
              </a:spcBef>
              <a:spcAft>
                <a:spcPts val="420"/>
              </a:spcAft>
              <a:defRPr sz="1400"/>
            </a:lvl2pPr>
            <a:lvl3pPr marL="432000" indent="-144000">
              <a:spcBef>
                <a:spcPts val="0"/>
              </a:spcBef>
              <a:spcAft>
                <a:spcPts val="420"/>
              </a:spcAft>
              <a:defRPr sz="1400"/>
            </a:lvl3pPr>
            <a:lvl4pPr marL="576000" indent="-144000">
              <a:spcBef>
                <a:spcPts val="0"/>
              </a:spcBef>
              <a:spcAft>
                <a:spcPts val="420"/>
              </a:spcAft>
              <a:defRPr sz="1400"/>
            </a:lvl4pPr>
            <a:lvl5pPr marL="720000" indent="-144000">
              <a:spcAft>
                <a:spcPts val="420"/>
              </a:spcAft>
              <a:defRPr sz="14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p:cNvSpPr>
            <a:spLocks noGrp="1"/>
          </p:cNvSpPr>
          <p:nvPr>
            <p:ph type="dt" sz="half" idx="10"/>
          </p:nvPr>
        </p:nvSpPr>
        <p:spPr/>
        <p:txBody>
          <a:bodyPr/>
          <a:lstStyle/>
          <a:p>
            <a:r>
              <a:rPr lang="de-DE" dirty="0"/>
              <a:t>10.12.2020</a:t>
            </a:r>
          </a:p>
        </p:txBody>
      </p:sp>
      <p:sp>
        <p:nvSpPr>
          <p:cNvPr id="8" name="Fußzeilenplatzhalter 7"/>
          <p:cNvSpPr>
            <a:spLocks noGrp="1"/>
          </p:cNvSpPr>
          <p:nvPr>
            <p:ph type="ftr" sz="quarter" idx="11"/>
          </p:nvPr>
        </p:nvSpPr>
        <p:spPr/>
        <p:txBody>
          <a:bodyPr/>
          <a:lstStyle/>
          <a:p>
            <a:r>
              <a:rPr lang="de-DE"/>
              <a:t>Präsentationstitel/Autor/Veranstaltung</a:t>
            </a:r>
          </a:p>
        </p:txBody>
      </p:sp>
      <p:sp>
        <p:nvSpPr>
          <p:cNvPr id="9" name="Foliennummernplatzhalter 8"/>
          <p:cNvSpPr>
            <a:spLocks noGrp="1"/>
          </p:cNvSpPr>
          <p:nvPr>
            <p:ph type="sldNum" sz="quarter" idx="12"/>
          </p:nvPr>
        </p:nvSpPr>
        <p:spPr/>
        <p:txBody>
          <a:bodyPr/>
          <a:lstStyle/>
          <a:p>
            <a:fld id="{527F1E04-A1A3-475C-A843-CFD0985386EF}" type="slidenum">
              <a:rPr lang="de-DE" smtClean="0"/>
              <a:t>‹Nr.›</a:t>
            </a:fld>
            <a:endParaRPr lang="de-DE"/>
          </a:p>
        </p:txBody>
      </p:sp>
    </p:spTree>
    <p:extLst>
      <p:ext uri="{BB962C8B-B14F-4D97-AF65-F5344CB8AC3E}">
        <p14:creationId xmlns:p14="http://schemas.microsoft.com/office/powerpoint/2010/main" val="1204894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995854" y="288925"/>
            <a:ext cx="4933137" cy="647538"/>
          </a:xfrm>
        </p:spPr>
        <p:txBody>
          <a:bodyPr anchor="b"/>
          <a:lstStyle>
            <a:lvl1pPr algn="l">
              <a:defRPr sz="2400" b="0"/>
            </a:lvl1pPr>
          </a:lstStyle>
          <a:p>
            <a:r>
              <a:rPr lang="de-DE"/>
              <a:t>Titelmasterformat durch Klicken bearbeiten</a:t>
            </a:r>
            <a:endParaRPr lang="de-DE" dirty="0"/>
          </a:p>
        </p:txBody>
      </p:sp>
      <p:sp>
        <p:nvSpPr>
          <p:cNvPr id="3" name="Bildplatzhalter 2"/>
          <p:cNvSpPr>
            <a:spLocks noGrp="1"/>
          </p:cNvSpPr>
          <p:nvPr>
            <p:ph type="pic" idx="1"/>
          </p:nvPr>
        </p:nvSpPr>
        <p:spPr>
          <a:xfrm>
            <a:off x="288992" y="1223963"/>
            <a:ext cx="8640000" cy="2952000"/>
          </a:xfrm>
          <a:pattFill prst="ltUpDiag">
            <a:fgClr>
              <a:schemeClr val="accent1"/>
            </a:fgClr>
            <a:bgClr>
              <a:schemeClr val="bg1"/>
            </a:bgClr>
          </a:pattFill>
        </p:spPr>
        <p:txBody>
          <a:bodyPr lIns="144000" tIns="144000"/>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287337" y="4176603"/>
            <a:ext cx="8640000" cy="360000"/>
          </a:xfrm>
        </p:spPr>
        <p:txBody>
          <a:bodyPr anchor="ctr" anchorCtr="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umsplatzhalter 4"/>
          <p:cNvSpPr>
            <a:spLocks noGrp="1"/>
          </p:cNvSpPr>
          <p:nvPr>
            <p:ph type="dt" sz="half" idx="10"/>
          </p:nvPr>
        </p:nvSpPr>
        <p:spPr/>
        <p:txBody>
          <a:bodyPr/>
          <a:lstStyle/>
          <a:p>
            <a:r>
              <a:rPr lang="de-DE" dirty="0"/>
              <a:t>10.12.2020</a:t>
            </a:r>
          </a:p>
        </p:txBody>
      </p:sp>
      <p:sp>
        <p:nvSpPr>
          <p:cNvPr id="6" name="Fußzeilenplatzhalter 5"/>
          <p:cNvSpPr>
            <a:spLocks noGrp="1"/>
          </p:cNvSpPr>
          <p:nvPr>
            <p:ph type="ftr" sz="quarter" idx="11"/>
          </p:nvPr>
        </p:nvSpPr>
        <p:spPr/>
        <p:txBody>
          <a:bodyPr/>
          <a:lstStyle/>
          <a:p>
            <a:r>
              <a:rPr lang="de-DE"/>
              <a:t>Präsentationstitel/Autor/Veranstaltung</a:t>
            </a:r>
          </a:p>
        </p:txBody>
      </p:sp>
      <p:sp>
        <p:nvSpPr>
          <p:cNvPr id="7" name="Foliennummernplatzhalter 6"/>
          <p:cNvSpPr>
            <a:spLocks noGrp="1"/>
          </p:cNvSpPr>
          <p:nvPr>
            <p:ph type="sldNum" sz="quarter" idx="12"/>
          </p:nvPr>
        </p:nvSpPr>
        <p:spPr/>
        <p:txBody>
          <a:bodyPr/>
          <a:lstStyle/>
          <a:p>
            <a:fld id="{527F1E04-A1A3-475C-A843-CFD0985386EF}" type="slidenum">
              <a:rPr lang="de-DE" smtClean="0"/>
              <a:t>‹Nr.›</a:t>
            </a:fld>
            <a:endParaRPr lang="de-DE"/>
          </a:p>
        </p:txBody>
      </p:sp>
    </p:spTree>
    <p:extLst>
      <p:ext uri="{BB962C8B-B14F-4D97-AF65-F5344CB8AC3E}">
        <p14:creationId xmlns:p14="http://schemas.microsoft.com/office/powerpoint/2010/main" val="18157499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it Überschrift und Text">
    <p:spTree>
      <p:nvGrpSpPr>
        <p:cNvPr id="1" name=""/>
        <p:cNvGrpSpPr/>
        <p:nvPr/>
      </p:nvGrpSpPr>
      <p:grpSpPr>
        <a:xfrm>
          <a:off x="0" y="0"/>
          <a:ext cx="0" cy="0"/>
          <a:chOff x="0" y="0"/>
          <a:chExt cx="0" cy="0"/>
        </a:xfrm>
      </p:grpSpPr>
      <p:sp>
        <p:nvSpPr>
          <p:cNvPr id="2" name="Titel 1"/>
          <p:cNvSpPr>
            <a:spLocks noGrp="1"/>
          </p:cNvSpPr>
          <p:nvPr>
            <p:ph type="title"/>
          </p:nvPr>
        </p:nvSpPr>
        <p:spPr>
          <a:xfrm>
            <a:off x="3995854" y="288925"/>
            <a:ext cx="4933137" cy="648000"/>
          </a:xfrm>
        </p:spPr>
        <p:txBody>
          <a:bodyPr anchor="b"/>
          <a:lstStyle>
            <a:lvl1pPr algn="l">
              <a:defRPr sz="2400" b="0"/>
            </a:lvl1pPr>
          </a:lstStyle>
          <a:p>
            <a:r>
              <a:rPr lang="de-DE"/>
              <a:t>Titelmasterformat durch Klicken bearbeiten</a:t>
            </a:r>
            <a:endParaRPr lang="de-DE" dirty="0"/>
          </a:p>
        </p:txBody>
      </p:sp>
      <p:sp>
        <p:nvSpPr>
          <p:cNvPr id="3" name="Bildplatzhalter 2"/>
          <p:cNvSpPr>
            <a:spLocks noGrp="1"/>
          </p:cNvSpPr>
          <p:nvPr>
            <p:ph type="pic" idx="1"/>
          </p:nvPr>
        </p:nvSpPr>
        <p:spPr>
          <a:xfrm>
            <a:off x="288688" y="1223962"/>
            <a:ext cx="5904000" cy="3312000"/>
          </a:xfrm>
          <a:pattFill prst="ltUpDiag">
            <a:fgClr>
              <a:schemeClr val="accent1"/>
            </a:fgClr>
            <a:bgClr>
              <a:schemeClr val="bg1"/>
            </a:bgClr>
          </a:pattFill>
        </p:spPr>
        <p:txBody>
          <a:bodyPr lIns="144000" tIns="144000"/>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6480720" y="1223962"/>
            <a:ext cx="2448968" cy="331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umsplatzhalter 4"/>
          <p:cNvSpPr>
            <a:spLocks noGrp="1"/>
          </p:cNvSpPr>
          <p:nvPr>
            <p:ph type="dt" sz="half" idx="10"/>
          </p:nvPr>
        </p:nvSpPr>
        <p:spPr/>
        <p:txBody>
          <a:bodyPr/>
          <a:lstStyle/>
          <a:p>
            <a:r>
              <a:rPr lang="de-DE" dirty="0"/>
              <a:t>10.12.2020</a:t>
            </a:r>
          </a:p>
        </p:txBody>
      </p:sp>
      <p:sp>
        <p:nvSpPr>
          <p:cNvPr id="6" name="Fußzeilenplatzhalter 5"/>
          <p:cNvSpPr>
            <a:spLocks noGrp="1"/>
          </p:cNvSpPr>
          <p:nvPr>
            <p:ph type="ftr" sz="quarter" idx="11"/>
          </p:nvPr>
        </p:nvSpPr>
        <p:spPr/>
        <p:txBody>
          <a:bodyPr/>
          <a:lstStyle/>
          <a:p>
            <a:r>
              <a:rPr lang="de-DE"/>
              <a:t>Präsentationstitel/Autor/Veranstaltung</a:t>
            </a:r>
          </a:p>
        </p:txBody>
      </p:sp>
      <p:sp>
        <p:nvSpPr>
          <p:cNvPr id="7" name="Foliennummernplatzhalter 6"/>
          <p:cNvSpPr>
            <a:spLocks noGrp="1"/>
          </p:cNvSpPr>
          <p:nvPr>
            <p:ph type="sldNum" sz="quarter" idx="12"/>
          </p:nvPr>
        </p:nvSpPr>
        <p:spPr/>
        <p:txBody>
          <a:bodyPr/>
          <a:lstStyle/>
          <a:p>
            <a:fld id="{527F1E04-A1A3-475C-A843-CFD0985386EF}" type="slidenum">
              <a:rPr lang="de-DE" smtClean="0"/>
              <a:t>‹Nr.›</a:t>
            </a:fld>
            <a:endParaRPr lang="de-DE"/>
          </a:p>
        </p:txBody>
      </p:sp>
    </p:spTree>
    <p:extLst>
      <p:ext uri="{BB962C8B-B14F-4D97-AF65-F5344CB8AC3E}">
        <p14:creationId xmlns:p14="http://schemas.microsoft.com/office/powerpoint/2010/main" val="29070990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Bilder mit 2-spaltigem Text">
    <p:spTree>
      <p:nvGrpSpPr>
        <p:cNvPr id="1" name=""/>
        <p:cNvGrpSpPr/>
        <p:nvPr/>
      </p:nvGrpSpPr>
      <p:grpSpPr>
        <a:xfrm>
          <a:off x="0" y="0"/>
          <a:ext cx="0" cy="0"/>
          <a:chOff x="0" y="0"/>
          <a:chExt cx="0" cy="0"/>
        </a:xfrm>
      </p:grpSpPr>
      <p:sp>
        <p:nvSpPr>
          <p:cNvPr id="2" name="Titel 1"/>
          <p:cNvSpPr>
            <a:spLocks noGrp="1"/>
          </p:cNvSpPr>
          <p:nvPr>
            <p:ph type="title"/>
          </p:nvPr>
        </p:nvSpPr>
        <p:spPr>
          <a:xfrm>
            <a:off x="3995854" y="288925"/>
            <a:ext cx="4933137" cy="648000"/>
          </a:xfrm>
        </p:spPr>
        <p:txBody>
          <a:bodyPr anchor="b" anchorCtr="0"/>
          <a:lstStyle>
            <a:lvl1pPr algn="l">
              <a:defRPr lang="de-DE" dirty="0"/>
            </a:lvl1pPr>
          </a:lstStyle>
          <a:p>
            <a:r>
              <a:rPr lang="de-DE"/>
              <a:t>Titelmasterformat durch Klicken bearbeiten</a:t>
            </a:r>
            <a:endParaRPr lang="de-DE" dirty="0"/>
          </a:p>
        </p:txBody>
      </p:sp>
      <p:sp>
        <p:nvSpPr>
          <p:cNvPr id="3" name="Bildplatzhalter 2"/>
          <p:cNvSpPr>
            <a:spLocks noGrp="1"/>
          </p:cNvSpPr>
          <p:nvPr>
            <p:ph type="pic" idx="1"/>
          </p:nvPr>
        </p:nvSpPr>
        <p:spPr>
          <a:xfrm>
            <a:off x="288688" y="1223962"/>
            <a:ext cx="1871900" cy="1512888"/>
          </a:xfrm>
          <a:pattFill prst="ltUpDiag">
            <a:fgClr>
              <a:schemeClr val="accent1"/>
            </a:fgClr>
            <a:bgClr>
              <a:schemeClr val="bg1"/>
            </a:bgClr>
          </a:pattFill>
        </p:spPr>
        <p:txBody>
          <a:bodyPr lIns="144000" tIns="144000"/>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2448272" y="1223962"/>
            <a:ext cx="6481416" cy="3312000"/>
          </a:xfrm>
        </p:spPr>
        <p:txBody>
          <a:bodyPr numCol="2" spcCol="21600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umsplatzhalter 4"/>
          <p:cNvSpPr>
            <a:spLocks noGrp="1"/>
          </p:cNvSpPr>
          <p:nvPr>
            <p:ph type="dt" sz="half" idx="10"/>
          </p:nvPr>
        </p:nvSpPr>
        <p:spPr/>
        <p:txBody>
          <a:bodyPr/>
          <a:lstStyle/>
          <a:p>
            <a:r>
              <a:rPr lang="de-DE" dirty="0"/>
              <a:t>10.12.2020</a:t>
            </a:r>
          </a:p>
        </p:txBody>
      </p:sp>
      <p:sp>
        <p:nvSpPr>
          <p:cNvPr id="6" name="Fußzeilenplatzhalter 5"/>
          <p:cNvSpPr>
            <a:spLocks noGrp="1"/>
          </p:cNvSpPr>
          <p:nvPr>
            <p:ph type="ftr" sz="quarter" idx="11"/>
          </p:nvPr>
        </p:nvSpPr>
        <p:spPr/>
        <p:txBody>
          <a:bodyPr/>
          <a:lstStyle/>
          <a:p>
            <a:r>
              <a:rPr lang="de-DE"/>
              <a:t>Präsentationstitel/Autor/Veranstaltung</a:t>
            </a:r>
          </a:p>
        </p:txBody>
      </p:sp>
      <p:sp>
        <p:nvSpPr>
          <p:cNvPr id="7" name="Foliennummernplatzhalter 6"/>
          <p:cNvSpPr>
            <a:spLocks noGrp="1"/>
          </p:cNvSpPr>
          <p:nvPr>
            <p:ph type="sldNum" sz="quarter" idx="12"/>
          </p:nvPr>
        </p:nvSpPr>
        <p:spPr/>
        <p:txBody>
          <a:bodyPr/>
          <a:lstStyle/>
          <a:p>
            <a:fld id="{527F1E04-A1A3-475C-A843-CFD0985386EF}" type="slidenum">
              <a:rPr lang="de-DE" smtClean="0"/>
              <a:t>‹Nr.›</a:t>
            </a:fld>
            <a:endParaRPr lang="de-DE"/>
          </a:p>
        </p:txBody>
      </p:sp>
      <p:sp>
        <p:nvSpPr>
          <p:cNvPr id="9" name="Bildplatzhalter 8"/>
          <p:cNvSpPr>
            <a:spLocks noGrp="1"/>
          </p:cNvSpPr>
          <p:nvPr>
            <p:ph type="pic" sz="quarter" idx="13"/>
          </p:nvPr>
        </p:nvSpPr>
        <p:spPr>
          <a:xfrm>
            <a:off x="287338" y="3024188"/>
            <a:ext cx="1873250" cy="1512887"/>
          </a:xfrm>
          <a:pattFill prst="ltUpDiag">
            <a:fgClr>
              <a:schemeClr val="accent1"/>
            </a:fgClr>
            <a:bgClr>
              <a:schemeClr val="bg1"/>
            </a:bgClr>
          </a:pattFill>
        </p:spPr>
        <p:txBody>
          <a:bodyPr lIns="144000" tIns="144000"/>
          <a:lstStyle>
            <a:lvl1pPr marL="0" indent="0">
              <a:buNone/>
              <a:defRPr sz="1400"/>
            </a:lvl1pPr>
          </a:lstStyle>
          <a:p>
            <a:r>
              <a:rPr lang="de-DE"/>
              <a:t>Bild durch Klicken auf Symbol hinzufügen</a:t>
            </a:r>
            <a:endParaRPr lang="de-DE" dirty="0"/>
          </a:p>
        </p:txBody>
      </p:sp>
    </p:spTree>
    <p:extLst>
      <p:ext uri="{BB962C8B-B14F-4D97-AF65-F5344CB8AC3E}">
        <p14:creationId xmlns:p14="http://schemas.microsoft.com/office/powerpoint/2010/main" val="9880934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3" name="Datumsplatzhalter 2"/>
          <p:cNvSpPr>
            <a:spLocks noGrp="1"/>
          </p:cNvSpPr>
          <p:nvPr>
            <p:ph type="dt" sz="half" idx="10"/>
          </p:nvPr>
        </p:nvSpPr>
        <p:spPr/>
        <p:txBody>
          <a:bodyPr/>
          <a:lstStyle/>
          <a:p>
            <a:r>
              <a:rPr lang="de-DE" dirty="0"/>
              <a:t>10.12.2020</a:t>
            </a:r>
          </a:p>
        </p:txBody>
      </p:sp>
      <p:sp>
        <p:nvSpPr>
          <p:cNvPr id="4" name="Fußzeilenplatzhalter 3"/>
          <p:cNvSpPr>
            <a:spLocks noGrp="1"/>
          </p:cNvSpPr>
          <p:nvPr>
            <p:ph type="ftr" sz="quarter" idx="11"/>
          </p:nvPr>
        </p:nvSpPr>
        <p:spPr/>
        <p:txBody>
          <a:bodyPr/>
          <a:lstStyle/>
          <a:p>
            <a:r>
              <a:rPr lang="de-DE" dirty="0"/>
              <a:t>Forschungsdatenmanagement</a:t>
            </a:r>
          </a:p>
        </p:txBody>
      </p:sp>
      <p:sp>
        <p:nvSpPr>
          <p:cNvPr id="5" name="Foliennummernplatzhalter 4"/>
          <p:cNvSpPr>
            <a:spLocks noGrp="1"/>
          </p:cNvSpPr>
          <p:nvPr>
            <p:ph type="sldNum" sz="quarter" idx="12"/>
          </p:nvPr>
        </p:nvSpPr>
        <p:spPr/>
        <p:txBody>
          <a:bodyPr/>
          <a:lstStyle/>
          <a:p>
            <a:fld id="{527F1E04-A1A3-475C-A843-CFD0985386EF}" type="slidenum">
              <a:rPr lang="de-DE" smtClean="0"/>
              <a:t>‹Nr.›</a:t>
            </a:fld>
            <a:endParaRPr lang="de-DE"/>
          </a:p>
        </p:txBody>
      </p:sp>
    </p:spTree>
    <p:extLst>
      <p:ext uri="{BB962C8B-B14F-4D97-AF65-F5344CB8AC3E}">
        <p14:creationId xmlns:p14="http://schemas.microsoft.com/office/powerpoint/2010/main" val="17240433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dirty="0"/>
              <a:t>10.12.2020</a:t>
            </a:r>
          </a:p>
        </p:txBody>
      </p:sp>
      <p:sp>
        <p:nvSpPr>
          <p:cNvPr id="3" name="Fußzeilenplatzhalter 2"/>
          <p:cNvSpPr>
            <a:spLocks noGrp="1"/>
          </p:cNvSpPr>
          <p:nvPr>
            <p:ph type="ftr" sz="quarter" idx="11"/>
          </p:nvPr>
        </p:nvSpPr>
        <p:spPr/>
        <p:txBody>
          <a:bodyPr/>
          <a:lstStyle/>
          <a:p>
            <a:r>
              <a:rPr lang="de-DE" dirty="0"/>
              <a:t>Forschungsdatenmanagement</a:t>
            </a:r>
          </a:p>
        </p:txBody>
      </p:sp>
      <p:sp>
        <p:nvSpPr>
          <p:cNvPr id="4" name="Foliennummernplatzhalter 3"/>
          <p:cNvSpPr>
            <a:spLocks noGrp="1"/>
          </p:cNvSpPr>
          <p:nvPr>
            <p:ph type="sldNum" sz="quarter" idx="12"/>
          </p:nvPr>
        </p:nvSpPr>
        <p:spPr/>
        <p:txBody>
          <a:bodyPr/>
          <a:lstStyle/>
          <a:p>
            <a:fld id="{527F1E04-A1A3-475C-A843-CFD0985386EF}" type="slidenum">
              <a:rPr lang="de-DE" smtClean="0"/>
              <a:t>‹Nr.›</a:t>
            </a:fld>
            <a:endParaRPr lang="de-DE"/>
          </a:p>
        </p:txBody>
      </p:sp>
    </p:spTree>
    <p:extLst>
      <p:ext uri="{BB962C8B-B14F-4D97-AF65-F5344CB8AC3E}">
        <p14:creationId xmlns:p14="http://schemas.microsoft.com/office/powerpoint/2010/main" val="27066797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Dank">
    <p:spTree>
      <p:nvGrpSpPr>
        <p:cNvPr id="1" name=""/>
        <p:cNvGrpSpPr/>
        <p:nvPr/>
      </p:nvGrpSpPr>
      <p:grpSpPr>
        <a:xfrm>
          <a:off x="0" y="0"/>
          <a:ext cx="0" cy="0"/>
          <a:chOff x="0" y="0"/>
          <a:chExt cx="0" cy="0"/>
        </a:xfrm>
      </p:grpSpPr>
      <p:sp>
        <p:nvSpPr>
          <p:cNvPr id="7" name="Textplatzhalter 6"/>
          <p:cNvSpPr>
            <a:spLocks noGrp="1"/>
          </p:cNvSpPr>
          <p:nvPr>
            <p:ph type="body" sz="quarter" idx="13" hasCustomPrompt="1"/>
          </p:nvPr>
        </p:nvSpPr>
        <p:spPr>
          <a:xfrm>
            <a:off x="-1" y="936626"/>
            <a:ext cx="9217025" cy="4248150"/>
          </a:xfrm>
          <a:noFill/>
        </p:spPr>
        <p:txBody>
          <a:bodyPr lIns="1296000" tIns="720000" rIns="1440000"/>
          <a:lstStyle>
            <a:lvl1pPr marL="0" indent="0">
              <a:lnSpc>
                <a:spcPts val="3200"/>
              </a:lnSpc>
              <a:spcBef>
                <a:spcPts val="0"/>
              </a:spcBef>
              <a:spcAft>
                <a:spcPts val="0"/>
              </a:spcAft>
              <a:buNone/>
              <a:tabLst>
                <a:tab pos="3409950" algn="l"/>
              </a:tabLst>
              <a:defRPr sz="2800" baseline="0"/>
            </a:lvl1pPr>
          </a:lstStyle>
          <a:p>
            <a:pPr lvl="0"/>
            <a:r>
              <a:rPr lang="de-DE" dirty="0"/>
              <a:t>Durch Klicken individuelle Dankesformel hinzufügen</a:t>
            </a:r>
          </a:p>
        </p:txBody>
      </p:sp>
      <p:sp>
        <p:nvSpPr>
          <p:cNvPr id="9" name="Textplatzhalter 8"/>
          <p:cNvSpPr>
            <a:spLocks noGrp="1"/>
          </p:cNvSpPr>
          <p:nvPr>
            <p:ph type="body" sz="quarter" idx="14" hasCustomPrompt="1"/>
          </p:nvPr>
        </p:nvSpPr>
        <p:spPr>
          <a:xfrm>
            <a:off x="1296144" y="3313113"/>
            <a:ext cx="4176712" cy="1223962"/>
          </a:xfrm>
        </p:spPr>
        <p:txBody>
          <a:bodyPr/>
          <a:lstStyle>
            <a:lvl1pPr marL="0" indent="0">
              <a:buNone/>
              <a:defRPr sz="1400" baseline="0"/>
            </a:lvl1pPr>
          </a:lstStyle>
          <a:p>
            <a:pPr lvl="0"/>
            <a:r>
              <a:rPr lang="de-DE" dirty="0"/>
              <a:t>Durch Klicken Autor/Adresse/Kontaktdaten hinzufügen</a:t>
            </a:r>
          </a:p>
        </p:txBody>
      </p:sp>
      <p:sp>
        <p:nvSpPr>
          <p:cNvPr id="71" name="Freeform 7"/>
          <p:cNvSpPr>
            <a:spLocks noChangeAspect="1"/>
          </p:cNvSpPr>
          <p:nvPr/>
        </p:nvSpPr>
        <p:spPr bwMode="auto">
          <a:xfrm>
            <a:off x="1296143" y="0"/>
            <a:ext cx="7920881" cy="5184000"/>
          </a:xfrm>
          <a:custGeom>
            <a:avLst/>
            <a:gdLst>
              <a:gd name="T0" fmla="*/ 2000 w 2000"/>
              <a:gd name="T1" fmla="*/ 0 h 1349"/>
              <a:gd name="T2" fmla="*/ 1361 w 2000"/>
              <a:gd name="T3" fmla="*/ 0 h 1349"/>
              <a:gd name="T4" fmla="*/ 992 w 2000"/>
              <a:gd name="T5" fmla="*/ 627 h 1349"/>
              <a:gd name="T6" fmla="*/ 0 w 2000"/>
              <a:gd name="T7" fmla="*/ 1193 h 1349"/>
              <a:gd name="T8" fmla="*/ 0 w 2000"/>
              <a:gd name="T9" fmla="*/ 1349 h 1349"/>
              <a:gd name="T10" fmla="*/ 2000 w 2000"/>
              <a:gd name="T11" fmla="*/ 1349 h 1349"/>
              <a:gd name="T12" fmla="*/ 2000 w 2000"/>
              <a:gd name="T13" fmla="*/ 0 h 1349"/>
            </a:gdLst>
            <a:ahLst/>
            <a:cxnLst>
              <a:cxn ang="0">
                <a:pos x="T0" y="T1"/>
              </a:cxn>
              <a:cxn ang="0">
                <a:pos x="T2" y="T3"/>
              </a:cxn>
              <a:cxn ang="0">
                <a:pos x="T4" y="T5"/>
              </a:cxn>
              <a:cxn ang="0">
                <a:pos x="T6" y="T7"/>
              </a:cxn>
              <a:cxn ang="0">
                <a:pos x="T8" y="T9"/>
              </a:cxn>
              <a:cxn ang="0">
                <a:pos x="T10" y="T11"/>
              </a:cxn>
              <a:cxn ang="0">
                <a:pos x="T12" y="T13"/>
              </a:cxn>
            </a:cxnLst>
            <a:rect l="0" t="0" r="r" b="b"/>
            <a:pathLst>
              <a:path w="2000" h="1349">
                <a:moveTo>
                  <a:pt x="2000" y="0"/>
                </a:moveTo>
                <a:lnTo>
                  <a:pt x="1361" y="0"/>
                </a:lnTo>
                <a:cubicBezTo>
                  <a:pt x="1285" y="208"/>
                  <a:pt x="1168" y="419"/>
                  <a:pt x="992" y="627"/>
                </a:cubicBezTo>
                <a:cubicBezTo>
                  <a:pt x="644" y="1036"/>
                  <a:pt x="259" y="1159"/>
                  <a:pt x="0" y="1193"/>
                </a:cubicBezTo>
                <a:lnTo>
                  <a:pt x="0" y="1349"/>
                </a:lnTo>
                <a:lnTo>
                  <a:pt x="2000" y="1349"/>
                </a:lnTo>
                <a:lnTo>
                  <a:pt x="2000" y="0"/>
                </a:lnTo>
                <a:close/>
              </a:path>
            </a:pathLst>
          </a:custGeom>
          <a:solidFill>
            <a:srgbClr val="7A786C">
              <a:alpha val="15000"/>
            </a:srgbClr>
          </a:solidFill>
          <a:ln>
            <a:noFill/>
          </a:ln>
        </p:spPr>
        <p:txBody>
          <a:bodyPr vert="horz" wrap="square" lIns="91440" tIns="45720" rIns="91440" bIns="45720" numCol="1" anchor="t" anchorCtr="0" compatLnSpc="1">
            <a:prstTxWarp prst="textNoShape">
              <a:avLst/>
            </a:prstTxWarp>
          </a:bodyPr>
          <a:lstStyle/>
          <a:p>
            <a:endParaRPr lang="de-DE"/>
          </a:p>
        </p:txBody>
      </p:sp>
      <p:sp>
        <p:nvSpPr>
          <p:cNvPr id="5" name="Datumsplatzhalter 4" hidden="1"/>
          <p:cNvSpPr>
            <a:spLocks noGrp="1"/>
          </p:cNvSpPr>
          <p:nvPr>
            <p:ph type="dt" sz="half" idx="15"/>
          </p:nvPr>
        </p:nvSpPr>
        <p:spPr>
          <a:xfrm>
            <a:off x="288032" y="5256683"/>
            <a:ext cx="864000" cy="288000"/>
          </a:xfrm>
        </p:spPr>
        <p:txBody>
          <a:bodyPr/>
          <a:lstStyle/>
          <a:p>
            <a:fld id="{30A2658B-9DCA-4C61-BE60-88DEF3D1D478}" type="datetime1">
              <a:rPr lang="de-DE" smtClean="0"/>
              <a:t>20.03.2024</a:t>
            </a:fld>
            <a:endParaRPr lang="de-DE"/>
          </a:p>
        </p:txBody>
      </p:sp>
      <p:sp>
        <p:nvSpPr>
          <p:cNvPr id="6" name="Fußzeilenplatzhalter 5" hidden="1"/>
          <p:cNvSpPr>
            <a:spLocks noGrp="1"/>
          </p:cNvSpPr>
          <p:nvPr>
            <p:ph type="ftr" sz="quarter" idx="16"/>
          </p:nvPr>
        </p:nvSpPr>
        <p:spPr>
          <a:xfrm>
            <a:off x="2088232" y="5256715"/>
            <a:ext cx="5040000" cy="288000"/>
          </a:xfrm>
        </p:spPr>
        <p:txBody>
          <a:bodyPr/>
          <a:lstStyle/>
          <a:p>
            <a:r>
              <a:rPr lang="de-DE"/>
              <a:t>Präsentationstitel/Autor/Veranstaltung</a:t>
            </a:r>
            <a:endParaRPr lang="de-DE" dirty="0"/>
          </a:p>
        </p:txBody>
      </p:sp>
      <p:sp>
        <p:nvSpPr>
          <p:cNvPr id="8" name="Foliennummernplatzhalter 7" hidden="1"/>
          <p:cNvSpPr>
            <a:spLocks noGrp="1"/>
          </p:cNvSpPr>
          <p:nvPr>
            <p:ph type="sldNum" sz="quarter" idx="17"/>
          </p:nvPr>
        </p:nvSpPr>
        <p:spPr>
          <a:xfrm>
            <a:off x="8352992" y="5256683"/>
            <a:ext cx="576000" cy="288000"/>
          </a:xfrm>
        </p:spPr>
        <p:txBody>
          <a:bodyPr/>
          <a:lstStyle/>
          <a:p>
            <a:fld id="{527F1E04-A1A3-475C-A843-CFD0985386EF}" type="slidenum">
              <a:rPr lang="de-DE" smtClean="0"/>
              <a:pPr/>
              <a:t>‹Nr.›</a:t>
            </a:fld>
            <a:endParaRPr lang="de-DE"/>
          </a:p>
        </p:txBody>
      </p:sp>
      <p:grpSp>
        <p:nvGrpSpPr>
          <p:cNvPr id="28" name="Gruppieren 27"/>
          <p:cNvGrpSpPr/>
          <p:nvPr/>
        </p:nvGrpSpPr>
        <p:grpSpPr>
          <a:xfrm>
            <a:off x="288033" y="288203"/>
            <a:ext cx="2427411" cy="575992"/>
            <a:chOff x="288033" y="288203"/>
            <a:chExt cx="2427411" cy="575992"/>
          </a:xfrm>
        </p:grpSpPr>
        <p:pic>
          <p:nvPicPr>
            <p:cNvPr id="29" name="Grafik 28"/>
            <p:cNvPicPr>
              <a:picLocks noChangeAspect="1"/>
            </p:cNvPicPr>
            <p:nvPr/>
          </p:nvPicPr>
          <p:blipFill rotWithShape="1">
            <a:blip r:embed="rId2" cstate="print">
              <a:extLst>
                <a:ext uri="{28A0092B-C50C-407E-A947-70E740481C1C}">
                  <a14:useLocalDpi xmlns:a14="http://schemas.microsoft.com/office/drawing/2010/main" val="0"/>
                </a:ext>
              </a:extLst>
            </a:blip>
            <a:srcRect r="53572"/>
            <a:stretch/>
          </p:blipFill>
          <p:spPr>
            <a:xfrm>
              <a:off x="288033" y="288203"/>
              <a:ext cx="1224135" cy="575992"/>
            </a:xfrm>
            <a:prstGeom prst="rect">
              <a:avLst/>
            </a:prstGeom>
          </p:spPr>
        </p:pic>
        <p:pic>
          <p:nvPicPr>
            <p:cNvPr id="30" name="Grafik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2167" y="304327"/>
              <a:ext cx="1203277" cy="449139"/>
            </a:xfrm>
            <a:prstGeom prst="rect">
              <a:avLst/>
            </a:prstGeom>
          </p:spPr>
        </p:pic>
      </p:grpSp>
    </p:spTree>
    <p:extLst>
      <p:ext uri="{BB962C8B-B14F-4D97-AF65-F5344CB8AC3E}">
        <p14:creationId xmlns:p14="http://schemas.microsoft.com/office/powerpoint/2010/main" val="2885827615"/>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dirty="0"/>
              <a:t>10.12.2020</a:t>
            </a:r>
          </a:p>
        </p:txBody>
      </p:sp>
      <p:sp>
        <p:nvSpPr>
          <p:cNvPr id="5" name="Fußzeilenplatzhalter 4"/>
          <p:cNvSpPr>
            <a:spLocks noGrp="1"/>
          </p:cNvSpPr>
          <p:nvPr>
            <p:ph type="ftr" sz="quarter" idx="11"/>
          </p:nvPr>
        </p:nvSpPr>
        <p:spPr/>
        <p:txBody>
          <a:bodyPr/>
          <a:lstStyle/>
          <a:p>
            <a:r>
              <a:rPr lang="de-DE" dirty="0"/>
              <a:t>Forschungsdatenmanagement</a:t>
            </a:r>
          </a:p>
        </p:txBody>
      </p:sp>
      <p:sp>
        <p:nvSpPr>
          <p:cNvPr id="6" name="Foliennummernplatzhalter 5"/>
          <p:cNvSpPr>
            <a:spLocks noGrp="1"/>
          </p:cNvSpPr>
          <p:nvPr>
            <p:ph type="sldNum" sz="quarter" idx="12"/>
          </p:nvPr>
        </p:nvSpPr>
        <p:spPr/>
        <p:txBody>
          <a:bodyPr/>
          <a:lstStyle/>
          <a:p>
            <a:fld id="{527F1E04-A1A3-475C-A843-CFD0985386EF}" type="slidenum">
              <a:rPr lang="de-DE" smtClean="0"/>
              <a:t>‹Nr.›</a:t>
            </a:fld>
            <a:endParaRPr lang="de-DE"/>
          </a:p>
        </p:txBody>
      </p:sp>
    </p:spTree>
    <p:extLst>
      <p:ext uri="{BB962C8B-B14F-4D97-AF65-F5344CB8AC3E}">
        <p14:creationId xmlns:p14="http://schemas.microsoft.com/office/powerpoint/2010/main" val="4120160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68752" y="1223963"/>
            <a:ext cx="2160936" cy="3313112"/>
          </a:xfrm>
        </p:spPr>
        <p:txBody>
          <a:bodyPr vert="eaVert"/>
          <a:lstStyle/>
          <a:p>
            <a:r>
              <a:rPr lang="de-DE"/>
              <a:t>Titelmasterformat durch Klicken bearbeiten</a:t>
            </a:r>
            <a:endParaRPr lang="de-DE" dirty="0"/>
          </a:p>
        </p:txBody>
      </p:sp>
      <p:sp>
        <p:nvSpPr>
          <p:cNvPr id="3" name="Vertikaler Textplatzhalter 2"/>
          <p:cNvSpPr>
            <a:spLocks noGrp="1"/>
          </p:cNvSpPr>
          <p:nvPr>
            <p:ph type="body" orient="vert" idx="1"/>
          </p:nvPr>
        </p:nvSpPr>
        <p:spPr>
          <a:xfrm>
            <a:off x="287339" y="1223963"/>
            <a:ext cx="6192000" cy="3312000"/>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dirty="0"/>
              <a:t>10.12.2020</a:t>
            </a:r>
          </a:p>
        </p:txBody>
      </p:sp>
      <p:sp>
        <p:nvSpPr>
          <p:cNvPr id="5" name="Fußzeilenplatzhalter 4"/>
          <p:cNvSpPr>
            <a:spLocks noGrp="1"/>
          </p:cNvSpPr>
          <p:nvPr>
            <p:ph type="ftr" sz="quarter" idx="11"/>
          </p:nvPr>
        </p:nvSpPr>
        <p:spPr/>
        <p:txBody>
          <a:bodyPr/>
          <a:lstStyle/>
          <a:p>
            <a:r>
              <a:rPr lang="de-DE" dirty="0"/>
              <a:t>Forschungsdatenmanagement</a:t>
            </a:r>
          </a:p>
        </p:txBody>
      </p:sp>
      <p:sp>
        <p:nvSpPr>
          <p:cNvPr id="6" name="Foliennummernplatzhalter 5"/>
          <p:cNvSpPr>
            <a:spLocks noGrp="1"/>
          </p:cNvSpPr>
          <p:nvPr>
            <p:ph type="sldNum" sz="quarter" idx="12"/>
          </p:nvPr>
        </p:nvSpPr>
        <p:spPr/>
        <p:txBody>
          <a:bodyPr/>
          <a:lstStyle/>
          <a:p>
            <a:fld id="{527F1E04-A1A3-475C-A843-CFD0985386EF}" type="slidenum">
              <a:rPr lang="de-DE" smtClean="0"/>
              <a:t>‹Nr.›</a:t>
            </a:fld>
            <a:endParaRPr lang="de-DE"/>
          </a:p>
        </p:txBody>
      </p:sp>
    </p:spTree>
    <p:extLst>
      <p:ext uri="{BB962C8B-B14F-4D97-AF65-F5344CB8AC3E}">
        <p14:creationId xmlns:p14="http://schemas.microsoft.com/office/powerpoint/2010/main" val="1845047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Zwei Inhalte">
    <p:spTree>
      <p:nvGrpSpPr>
        <p:cNvPr id="1" name=""/>
        <p:cNvGrpSpPr/>
        <p:nvPr/>
      </p:nvGrpSpPr>
      <p:grpSpPr bwMode="auto">
        <a:xfrm>
          <a:off x="0" y="0"/>
          <a:ext cx="0" cy="0"/>
          <a:chOff x="0" y="0"/>
          <a:chExt cx="0" cy="0"/>
        </a:xfrm>
      </p:grpSpPr>
      <p:sp>
        <p:nvSpPr>
          <p:cNvPr id="3" name="Inhaltsplatzhalter 2"/>
          <p:cNvSpPr>
            <a:spLocks noGrp="1"/>
          </p:cNvSpPr>
          <p:nvPr>
            <p:ph sz="half" idx="1"/>
          </p:nvPr>
        </p:nvSpPr>
        <p:spPr bwMode="auto">
          <a:xfrm>
            <a:off x="288496" y="1223491"/>
            <a:ext cx="4176000" cy="3313112"/>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Inhaltsplatzhalter 3"/>
          <p:cNvSpPr>
            <a:spLocks noGrp="1"/>
          </p:cNvSpPr>
          <p:nvPr>
            <p:ph sz="half" idx="2"/>
          </p:nvPr>
        </p:nvSpPr>
        <p:spPr bwMode="auto">
          <a:xfrm>
            <a:off x="4752528" y="1224603"/>
            <a:ext cx="4176000" cy="3312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Datumsplatzhalter 4"/>
          <p:cNvSpPr>
            <a:spLocks noGrp="1"/>
          </p:cNvSpPr>
          <p:nvPr>
            <p:ph type="dt" sz="half" idx="10"/>
          </p:nvPr>
        </p:nvSpPr>
        <p:spPr bwMode="auto"/>
        <p:txBody>
          <a:bodyPr/>
          <a:lstStyle/>
          <a:p>
            <a:pPr>
              <a:defRPr/>
            </a:pPr>
            <a:r>
              <a:rPr lang="de-DE"/>
              <a:t>10.12.2020</a:t>
            </a:r>
            <a:endParaRPr/>
          </a:p>
        </p:txBody>
      </p:sp>
      <p:sp>
        <p:nvSpPr>
          <p:cNvPr id="6" name="Fußzeilenplatzhalter 5"/>
          <p:cNvSpPr>
            <a:spLocks noGrp="1"/>
          </p:cNvSpPr>
          <p:nvPr>
            <p:ph type="ftr" sz="quarter" idx="11"/>
          </p:nvPr>
        </p:nvSpPr>
        <p:spPr bwMode="auto"/>
        <p:txBody>
          <a:bodyPr/>
          <a:lstStyle/>
          <a:p>
            <a:pPr>
              <a:defRPr/>
            </a:pPr>
            <a:r>
              <a:rPr lang="de-DE"/>
              <a:t>Präsentationstitel/Autor/Veranstaltung</a:t>
            </a:r>
            <a:endParaRPr/>
          </a:p>
        </p:txBody>
      </p:sp>
      <p:sp>
        <p:nvSpPr>
          <p:cNvPr id="7" name="Foliennummernplatzhalter 6"/>
          <p:cNvSpPr>
            <a:spLocks noGrp="1"/>
          </p:cNvSpPr>
          <p:nvPr>
            <p:ph type="sldNum" sz="quarter" idx="12"/>
          </p:nvPr>
        </p:nvSpPr>
        <p:spPr bwMode="auto"/>
        <p:txBody>
          <a:bodyPr/>
          <a:lstStyle/>
          <a:p>
            <a:pPr>
              <a:defRPr/>
            </a:pPr>
            <a:fld id="{527F1E04-A1A3-475C-A843-CFD0985386EF}" type="slidenum">
              <a:rPr lang="de-DE"/>
              <a:t>‹Nr.›</a:t>
            </a:fld>
            <a:endParaRPr lang="de-DE"/>
          </a:p>
        </p:txBody>
      </p:sp>
      <p:sp>
        <p:nvSpPr>
          <p:cNvPr id="10" name="Titel 1"/>
          <p:cNvSpPr>
            <a:spLocks noGrp="1"/>
          </p:cNvSpPr>
          <p:nvPr>
            <p:ph type="title"/>
          </p:nvPr>
        </p:nvSpPr>
        <p:spPr bwMode="auto">
          <a:xfrm>
            <a:off x="4011588" y="288924"/>
            <a:ext cx="4917403" cy="647278"/>
          </a:xfrm>
        </p:spPr>
        <p:txBody>
          <a:bodyPr/>
          <a:lstStyle/>
          <a:p>
            <a:pPr>
              <a:defRPr/>
            </a:pPr>
            <a:r>
              <a:rPr lang="de-DE"/>
              <a:t>Titelmasterformat durch Klicken bearbeiten</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Vergleich">
    <p:spTree>
      <p:nvGrpSpPr>
        <p:cNvPr id="1" name=""/>
        <p:cNvGrpSpPr/>
        <p:nvPr/>
      </p:nvGrpSpPr>
      <p:grpSpPr bwMode="auto">
        <a:xfrm>
          <a:off x="0" y="0"/>
          <a:ext cx="0" cy="0"/>
          <a:chOff x="0" y="0"/>
          <a:chExt cx="0" cy="0"/>
        </a:xfrm>
      </p:grpSpPr>
      <p:sp>
        <p:nvSpPr>
          <p:cNvPr id="3" name="Textplatzhalter 2"/>
          <p:cNvSpPr>
            <a:spLocks noGrp="1"/>
          </p:cNvSpPr>
          <p:nvPr>
            <p:ph type="body" idx="1"/>
          </p:nvPr>
        </p:nvSpPr>
        <p:spPr bwMode="auto">
          <a:xfrm>
            <a:off x="288496" y="1224283"/>
            <a:ext cx="4176000" cy="432000"/>
          </a:xfrm>
        </p:spPr>
        <p:txBody>
          <a:bodyPr wrap="none" anchor="ctr" anchorCtr="0"/>
          <a:lstStyle>
            <a:lvl1pPr marL="0" indent="0">
              <a:spcBef>
                <a:spcPts val="0"/>
              </a:spcBef>
              <a:spcAft>
                <a:spcPts val="0"/>
              </a:spcAft>
              <a:buNone/>
              <a:defRPr sz="2400" b="0" cap="all"/>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Formatvorlagen des Textmasters bearbeiten</a:t>
            </a:r>
            <a:endParaRPr/>
          </a:p>
        </p:txBody>
      </p:sp>
      <p:sp>
        <p:nvSpPr>
          <p:cNvPr id="4" name="Inhaltsplatzhalter 3"/>
          <p:cNvSpPr>
            <a:spLocks noGrp="1"/>
          </p:cNvSpPr>
          <p:nvPr>
            <p:ph sz="half" idx="2"/>
          </p:nvPr>
        </p:nvSpPr>
        <p:spPr bwMode="auto">
          <a:xfrm>
            <a:off x="287784" y="1799827"/>
            <a:ext cx="4176712" cy="2736776"/>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Textplatzhalter 4"/>
          <p:cNvSpPr>
            <a:spLocks noGrp="1"/>
          </p:cNvSpPr>
          <p:nvPr>
            <p:ph type="body" sz="quarter" idx="3"/>
          </p:nvPr>
        </p:nvSpPr>
        <p:spPr bwMode="auto">
          <a:xfrm>
            <a:off x="4752279" y="1224283"/>
            <a:ext cx="4176713" cy="432000"/>
          </a:xfrm>
        </p:spPr>
        <p:txBody>
          <a:bodyPr wrap="none" anchor="ctr" anchorCtr="0"/>
          <a:lstStyle>
            <a:lvl1pPr marL="0" indent="0">
              <a:spcBef>
                <a:spcPts val="0"/>
              </a:spcBef>
              <a:spcAft>
                <a:spcPts val="0"/>
              </a:spcAft>
              <a:buNone/>
              <a:defRPr sz="2400" b="0" cap="all"/>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Formatvorlagen des Textmasters bearbeiten</a:t>
            </a:r>
            <a:endParaRPr/>
          </a:p>
        </p:txBody>
      </p:sp>
      <p:sp>
        <p:nvSpPr>
          <p:cNvPr id="6" name="Inhaltsplatzhalter 5"/>
          <p:cNvSpPr>
            <a:spLocks noGrp="1"/>
          </p:cNvSpPr>
          <p:nvPr>
            <p:ph sz="quarter" idx="4"/>
          </p:nvPr>
        </p:nvSpPr>
        <p:spPr bwMode="auto">
          <a:xfrm>
            <a:off x="4752992" y="1800603"/>
            <a:ext cx="4176000" cy="2736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7" name="Datumsplatzhalter 6"/>
          <p:cNvSpPr>
            <a:spLocks noGrp="1"/>
          </p:cNvSpPr>
          <p:nvPr>
            <p:ph type="dt" sz="half" idx="10"/>
          </p:nvPr>
        </p:nvSpPr>
        <p:spPr bwMode="auto"/>
        <p:txBody>
          <a:bodyPr/>
          <a:lstStyle/>
          <a:p>
            <a:pPr>
              <a:defRPr/>
            </a:pPr>
            <a:r>
              <a:rPr lang="de-DE"/>
              <a:t>10.12.2020</a:t>
            </a:r>
            <a:endParaRPr/>
          </a:p>
        </p:txBody>
      </p:sp>
      <p:sp>
        <p:nvSpPr>
          <p:cNvPr id="8" name="Fußzeilenplatzhalter 7"/>
          <p:cNvSpPr>
            <a:spLocks noGrp="1"/>
          </p:cNvSpPr>
          <p:nvPr>
            <p:ph type="ftr" sz="quarter" idx="11"/>
          </p:nvPr>
        </p:nvSpPr>
        <p:spPr bwMode="auto"/>
        <p:txBody>
          <a:bodyPr/>
          <a:lstStyle/>
          <a:p>
            <a:pPr>
              <a:defRPr/>
            </a:pPr>
            <a:r>
              <a:rPr lang="de-DE"/>
              <a:t>Forschungsdatenmanagement</a:t>
            </a:r>
            <a:endParaRPr/>
          </a:p>
        </p:txBody>
      </p:sp>
      <p:sp>
        <p:nvSpPr>
          <p:cNvPr id="9" name="Foliennummernplatzhalter 8"/>
          <p:cNvSpPr>
            <a:spLocks noGrp="1"/>
          </p:cNvSpPr>
          <p:nvPr>
            <p:ph type="sldNum" sz="quarter" idx="12"/>
          </p:nvPr>
        </p:nvSpPr>
        <p:spPr bwMode="auto"/>
        <p:txBody>
          <a:bodyPr/>
          <a:lstStyle/>
          <a:p>
            <a:pPr>
              <a:defRPr/>
            </a:pPr>
            <a:fld id="{527F1E04-A1A3-475C-A843-CFD0985386EF}" type="slidenum">
              <a:rPr lang="de-DE"/>
              <a:t>‹Nr.›</a:t>
            </a:fld>
            <a:endParaRPr lang="de-DE"/>
          </a:p>
        </p:txBody>
      </p:sp>
      <p:sp>
        <p:nvSpPr>
          <p:cNvPr id="12" name="Titel 1"/>
          <p:cNvSpPr>
            <a:spLocks noGrp="1"/>
          </p:cNvSpPr>
          <p:nvPr>
            <p:ph type="title"/>
          </p:nvPr>
        </p:nvSpPr>
        <p:spPr bwMode="auto">
          <a:xfrm>
            <a:off x="4011588" y="288924"/>
            <a:ext cx="4917403" cy="647278"/>
          </a:xfrm>
        </p:spPr>
        <p:txBody>
          <a:bodyPr/>
          <a:lstStyle/>
          <a:p>
            <a:pPr>
              <a:defRPr/>
            </a:pPr>
            <a:r>
              <a:rPr lang="de-DE"/>
              <a:t>Titelmasterformat durch Klicken bearbeiten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xAndObj" preserve="1" userDrawn="1">
  <p:cSld name="Titel, Text und Inhal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Titelmasterformat durch Klicken bearbeiten</a:t>
            </a:r>
            <a:endParaRPr/>
          </a:p>
        </p:txBody>
      </p:sp>
      <p:sp>
        <p:nvSpPr>
          <p:cNvPr id="3" name="Textplatzhalter 2"/>
          <p:cNvSpPr>
            <a:spLocks noGrp="1"/>
          </p:cNvSpPr>
          <p:nvPr>
            <p:ph type="body" sz="half" idx="1"/>
          </p:nvPr>
        </p:nvSpPr>
        <p:spPr bwMode="auto">
          <a:xfrm>
            <a:off x="288032" y="1223491"/>
            <a:ext cx="1872000" cy="3313112"/>
          </a:xfrm>
        </p:spPr>
        <p:txBody>
          <a:bodyPr/>
          <a:lstStyle>
            <a:lvl1pPr marL="0" indent="0">
              <a:lnSpc>
                <a:spcPct val="100000"/>
              </a:lnSpc>
              <a:spcBef>
                <a:spcPts val="0"/>
              </a:spcBef>
              <a:spcAft>
                <a:spcPts val="420"/>
              </a:spcAft>
              <a:buNone/>
              <a:defRPr sz="1400"/>
            </a:lvl1pPr>
            <a:lvl2pPr marL="216000" indent="0">
              <a:buFont typeface="Arial"/>
              <a:buNone/>
              <a:defRPr sz="1400"/>
            </a:lvl2pPr>
            <a:lvl3pPr marL="432000" indent="0">
              <a:buNone/>
              <a:defRPr sz="1400"/>
            </a:lvl3pPr>
            <a:lvl4pPr marL="648000" indent="0">
              <a:buNone/>
              <a:defRPr sz="1400"/>
            </a:lvl4pPr>
            <a:lvl5pPr marL="864000" indent="0">
              <a:buNone/>
              <a:defRPr sz="1400"/>
            </a:lvl5pPr>
          </a:lstStyle>
          <a:p>
            <a:pPr lvl="0">
              <a:defRPr/>
            </a:pPr>
            <a:r>
              <a:rPr lang="de-DE"/>
              <a:t>Formatvorlagen des Textmasters bearbeiten</a:t>
            </a:r>
            <a:endParaRPr/>
          </a:p>
        </p:txBody>
      </p:sp>
      <p:sp>
        <p:nvSpPr>
          <p:cNvPr id="4" name="Inhaltsplatzhalter 3"/>
          <p:cNvSpPr>
            <a:spLocks noGrp="1"/>
          </p:cNvSpPr>
          <p:nvPr>
            <p:ph sz="half" idx="2" hasCustomPrompt="1"/>
          </p:nvPr>
        </p:nvSpPr>
        <p:spPr bwMode="auto">
          <a:xfrm>
            <a:off x="2448272" y="1223491"/>
            <a:ext cx="6480720" cy="3313112"/>
          </a:xfrm>
        </p:spPr>
        <p:txBody>
          <a:bodyPr/>
          <a:lstStyle>
            <a:lvl1pPr marL="0" indent="0">
              <a:buNone/>
              <a:defRPr/>
            </a:lvl1pPr>
          </a:lstStyle>
          <a:p>
            <a:pPr lvl="0">
              <a:defRPr/>
            </a:pPr>
            <a:r>
              <a:rPr lang="de-DE"/>
              <a:t> </a:t>
            </a:r>
            <a:endParaRPr/>
          </a:p>
        </p:txBody>
      </p:sp>
      <p:sp>
        <p:nvSpPr>
          <p:cNvPr id="5" name="Datumsplatzhalter 4"/>
          <p:cNvSpPr>
            <a:spLocks noGrp="1"/>
          </p:cNvSpPr>
          <p:nvPr>
            <p:ph type="dt" sz="half" idx="10"/>
          </p:nvPr>
        </p:nvSpPr>
        <p:spPr bwMode="auto"/>
        <p:txBody>
          <a:bodyPr/>
          <a:lstStyle/>
          <a:p>
            <a:pPr>
              <a:defRPr/>
            </a:pPr>
            <a:r>
              <a:rPr lang="de-DE"/>
              <a:t>10.12.2020</a:t>
            </a:r>
            <a:endParaRPr/>
          </a:p>
        </p:txBody>
      </p:sp>
      <p:sp>
        <p:nvSpPr>
          <p:cNvPr id="6" name="Fußzeilenplatzhalter 5"/>
          <p:cNvSpPr>
            <a:spLocks noGrp="1"/>
          </p:cNvSpPr>
          <p:nvPr>
            <p:ph type="ftr" sz="quarter" idx="11"/>
          </p:nvPr>
        </p:nvSpPr>
        <p:spPr bwMode="auto"/>
        <p:txBody>
          <a:bodyPr/>
          <a:lstStyle/>
          <a:p>
            <a:pPr>
              <a:defRPr/>
            </a:pPr>
            <a:r>
              <a:rPr lang="de-DE"/>
              <a:t>Forschungsdatenmanagement</a:t>
            </a:r>
            <a:endParaRPr/>
          </a:p>
        </p:txBody>
      </p:sp>
      <p:sp>
        <p:nvSpPr>
          <p:cNvPr id="7" name="Foliennummernplatzhalter 6"/>
          <p:cNvSpPr>
            <a:spLocks noGrp="1"/>
          </p:cNvSpPr>
          <p:nvPr>
            <p:ph type="sldNum" sz="quarter" idx="12"/>
          </p:nvPr>
        </p:nvSpPr>
        <p:spPr bwMode="auto"/>
        <p:txBody>
          <a:bodyPr/>
          <a:lstStyle/>
          <a:p>
            <a:pPr>
              <a:defRPr/>
            </a:pPr>
            <a:fld id="{527F1E04-A1A3-475C-A843-CFD0985386EF}" type="slidenum">
              <a:rPr lang="de-DE"/>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txOverObj" preserve="1" userDrawn="1">
  <p:cSld name="Titel und Text über Inhal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Titelmasterformat durch Klicken bearbeiten</a:t>
            </a:r>
            <a:endParaRPr/>
          </a:p>
        </p:txBody>
      </p:sp>
      <p:sp>
        <p:nvSpPr>
          <p:cNvPr id="3" name="Textplatzhalter 2"/>
          <p:cNvSpPr>
            <a:spLocks noGrp="1"/>
          </p:cNvSpPr>
          <p:nvPr>
            <p:ph type="body" sz="half" idx="1"/>
          </p:nvPr>
        </p:nvSpPr>
        <p:spPr bwMode="auto">
          <a:xfrm>
            <a:off x="288032" y="1224235"/>
            <a:ext cx="8640000" cy="864368"/>
          </a:xfrm>
        </p:spPr>
        <p:txBody>
          <a:bodyPr/>
          <a:lstStyle>
            <a:lvl1pPr marL="0" indent="0">
              <a:spcBef>
                <a:spcPts val="0"/>
              </a:spcBef>
              <a:spcAft>
                <a:spcPts val="420"/>
              </a:spcAft>
              <a:buNone/>
              <a:defRPr sz="1400"/>
            </a:lvl1pPr>
            <a:lvl2pPr marL="216000" indent="0">
              <a:buNone/>
              <a:defRPr sz="1400"/>
            </a:lvl2pPr>
            <a:lvl3pPr marL="432000" indent="0">
              <a:buNone/>
              <a:defRPr sz="1400"/>
            </a:lvl3pPr>
            <a:lvl4pPr marL="648000" indent="0">
              <a:buNone/>
              <a:defRPr sz="1400"/>
            </a:lvl4pPr>
            <a:lvl5pPr marL="864000" indent="0">
              <a:buNone/>
              <a:defRPr sz="1400"/>
            </a:lvl5pPr>
          </a:lstStyle>
          <a:p>
            <a:pPr lvl="0">
              <a:defRPr/>
            </a:pPr>
            <a:r>
              <a:rPr lang="de-DE"/>
              <a:t>Formatvorlagen des Textmasters bearbeiten</a:t>
            </a:r>
            <a:endParaRPr/>
          </a:p>
        </p:txBody>
      </p:sp>
      <p:sp>
        <p:nvSpPr>
          <p:cNvPr id="4" name="Inhaltsplatzhalter 3"/>
          <p:cNvSpPr>
            <a:spLocks noGrp="1"/>
          </p:cNvSpPr>
          <p:nvPr>
            <p:ph sz="half" idx="2" hasCustomPrompt="1"/>
          </p:nvPr>
        </p:nvSpPr>
        <p:spPr bwMode="auto">
          <a:xfrm>
            <a:off x="288992" y="2376075"/>
            <a:ext cx="8640000" cy="2160528"/>
          </a:xfrm>
        </p:spPr>
        <p:txBody>
          <a:bodyPr/>
          <a:lstStyle>
            <a:lvl1pPr marL="0" indent="0">
              <a:buNone/>
              <a:defRPr/>
            </a:lvl1pPr>
            <a:lvl2pPr marL="216000" indent="0">
              <a:buNone/>
              <a:defRPr/>
            </a:lvl2pPr>
            <a:lvl3pPr marL="432000" indent="0">
              <a:buNone/>
              <a:defRPr/>
            </a:lvl3pPr>
            <a:lvl4pPr marL="648000" indent="0">
              <a:buNone/>
              <a:defRPr/>
            </a:lvl4pPr>
            <a:lvl5pPr marL="864000" indent="0">
              <a:buNone/>
              <a:defRPr/>
            </a:lvl5pPr>
          </a:lstStyle>
          <a:p>
            <a:pPr lvl="0">
              <a:defRPr/>
            </a:pPr>
            <a:r>
              <a:rPr lang="de-DE"/>
              <a:t> </a:t>
            </a:r>
            <a:endParaRPr/>
          </a:p>
        </p:txBody>
      </p:sp>
      <p:sp>
        <p:nvSpPr>
          <p:cNvPr id="5" name="Datumsplatzhalter 4"/>
          <p:cNvSpPr>
            <a:spLocks noGrp="1"/>
          </p:cNvSpPr>
          <p:nvPr>
            <p:ph type="dt" sz="half" idx="10"/>
          </p:nvPr>
        </p:nvSpPr>
        <p:spPr bwMode="auto"/>
        <p:txBody>
          <a:bodyPr/>
          <a:lstStyle/>
          <a:p>
            <a:pPr>
              <a:defRPr/>
            </a:pPr>
            <a:r>
              <a:rPr lang="de-DE"/>
              <a:t>10.12.2020</a:t>
            </a:r>
            <a:endParaRPr/>
          </a:p>
        </p:txBody>
      </p:sp>
      <p:sp>
        <p:nvSpPr>
          <p:cNvPr id="6" name="Fußzeilenplatzhalter 5"/>
          <p:cNvSpPr>
            <a:spLocks noGrp="1"/>
          </p:cNvSpPr>
          <p:nvPr>
            <p:ph type="ftr" sz="quarter" idx="11"/>
          </p:nvPr>
        </p:nvSpPr>
        <p:spPr bwMode="auto"/>
        <p:txBody>
          <a:bodyPr/>
          <a:lstStyle/>
          <a:p>
            <a:pPr>
              <a:defRPr/>
            </a:pPr>
            <a:r>
              <a:rPr lang="de-DE"/>
              <a:t>Forschungsdatenmanagement</a:t>
            </a:r>
            <a:endParaRPr/>
          </a:p>
        </p:txBody>
      </p:sp>
      <p:sp>
        <p:nvSpPr>
          <p:cNvPr id="7" name="Foliennummernplatzhalter 6"/>
          <p:cNvSpPr>
            <a:spLocks noGrp="1"/>
          </p:cNvSpPr>
          <p:nvPr>
            <p:ph type="sldNum" sz="quarter" idx="12"/>
          </p:nvPr>
        </p:nvSpPr>
        <p:spPr bwMode="auto"/>
        <p:txBody>
          <a:bodyPr/>
          <a:lstStyle/>
          <a:p>
            <a:pPr>
              <a:defRPr/>
            </a:pPr>
            <a:fld id="{527F1E04-A1A3-475C-A843-CFD0985386EF}" type="slidenum">
              <a:rPr lang="de-DE"/>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OverTx" preserve="1" userDrawn="1">
  <p:cSld name="Titel und Inhalt über Tex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Titelmasterformat durch Klicken bearbeiten</a:t>
            </a:r>
            <a:endParaRPr/>
          </a:p>
        </p:txBody>
      </p:sp>
      <p:sp>
        <p:nvSpPr>
          <p:cNvPr id="3" name="Inhaltsplatzhalter 2"/>
          <p:cNvSpPr>
            <a:spLocks noGrp="1"/>
          </p:cNvSpPr>
          <p:nvPr>
            <p:ph sz="half" idx="1" hasCustomPrompt="1"/>
          </p:nvPr>
        </p:nvSpPr>
        <p:spPr bwMode="auto">
          <a:xfrm>
            <a:off x="288032" y="1224235"/>
            <a:ext cx="8640000" cy="2160000"/>
          </a:xfrm>
        </p:spPr>
        <p:txBody>
          <a:bodyPr/>
          <a:lstStyle>
            <a:lvl1pPr marL="0" indent="0">
              <a:buNone/>
              <a:defRPr sz="1400"/>
            </a:lvl1pPr>
            <a:lvl2pPr marL="216000" indent="0">
              <a:buNone/>
              <a:defRPr sz="1400"/>
            </a:lvl2pPr>
            <a:lvl3pPr marL="432000" indent="0">
              <a:buNone/>
              <a:defRPr sz="1400"/>
            </a:lvl3pPr>
            <a:lvl4pPr marL="648000" indent="0">
              <a:buNone/>
              <a:defRPr sz="1400"/>
            </a:lvl4pPr>
            <a:lvl5pPr marL="864000" indent="0">
              <a:buNone/>
              <a:defRPr sz="1400"/>
            </a:lvl5pPr>
          </a:lstStyle>
          <a:p>
            <a:pPr lvl="0">
              <a:defRPr/>
            </a:pPr>
            <a:r>
              <a:rPr lang="de-DE"/>
              <a:t> </a:t>
            </a:r>
            <a:endParaRPr/>
          </a:p>
        </p:txBody>
      </p:sp>
      <p:sp>
        <p:nvSpPr>
          <p:cNvPr id="4" name="Textplatzhalter 3"/>
          <p:cNvSpPr>
            <a:spLocks noGrp="1"/>
          </p:cNvSpPr>
          <p:nvPr>
            <p:ph type="body" sz="half" idx="2"/>
          </p:nvPr>
        </p:nvSpPr>
        <p:spPr bwMode="auto">
          <a:xfrm>
            <a:off x="288032" y="3672603"/>
            <a:ext cx="8640000" cy="864000"/>
          </a:xfrm>
        </p:spPr>
        <p:txBody>
          <a:bodyPr/>
          <a:lstStyle>
            <a:lvl1pPr marL="0" indent="0">
              <a:spcBef>
                <a:spcPts val="0"/>
              </a:spcBef>
              <a:spcAft>
                <a:spcPts val="420"/>
              </a:spcAft>
              <a:buNone/>
              <a:defRPr sz="1400"/>
            </a:lvl1pPr>
            <a:lvl2pPr marL="216000" indent="0">
              <a:buNone/>
              <a:defRPr sz="1400"/>
            </a:lvl2pPr>
            <a:lvl3pPr marL="432000" indent="0">
              <a:buNone/>
              <a:defRPr sz="1400"/>
            </a:lvl3pPr>
            <a:lvl4pPr marL="648000" indent="0">
              <a:buNone/>
              <a:defRPr sz="1400"/>
            </a:lvl4pPr>
            <a:lvl5pPr marL="864000" indent="0">
              <a:buNone/>
              <a:defRPr sz="1400"/>
            </a:lvl5pPr>
          </a:lstStyle>
          <a:p>
            <a:pPr lvl="0">
              <a:defRPr/>
            </a:pPr>
            <a:r>
              <a:rPr lang="de-DE"/>
              <a:t>Formatvorlagen des Textmasters bearbeiten</a:t>
            </a:r>
            <a:endParaRPr/>
          </a:p>
        </p:txBody>
      </p:sp>
      <p:sp>
        <p:nvSpPr>
          <p:cNvPr id="5" name="Datumsplatzhalter 4"/>
          <p:cNvSpPr>
            <a:spLocks noGrp="1"/>
          </p:cNvSpPr>
          <p:nvPr>
            <p:ph type="dt" sz="half" idx="10"/>
          </p:nvPr>
        </p:nvSpPr>
        <p:spPr bwMode="auto"/>
        <p:txBody>
          <a:bodyPr/>
          <a:lstStyle/>
          <a:p>
            <a:pPr>
              <a:defRPr/>
            </a:pPr>
            <a:r>
              <a:rPr lang="de-DE"/>
              <a:t>10.12.2020</a:t>
            </a:r>
            <a:endParaRPr/>
          </a:p>
        </p:txBody>
      </p:sp>
      <p:sp>
        <p:nvSpPr>
          <p:cNvPr id="6" name="Fußzeilenplatzhalter 5"/>
          <p:cNvSpPr>
            <a:spLocks noGrp="1"/>
          </p:cNvSpPr>
          <p:nvPr>
            <p:ph type="ftr" sz="quarter" idx="11"/>
          </p:nvPr>
        </p:nvSpPr>
        <p:spPr bwMode="auto"/>
        <p:txBody>
          <a:bodyPr/>
          <a:lstStyle/>
          <a:p>
            <a:pPr>
              <a:defRPr/>
            </a:pPr>
            <a:r>
              <a:rPr lang="de-DE"/>
              <a:t>Forschungsdatenmanagement</a:t>
            </a:r>
            <a:endParaRPr/>
          </a:p>
        </p:txBody>
      </p:sp>
      <p:sp>
        <p:nvSpPr>
          <p:cNvPr id="7" name="Foliennummernplatzhalter 6"/>
          <p:cNvSpPr>
            <a:spLocks noGrp="1"/>
          </p:cNvSpPr>
          <p:nvPr>
            <p:ph type="sldNum" sz="quarter" idx="12"/>
          </p:nvPr>
        </p:nvSpPr>
        <p:spPr bwMode="auto"/>
        <p:txBody>
          <a:bodyPr/>
          <a:lstStyle/>
          <a:p>
            <a:pPr>
              <a:defRPr/>
            </a:pPr>
            <a:fld id="{527F1E04-A1A3-475C-A843-CFD0985386EF}" type="slidenum">
              <a:rPr lang="de-DE"/>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twoObjOverTx" preserve="1" userDrawn="1">
  <p:cSld name="Titel, zwei Inhalte über Tex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Titelmasterformat durch Klicken bearbeiten</a:t>
            </a:r>
            <a:endParaRPr/>
          </a:p>
        </p:txBody>
      </p:sp>
      <p:sp>
        <p:nvSpPr>
          <p:cNvPr id="3" name="Inhaltsplatzhalter 2"/>
          <p:cNvSpPr>
            <a:spLocks noGrp="1"/>
          </p:cNvSpPr>
          <p:nvPr>
            <p:ph sz="quarter" idx="1" hasCustomPrompt="1"/>
          </p:nvPr>
        </p:nvSpPr>
        <p:spPr bwMode="auto">
          <a:xfrm>
            <a:off x="288032" y="1224475"/>
            <a:ext cx="4176000" cy="2160000"/>
          </a:xfrm>
        </p:spPr>
        <p:txBody>
          <a:bodyPr/>
          <a:lstStyle>
            <a:lvl1pPr marL="0" indent="0">
              <a:buNone/>
              <a:defRPr/>
            </a:lvl1pPr>
            <a:lvl2pPr marL="216000" indent="0">
              <a:buNone/>
              <a:defRPr/>
            </a:lvl2pPr>
            <a:lvl3pPr marL="432000" indent="0">
              <a:buNone/>
              <a:defRPr/>
            </a:lvl3pPr>
            <a:lvl4pPr marL="648000" indent="0">
              <a:buNone/>
              <a:defRPr/>
            </a:lvl4pPr>
            <a:lvl5pPr marL="864000" indent="0">
              <a:buNone/>
              <a:defRPr/>
            </a:lvl5pPr>
          </a:lstStyle>
          <a:p>
            <a:pPr lvl="0">
              <a:defRPr/>
            </a:pPr>
            <a:r>
              <a:rPr lang="de-DE"/>
              <a:t> </a:t>
            </a:r>
            <a:endParaRPr/>
          </a:p>
        </p:txBody>
      </p:sp>
      <p:sp>
        <p:nvSpPr>
          <p:cNvPr id="4" name="Inhaltsplatzhalter 3"/>
          <p:cNvSpPr>
            <a:spLocks noGrp="1"/>
          </p:cNvSpPr>
          <p:nvPr>
            <p:ph sz="quarter" idx="2" hasCustomPrompt="1"/>
          </p:nvPr>
        </p:nvSpPr>
        <p:spPr bwMode="auto">
          <a:xfrm>
            <a:off x="4752992" y="1224475"/>
            <a:ext cx="4176000" cy="2160000"/>
          </a:xfrm>
        </p:spPr>
        <p:txBody>
          <a:bodyPr/>
          <a:lstStyle>
            <a:lvl1pPr marL="0" indent="0">
              <a:buNone/>
              <a:defRPr/>
            </a:lvl1pPr>
            <a:lvl2pPr marL="216000" indent="0">
              <a:buNone/>
              <a:defRPr/>
            </a:lvl2pPr>
            <a:lvl3pPr marL="432000" indent="0">
              <a:buNone/>
              <a:defRPr/>
            </a:lvl3pPr>
            <a:lvl4pPr marL="648000" indent="0">
              <a:buNone/>
              <a:defRPr/>
            </a:lvl4pPr>
            <a:lvl5pPr marL="864000" indent="0">
              <a:buNone/>
              <a:defRPr/>
            </a:lvl5pPr>
          </a:lstStyle>
          <a:p>
            <a:pPr lvl="0">
              <a:defRPr/>
            </a:pPr>
            <a:r>
              <a:rPr lang="de-DE"/>
              <a:t> </a:t>
            </a:r>
            <a:endParaRPr/>
          </a:p>
        </p:txBody>
      </p:sp>
      <p:sp>
        <p:nvSpPr>
          <p:cNvPr id="5" name="Textplatzhalter 4"/>
          <p:cNvSpPr>
            <a:spLocks noGrp="1"/>
          </p:cNvSpPr>
          <p:nvPr>
            <p:ph type="body" sz="half" idx="3"/>
          </p:nvPr>
        </p:nvSpPr>
        <p:spPr bwMode="auto">
          <a:xfrm>
            <a:off x="288032" y="3672603"/>
            <a:ext cx="8642350" cy="864000"/>
          </a:xfrm>
        </p:spPr>
        <p:txBody>
          <a:bodyPr/>
          <a:lstStyle>
            <a:lvl1pPr marL="0" indent="0">
              <a:spcAft>
                <a:spcPts val="420"/>
              </a:spcAft>
              <a:buNone/>
              <a:defRPr sz="1400"/>
            </a:lvl1pPr>
            <a:lvl2pPr marL="216000" indent="0">
              <a:spcAft>
                <a:spcPts val="420"/>
              </a:spcAft>
              <a:buNone/>
              <a:defRPr sz="1400"/>
            </a:lvl2pPr>
            <a:lvl3pPr marL="432000" indent="0">
              <a:spcAft>
                <a:spcPts val="420"/>
              </a:spcAft>
              <a:buNone/>
              <a:defRPr sz="1400"/>
            </a:lvl3pPr>
            <a:lvl4pPr marL="648000" indent="0">
              <a:spcAft>
                <a:spcPts val="420"/>
              </a:spcAft>
              <a:buNone/>
              <a:defRPr sz="1400"/>
            </a:lvl4pPr>
            <a:lvl5pPr marL="864000" indent="0">
              <a:spcAft>
                <a:spcPts val="420"/>
              </a:spcAft>
              <a:buNone/>
              <a:defRPr sz="1400"/>
            </a:lvl5pPr>
          </a:lstStyle>
          <a:p>
            <a:pPr lvl="0">
              <a:defRPr/>
            </a:pPr>
            <a:r>
              <a:rPr lang="de-DE"/>
              <a:t>Formatvorlagen des Textmasters bearbeiten</a:t>
            </a:r>
            <a:endParaRPr/>
          </a:p>
        </p:txBody>
      </p:sp>
      <p:sp>
        <p:nvSpPr>
          <p:cNvPr id="6" name="Datumsplatzhalter 5"/>
          <p:cNvSpPr>
            <a:spLocks noGrp="1"/>
          </p:cNvSpPr>
          <p:nvPr>
            <p:ph type="dt" sz="half" idx="10"/>
          </p:nvPr>
        </p:nvSpPr>
        <p:spPr bwMode="auto"/>
        <p:txBody>
          <a:bodyPr/>
          <a:lstStyle/>
          <a:p>
            <a:pPr>
              <a:defRPr/>
            </a:pPr>
            <a:r>
              <a:rPr lang="de-DE"/>
              <a:t>10.12.2020</a:t>
            </a:r>
            <a:endParaRPr/>
          </a:p>
        </p:txBody>
      </p:sp>
      <p:sp>
        <p:nvSpPr>
          <p:cNvPr id="7" name="Fußzeilenplatzhalter 6"/>
          <p:cNvSpPr>
            <a:spLocks noGrp="1"/>
          </p:cNvSpPr>
          <p:nvPr>
            <p:ph type="ftr" sz="quarter" idx="11"/>
          </p:nvPr>
        </p:nvSpPr>
        <p:spPr bwMode="auto"/>
        <p:txBody>
          <a:bodyPr/>
          <a:lstStyle/>
          <a:p>
            <a:pPr>
              <a:defRPr/>
            </a:pPr>
            <a:r>
              <a:rPr lang="de-DE"/>
              <a:t>Forschungsdatenmanagement</a:t>
            </a:r>
            <a:endParaRPr/>
          </a:p>
        </p:txBody>
      </p:sp>
      <p:sp>
        <p:nvSpPr>
          <p:cNvPr id="8" name="Foliennummernplatzhalter 7"/>
          <p:cNvSpPr>
            <a:spLocks noGrp="1"/>
          </p:cNvSpPr>
          <p:nvPr>
            <p:ph type="sldNum" sz="quarter" idx="12"/>
          </p:nvPr>
        </p:nvSpPr>
        <p:spPr bwMode="auto"/>
        <p:txBody>
          <a:bodyPr/>
          <a:lstStyle/>
          <a:p>
            <a:pPr>
              <a:defRPr/>
            </a:pPr>
            <a:fld id="{527F1E04-A1A3-475C-A843-CFD0985386EF}" type="slidenum">
              <a:rPr lang="de-DE"/>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jp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EFC"/>
        </a:solidFill>
        <a:effectLst/>
      </p:bgPr>
    </p:bg>
    <p:spTree>
      <p:nvGrpSpPr>
        <p:cNvPr id="1" name=""/>
        <p:cNvGrpSpPr/>
        <p:nvPr/>
      </p:nvGrpSpPr>
      <p:grpSpPr bwMode="auto">
        <a:xfrm>
          <a:off x="0" y="0"/>
          <a:ext cx="0" cy="0"/>
          <a:chOff x="0" y="0"/>
          <a:chExt cx="0" cy="0"/>
        </a:xfrm>
      </p:grpSpPr>
      <p:sp>
        <p:nvSpPr>
          <p:cNvPr id="10" name="Rechteck 9"/>
          <p:cNvSpPr/>
          <p:nvPr/>
        </p:nvSpPr>
        <p:spPr bwMode="auto">
          <a:xfrm>
            <a:off x="216024" y="288131"/>
            <a:ext cx="2592288" cy="576064"/>
          </a:xfrm>
          <a:prstGeom prst="rect">
            <a:avLst/>
          </a:prstGeom>
          <a:solidFill>
            <a:srgbClr val="FFF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400">
              <a:solidFill>
                <a:schemeClr val="accent2"/>
              </a:solidFill>
            </a:endParaRPr>
          </a:p>
        </p:txBody>
      </p:sp>
      <p:sp>
        <p:nvSpPr>
          <p:cNvPr id="2" name="Titelplatzhalter 1"/>
          <p:cNvSpPr>
            <a:spLocks noGrp="1"/>
          </p:cNvSpPr>
          <p:nvPr>
            <p:ph type="title"/>
          </p:nvPr>
        </p:nvSpPr>
        <p:spPr bwMode="auto">
          <a:xfrm>
            <a:off x="4011588" y="288924"/>
            <a:ext cx="4917403" cy="647278"/>
          </a:xfrm>
          <a:prstGeom prst="rect">
            <a:avLst/>
          </a:prstGeom>
        </p:spPr>
        <p:txBody>
          <a:bodyPr vert="horz" lIns="0" tIns="0" rIns="0" bIns="0" rtlCol="0" anchor="t" anchorCtr="0">
            <a:noAutofit/>
          </a:bodyPr>
          <a:lstStyle/>
          <a:p>
            <a:pPr>
              <a:defRPr/>
            </a:pPr>
            <a:r>
              <a:rPr lang="de-DE"/>
              <a:t>Titelmasterformat durch Klicken bearbeiten</a:t>
            </a:r>
            <a:endParaRPr/>
          </a:p>
        </p:txBody>
      </p:sp>
      <p:sp>
        <p:nvSpPr>
          <p:cNvPr id="3" name="Textplatzhalter 2"/>
          <p:cNvSpPr>
            <a:spLocks noGrp="1"/>
          </p:cNvSpPr>
          <p:nvPr>
            <p:ph type="body" idx="1"/>
          </p:nvPr>
        </p:nvSpPr>
        <p:spPr bwMode="auto">
          <a:xfrm>
            <a:off x="288032" y="1224235"/>
            <a:ext cx="8640000" cy="3312000"/>
          </a:xfrm>
          <a:prstGeom prst="rect">
            <a:avLst/>
          </a:prstGeom>
        </p:spPr>
        <p:txBody>
          <a:bodyPr vert="horz" lIns="0" tIns="0" rIns="0" bIns="0" rtlCol="0">
            <a:noAutofit/>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2"/>
          </p:nvPr>
        </p:nvSpPr>
        <p:spPr bwMode="auto">
          <a:xfrm>
            <a:off x="288032" y="4824635"/>
            <a:ext cx="864000" cy="288000"/>
          </a:xfrm>
          <a:prstGeom prst="rect">
            <a:avLst/>
          </a:prstGeom>
        </p:spPr>
        <p:txBody>
          <a:bodyPr vert="horz" wrap="none" lIns="0" tIns="0" rIns="0" bIns="0" rtlCol="0" anchor="ctr">
            <a:noAutofit/>
          </a:bodyPr>
          <a:lstStyle>
            <a:lvl1pPr algn="l">
              <a:defRPr sz="1000">
                <a:solidFill>
                  <a:schemeClr val="accent1"/>
                </a:solidFill>
              </a:defRPr>
            </a:lvl1pPr>
          </a:lstStyle>
          <a:p>
            <a:pPr>
              <a:defRPr/>
            </a:pPr>
            <a:r>
              <a:rPr lang="de-DE"/>
              <a:t>10.12.2020</a:t>
            </a:r>
            <a:endParaRPr/>
          </a:p>
        </p:txBody>
      </p:sp>
      <p:sp>
        <p:nvSpPr>
          <p:cNvPr id="5" name="Fußzeilenplatzhalter 4"/>
          <p:cNvSpPr>
            <a:spLocks noGrp="1"/>
          </p:cNvSpPr>
          <p:nvPr>
            <p:ph type="ftr" sz="quarter" idx="3"/>
          </p:nvPr>
        </p:nvSpPr>
        <p:spPr bwMode="auto">
          <a:xfrm>
            <a:off x="2088232" y="4824667"/>
            <a:ext cx="5040000" cy="288000"/>
          </a:xfrm>
          <a:prstGeom prst="rect">
            <a:avLst/>
          </a:prstGeom>
        </p:spPr>
        <p:txBody>
          <a:bodyPr vert="horz" wrap="none" lIns="0" tIns="0" rIns="0" bIns="0" rtlCol="0" anchor="ctr">
            <a:noAutofit/>
          </a:bodyPr>
          <a:lstStyle>
            <a:lvl1pPr algn="ctr">
              <a:defRPr sz="1000">
                <a:solidFill>
                  <a:schemeClr val="accent1"/>
                </a:solidFill>
              </a:defRPr>
            </a:lvl1pPr>
          </a:lstStyle>
          <a:p>
            <a:pPr>
              <a:defRPr/>
            </a:pPr>
            <a:r>
              <a:rPr lang="de-DE"/>
              <a:t>Forschungsdatenmanagement</a:t>
            </a:r>
            <a:endParaRPr/>
          </a:p>
        </p:txBody>
      </p:sp>
      <p:sp>
        <p:nvSpPr>
          <p:cNvPr id="6" name="Foliennummernplatzhalter 5"/>
          <p:cNvSpPr>
            <a:spLocks noGrp="1"/>
          </p:cNvSpPr>
          <p:nvPr>
            <p:ph type="sldNum" sz="quarter" idx="4"/>
          </p:nvPr>
        </p:nvSpPr>
        <p:spPr bwMode="auto">
          <a:xfrm>
            <a:off x="8352992" y="4824635"/>
            <a:ext cx="576000" cy="288000"/>
          </a:xfrm>
          <a:prstGeom prst="rect">
            <a:avLst/>
          </a:prstGeom>
        </p:spPr>
        <p:txBody>
          <a:bodyPr vert="horz" wrap="none" lIns="0" tIns="0" rIns="0" bIns="0" rtlCol="0" anchor="ctr">
            <a:noAutofit/>
          </a:bodyPr>
          <a:lstStyle>
            <a:lvl1pPr algn="r">
              <a:defRPr sz="1000">
                <a:solidFill>
                  <a:schemeClr val="accent1"/>
                </a:solidFill>
              </a:defRPr>
            </a:lvl1pPr>
          </a:lstStyle>
          <a:p>
            <a:pPr>
              <a:defRPr/>
            </a:pPr>
            <a:fld id="{527F1E04-A1A3-475C-A843-CFD0985386EF}" type="slidenum">
              <a:rPr lang="de-DE"/>
              <a:t>‹Nr.›</a:t>
            </a:fld>
            <a:endParaRPr lang="de-DE"/>
          </a:p>
        </p:txBody>
      </p:sp>
      <p:cxnSp>
        <p:nvCxnSpPr>
          <p:cNvPr id="8" name="Gerade Verbindung 7"/>
          <p:cNvCxnSpPr>
            <a:cxnSpLocks/>
          </p:cNvCxnSpPr>
          <p:nvPr/>
        </p:nvCxnSpPr>
        <p:spPr bwMode="auto">
          <a:xfrm>
            <a:off x="287338" y="4824635"/>
            <a:ext cx="864235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9" name="Gruppieren 8"/>
          <p:cNvGrpSpPr/>
          <p:nvPr/>
        </p:nvGrpSpPr>
        <p:grpSpPr bwMode="auto">
          <a:xfrm>
            <a:off x="288033" y="288203"/>
            <a:ext cx="2427411" cy="575992"/>
            <a:chOff x="288033" y="288203"/>
            <a:chExt cx="2427411" cy="575992"/>
          </a:xfrm>
        </p:grpSpPr>
        <p:pic>
          <p:nvPicPr>
            <p:cNvPr id="33" name="Grafik 32"/>
            <p:cNvPicPr>
              <a:picLocks noChangeAspect="1"/>
            </p:cNvPicPr>
            <p:nvPr/>
          </p:nvPicPr>
          <p:blipFill>
            <a:blip r:embed="rId21"/>
            <a:srcRect r="53572"/>
            <a:stretch/>
          </p:blipFill>
          <p:spPr bwMode="auto">
            <a:xfrm>
              <a:off x="288033" y="288203"/>
              <a:ext cx="1224134" cy="575992"/>
            </a:xfrm>
            <a:prstGeom prst="rect">
              <a:avLst/>
            </a:prstGeom>
          </p:spPr>
        </p:pic>
        <p:pic>
          <p:nvPicPr>
            <p:cNvPr id="7" name="Grafik 6"/>
            <p:cNvPicPr>
              <a:picLocks noChangeAspect="1"/>
            </p:cNvPicPr>
            <p:nvPr/>
          </p:nvPicPr>
          <p:blipFill>
            <a:blip r:embed="rId22"/>
            <a:stretch/>
          </p:blipFill>
          <p:spPr bwMode="auto">
            <a:xfrm>
              <a:off x="1512167" y="304327"/>
              <a:ext cx="1203277" cy="449139"/>
            </a:xfrm>
            <a:prstGeom prst="rect">
              <a:avLst/>
            </a:prstGeom>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hdr="0"/>
  <p:txStyles>
    <p:titleStyle>
      <a:lvl1pPr marL="72000" algn="l" defTabSz="914400">
        <a:lnSpc>
          <a:spcPts val="2600"/>
        </a:lnSpc>
        <a:spcBef>
          <a:spcPts val="600"/>
        </a:spcBef>
        <a:buNone/>
        <a:defRPr sz="2400" cap="all">
          <a:solidFill>
            <a:schemeClr val="accent3"/>
          </a:solidFill>
          <a:latin typeface="Exo 2 Semi Bold"/>
          <a:ea typeface="+mj-ea"/>
          <a:cs typeface="+mj-cs"/>
        </a:defRPr>
      </a:lvl1pPr>
    </p:titleStyle>
    <p:bodyStyle>
      <a:lvl1pPr marL="216000" indent="-216000" algn="l" defTabSz="914400">
        <a:spcBef>
          <a:spcPts val="200"/>
        </a:spcBef>
        <a:spcAft>
          <a:spcPts val="200"/>
        </a:spcAft>
        <a:buFont typeface="Calibri"/>
        <a:buChar char="−"/>
        <a:defRPr sz="2000">
          <a:solidFill>
            <a:schemeClr val="accent2"/>
          </a:solidFill>
          <a:latin typeface="+mn-lt"/>
          <a:ea typeface="+mn-ea"/>
          <a:cs typeface="+mn-cs"/>
        </a:defRPr>
      </a:lvl1pPr>
      <a:lvl2pPr marL="432000" indent="-216000" algn="l" defTabSz="914400">
        <a:spcBef>
          <a:spcPts val="200"/>
        </a:spcBef>
        <a:spcAft>
          <a:spcPts val="200"/>
        </a:spcAft>
        <a:buFont typeface="Wingdings"/>
        <a:buChar char="§"/>
        <a:defRPr sz="2000">
          <a:solidFill>
            <a:schemeClr val="accent2"/>
          </a:solidFill>
          <a:latin typeface="+mn-lt"/>
          <a:ea typeface="+mn-ea"/>
          <a:cs typeface="+mn-cs"/>
        </a:defRPr>
      </a:lvl2pPr>
      <a:lvl3pPr marL="648000" indent="-216000" algn="l" defTabSz="914400">
        <a:spcBef>
          <a:spcPts val="100"/>
        </a:spcBef>
        <a:spcAft>
          <a:spcPts val="100"/>
        </a:spcAft>
        <a:buFont typeface="Calibri"/>
        <a:buChar char="▪"/>
        <a:defRPr sz="2000">
          <a:solidFill>
            <a:schemeClr val="accent2"/>
          </a:solidFill>
          <a:latin typeface="+mn-lt"/>
          <a:ea typeface="+mn-ea"/>
          <a:cs typeface="+mn-cs"/>
        </a:defRPr>
      </a:lvl3pPr>
      <a:lvl4pPr marL="864000" indent="-216000" algn="l" defTabSz="914400">
        <a:spcBef>
          <a:spcPts val="100"/>
        </a:spcBef>
        <a:buFont typeface="Arial"/>
        <a:buChar char="•"/>
        <a:defRPr sz="2000">
          <a:solidFill>
            <a:schemeClr val="accent2"/>
          </a:solidFill>
          <a:latin typeface="+mn-lt"/>
          <a:ea typeface="+mn-ea"/>
          <a:cs typeface="+mn-cs"/>
        </a:defRPr>
      </a:lvl4pPr>
      <a:lvl5pPr marL="1080000" indent="-216000" algn="l" defTabSz="914400">
        <a:spcBef>
          <a:spcPts val="0"/>
        </a:spcBef>
        <a:buFont typeface="Calibri"/>
        <a:buChar char="◦"/>
        <a:defRPr sz="2000">
          <a:solidFill>
            <a:schemeClr val="accent2"/>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EFC"/>
        </a:solidFill>
        <a:effectLst/>
      </p:bgPr>
    </p:bg>
    <p:spTree>
      <p:nvGrpSpPr>
        <p:cNvPr id="1" name=""/>
        <p:cNvGrpSpPr/>
        <p:nvPr/>
      </p:nvGrpSpPr>
      <p:grpSpPr>
        <a:xfrm>
          <a:off x="0" y="0"/>
          <a:ext cx="0" cy="0"/>
          <a:chOff x="0" y="0"/>
          <a:chExt cx="0" cy="0"/>
        </a:xfrm>
      </p:grpSpPr>
      <p:sp>
        <p:nvSpPr>
          <p:cNvPr id="10" name="Rechteck 9"/>
          <p:cNvSpPr/>
          <p:nvPr/>
        </p:nvSpPr>
        <p:spPr>
          <a:xfrm>
            <a:off x="216024" y="288131"/>
            <a:ext cx="2592288" cy="576064"/>
          </a:xfrm>
          <a:prstGeom prst="rect">
            <a:avLst/>
          </a:prstGeom>
          <a:solidFill>
            <a:srgbClr val="FFFE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err="1">
              <a:solidFill>
                <a:schemeClr val="accent2"/>
              </a:solidFill>
            </a:endParaRPr>
          </a:p>
        </p:txBody>
      </p:sp>
      <p:sp>
        <p:nvSpPr>
          <p:cNvPr id="2" name="Titelplatzhalter 1"/>
          <p:cNvSpPr>
            <a:spLocks noGrp="1"/>
          </p:cNvSpPr>
          <p:nvPr>
            <p:ph type="title"/>
          </p:nvPr>
        </p:nvSpPr>
        <p:spPr>
          <a:xfrm>
            <a:off x="4011588" y="288925"/>
            <a:ext cx="4917403" cy="647278"/>
          </a:xfrm>
          <a:prstGeom prst="rect">
            <a:avLst/>
          </a:prstGeom>
        </p:spPr>
        <p:txBody>
          <a:bodyPr vert="horz" lIns="0" tIns="0" rIns="0" bIns="0" rtlCol="0" anchor="t" anchorCtr="0">
            <a:noAutofit/>
          </a:bodyPr>
          <a:lstStyle/>
          <a:p>
            <a:r>
              <a:rPr lang="de-DE" dirty="0"/>
              <a:t>Titelmasterformat durch Klicken bearbeiten</a:t>
            </a:r>
          </a:p>
        </p:txBody>
      </p:sp>
      <p:sp>
        <p:nvSpPr>
          <p:cNvPr id="3" name="Textplatzhalter 2"/>
          <p:cNvSpPr>
            <a:spLocks noGrp="1"/>
          </p:cNvSpPr>
          <p:nvPr>
            <p:ph type="body" idx="1"/>
          </p:nvPr>
        </p:nvSpPr>
        <p:spPr>
          <a:xfrm>
            <a:off x="288032" y="1224235"/>
            <a:ext cx="8640000" cy="331200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288032" y="4824635"/>
            <a:ext cx="864000" cy="288000"/>
          </a:xfrm>
          <a:prstGeom prst="rect">
            <a:avLst/>
          </a:prstGeom>
        </p:spPr>
        <p:txBody>
          <a:bodyPr vert="horz" wrap="none" lIns="0" tIns="0" rIns="0" bIns="0" rtlCol="0" anchor="ctr">
            <a:noAutofit/>
          </a:bodyPr>
          <a:lstStyle>
            <a:lvl1pPr algn="l">
              <a:defRPr sz="1000">
                <a:solidFill>
                  <a:schemeClr val="accent1"/>
                </a:solidFill>
              </a:defRPr>
            </a:lvl1pPr>
          </a:lstStyle>
          <a:p>
            <a:r>
              <a:rPr lang="de-DE" dirty="0"/>
              <a:t>10.12.2020</a:t>
            </a:r>
          </a:p>
        </p:txBody>
      </p:sp>
      <p:sp>
        <p:nvSpPr>
          <p:cNvPr id="5" name="Fußzeilenplatzhalter 4"/>
          <p:cNvSpPr>
            <a:spLocks noGrp="1"/>
          </p:cNvSpPr>
          <p:nvPr>
            <p:ph type="ftr" sz="quarter" idx="3"/>
          </p:nvPr>
        </p:nvSpPr>
        <p:spPr>
          <a:xfrm>
            <a:off x="2088232" y="4824667"/>
            <a:ext cx="5040000" cy="288000"/>
          </a:xfrm>
          <a:prstGeom prst="rect">
            <a:avLst/>
          </a:prstGeom>
        </p:spPr>
        <p:txBody>
          <a:bodyPr vert="horz" wrap="none" lIns="0" tIns="0" rIns="0" bIns="0" rtlCol="0" anchor="ctr">
            <a:noAutofit/>
          </a:bodyPr>
          <a:lstStyle>
            <a:lvl1pPr algn="ctr">
              <a:defRPr sz="1000">
                <a:solidFill>
                  <a:schemeClr val="accent1"/>
                </a:solidFill>
              </a:defRPr>
            </a:lvl1pPr>
          </a:lstStyle>
          <a:p>
            <a:r>
              <a:rPr lang="de-DE" dirty="0"/>
              <a:t>Forschungsdatenmanagement</a:t>
            </a:r>
          </a:p>
        </p:txBody>
      </p:sp>
      <p:sp>
        <p:nvSpPr>
          <p:cNvPr id="6" name="Foliennummernplatzhalter 5"/>
          <p:cNvSpPr>
            <a:spLocks noGrp="1"/>
          </p:cNvSpPr>
          <p:nvPr>
            <p:ph type="sldNum" sz="quarter" idx="4"/>
          </p:nvPr>
        </p:nvSpPr>
        <p:spPr>
          <a:xfrm>
            <a:off x="8352992" y="4824635"/>
            <a:ext cx="576000" cy="288000"/>
          </a:xfrm>
          <a:prstGeom prst="rect">
            <a:avLst/>
          </a:prstGeom>
        </p:spPr>
        <p:txBody>
          <a:bodyPr vert="horz" wrap="none" lIns="0" tIns="0" rIns="0" bIns="0" rtlCol="0" anchor="ctr">
            <a:noAutofit/>
          </a:bodyPr>
          <a:lstStyle>
            <a:lvl1pPr algn="r">
              <a:defRPr sz="1000">
                <a:solidFill>
                  <a:schemeClr val="accent1"/>
                </a:solidFill>
              </a:defRPr>
            </a:lvl1pPr>
          </a:lstStyle>
          <a:p>
            <a:fld id="{527F1E04-A1A3-475C-A843-CFD0985386EF}" type="slidenum">
              <a:rPr lang="de-DE" smtClean="0"/>
              <a:pPr/>
              <a:t>‹Nr.›</a:t>
            </a:fld>
            <a:endParaRPr lang="de-DE"/>
          </a:p>
        </p:txBody>
      </p:sp>
      <p:cxnSp>
        <p:nvCxnSpPr>
          <p:cNvPr id="8" name="Gerade Verbindung 7"/>
          <p:cNvCxnSpPr/>
          <p:nvPr/>
        </p:nvCxnSpPr>
        <p:spPr>
          <a:xfrm>
            <a:off x="287338" y="4824635"/>
            <a:ext cx="864235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9" name="Gruppieren 8"/>
          <p:cNvGrpSpPr/>
          <p:nvPr/>
        </p:nvGrpSpPr>
        <p:grpSpPr>
          <a:xfrm>
            <a:off x="288033" y="288203"/>
            <a:ext cx="2427411" cy="575992"/>
            <a:chOff x="288033" y="288203"/>
            <a:chExt cx="2427411" cy="575992"/>
          </a:xfrm>
        </p:grpSpPr>
        <p:pic>
          <p:nvPicPr>
            <p:cNvPr id="33" name="Grafik 32"/>
            <p:cNvPicPr>
              <a:picLocks noChangeAspect="1"/>
            </p:cNvPicPr>
            <p:nvPr/>
          </p:nvPicPr>
          <p:blipFill rotWithShape="1">
            <a:blip r:embed="rId21" cstate="print">
              <a:extLst>
                <a:ext uri="{28A0092B-C50C-407E-A947-70E740481C1C}">
                  <a14:useLocalDpi xmlns:a14="http://schemas.microsoft.com/office/drawing/2010/main" val="0"/>
                </a:ext>
              </a:extLst>
            </a:blip>
            <a:srcRect r="53572"/>
            <a:stretch/>
          </p:blipFill>
          <p:spPr>
            <a:xfrm>
              <a:off x="288033" y="288203"/>
              <a:ext cx="1224135" cy="575992"/>
            </a:xfrm>
            <a:prstGeom prst="rect">
              <a:avLst/>
            </a:prstGeom>
          </p:spPr>
        </p:pic>
        <p:pic>
          <p:nvPicPr>
            <p:cNvPr id="7" name="Grafik 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512167" y="304327"/>
              <a:ext cx="1203277" cy="449139"/>
            </a:xfrm>
            <a:prstGeom prst="rect">
              <a:avLst/>
            </a:prstGeom>
          </p:spPr>
        </p:pic>
      </p:grpSp>
    </p:spTree>
    <p:extLst>
      <p:ext uri="{BB962C8B-B14F-4D97-AF65-F5344CB8AC3E}">
        <p14:creationId xmlns:p14="http://schemas.microsoft.com/office/powerpoint/2010/main" val="72938165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Lst>
  <p:hf hdr="0"/>
  <p:txStyles>
    <p:titleStyle>
      <a:lvl1pPr marL="72000" algn="l" defTabSz="914400" rtl="0" eaLnBrk="1" latinLnBrk="0" hangingPunct="1">
        <a:lnSpc>
          <a:spcPts val="2600"/>
        </a:lnSpc>
        <a:spcBef>
          <a:spcPts val="600"/>
        </a:spcBef>
        <a:buNone/>
        <a:defRPr sz="2400" kern="1200" cap="all" baseline="0">
          <a:solidFill>
            <a:schemeClr val="accent3"/>
          </a:solidFill>
          <a:latin typeface="Exo 2 Semi Bold" pitchFamily="50" charset="0"/>
          <a:ea typeface="+mj-ea"/>
          <a:cs typeface="+mj-cs"/>
        </a:defRPr>
      </a:lvl1pPr>
    </p:titleStyle>
    <p:bodyStyle>
      <a:lvl1pPr marL="216000" indent="-216000" algn="l" defTabSz="914400" rtl="0" eaLnBrk="1" latinLnBrk="0" hangingPunct="1">
        <a:spcBef>
          <a:spcPts val="200"/>
        </a:spcBef>
        <a:spcAft>
          <a:spcPts val="200"/>
        </a:spcAft>
        <a:buFont typeface="Calibri" panose="020F0502020204030204" pitchFamily="34" charset="0"/>
        <a:buChar char="−"/>
        <a:defRPr sz="2000" kern="1200">
          <a:solidFill>
            <a:schemeClr val="accent2"/>
          </a:solidFill>
          <a:latin typeface="+mn-lt"/>
          <a:ea typeface="+mn-ea"/>
          <a:cs typeface="+mn-cs"/>
        </a:defRPr>
      </a:lvl1pPr>
      <a:lvl2pPr marL="432000" indent="-216000" algn="l" defTabSz="914400" rtl="0" eaLnBrk="1" latinLnBrk="0" hangingPunct="1">
        <a:spcBef>
          <a:spcPts val="200"/>
        </a:spcBef>
        <a:spcAft>
          <a:spcPts val="200"/>
        </a:spcAft>
        <a:buFont typeface="Wingdings" panose="05000000000000000000" pitchFamily="2" charset="2"/>
        <a:buChar char="§"/>
        <a:defRPr sz="2000" kern="1200">
          <a:solidFill>
            <a:schemeClr val="accent2"/>
          </a:solidFill>
          <a:latin typeface="+mn-lt"/>
          <a:ea typeface="+mn-ea"/>
          <a:cs typeface="+mn-cs"/>
        </a:defRPr>
      </a:lvl2pPr>
      <a:lvl3pPr marL="648000" indent="-216000" algn="l" defTabSz="914400" rtl="0" eaLnBrk="1" latinLnBrk="0" hangingPunct="1">
        <a:spcBef>
          <a:spcPts val="100"/>
        </a:spcBef>
        <a:spcAft>
          <a:spcPts val="100"/>
        </a:spcAft>
        <a:buFont typeface="Calibri" panose="020F0502020204030204" pitchFamily="34" charset="0"/>
        <a:buChar char="▪"/>
        <a:defRPr sz="2000" kern="1200">
          <a:solidFill>
            <a:schemeClr val="accent2"/>
          </a:solidFill>
          <a:latin typeface="+mn-lt"/>
          <a:ea typeface="+mn-ea"/>
          <a:cs typeface="+mn-cs"/>
        </a:defRPr>
      </a:lvl3pPr>
      <a:lvl4pPr marL="864000" indent="-216000" algn="l" defTabSz="914400" rtl="0" eaLnBrk="1" latinLnBrk="0" hangingPunct="1">
        <a:spcBef>
          <a:spcPts val="100"/>
        </a:spcBef>
        <a:buFont typeface="Arial" panose="020B0604020202020204" pitchFamily="34" charset="0"/>
        <a:buChar char="•"/>
        <a:defRPr sz="2000" kern="1200">
          <a:solidFill>
            <a:schemeClr val="accent2"/>
          </a:solidFill>
          <a:latin typeface="+mn-lt"/>
          <a:ea typeface="+mn-ea"/>
          <a:cs typeface="+mn-cs"/>
        </a:defRPr>
      </a:lvl4pPr>
      <a:lvl5pPr marL="1080000" indent="-216000" algn="l" defTabSz="914400" rtl="0" eaLnBrk="1" latinLnBrk="0" hangingPunct="1">
        <a:spcBef>
          <a:spcPts val="0"/>
        </a:spcBef>
        <a:buFont typeface="Calibri" panose="020F0502020204030204"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hyperlink" Target="https://de.wikihow.com/Eine-Eule-zeichnen" TargetMode="External"/><Relationship Id="rId4" Type="http://schemas.openxmlformats.org/officeDocument/2006/relationships/hyperlink" Target="https://medium.com/@tpoi/do-the-rest-of-the-fucking-analysis-8fcef22fd991"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185CB46-EA9B-4A8F-8FD8-4D9DC994EAFE}"/>
              </a:ext>
            </a:extLst>
          </p:cNvPr>
          <p:cNvSpPr>
            <a:spLocks noGrp="1"/>
          </p:cNvSpPr>
          <p:nvPr>
            <p:ph type="dt" sz="half" idx="10"/>
          </p:nvPr>
        </p:nvSpPr>
        <p:spPr/>
        <p:txBody>
          <a:bodyPr/>
          <a:lstStyle/>
          <a:p>
            <a:pPr>
              <a:defRPr/>
            </a:pPr>
            <a:r>
              <a:rPr lang="de-DE" dirty="0"/>
              <a:t>TT-MM-JJJJ</a:t>
            </a:r>
          </a:p>
        </p:txBody>
      </p:sp>
      <p:sp>
        <p:nvSpPr>
          <p:cNvPr id="5" name="Foliennummernplatzhalter 4">
            <a:extLst>
              <a:ext uri="{FF2B5EF4-FFF2-40B4-BE49-F238E27FC236}">
                <a16:creationId xmlns:a16="http://schemas.microsoft.com/office/drawing/2014/main" id="{FD5E35A3-69D5-4239-8FCF-9E806A370737}"/>
              </a:ext>
            </a:extLst>
          </p:cNvPr>
          <p:cNvSpPr>
            <a:spLocks noGrp="1"/>
          </p:cNvSpPr>
          <p:nvPr>
            <p:ph type="sldNum" sz="quarter" idx="12"/>
          </p:nvPr>
        </p:nvSpPr>
        <p:spPr/>
        <p:txBody>
          <a:bodyPr/>
          <a:lstStyle/>
          <a:p>
            <a:pPr>
              <a:defRPr/>
            </a:pPr>
            <a:fld id="{527F1E04-A1A3-475C-A843-CFD0985386EF}" type="slidenum">
              <a:rPr lang="de-DE" smtClean="0"/>
              <a:t>1</a:t>
            </a:fld>
            <a:endParaRPr lang="de-DE"/>
          </a:p>
        </p:txBody>
      </p:sp>
      <p:pic>
        <p:nvPicPr>
          <p:cNvPr id="15" name="Grafik 14" descr="Glühbirne und Zahnrad">
            <a:extLst>
              <a:ext uri="{FF2B5EF4-FFF2-40B4-BE49-F238E27FC236}">
                <a16:creationId xmlns:a16="http://schemas.microsoft.com/office/drawing/2014/main" id="{33CAD4C9-1C51-4241-857F-C7EA6EA23629}"/>
              </a:ext>
            </a:extLst>
          </p:cNvPr>
          <p:cNvPicPr>
            <a:picLocks noChangeAspect="1"/>
          </p:cNvPicPr>
          <p:nvPr/>
        </p:nvPicPr>
        <p:blipFill>
          <a:blip r:embed="rId3"/>
          <a:stretch/>
        </p:blipFill>
        <p:spPr bwMode="auto">
          <a:xfrm>
            <a:off x="4040351" y="72108"/>
            <a:ext cx="792647" cy="792647"/>
          </a:xfrm>
          <a:prstGeom prst="rect">
            <a:avLst/>
          </a:prstGeom>
        </p:spPr>
      </p:pic>
      <p:sp>
        <p:nvSpPr>
          <p:cNvPr id="16" name="Titel 5">
            <a:extLst>
              <a:ext uri="{FF2B5EF4-FFF2-40B4-BE49-F238E27FC236}">
                <a16:creationId xmlns:a16="http://schemas.microsoft.com/office/drawing/2014/main" id="{05CE8FDD-1497-48E5-9AE6-A413A7A7EDA0}"/>
              </a:ext>
            </a:extLst>
          </p:cNvPr>
          <p:cNvSpPr txBox="1">
            <a:spLocks/>
          </p:cNvSpPr>
          <p:nvPr/>
        </p:nvSpPr>
        <p:spPr bwMode="auto">
          <a:xfrm>
            <a:off x="5040560" y="288924"/>
            <a:ext cx="3888431" cy="647278"/>
          </a:xfrm>
          <a:prstGeom prst="rect">
            <a:avLst/>
          </a:prstGeom>
        </p:spPr>
        <p:txBody>
          <a:bodyPr/>
          <a:lstStyle>
            <a:lvl1pPr marL="72000" algn="l" defTabSz="914400">
              <a:lnSpc>
                <a:spcPts val="2600"/>
              </a:lnSpc>
              <a:spcBef>
                <a:spcPts val="600"/>
              </a:spcBef>
              <a:buNone/>
              <a:defRPr sz="2400" cap="all">
                <a:solidFill>
                  <a:schemeClr val="accent3"/>
                </a:solidFill>
                <a:latin typeface="Exo 2 Semi Bold"/>
                <a:ea typeface="+mj-ea"/>
                <a:cs typeface="+mj-cs"/>
              </a:defRPr>
            </a:lvl1pPr>
          </a:lstStyle>
          <a:p>
            <a:pPr>
              <a:defRPr/>
            </a:pPr>
            <a:r>
              <a:rPr lang="de-DE" dirty="0"/>
              <a:t>Lasst uns zeichnen!</a:t>
            </a:r>
          </a:p>
        </p:txBody>
      </p:sp>
    </p:spTree>
    <p:extLst>
      <p:ext uri="{BB962C8B-B14F-4D97-AF65-F5344CB8AC3E}">
        <p14:creationId xmlns:p14="http://schemas.microsoft.com/office/powerpoint/2010/main" val="4197026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FD5E35A3-69D5-4239-8FCF-9E806A370737}"/>
              </a:ext>
            </a:extLst>
          </p:cNvPr>
          <p:cNvSpPr>
            <a:spLocks noGrp="1"/>
          </p:cNvSpPr>
          <p:nvPr>
            <p:ph type="sldNum" sz="quarter" idx="12"/>
          </p:nvPr>
        </p:nvSpPr>
        <p:spPr/>
        <p:txBody>
          <a:bodyPr/>
          <a:lstStyle/>
          <a:p>
            <a:pPr>
              <a:defRPr/>
            </a:pPr>
            <a:fld id="{527F1E04-A1A3-475C-A843-CFD0985386EF}" type="slidenum">
              <a:rPr lang="de-DE" smtClean="0"/>
              <a:t>2</a:t>
            </a:fld>
            <a:endParaRPr lang="de-DE"/>
          </a:p>
        </p:txBody>
      </p:sp>
      <p:sp>
        <p:nvSpPr>
          <p:cNvPr id="7" name="Textfeld 6">
            <a:extLst>
              <a:ext uri="{FF2B5EF4-FFF2-40B4-BE49-F238E27FC236}">
                <a16:creationId xmlns:a16="http://schemas.microsoft.com/office/drawing/2014/main" id="{E97A1550-FF51-45F5-9BB6-CC74D9156E56}"/>
              </a:ext>
            </a:extLst>
          </p:cNvPr>
          <p:cNvSpPr txBox="1"/>
          <p:nvPr/>
        </p:nvSpPr>
        <p:spPr bwMode="auto">
          <a:xfrm>
            <a:off x="18002" y="936203"/>
            <a:ext cx="9181020" cy="3754874"/>
          </a:xfrm>
          <a:prstGeom prst="rect">
            <a:avLst/>
          </a:prstGeom>
          <a:noFill/>
        </p:spPr>
        <p:txBody>
          <a:bodyPr wrap="square" rtlCol="0">
            <a:spAutoFit/>
          </a:bodyPr>
          <a:lstStyle/>
          <a:p>
            <a:pPr marL="342900" indent="-342900">
              <a:lnSpc>
                <a:spcPct val="100000"/>
              </a:lnSpc>
              <a:buAutoNum type="arabicPeriod"/>
            </a:pPr>
            <a:r>
              <a:rPr lang="de-DE" altLang="de-DE" sz="1400" dirty="0">
                <a:latin typeface="Arial Unicode MS"/>
                <a:cs typeface="Arial" panose="020B0604020202020204" pitchFamily="34" charset="0"/>
              </a:rPr>
              <a:t>Zeichne ein großes Oval, das mehr als die Hälfte der Seitenhöhe einnimmt.</a:t>
            </a:r>
            <a:br>
              <a:rPr lang="de-DE" altLang="de-DE" sz="1400" dirty="0">
                <a:latin typeface="Arial Unicode MS"/>
                <a:cs typeface="Arial" panose="020B0604020202020204" pitchFamily="34" charset="0"/>
              </a:rPr>
            </a:br>
            <a:endParaRPr lang="de-DE" altLang="de-DE" sz="1400" dirty="0">
              <a:latin typeface="Arial Unicode MS"/>
              <a:cs typeface="Arial" panose="020B0604020202020204" pitchFamily="34" charset="0"/>
            </a:endParaRPr>
          </a:p>
          <a:p>
            <a:pPr marL="342900" indent="-342900">
              <a:lnSpc>
                <a:spcPct val="100000"/>
              </a:lnSpc>
              <a:buAutoNum type="arabicPeriod"/>
            </a:pPr>
            <a:r>
              <a:rPr lang="de-DE" altLang="de-DE" sz="1400" dirty="0">
                <a:latin typeface="Arial Unicode MS"/>
                <a:cs typeface="Arial" panose="020B0604020202020204" pitchFamily="34" charset="0"/>
              </a:rPr>
              <a:t>Zeichne zwei Kreise in die Mitte des oberen Teils des Ovals. Zeichne je einen kleineren Kreis in die größeren Kreise und male diese aus.</a:t>
            </a:r>
            <a:br>
              <a:rPr lang="de-DE" altLang="de-DE" sz="1400" dirty="0">
                <a:latin typeface="Arial Unicode MS"/>
                <a:cs typeface="Arial" panose="020B0604020202020204" pitchFamily="34" charset="0"/>
              </a:rPr>
            </a:br>
            <a:endParaRPr lang="de-DE" altLang="de-DE" sz="1400" dirty="0">
              <a:latin typeface="Arial Unicode MS"/>
              <a:cs typeface="Arial" panose="020B0604020202020204" pitchFamily="34" charset="0"/>
            </a:endParaRPr>
          </a:p>
          <a:p>
            <a:pPr marL="342900" indent="-342900" rtl="0">
              <a:lnSpc>
                <a:spcPct val="100000"/>
              </a:lnSpc>
              <a:buFontTx/>
              <a:buAutoNum type="arabicPeriod"/>
            </a:pPr>
            <a:r>
              <a:rPr lang="de-DE" altLang="de-DE" sz="1400" dirty="0">
                <a:latin typeface="Arial Unicode MS"/>
                <a:cs typeface="Arial" panose="020B0604020202020204" pitchFamily="34" charset="0"/>
              </a:rPr>
              <a:t>Zeichne ein sehr breites &lt; Zeichen mit der Spitze nach unten, das sich auf beiden Seiten des Ovals nach außen fortsetzt. Die Spitze des Zeichens sollte sich senkrecht in der Mitte zwischen den beiden größeren Kreisen aus Schritt 2 befinden.</a:t>
            </a:r>
            <a:br>
              <a:rPr lang="de-DE" altLang="de-DE" sz="1400" dirty="0">
                <a:latin typeface="Arial Unicode MS"/>
                <a:cs typeface="Arial" panose="020B0604020202020204" pitchFamily="34" charset="0"/>
              </a:rPr>
            </a:br>
            <a:endParaRPr lang="de-DE" altLang="de-DE" sz="1400" dirty="0">
              <a:latin typeface="Arial Unicode MS"/>
              <a:cs typeface="Arial" panose="020B0604020202020204" pitchFamily="34" charset="0"/>
            </a:endParaRPr>
          </a:p>
          <a:p>
            <a:pPr marL="342900" indent="-342900" rtl="0">
              <a:lnSpc>
                <a:spcPct val="100000"/>
              </a:lnSpc>
              <a:buFontTx/>
              <a:buAutoNum type="arabicPeriod"/>
            </a:pPr>
            <a:r>
              <a:rPr lang="de-DE" altLang="de-DE" sz="1400" dirty="0">
                <a:latin typeface="Arial Unicode MS"/>
                <a:cs typeface="Arial" panose="020B0604020202020204" pitchFamily="34" charset="0"/>
              </a:rPr>
              <a:t>Zeichne Kurven von oben links und rechts, nach innen gekrümmt für über als die Hälfte des Ovals und dann nach außen gekrümmt bis nach unten.</a:t>
            </a:r>
            <a:br>
              <a:rPr lang="de-DE" altLang="de-DE" sz="1400" dirty="0">
                <a:latin typeface="Arial Unicode MS"/>
                <a:cs typeface="Arial" panose="020B0604020202020204" pitchFamily="34" charset="0"/>
              </a:rPr>
            </a:br>
            <a:endParaRPr lang="de-DE" altLang="de-DE" sz="1400" dirty="0">
              <a:latin typeface="Arial Unicode MS"/>
              <a:cs typeface="Arial" panose="020B0604020202020204" pitchFamily="34" charset="0"/>
            </a:endParaRPr>
          </a:p>
          <a:p>
            <a:pPr marL="342900" indent="-342900" rtl="0">
              <a:lnSpc>
                <a:spcPct val="100000"/>
              </a:lnSpc>
              <a:buFontTx/>
              <a:buAutoNum type="arabicPeriod"/>
            </a:pPr>
            <a:r>
              <a:rPr lang="de-DE" altLang="de-DE" sz="1400" dirty="0">
                <a:latin typeface="Arial Unicode MS"/>
                <a:cs typeface="Arial" panose="020B0604020202020204" pitchFamily="34" charset="0"/>
              </a:rPr>
              <a:t>Zeichne gestreckte Ovale an der Unterseite des großen Ovals und dann zwei horizontale Linien dazwischen.</a:t>
            </a:r>
            <a:br>
              <a:rPr lang="de-DE" altLang="de-DE" sz="1400" dirty="0">
                <a:latin typeface="Arial Unicode MS"/>
                <a:cs typeface="Arial" panose="020B0604020202020204" pitchFamily="34" charset="0"/>
              </a:rPr>
            </a:br>
            <a:endParaRPr lang="de-DE" altLang="de-DE" sz="1400" dirty="0">
              <a:latin typeface="Arial Unicode MS"/>
              <a:cs typeface="Arial" panose="020B0604020202020204" pitchFamily="34" charset="0"/>
            </a:endParaRPr>
          </a:p>
          <a:p>
            <a:pPr marL="342900" indent="-342900" rtl="0">
              <a:lnSpc>
                <a:spcPct val="100000"/>
              </a:lnSpc>
              <a:buFontTx/>
              <a:buAutoNum type="arabicPeriod"/>
            </a:pPr>
            <a:r>
              <a:rPr lang="de-DE" altLang="de-DE" sz="1400" dirty="0">
                <a:latin typeface="Arial Unicode MS"/>
                <a:cs typeface="Arial" panose="020B0604020202020204" pitchFamily="34" charset="0"/>
              </a:rPr>
              <a:t>Zeichne in der Fläche zwischen den Kurven aus Schritt 4 Kreise oder kleine Halbkreise mit den Öffnungen </a:t>
            </a:r>
            <a:r>
              <a:rPr lang="de-DE" altLang="de-DE" sz="1400">
                <a:latin typeface="Arial Unicode MS"/>
                <a:cs typeface="Arial" panose="020B0604020202020204" pitchFamily="34" charset="0"/>
              </a:rPr>
              <a:t>nach oben.</a:t>
            </a:r>
            <a:endParaRPr lang="de-DE" altLang="de-DE" sz="1400" dirty="0">
              <a:latin typeface="Arial Unicode MS"/>
              <a:cs typeface="Arial" panose="020B0604020202020204" pitchFamily="34" charset="0"/>
            </a:endParaRPr>
          </a:p>
          <a:p>
            <a:pPr marL="342900" indent="-342900" rtl="0">
              <a:lnSpc>
                <a:spcPct val="100000"/>
              </a:lnSpc>
              <a:buFontTx/>
              <a:buAutoNum type="arabicPeriod"/>
            </a:pPr>
            <a:r>
              <a:rPr lang="de-DE" altLang="de-DE" sz="1400" dirty="0">
                <a:latin typeface="Arial Unicode MS"/>
                <a:cs typeface="Arial" panose="020B0604020202020204" pitchFamily="34" charset="0"/>
              </a:rPr>
              <a:t>Ergänze ein enges Dreieck mit der Spitze nach unten direkt unter den Kreisen aus Schritt 2.</a:t>
            </a:r>
            <a:endParaRPr lang="de-DE" altLang="de-DE" sz="1200" dirty="0">
              <a:latin typeface="Arial Unicode MS"/>
              <a:cs typeface="Arial" panose="020B0604020202020204" pitchFamily="34" charset="0"/>
            </a:endParaRPr>
          </a:p>
        </p:txBody>
      </p:sp>
      <p:pic>
        <p:nvPicPr>
          <p:cNvPr id="15" name="Grafik 14" descr="Glühbirne und Zahnrad">
            <a:extLst>
              <a:ext uri="{FF2B5EF4-FFF2-40B4-BE49-F238E27FC236}">
                <a16:creationId xmlns:a16="http://schemas.microsoft.com/office/drawing/2014/main" id="{33CAD4C9-1C51-4241-857F-C7EA6EA23629}"/>
              </a:ext>
            </a:extLst>
          </p:cNvPr>
          <p:cNvPicPr>
            <a:picLocks noChangeAspect="1"/>
          </p:cNvPicPr>
          <p:nvPr/>
        </p:nvPicPr>
        <p:blipFill>
          <a:blip r:embed="rId3"/>
          <a:stretch/>
        </p:blipFill>
        <p:spPr bwMode="auto">
          <a:xfrm>
            <a:off x="4040351" y="72108"/>
            <a:ext cx="792647" cy="792647"/>
          </a:xfrm>
          <a:prstGeom prst="rect">
            <a:avLst/>
          </a:prstGeom>
        </p:spPr>
      </p:pic>
      <p:sp>
        <p:nvSpPr>
          <p:cNvPr id="16" name="Titel 5">
            <a:extLst>
              <a:ext uri="{FF2B5EF4-FFF2-40B4-BE49-F238E27FC236}">
                <a16:creationId xmlns:a16="http://schemas.microsoft.com/office/drawing/2014/main" id="{05CE8FDD-1497-48E5-9AE6-A413A7A7EDA0}"/>
              </a:ext>
            </a:extLst>
          </p:cNvPr>
          <p:cNvSpPr txBox="1">
            <a:spLocks/>
          </p:cNvSpPr>
          <p:nvPr/>
        </p:nvSpPr>
        <p:spPr bwMode="auto">
          <a:xfrm>
            <a:off x="5040560" y="288924"/>
            <a:ext cx="3888431" cy="647278"/>
          </a:xfrm>
          <a:prstGeom prst="rect">
            <a:avLst/>
          </a:prstGeom>
        </p:spPr>
        <p:txBody>
          <a:bodyPr/>
          <a:lstStyle>
            <a:lvl1pPr marL="72000" algn="l" defTabSz="914400">
              <a:lnSpc>
                <a:spcPts val="2600"/>
              </a:lnSpc>
              <a:spcBef>
                <a:spcPts val="600"/>
              </a:spcBef>
              <a:buNone/>
              <a:defRPr sz="2400" cap="all">
                <a:solidFill>
                  <a:schemeClr val="accent3"/>
                </a:solidFill>
                <a:latin typeface="Exo 2 Semi Bold"/>
                <a:ea typeface="+mj-ea"/>
                <a:cs typeface="+mj-cs"/>
              </a:defRPr>
            </a:lvl1pPr>
          </a:lstStyle>
          <a:p>
            <a:pPr>
              <a:defRPr/>
            </a:pPr>
            <a:r>
              <a:rPr lang="de-DE" dirty="0"/>
              <a:t>Lasst uns zeichnen!</a:t>
            </a:r>
          </a:p>
        </p:txBody>
      </p:sp>
      <p:sp>
        <p:nvSpPr>
          <p:cNvPr id="8" name="Datumsplatzhalter 2">
            <a:extLst>
              <a:ext uri="{FF2B5EF4-FFF2-40B4-BE49-F238E27FC236}">
                <a16:creationId xmlns:a16="http://schemas.microsoft.com/office/drawing/2014/main" id="{E41DAE10-CBD2-40A9-A373-C28F3D675154}"/>
              </a:ext>
            </a:extLst>
          </p:cNvPr>
          <p:cNvSpPr>
            <a:spLocks noGrp="1"/>
          </p:cNvSpPr>
          <p:nvPr>
            <p:ph type="dt" sz="half" idx="10"/>
          </p:nvPr>
        </p:nvSpPr>
        <p:spPr>
          <a:xfrm>
            <a:off x="288032" y="4824635"/>
            <a:ext cx="864000" cy="288000"/>
          </a:xfrm>
        </p:spPr>
        <p:txBody>
          <a:bodyPr/>
          <a:lstStyle/>
          <a:p>
            <a:pPr>
              <a:defRPr/>
            </a:pPr>
            <a:r>
              <a:rPr lang="de-DE" dirty="0"/>
              <a:t>TT-MM-JJJJ</a:t>
            </a:r>
          </a:p>
        </p:txBody>
      </p:sp>
      <p:sp>
        <p:nvSpPr>
          <p:cNvPr id="9" name="Textfeld 8">
            <a:extLst>
              <a:ext uri="{FF2B5EF4-FFF2-40B4-BE49-F238E27FC236}">
                <a16:creationId xmlns:a16="http://schemas.microsoft.com/office/drawing/2014/main" id="{8431C813-C679-482F-8D95-BA0876171999}"/>
              </a:ext>
            </a:extLst>
          </p:cNvPr>
          <p:cNvSpPr txBox="1"/>
          <p:nvPr/>
        </p:nvSpPr>
        <p:spPr bwMode="auto">
          <a:xfrm>
            <a:off x="1656160" y="4896643"/>
            <a:ext cx="5904704" cy="246221"/>
          </a:xfrm>
          <a:prstGeom prst="rect">
            <a:avLst/>
          </a:prstGeom>
          <a:noFill/>
        </p:spPr>
        <p:txBody>
          <a:bodyPr wrap="square" rtlCol="0">
            <a:spAutoFit/>
          </a:bodyPr>
          <a:lstStyle/>
          <a:p>
            <a:r>
              <a:rPr lang="en-US" sz="1000" dirty="0">
                <a:solidFill>
                  <a:schemeClr val="bg1">
                    <a:lumMod val="50000"/>
                  </a:schemeClr>
                </a:solidFill>
              </a:rPr>
              <a:t>Die Übung wurde durch den Beitrag von </a:t>
            </a:r>
            <a:r>
              <a:rPr lang="en-US" sz="1000" dirty="0" err="1">
                <a:solidFill>
                  <a:schemeClr val="bg1">
                    <a:lumMod val="50000"/>
                  </a:schemeClr>
                </a:solidFill>
                <a:hlinkClick r:id="rId4">
                  <a:extLst>
                    <a:ext uri="{A12FA001-AC4F-418D-AE19-62706E023703}">
                      <ahyp:hlinkClr xmlns:ahyp="http://schemas.microsoft.com/office/drawing/2018/hyperlinkcolor" val="tx"/>
                    </a:ext>
                  </a:extLst>
                </a:hlinkClick>
              </a:rPr>
              <a:t>Timothée</a:t>
            </a:r>
            <a:r>
              <a:rPr lang="en-US" sz="1000" dirty="0">
                <a:solidFill>
                  <a:schemeClr val="bg1">
                    <a:lumMod val="50000"/>
                  </a:schemeClr>
                </a:solidFill>
                <a:hlinkClick r:id="rId4">
                  <a:extLst>
                    <a:ext uri="{A12FA001-AC4F-418D-AE19-62706E023703}">
                      <ahyp:hlinkClr xmlns:ahyp="http://schemas.microsoft.com/office/drawing/2018/hyperlinkcolor" val="tx"/>
                    </a:ext>
                  </a:extLst>
                </a:hlinkClick>
              </a:rPr>
              <a:t> </a:t>
            </a:r>
            <a:r>
              <a:rPr lang="en-US" sz="1000" dirty="0" err="1">
                <a:solidFill>
                  <a:schemeClr val="bg1">
                    <a:lumMod val="50000"/>
                  </a:schemeClr>
                </a:solidFill>
                <a:hlinkClick r:id="rId4">
                  <a:extLst>
                    <a:ext uri="{A12FA001-AC4F-418D-AE19-62706E023703}">
                      <ahyp:hlinkClr xmlns:ahyp="http://schemas.microsoft.com/office/drawing/2018/hyperlinkcolor" val="tx"/>
                    </a:ext>
                  </a:extLst>
                </a:hlinkClick>
              </a:rPr>
              <a:t>Poisot</a:t>
            </a:r>
            <a:r>
              <a:rPr lang="en-US" sz="1000" dirty="0">
                <a:solidFill>
                  <a:schemeClr val="bg1">
                    <a:lumMod val="50000"/>
                  </a:schemeClr>
                </a:solidFill>
                <a:hlinkClick r:id="rId4">
                  <a:extLst>
                    <a:ext uri="{A12FA001-AC4F-418D-AE19-62706E023703}">
                      <ahyp:hlinkClr xmlns:ahyp="http://schemas.microsoft.com/office/drawing/2018/hyperlinkcolor" val="tx"/>
                    </a:ext>
                  </a:extLst>
                </a:hlinkClick>
              </a:rPr>
              <a:t> auf Medium</a:t>
            </a:r>
            <a:r>
              <a:rPr lang="en-US" sz="1000" dirty="0">
                <a:solidFill>
                  <a:schemeClr val="bg1">
                    <a:lumMod val="50000"/>
                  </a:schemeClr>
                </a:solidFill>
              </a:rPr>
              <a:t> und die </a:t>
            </a:r>
            <a:r>
              <a:rPr lang="en-US" sz="1000" dirty="0">
                <a:solidFill>
                  <a:schemeClr val="bg1">
                    <a:lumMod val="50000"/>
                  </a:schemeClr>
                </a:solidFill>
                <a:hlinkClick r:id="rId5">
                  <a:extLst>
                    <a:ext uri="{A12FA001-AC4F-418D-AE19-62706E023703}">
                      <ahyp:hlinkClr xmlns:ahyp="http://schemas.microsoft.com/office/drawing/2018/hyperlinkcolor" val="tx"/>
                    </a:ext>
                  </a:extLst>
                </a:hlinkClick>
              </a:rPr>
              <a:t>wikiHow Webseite</a:t>
            </a:r>
            <a:r>
              <a:rPr lang="en-US" sz="1000" dirty="0">
                <a:solidFill>
                  <a:schemeClr val="bg1">
                    <a:lumMod val="50000"/>
                  </a:schemeClr>
                </a:solidFill>
              </a:rPr>
              <a:t> inspiriert.</a:t>
            </a:r>
            <a:endParaRPr lang="de-DE" sz="1000" dirty="0">
              <a:solidFill>
                <a:schemeClr val="bg1">
                  <a:lumMod val="50000"/>
                </a:schemeClr>
              </a:solidFill>
            </a:endParaRPr>
          </a:p>
        </p:txBody>
      </p:sp>
    </p:spTree>
    <p:extLst>
      <p:ext uri="{BB962C8B-B14F-4D97-AF65-F5344CB8AC3E}">
        <p14:creationId xmlns:p14="http://schemas.microsoft.com/office/powerpoint/2010/main" val="1615170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el 5">
            <a:extLst>
              <a:ext uri="{FF2B5EF4-FFF2-40B4-BE49-F238E27FC236}">
                <a16:creationId xmlns:a16="http://schemas.microsoft.com/office/drawing/2014/main" id="{66E40B27-117B-4943-9106-AC5B35B6B4F3}"/>
              </a:ext>
            </a:extLst>
          </p:cNvPr>
          <p:cNvSpPr txBox="1">
            <a:spLocks/>
          </p:cNvSpPr>
          <p:nvPr/>
        </p:nvSpPr>
        <p:spPr bwMode="auto">
          <a:xfrm>
            <a:off x="5616625" y="288923"/>
            <a:ext cx="3456383" cy="792243"/>
          </a:xfrm>
          <a:prstGeom prst="rect">
            <a:avLst/>
          </a:prstGeom>
        </p:spPr>
        <p:txBody>
          <a:bodyPr/>
          <a:lstStyle>
            <a:lvl1pPr marL="72000" algn="l" defTabSz="914400">
              <a:lnSpc>
                <a:spcPts val="2600"/>
              </a:lnSpc>
              <a:spcBef>
                <a:spcPts val="600"/>
              </a:spcBef>
              <a:buNone/>
              <a:defRPr sz="2400" cap="all">
                <a:solidFill>
                  <a:schemeClr val="accent3"/>
                </a:solidFill>
                <a:latin typeface="Exo 2 Semi Bold"/>
                <a:ea typeface="+mj-ea"/>
                <a:cs typeface="+mj-cs"/>
              </a:defRPr>
            </a:lvl1pPr>
          </a:lstStyle>
          <a:p>
            <a:pPr>
              <a:defRPr/>
            </a:pPr>
            <a:r>
              <a:rPr lang="de-DE" dirty="0"/>
              <a:t>Lasst uns zeichnen!</a:t>
            </a:r>
          </a:p>
          <a:p>
            <a:pPr>
              <a:defRPr/>
            </a:pPr>
            <a:r>
              <a:rPr lang="de-DE" dirty="0" err="1"/>
              <a:t>aufLösung</a:t>
            </a:r>
            <a:endParaRPr lang="de-DE" dirty="0"/>
          </a:p>
        </p:txBody>
      </p:sp>
      <p:sp>
        <p:nvSpPr>
          <p:cNvPr id="49" name="Datumsplatzhalter 2">
            <a:extLst>
              <a:ext uri="{FF2B5EF4-FFF2-40B4-BE49-F238E27FC236}">
                <a16:creationId xmlns:a16="http://schemas.microsoft.com/office/drawing/2014/main" id="{519D3F34-7465-486F-BB30-F10A34820533}"/>
              </a:ext>
            </a:extLst>
          </p:cNvPr>
          <p:cNvSpPr>
            <a:spLocks noGrp="1"/>
          </p:cNvSpPr>
          <p:nvPr>
            <p:ph type="dt" sz="half" idx="10"/>
          </p:nvPr>
        </p:nvSpPr>
        <p:spPr>
          <a:xfrm>
            <a:off x="288032" y="4824635"/>
            <a:ext cx="864000" cy="288000"/>
          </a:xfrm>
        </p:spPr>
        <p:txBody>
          <a:bodyPr/>
          <a:lstStyle/>
          <a:p>
            <a:pPr>
              <a:defRPr/>
            </a:pPr>
            <a:r>
              <a:rPr lang="de-DE" dirty="0"/>
              <a:t>TT-MM-JJJJ</a:t>
            </a:r>
          </a:p>
        </p:txBody>
      </p:sp>
      <p:grpSp>
        <p:nvGrpSpPr>
          <p:cNvPr id="106" name="Gruppieren 105">
            <a:extLst>
              <a:ext uri="{FF2B5EF4-FFF2-40B4-BE49-F238E27FC236}">
                <a16:creationId xmlns:a16="http://schemas.microsoft.com/office/drawing/2014/main" id="{61A3F2A1-A147-4787-A2E6-0A1BE31039A7}"/>
              </a:ext>
            </a:extLst>
          </p:cNvPr>
          <p:cNvGrpSpPr/>
          <p:nvPr/>
        </p:nvGrpSpPr>
        <p:grpSpPr>
          <a:xfrm>
            <a:off x="2653458" y="288924"/>
            <a:ext cx="3323944" cy="4543953"/>
            <a:chOff x="2653458" y="288924"/>
            <a:chExt cx="3323944" cy="4543953"/>
          </a:xfrm>
        </p:grpSpPr>
        <p:sp>
          <p:nvSpPr>
            <p:cNvPr id="107" name="Rechteck 106">
              <a:extLst>
                <a:ext uri="{FF2B5EF4-FFF2-40B4-BE49-F238E27FC236}">
                  <a16:creationId xmlns:a16="http://schemas.microsoft.com/office/drawing/2014/main" id="{DCC3D1C8-DB62-42FC-9454-F465426BF5C4}"/>
                </a:ext>
              </a:extLst>
            </p:cNvPr>
            <p:cNvSpPr/>
            <p:nvPr/>
          </p:nvSpPr>
          <p:spPr>
            <a:xfrm>
              <a:off x="2653458" y="912299"/>
              <a:ext cx="375332" cy="3634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1286" rtl="0"/>
              <a:endParaRPr lang="de-DE" sz="1361" kern="1200">
                <a:solidFill>
                  <a:prstClr val="white"/>
                </a:solidFill>
                <a:latin typeface="Calibri" panose="020F0502020204030204"/>
              </a:endParaRPr>
            </a:p>
          </p:txBody>
        </p:sp>
        <p:grpSp>
          <p:nvGrpSpPr>
            <p:cNvPr id="108" name="Gruppieren 107">
              <a:extLst>
                <a:ext uri="{FF2B5EF4-FFF2-40B4-BE49-F238E27FC236}">
                  <a16:creationId xmlns:a16="http://schemas.microsoft.com/office/drawing/2014/main" id="{11361542-D0EA-44D8-9FA5-AB208825371D}"/>
                </a:ext>
              </a:extLst>
            </p:cNvPr>
            <p:cNvGrpSpPr/>
            <p:nvPr/>
          </p:nvGrpSpPr>
          <p:grpSpPr>
            <a:xfrm>
              <a:off x="2668013" y="288924"/>
              <a:ext cx="3309389" cy="4543953"/>
              <a:chOff x="2668013" y="288924"/>
              <a:chExt cx="3309389" cy="4543953"/>
            </a:xfrm>
          </p:grpSpPr>
          <p:grpSp>
            <p:nvGrpSpPr>
              <p:cNvPr id="110" name="Gruppieren 109">
                <a:extLst>
                  <a:ext uri="{FF2B5EF4-FFF2-40B4-BE49-F238E27FC236}">
                    <a16:creationId xmlns:a16="http://schemas.microsoft.com/office/drawing/2014/main" id="{B8217BD4-5E84-4444-B4D5-CA3AB82C08E0}"/>
                  </a:ext>
                </a:extLst>
              </p:cNvPr>
              <p:cNvGrpSpPr/>
              <p:nvPr/>
            </p:nvGrpSpPr>
            <p:grpSpPr>
              <a:xfrm>
                <a:off x="2668013" y="288924"/>
                <a:ext cx="3309389" cy="4543953"/>
                <a:chOff x="2670919" y="274684"/>
                <a:chExt cx="3309389" cy="4543953"/>
              </a:xfrm>
            </p:grpSpPr>
            <p:cxnSp>
              <p:nvCxnSpPr>
                <p:cNvPr id="120" name="Gerader Verbinder 119">
                  <a:extLst>
                    <a:ext uri="{FF2B5EF4-FFF2-40B4-BE49-F238E27FC236}">
                      <a16:creationId xmlns:a16="http://schemas.microsoft.com/office/drawing/2014/main" id="{51378A18-8095-4594-8EAD-6B450A13DA3B}"/>
                    </a:ext>
                  </a:extLst>
                </p:cNvPr>
                <p:cNvCxnSpPr/>
                <p:nvPr/>
              </p:nvCxnSpPr>
              <p:spPr>
                <a:xfrm>
                  <a:off x="3203281" y="4533585"/>
                  <a:ext cx="2765108" cy="0"/>
                </a:xfrm>
                <a:prstGeom prst="line">
                  <a:avLst/>
                </a:prstGeom>
              </p:spPr>
              <p:style>
                <a:lnRef idx="1">
                  <a:schemeClr val="dk1"/>
                </a:lnRef>
                <a:fillRef idx="0">
                  <a:schemeClr val="dk1"/>
                </a:fillRef>
                <a:effectRef idx="0">
                  <a:schemeClr val="dk1"/>
                </a:effectRef>
                <a:fontRef idx="minor">
                  <a:schemeClr val="tx1"/>
                </a:fontRef>
              </p:style>
            </p:cxnSp>
            <p:cxnSp>
              <p:nvCxnSpPr>
                <p:cNvPr id="121" name="Gerader Verbinder 120">
                  <a:extLst>
                    <a:ext uri="{FF2B5EF4-FFF2-40B4-BE49-F238E27FC236}">
                      <a16:creationId xmlns:a16="http://schemas.microsoft.com/office/drawing/2014/main" id="{3A8A3B23-71C4-4788-B146-E97433006D54}"/>
                    </a:ext>
                  </a:extLst>
                </p:cNvPr>
                <p:cNvCxnSpPr/>
                <p:nvPr/>
              </p:nvCxnSpPr>
              <p:spPr>
                <a:xfrm>
                  <a:off x="3215200" y="4648798"/>
                  <a:ext cx="2765108" cy="0"/>
                </a:xfrm>
                <a:prstGeom prst="line">
                  <a:avLst/>
                </a:prstGeom>
              </p:spPr>
              <p:style>
                <a:lnRef idx="1">
                  <a:schemeClr val="dk1"/>
                </a:lnRef>
                <a:fillRef idx="0">
                  <a:schemeClr val="dk1"/>
                </a:fillRef>
                <a:effectRef idx="0">
                  <a:schemeClr val="dk1"/>
                </a:effectRef>
                <a:fontRef idx="minor">
                  <a:schemeClr val="tx1"/>
                </a:fontRef>
              </p:style>
            </p:cxnSp>
            <p:sp>
              <p:nvSpPr>
                <p:cNvPr id="122" name="Ellipse 121">
                  <a:extLst>
                    <a:ext uri="{FF2B5EF4-FFF2-40B4-BE49-F238E27FC236}">
                      <a16:creationId xmlns:a16="http://schemas.microsoft.com/office/drawing/2014/main" id="{96DD8E53-5FFE-49E7-A5B6-7AA7F34A28D7}"/>
                    </a:ext>
                  </a:extLst>
                </p:cNvPr>
                <p:cNvSpPr/>
                <p:nvPr/>
              </p:nvSpPr>
              <p:spPr>
                <a:xfrm>
                  <a:off x="2670919" y="274684"/>
                  <a:ext cx="3011425" cy="43542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sz="1361"/>
                </a:p>
              </p:txBody>
            </p:sp>
            <p:sp>
              <p:nvSpPr>
                <p:cNvPr id="123" name="Ellipse 122">
                  <a:extLst>
                    <a:ext uri="{FF2B5EF4-FFF2-40B4-BE49-F238E27FC236}">
                      <a16:creationId xmlns:a16="http://schemas.microsoft.com/office/drawing/2014/main" id="{75B31D2F-6F5C-46D9-8577-CBED8511C4DF}"/>
                    </a:ext>
                  </a:extLst>
                </p:cNvPr>
                <p:cNvSpPr/>
                <p:nvPr/>
              </p:nvSpPr>
              <p:spPr>
                <a:xfrm>
                  <a:off x="3648241" y="1085147"/>
                  <a:ext cx="429069" cy="42906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sz="1361"/>
                </a:p>
              </p:txBody>
            </p:sp>
            <p:sp>
              <p:nvSpPr>
                <p:cNvPr id="124" name="Ellipse 123">
                  <a:extLst>
                    <a:ext uri="{FF2B5EF4-FFF2-40B4-BE49-F238E27FC236}">
                      <a16:creationId xmlns:a16="http://schemas.microsoft.com/office/drawing/2014/main" id="{AB5A985F-84DF-4CB9-84E1-683F16B077C7}"/>
                    </a:ext>
                  </a:extLst>
                </p:cNvPr>
                <p:cNvSpPr/>
                <p:nvPr/>
              </p:nvSpPr>
              <p:spPr>
                <a:xfrm>
                  <a:off x="4293830" y="1085147"/>
                  <a:ext cx="429069" cy="42906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sz="1361"/>
                </a:p>
              </p:txBody>
            </p:sp>
            <p:sp>
              <p:nvSpPr>
                <p:cNvPr id="125" name="Ellipse 124">
                  <a:extLst>
                    <a:ext uri="{FF2B5EF4-FFF2-40B4-BE49-F238E27FC236}">
                      <a16:creationId xmlns:a16="http://schemas.microsoft.com/office/drawing/2014/main" id="{DADDA470-7B15-42BD-8344-36798DF661D2}"/>
                    </a:ext>
                  </a:extLst>
                </p:cNvPr>
                <p:cNvSpPr/>
                <p:nvPr/>
              </p:nvSpPr>
              <p:spPr>
                <a:xfrm>
                  <a:off x="3805169" y="1242074"/>
                  <a:ext cx="115213" cy="115213"/>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de-DE" sz="1361"/>
                </a:p>
              </p:txBody>
            </p:sp>
            <p:sp>
              <p:nvSpPr>
                <p:cNvPr id="126" name="Ellipse 125">
                  <a:extLst>
                    <a:ext uri="{FF2B5EF4-FFF2-40B4-BE49-F238E27FC236}">
                      <a16:creationId xmlns:a16="http://schemas.microsoft.com/office/drawing/2014/main" id="{60C94B44-306E-4E53-9AED-4B529B355EAA}"/>
                    </a:ext>
                  </a:extLst>
                </p:cNvPr>
                <p:cNvSpPr/>
                <p:nvPr/>
              </p:nvSpPr>
              <p:spPr>
                <a:xfrm>
                  <a:off x="4450757" y="1242074"/>
                  <a:ext cx="115213" cy="115213"/>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de-DE" sz="1361"/>
                </a:p>
              </p:txBody>
            </p:sp>
            <p:cxnSp>
              <p:nvCxnSpPr>
                <p:cNvPr id="127" name="Gerader Verbinder 126">
                  <a:extLst>
                    <a:ext uri="{FF2B5EF4-FFF2-40B4-BE49-F238E27FC236}">
                      <a16:creationId xmlns:a16="http://schemas.microsoft.com/office/drawing/2014/main" id="{6D7D7321-2DCB-49D4-B172-9C622E76FBCC}"/>
                    </a:ext>
                  </a:extLst>
                </p:cNvPr>
                <p:cNvCxnSpPr>
                  <a:cxnSpLocks/>
                </p:cNvCxnSpPr>
                <p:nvPr/>
              </p:nvCxnSpPr>
              <p:spPr>
                <a:xfrm>
                  <a:off x="3060259" y="648133"/>
                  <a:ext cx="1116372" cy="437014"/>
                </a:xfrm>
                <a:prstGeom prst="line">
                  <a:avLst/>
                </a:prstGeom>
              </p:spPr>
              <p:style>
                <a:lnRef idx="1">
                  <a:schemeClr val="dk1"/>
                </a:lnRef>
                <a:fillRef idx="0">
                  <a:schemeClr val="dk1"/>
                </a:fillRef>
                <a:effectRef idx="0">
                  <a:schemeClr val="dk1"/>
                </a:effectRef>
                <a:fontRef idx="minor">
                  <a:schemeClr val="tx1"/>
                </a:fontRef>
              </p:style>
            </p:cxnSp>
            <p:cxnSp>
              <p:nvCxnSpPr>
                <p:cNvPr id="128" name="Gerader Verbinder 127">
                  <a:extLst>
                    <a:ext uri="{FF2B5EF4-FFF2-40B4-BE49-F238E27FC236}">
                      <a16:creationId xmlns:a16="http://schemas.microsoft.com/office/drawing/2014/main" id="{A3A6B476-E335-4A4E-A914-296E86B53AFA}"/>
                    </a:ext>
                  </a:extLst>
                </p:cNvPr>
                <p:cNvCxnSpPr>
                  <a:cxnSpLocks/>
                </p:cNvCxnSpPr>
                <p:nvPr/>
              </p:nvCxnSpPr>
              <p:spPr>
                <a:xfrm flipH="1">
                  <a:off x="4176631" y="552784"/>
                  <a:ext cx="1063733" cy="528390"/>
                </a:xfrm>
                <a:prstGeom prst="line">
                  <a:avLst/>
                </a:prstGeom>
              </p:spPr>
              <p:style>
                <a:lnRef idx="1">
                  <a:schemeClr val="dk1"/>
                </a:lnRef>
                <a:fillRef idx="0">
                  <a:schemeClr val="dk1"/>
                </a:fillRef>
                <a:effectRef idx="0">
                  <a:schemeClr val="dk1"/>
                </a:effectRef>
                <a:fontRef idx="minor">
                  <a:schemeClr val="tx1"/>
                </a:fontRef>
              </p:style>
            </p:cxnSp>
            <p:sp>
              <p:nvSpPr>
                <p:cNvPr id="129" name="Freihandform: Form 128">
                  <a:extLst>
                    <a:ext uri="{FF2B5EF4-FFF2-40B4-BE49-F238E27FC236}">
                      <a16:creationId xmlns:a16="http://schemas.microsoft.com/office/drawing/2014/main" id="{D181B19C-838C-4F6F-BCC1-1ECC1BCBB3C4}"/>
                    </a:ext>
                  </a:extLst>
                </p:cNvPr>
                <p:cNvSpPr/>
                <p:nvPr/>
              </p:nvSpPr>
              <p:spPr>
                <a:xfrm>
                  <a:off x="3004639" y="1180496"/>
                  <a:ext cx="643811" cy="2824700"/>
                </a:xfrm>
                <a:custGeom>
                  <a:avLst/>
                  <a:gdLst>
                    <a:gd name="connsiteX0" fmla="*/ 0 w 536303"/>
                    <a:gd name="connsiteY0" fmla="*/ 0 h 4892280"/>
                    <a:gd name="connsiteX1" fmla="*/ 536027 w 536303"/>
                    <a:gd name="connsiteY1" fmla="*/ 1292773 h 4892280"/>
                    <a:gd name="connsiteX2" fmla="*/ 73572 w 536303"/>
                    <a:gd name="connsiteY2" fmla="*/ 4582510 h 4892280"/>
                    <a:gd name="connsiteX3" fmla="*/ 84082 w 536303"/>
                    <a:gd name="connsiteY3" fmla="*/ 4561490 h 4892280"/>
                  </a:gdLst>
                  <a:ahLst/>
                  <a:cxnLst>
                    <a:cxn ang="0">
                      <a:pos x="connsiteX0" y="connsiteY0"/>
                    </a:cxn>
                    <a:cxn ang="0">
                      <a:pos x="connsiteX1" y="connsiteY1"/>
                    </a:cxn>
                    <a:cxn ang="0">
                      <a:pos x="connsiteX2" y="connsiteY2"/>
                    </a:cxn>
                    <a:cxn ang="0">
                      <a:pos x="connsiteX3" y="connsiteY3"/>
                    </a:cxn>
                  </a:cxnLst>
                  <a:rect l="l" t="t" r="r" b="b"/>
                  <a:pathLst>
                    <a:path w="536303" h="4892280">
                      <a:moveTo>
                        <a:pt x="0" y="0"/>
                      </a:moveTo>
                      <a:cubicBezTo>
                        <a:pt x="261882" y="264510"/>
                        <a:pt x="523765" y="529021"/>
                        <a:pt x="536027" y="1292773"/>
                      </a:cubicBezTo>
                      <a:cubicBezTo>
                        <a:pt x="548289" y="2056525"/>
                        <a:pt x="148896" y="4037724"/>
                        <a:pt x="73572" y="4582510"/>
                      </a:cubicBezTo>
                      <a:cubicBezTo>
                        <a:pt x="-1752" y="5127296"/>
                        <a:pt x="41165" y="4844393"/>
                        <a:pt x="84082" y="45614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61"/>
                </a:p>
              </p:txBody>
            </p:sp>
            <p:sp>
              <p:nvSpPr>
                <p:cNvPr id="130" name="Freihandform: Form 129">
                  <a:extLst>
                    <a:ext uri="{FF2B5EF4-FFF2-40B4-BE49-F238E27FC236}">
                      <a16:creationId xmlns:a16="http://schemas.microsoft.com/office/drawing/2014/main" id="{C234FEDA-5118-4031-9FBD-917ED6FF961A}"/>
                    </a:ext>
                  </a:extLst>
                </p:cNvPr>
                <p:cNvSpPr/>
                <p:nvPr/>
              </p:nvSpPr>
              <p:spPr>
                <a:xfrm flipH="1">
                  <a:off x="4776584" y="1180495"/>
                  <a:ext cx="556095" cy="2824700"/>
                </a:xfrm>
                <a:custGeom>
                  <a:avLst/>
                  <a:gdLst>
                    <a:gd name="connsiteX0" fmla="*/ 0 w 536303"/>
                    <a:gd name="connsiteY0" fmla="*/ 0 h 4892280"/>
                    <a:gd name="connsiteX1" fmla="*/ 536027 w 536303"/>
                    <a:gd name="connsiteY1" fmla="*/ 1292773 h 4892280"/>
                    <a:gd name="connsiteX2" fmla="*/ 73572 w 536303"/>
                    <a:gd name="connsiteY2" fmla="*/ 4582510 h 4892280"/>
                    <a:gd name="connsiteX3" fmla="*/ 84082 w 536303"/>
                    <a:gd name="connsiteY3" fmla="*/ 4561490 h 4892280"/>
                  </a:gdLst>
                  <a:ahLst/>
                  <a:cxnLst>
                    <a:cxn ang="0">
                      <a:pos x="connsiteX0" y="connsiteY0"/>
                    </a:cxn>
                    <a:cxn ang="0">
                      <a:pos x="connsiteX1" y="connsiteY1"/>
                    </a:cxn>
                    <a:cxn ang="0">
                      <a:pos x="connsiteX2" y="connsiteY2"/>
                    </a:cxn>
                    <a:cxn ang="0">
                      <a:pos x="connsiteX3" y="connsiteY3"/>
                    </a:cxn>
                  </a:cxnLst>
                  <a:rect l="l" t="t" r="r" b="b"/>
                  <a:pathLst>
                    <a:path w="536303" h="4892280">
                      <a:moveTo>
                        <a:pt x="0" y="0"/>
                      </a:moveTo>
                      <a:cubicBezTo>
                        <a:pt x="261882" y="264510"/>
                        <a:pt x="523765" y="529021"/>
                        <a:pt x="536027" y="1292773"/>
                      </a:cubicBezTo>
                      <a:cubicBezTo>
                        <a:pt x="548289" y="2056525"/>
                        <a:pt x="148896" y="4037724"/>
                        <a:pt x="73572" y="4582510"/>
                      </a:cubicBezTo>
                      <a:cubicBezTo>
                        <a:pt x="-1752" y="5127296"/>
                        <a:pt x="41165" y="4844393"/>
                        <a:pt x="84082" y="45614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61"/>
                </a:p>
              </p:txBody>
            </p:sp>
            <p:sp>
              <p:nvSpPr>
                <p:cNvPr id="131" name="Ellipse 130">
                  <a:extLst>
                    <a:ext uri="{FF2B5EF4-FFF2-40B4-BE49-F238E27FC236}">
                      <a16:creationId xmlns:a16="http://schemas.microsoft.com/office/drawing/2014/main" id="{6E004473-2D3F-4022-A84A-33F1E9DBB2C9}"/>
                    </a:ext>
                  </a:extLst>
                </p:cNvPr>
                <p:cNvSpPr/>
                <p:nvPr/>
              </p:nvSpPr>
              <p:spPr>
                <a:xfrm>
                  <a:off x="3594608" y="4378644"/>
                  <a:ext cx="148982" cy="40721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sz="1361"/>
                </a:p>
              </p:txBody>
            </p:sp>
            <p:sp>
              <p:nvSpPr>
                <p:cNvPr id="132" name="Ellipse 131">
                  <a:extLst>
                    <a:ext uri="{FF2B5EF4-FFF2-40B4-BE49-F238E27FC236}">
                      <a16:creationId xmlns:a16="http://schemas.microsoft.com/office/drawing/2014/main" id="{E9B136A8-4F55-4C01-93EA-B7ADC2DA85AD}"/>
                    </a:ext>
                  </a:extLst>
                </p:cNvPr>
                <p:cNvSpPr/>
                <p:nvPr/>
              </p:nvSpPr>
              <p:spPr>
                <a:xfrm>
                  <a:off x="3730678" y="4410427"/>
                  <a:ext cx="148982" cy="40721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sz="1361"/>
                </a:p>
              </p:txBody>
            </p:sp>
            <p:sp>
              <p:nvSpPr>
                <p:cNvPr id="133" name="Ellipse 132">
                  <a:extLst>
                    <a:ext uri="{FF2B5EF4-FFF2-40B4-BE49-F238E27FC236}">
                      <a16:creationId xmlns:a16="http://schemas.microsoft.com/office/drawing/2014/main" id="{0CDA18A8-73FE-4B9A-AD32-C1C7D3D1B047}"/>
                    </a:ext>
                  </a:extLst>
                </p:cNvPr>
                <p:cNvSpPr/>
                <p:nvPr/>
              </p:nvSpPr>
              <p:spPr>
                <a:xfrm>
                  <a:off x="3862775" y="4403474"/>
                  <a:ext cx="148982" cy="40721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sz="1361"/>
                </a:p>
              </p:txBody>
            </p:sp>
            <p:sp>
              <p:nvSpPr>
                <p:cNvPr id="134" name="Ellipse 133">
                  <a:extLst>
                    <a:ext uri="{FF2B5EF4-FFF2-40B4-BE49-F238E27FC236}">
                      <a16:creationId xmlns:a16="http://schemas.microsoft.com/office/drawing/2014/main" id="{9C972F56-28D0-43BA-B965-4777B90106D5}"/>
                    </a:ext>
                  </a:extLst>
                </p:cNvPr>
                <p:cNvSpPr/>
                <p:nvPr/>
              </p:nvSpPr>
              <p:spPr>
                <a:xfrm>
                  <a:off x="4293830" y="4379638"/>
                  <a:ext cx="148982" cy="40721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sz="1361"/>
                </a:p>
              </p:txBody>
            </p:sp>
            <p:sp>
              <p:nvSpPr>
                <p:cNvPr id="135" name="Ellipse 134">
                  <a:extLst>
                    <a:ext uri="{FF2B5EF4-FFF2-40B4-BE49-F238E27FC236}">
                      <a16:creationId xmlns:a16="http://schemas.microsoft.com/office/drawing/2014/main" id="{F73CDE65-1499-4D43-8F3C-332C6A882597}"/>
                    </a:ext>
                  </a:extLst>
                </p:cNvPr>
                <p:cNvSpPr/>
                <p:nvPr/>
              </p:nvSpPr>
              <p:spPr>
                <a:xfrm>
                  <a:off x="4429900" y="4411420"/>
                  <a:ext cx="148982" cy="40721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sz="1361"/>
                </a:p>
              </p:txBody>
            </p:sp>
            <p:sp>
              <p:nvSpPr>
                <p:cNvPr id="136" name="Ellipse 135">
                  <a:extLst>
                    <a:ext uri="{FF2B5EF4-FFF2-40B4-BE49-F238E27FC236}">
                      <a16:creationId xmlns:a16="http://schemas.microsoft.com/office/drawing/2014/main" id="{211E1469-2D68-4287-BEB8-23095B580D4C}"/>
                    </a:ext>
                  </a:extLst>
                </p:cNvPr>
                <p:cNvSpPr/>
                <p:nvPr/>
              </p:nvSpPr>
              <p:spPr>
                <a:xfrm>
                  <a:off x="4561998" y="4404467"/>
                  <a:ext cx="148982" cy="40721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sz="1361"/>
                </a:p>
              </p:txBody>
            </p:sp>
            <p:sp>
              <p:nvSpPr>
                <p:cNvPr id="137" name="Textfeld 136">
                  <a:extLst>
                    <a:ext uri="{FF2B5EF4-FFF2-40B4-BE49-F238E27FC236}">
                      <a16:creationId xmlns:a16="http://schemas.microsoft.com/office/drawing/2014/main" id="{6EED9B21-084E-40E9-A069-9C1CCAC96D85}"/>
                    </a:ext>
                  </a:extLst>
                </p:cNvPr>
                <p:cNvSpPr txBox="1"/>
                <p:nvPr/>
              </p:nvSpPr>
              <p:spPr>
                <a:xfrm>
                  <a:off x="3970692" y="1352706"/>
                  <a:ext cx="449162" cy="650819"/>
                </a:xfrm>
                <a:prstGeom prst="rect">
                  <a:avLst/>
                </a:prstGeom>
                <a:noFill/>
              </p:spPr>
              <p:txBody>
                <a:bodyPr wrap="none" rtlCol="0">
                  <a:spAutoFit/>
                </a:bodyPr>
                <a:lstStyle/>
                <a:p>
                  <a:r>
                    <a:rPr lang="de-DE" sz="3629" dirty="0"/>
                    <a:t>V</a:t>
                  </a:r>
                </a:p>
              </p:txBody>
            </p:sp>
          </p:grpSp>
          <p:sp>
            <p:nvSpPr>
              <p:cNvPr id="111" name="Bogen 110">
                <a:extLst>
                  <a:ext uri="{FF2B5EF4-FFF2-40B4-BE49-F238E27FC236}">
                    <a16:creationId xmlns:a16="http://schemas.microsoft.com/office/drawing/2014/main" id="{859F4319-B655-4531-B92A-FED4E4D046A1}"/>
                  </a:ext>
                </a:extLst>
              </p:cNvPr>
              <p:cNvSpPr/>
              <p:nvPr/>
            </p:nvSpPr>
            <p:spPr>
              <a:xfrm rot="10800000">
                <a:off x="3604577" y="2648810"/>
                <a:ext cx="330543" cy="298229"/>
              </a:xfrm>
              <a:prstGeom prst="arc">
                <a:avLst>
                  <a:gd name="adj1" fmla="val 10767705"/>
                  <a:gd name="adj2" fmla="val 0"/>
                </a:avLst>
              </a:prstGeom>
              <a:ln>
                <a:tailEnd type="none" w="lg" len="med"/>
              </a:ln>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12" name="Bogen 111">
                <a:extLst>
                  <a:ext uri="{FF2B5EF4-FFF2-40B4-BE49-F238E27FC236}">
                    <a16:creationId xmlns:a16="http://schemas.microsoft.com/office/drawing/2014/main" id="{F20DCEF7-6F62-4A9F-9D79-13F14A740E32}"/>
                  </a:ext>
                </a:extLst>
              </p:cNvPr>
              <p:cNvSpPr/>
              <p:nvPr/>
            </p:nvSpPr>
            <p:spPr>
              <a:xfrm rot="10800000">
                <a:off x="4325630" y="2953817"/>
                <a:ext cx="330543" cy="298229"/>
              </a:xfrm>
              <a:prstGeom prst="arc">
                <a:avLst>
                  <a:gd name="adj1" fmla="val 10767705"/>
                  <a:gd name="adj2" fmla="val 0"/>
                </a:avLst>
              </a:prstGeom>
              <a:ln>
                <a:tailEnd type="none" w="lg" len="med"/>
              </a:ln>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13" name="Bogen 112">
                <a:extLst>
                  <a:ext uri="{FF2B5EF4-FFF2-40B4-BE49-F238E27FC236}">
                    <a16:creationId xmlns:a16="http://schemas.microsoft.com/office/drawing/2014/main" id="{28D072C4-DC38-4694-92CF-6B337E0745F4}"/>
                  </a:ext>
                </a:extLst>
              </p:cNvPr>
              <p:cNvSpPr/>
              <p:nvPr/>
            </p:nvSpPr>
            <p:spPr>
              <a:xfrm rot="10800000">
                <a:off x="3457165" y="3235758"/>
                <a:ext cx="330543" cy="298229"/>
              </a:xfrm>
              <a:prstGeom prst="arc">
                <a:avLst>
                  <a:gd name="adj1" fmla="val 10767705"/>
                  <a:gd name="adj2" fmla="val 0"/>
                </a:avLst>
              </a:prstGeom>
              <a:ln>
                <a:tailEnd type="none" w="lg" len="med"/>
              </a:ln>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14" name="Bogen 113">
                <a:extLst>
                  <a:ext uri="{FF2B5EF4-FFF2-40B4-BE49-F238E27FC236}">
                    <a16:creationId xmlns:a16="http://schemas.microsoft.com/office/drawing/2014/main" id="{1C7FD25E-25E0-42DD-B604-32850B031A40}"/>
                  </a:ext>
                </a:extLst>
              </p:cNvPr>
              <p:cNvSpPr/>
              <p:nvPr/>
            </p:nvSpPr>
            <p:spPr>
              <a:xfrm rot="10800000">
                <a:off x="3974501" y="3273250"/>
                <a:ext cx="330543" cy="298229"/>
              </a:xfrm>
              <a:prstGeom prst="arc">
                <a:avLst>
                  <a:gd name="adj1" fmla="val 10767705"/>
                  <a:gd name="adj2" fmla="val 0"/>
                </a:avLst>
              </a:prstGeom>
              <a:ln>
                <a:tailEnd type="none" w="lg" len="med"/>
              </a:ln>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15" name="Bogen 114">
                <a:extLst>
                  <a:ext uri="{FF2B5EF4-FFF2-40B4-BE49-F238E27FC236}">
                    <a16:creationId xmlns:a16="http://schemas.microsoft.com/office/drawing/2014/main" id="{2927547B-BBF8-47EA-A20C-6FE493DBBD1E}"/>
                  </a:ext>
                </a:extLst>
              </p:cNvPr>
              <p:cNvSpPr/>
              <p:nvPr/>
            </p:nvSpPr>
            <p:spPr>
              <a:xfrm rot="10800000">
                <a:off x="4248387" y="2630822"/>
                <a:ext cx="330543" cy="298229"/>
              </a:xfrm>
              <a:prstGeom prst="arc">
                <a:avLst>
                  <a:gd name="adj1" fmla="val 10767705"/>
                  <a:gd name="adj2" fmla="val 0"/>
                </a:avLst>
              </a:prstGeom>
              <a:ln>
                <a:tailEnd type="none" w="lg" len="med"/>
              </a:ln>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16" name="Bogen 115">
                <a:extLst>
                  <a:ext uri="{FF2B5EF4-FFF2-40B4-BE49-F238E27FC236}">
                    <a16:creationId xmlns:a16="http://schemas.microsoft.com/office/drawing/2014/main" id="{80DBABDF-F9E1-41EA-99AA-097C13BEB734}"/>
                  </a:ext>
                </a:extLst>
              </p:cNvPr>
              <p:cNvSpPr/>
              <p:nvPr/>
            </p:nvSpPr>
            <p:spPr>
              <a:xfrm rot="10800000">
                <a:off x="4559627" y="3312467"/>
                <a:ext cx="330543" cy="298229"/>
              </a:xfrm>
              <a:prstGeom prst="arc">
                <a:avLst>
                  <a:gd name="adj1" fmla="val 10767705"/>
                  <a:gd name="adj2" fmla="val 0"/>
                </a:avLst>
              </a:prstGeom>
              <a:ln>
                <a:tailEnd type="none" w="lg" len="med"/>
              </a:ln>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17" name="Bogen 116">
                <a:extLst>
                  <a:ext uri="{FF2B5EF4-FFF2-40B4-BE49-F238E27FC236}">
                    <a16:creationId xmlns:a16="http://schemas.microsoft.com/office/drawing/2014/main" id="{4B4EF5E9-01D3-4BF8-B875-49BAF4F1F6D3}"/>
                  </a:ext>
                </a:extLst>
              </p:cNvPr>
              <p:cNvSpPr/>
              <p:nvPr/>
            </p:nvSpPr>
            <p:spPr>
              <a:xfrm rot="10800000">
                <a:off x="3775088" y="2960810"/>
                <a:ext cx="330543" cy="298229"/>
              </a:xfrm>
              <a:prstGeom prst="arc">
                <a:avLst>
                  <a:gd name="adj1" fmla="val 10767705"/>
                  <a:gd name="adj2" fmla="val 0"/>
                </a:avLst>
              </a:prstGeom>
              <a:ln>
                <a:tailEnd type="none" w="lg" len="med"/>
              </a:ln>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18" name="Bogen 117">
                <a:extLst>
                  <a:ext uri="{FF2B5EF4-FFF2-40B4-BE49-F238E27FC236}">
                    <a16:creationId xmlns:a16="http://schemas.microsoft.com/office/drawing/2014/main" id="{6EB9FBC5-9B79-41FC-B3E9-DFD80A8C4338}"/>
                  </a:ext>
                </a:extLst>
              </p:cNvPr>
              <p:cNvSpPr/>
              <p:nvPr/>
            </p:nvSpPr>
            <p:spPr>
              <a:xfrm rot="10800000">
                <a:off x="3531656" y="3556700"/>
                <a:ext cx="330543" cy="298229"/>
              </a:xfrm>
              <a:prstGeom prst="arc">
                <a:avLst>
                  <a:gd name="adj1" fmla="val 10767705"/>
                  <a:gd name="adj2" fmla="val 0"/>
                </a:avLst>
              </a:prstGeom>
              <a:ln>
                <a:tailEnd type="none" w="lg" len="med"/>
              </a:ln>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19" name="Bogen 118">
                <a:extLst>
                  <a:ext uri="{FF2B5EF4-FFF2-40B4-BE49-F238E27FC236}">
                    <a16:creationId xmlns:a16="http://schemas.microsoft.com/office/drawing/2014/main" id="{6CBF81DF-8447-4CB3-ADA0-8BF3C26B7093}"/>
                  </a:ext>
                </a:extLst>
              </p:cNvPr>
              <p:cNvSpPr/>
              <p:nvPr/>
            </p:nvSpPr>
            <p:spPr>
              <a:xfrm rot="10800000">
                <a:off x="4292630" y="3563118"/>
                <a:ext cx="330543" cy="298229"/>
              </a:xfrm>
              <a:prstGeom prst="arc">
                <a:avLst>
                  <a:gd name="adj1" fmla="val 10767705"/>
                  <a:gd name="adj2" fmla="val 0"/>
                </a:avLst>
              </a:prstGeom>
              <a:ln>
                <a:tailEnd type="none" w="lg" len="med"/>
              </a:ln>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grpSp>
        <p:cxnSp>
          <p:nvCxnSpPr>
            <p:cNvPr id="109" name="Gerader Verbinder 108">
              <a:extLst>
                <a:ext uri="{FF2B5EF4-FFF2-40B4-BE49-F238E27FC236}">
                  <a16:creationId xmlns:a16="http://schemas.microsoft.com/office/drawing/2014/main" id="{67AF3299-96F7-467E-913A-2933FA0400E5}"/>
                </a:ext>
              </a:extLst>
            </p:cNvPr>
            <p:cNvCxnSpPr>
              <a:cxnSpLocks/>
            </p:cNvCxnSpPr>
            <p:nvPr/>
          </p:nvCxnSpPr>
          <p:spPr>
            <a:xfrm>
              <a:off x="4074404" y="1563039"/>
              <a:ext cx="230640" cy="1660"/>
            </a:xfrm>
            <a:prstGeom prst="line">
              <a:avLst/>
            </a:prstGeom>
            <a:ln w="28575">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07161033"/>
      </p:ext>
    </p:extLst>
  </p:cSld>
  <p:clrMapOvr>
    <a:masterClrMapping/>
  </p:clrMapOvr>
</p:sld>
</file>

<file path=ppt/theme/theme1.xml><?xml version="1.0" encoding="utf-8"?>
<a:theme xmlns:a="http://schemas.openxmlformats.org/drawingml/2006/main" name="SFD">
  <a:themeElements>
    <a:clrScheme name="Uni-Bonn">
      <a:dk1>
        <a:srgbClr val="000000"/>
      </a:dk1>
      <a:lt1>
        <a:srgbClr val="FFFFFF"/>
      </a:lt1>
      <a:dk2>
        <a:srgbClr val="000000"/>
      </a:dk2>
      <a:lt2>
        <a:srgbClr val="FFFFFF"/>
      </a:lt2>
      <a:accent1>
        <a:srgbClr val="909085"/>
      </a:accent1>
      <a:accent2>
        <a:srgbClr val="07529A"/>
      </a:accent2>
      <a:accent3>
        <a:srgbClr val="EAB90C"/>
      </a:accent3>
      <a:accent4>
        <a:srgbClr val="D8D8C8"/>
      </a:accent4>
      <a:accent5>
        <a:srgbClr val="053D73"/>
      </a:accent5>
      <a:accent6>
        <a:srgbClr val="F8DE83"/>
      </a:accent6>
      <a:hlink>
        <a:srgbClr val="79BAF8"/>
      </a:hlink>
      <a:folHlink>
        <a:srgbClr val="6C6C62"/>
      </a:folHlink>
    </a:clrScheme>
    <a:fontScheme name="Uni-Bonn">
      <a:majorFont>
        <a:latin typeface="Exo 2"/>
        <a:ea typeface="Arial"/>
        <a:cs typeface="Calibri"/>
      </a:majorFont>
      <a:minorFont>
        <a:latin typeface="Calibri"/>
        <a:ea typeface="Arial"/>
        <a:cs typeface="Calibri"/>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chemeClr val="accent4"/>
        </a:solidFill>
        <a:ln>
          <a:noFill/>
        </a:ln>
      </a:spPr>
      <a:bodyPr/>
      <a:lstStyle/>
      <a:style>
        <a:lnRef idx="2">
          <a:schemeClr val="accent1">
            <a:shade val="50000"/>
          </a:schemeClr>
        </a:lnRef>
        <a:fillRef idx="1">
          <a:schemeClr val="accent1"/>
        </a:fillRef>
        <a:effectRef idx="0">
          <a:schemeClr val="accent1"/>
        </a:effectRef>
        <a:fontRef idx="minor">
          <a:schemeClr val="lt1"/>
        </a:fontRef>
      </a:style>
    </a:spDef>
    <a:lnDef>
      <a:spPr bwMode="auto">
        <a:prstGeom prst="rect">
          <a:avLst/>
        </a:prstGeom>
        <a:ln w="12700">
          <a:solidFill>
            <a:schemeClr val="accent2"/>
          </a:solidFill>
          <a:tailEnd type="none" w="lg" len="med"/>
        </a:ln>
      </a:spPr>
      <a:bodyPr/>
      <a:lstStyle/>
      <a:style>
        <a:lnRef idx="1">
          <a:schemeClr val="accent1"/>
        </a:lnRef>
        <a:fillRef idx="0">
          <a:schemeClr val="accent1"/>
        </a:fillRef>
        <a:effectRef idx="0">
          <a:schemeClr val="accent1"/>
        </a:effectRef>
        <a:fontRef idx="minor">
          <a:schemeClr val="tx1"/>
        </a:fontRef>
      </a:style>
    </a:lnDef>
    <a:txDef>
      <a:spPr bwMode="auto">
        <a:prstGeom prst="rect">
          <a:avLst/>
        </a:prstGeom>
        <a:noFill/>
      </a:spPr>
      <a:bodyPr/>
      <a:lstStyle/>
    </a:txDef>
  </a:objectDefaults>
  <a:extraClrSchemeLst/>
</a:theme>
</file>

<file path=ppt/theme/theme2.xml><?xml version="1.0" encoding="utf-8"?>
<a:theme xmlns:a="http://schemas.openxmlformats.org/drawingml/2006/main" name="1_SFD">
  <a:themeElements>
    <a:clrScheme name="Uni-Bonn">
      <a:dk1>
        <a:srgbClr val="000000"/>
      </a:dk1>
      <a:lt1>
        <a:srgbClr val="FFFFFF"/>
      </a:lt1>
      <a:dk2>
        <a:srgbClr val="000000"/>
      </a:dk2>
      <a:lt2>
        <a:srgbClr val="FFFFFF"/>
      </a:lt2>
      <a:accent1>
        <a:srgbClr val="909085"/>
      </a:accent1>
      <a:accent2>
        <a:srgbClr val="07529A"/>
      </a:accent2>
      <a:accent3>
        <a:srgbClr val="EAB90C"/>
      </a:accent3>
      <a:accent4>
        <a:srgbClr val="D8D8C8"/>
      </a:accent4>
      <a:accent5>
        <a:srgbClr val="053D73"/>
      </a:accent5>
      <a:accent6>
        <a:srgbClr val="F8DE83"/>
      </a:accent6>
      <a:hlink>
        <a:srgbClr val="79BAF8"/>
      </a:hlink>
      <a:folHlink>
        <a:srgbClr val="6C6C62"/>
      </a:folHlink>
    </a:clrScheme>
    <a:fontScheme name="Uni-Bonn">
      <a:majorFont>
        <a:latin typeface="Exo 2"/>
        <a:ea typeface=""/>
        <a:cs typeface="Calibri"/>
      </a:majorFont>
      <a:minorFont>
        <a:latin typeface="Calibri"/>
        <a:ea typeface=""/>
        <a:cs typeface="Calibri"/>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sz="1400" dirty="0" err="1" smtClean="0">
            <a:solidFill>
              <a:schemeClr val="accent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16000" indent="-216000">
          <a:spcAft>
            <a:spcPts val="420"/>
          </a:spcAft>
          <a:buFont typeface="Calibri" panose="020F0502020204030204" pitchFamily="34" charset="0"/>
          <a:buChar char="−"/>
          <a:defRPr sz="1400" dirty="0" err="1" smtClean="0">
            <a:solidFill>
              <a:schemeClr val="accent2"/>
            </a:solidFill>
          </a:defRPr>
        </a:defPPr>
      </a:lstStyle>
    </a:txDef>
  </a:objectDefaults>
  <a:extraClrSchemeLst/>
  <a:extLst>
    <a:ext uri="{05A4C25C-085E-4340-85A3-A5531E510DB2}">
      <thm15:themeFamily xmlns:thm15="http://schemas.microsoft.com/office/thememl/2012/main" name="SFD" id="{37D01D67-A617-4D6D-A604-3D654E08350A}" vid="{1089A512-FE83-45E9-9EE3-9BBD1E8DCBA7}"/>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SFD</Template>
  <TotalTime>0</TotalTime>
  <Words>224</Words>
  <Application>Microsoft Office PowerPoint</Application>
  <DocSecurity>0</DocSecurity>
  <PresentationFormat>Benutzerdefiniert</PresentationFormat>
  <Paragraphs>53</Paragraphs>
  <Slides>3</Slides>
  <Notes>3</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3</vt:i4>
      </vt:variant>
    </vt:vector>
  </HeadingPairs>
  <TitlesOfParts>
    <vt:vector size="11" baseType="lpstr">
      <vt:lpstr>Arial</vt:lpstr>
      <vt:lpstr>Arial Unicode MS</vt:lpstr>
      <vt:lpstr>Calibri</vt:lpstr>
      <vt:lpstr>Exo 2</vt:lpstr>
      <vt:lpstr>Exo 2 Semi Bold</vt:lpstr>
      <vt:lpstr>Wingdings</vt:lpstr>
      <vt:lpstr>SFD</vt:lpstr>
      <vt:lpstr>1_SFD</vt:lpstr>
      <vt:lpstr>PowerPoint-Präsentation</vt:lpstr>
      <vt:lpstr>PowerPoint-Präsentation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Dokumentation-Uebung-Fuer-FDM-Schulungen_v01</dc:title>
  <dc:subject/>
  <dc:creator>Christian Bittner</dc:creator>
  <cp:keywords/>
  <dc:description/>
  <cp:lastModifiedBy>Bres, Ewa</cp:lastModifiedBy>
  <cp:revision>1087</cp:revision>
  <dcterms:created xsi:type="dcterms:W3CDTF">2020-06-09T08:07:05Z</dcterms:created>
  <dcterms:modified xsi:type="dcterms:W3CDTF">2024-03-20T14:24:03Z</dcterms:modified>
  <cp:category/>
  <dc:identifier/>
  <cp:contentStatus/>
  <dc:language/>
  <cp:version/>
</cp:coreProperties>
</file>