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13464 0 0,'0'0'60'0'0,"0"0"1"0"0,0 0 0 0 0,0 0-1 0 0,0 0 1 0 0,0 0 0 0 0,-1 0 0 0 0,1 0-1 0 0,0 0 1 0 0,0 0 0 0 0,0 0 0 0 0,0 0-1 0 0,0 0 1 0 0,0 0 0 0 0,-1 0-1 0 0,1 0 1 0 0,0 0 0 0 0,0 0 0 0 0,0 0-1 0 0,0 0 1 0 0,0 0 0 0 0,0 0 0 0 0,0 0-1 0 0,-1 0 1 0 0,1 0 0 0 0,0 0-1 0 0,0 0 1 0 0,0 0 0 0 0,0 0 0 0 0,0 0-1 0 0,0 0 1 0 0,0 0 0 0 0,0 0-1 0 0,0-1 1 0 0,0 1 0 0 0,0 0 0 0 0,0 0-1 0 0,-1 0 1 0 0,1 0 0 0 0,0 0 0 0 0,0 0-1 0 0,0 0 1 0 0,0-1 0 0 0,0 1-1 0 0,0 0 1 0 0,0 0 0 0 0,0 0 0 0 0,0 0-1 0 0,0 0 1 0 0,0 0 0 0 0,0-1 0 0 0,0 1-1 0 0,0 0 1 0 0,0 0 0 0 0,0 0-1 0 0,1 0 1 0 0,-1 0 0 0 0,0 0 0 0 0,0 0-1 0 0,0-1 1 0 0,0 1 0 0 0,0 0-1 0 0,0 0-60 0 0,13-8 3855 0 0,0 2-3686 0 0,-2 2 7 0 0,0-2 0 0 0,2 3 0 0 0,8-3-176 0 0,-19 5 58 0 0,1 1-1 0 0,0-1 1 0 0,0 1-1 0 0,0-1 1 0 0,0 1 0 0 0,0 0-1 0 0,-1 1 1 0 0,1-1-1 0 0,1 0 1 0 0,-2 1 0 0 0,1 0-1 0 0,0 0 1 0 0,0-1-1 0 0,0 1 1 0 0,-1 0-1 0 0,1 1 1 0 0,0-1 0 0 0,0 1-58 0 0,-2-1 25 0 0,0 0 1 0 0,0 0 0 0 0,0 0-1 0 0,0 0 1 0 0,-1 0 0 0 0,0 0 0 0 0,1-1-1 0 0,0 1 1 0 0,-1 1 0 0 0,1-1-1 0 0,-1 0 1 0 0,1 0 0 0 0,-1 0-1 0 0,0 0 1 0 0,1 0 0 0 0,-1 1 0 0 0,0-1-1 0 0,0 0 1 0 0,0 1 0 0 0,0-2-1 0 0,0 2 1 0 0,0-1 0 0 0,-1 0-1 0 0,1 1 1 0 0,0-1 0 0 0,-1-1 0 0 0,1 1-1 0 0,-1 1 1 0 0,1-1 0 0 0,-1 0-1 0 0,1 0 1 0 0,-1 0-26 0 0,-20 30 227 0 0,21-31-224 0 0,-25 29 291 0 0,11-15-145 0 0,1 1 0 0 0,0 1 1 0 0,2 1-1 0 0,-1 0 0 0 0,2-1 0 0 0,0 2 0 0 0,-1 6-149 0 0,11-23 35 0 0,1 0-1 0 0,-1-1 1 0 0,0 1-1 0 0,1 0 1 0 0,-1-1-1 0 0,0 1 1 0 0,0 0-1 0 0,1-1 1 0 0,-1 1-1 0 0,1-1 1 0 0,0 0 0 0 0,-1 0-1 0 0,1 1 1 0 0,0-1-1 0 0,-1 1 1 0 0,1-1-1 0 0,0 0 1 0 0,-1 1-1 0 0,0-1 1 0 0,1 0-1 0 0,0 0 1 0 0,-1 0-1 0 0,1 1 1 0 0,0-1-1 0 0,0 0 1 0 0,0 0-1 0 0,0 0-34 0 0,-1 0 70 0 0,14 2 72 0 0,1-1 0 0 0,-1-1 0 0 0,0 0 0 0 0,1-1 1 0 0,-1-1-1 0 0,0 0 0 0 0,3-1-142 0 0,11-2 283 0 0,-27 5-260 0 0,-1 0 0 0 0,1-1 0 0 0,1 1 0 0 0,-1 0-1 0 0,0 0 1 0 0,0 0 0 0 0,0-1 0 0 0,-1 1 0 0 0,1-1 0 0 0,0 0 0 0 0,0 0-1 0 0,0 1 1 0 0,0-1 0 0 0,0 0 0 0 0,0 0 0 0 0,-1 0 0 0 0,1 1 0 0 0,-1-1 0 0 0,1 0-1 0 0,0 0 1 0 0,-1 0 0 0 0,1 0 0 0 0,-1 0 0 0 0,1 0 0 0 0,-1 0 0 0 0,1 0-1 0 0,-1 0 1 0 0,0 0 0 0 0,0 0 0 0 0,1-1 0 0 0,-1 2 0 0 0,0-1-23 0 0,0-13-2755 0 0,0 13 1825 0 0,0-1-16596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13560 0 0,'0'0'73'0'0,"0"0"1"0"0,0 0-1 0 0,-1 0 0 0 0,1 0 1 0 0,0 0-1 0 0,0-1 1 0 0,0 1-1 0 0,0 0 1 0 0,-1 0-1 0 0,1 0 1 0 0,0 0-1 0 0,0 0 1 0 0,0 0-1 0 0,0 0 0 0 0,0 0 1 0 0,0 0-1 0 0,-1-1 1 0 0,1 1-1 0 0,0 0 1 0 0,0 0-1 0 0,0 0 1 0 0,0 0-1 0 0,0 0 1 0 0,0-1-1 0 0,0 1 0 0 0,0 0 1 0 0,0 0-1 0 0,0 0 1 0 0,0 0-1 0 0,0 0 1 0 0,0-1-1 0 0,0 1 1 0 0,0 0-1 0 0,0 0 1 0 0,0 0-1 0 0,0 0 0 0 0,0-1 1 0 0,0 1-1 0 0,0 0 1 0 0,0 0-1 0 0,0 0 1 0 0,0 0-1 0 0,0 0 1 0 0,0 0-1 0 0,0 0 1 0 0,0 0-1 0 0,0 0 1 0 0,0 0-1 0 0,0 0 0 0 0,1-1 1 0 0,-1 1-1 0 0,0 0 1 0 0,0 0-74 0 0,16-7 3973 0 0,17-2-3124 0 0,-28 8-630 0 0,12-6 34 0 0,-13 6-235 0 0,13 0 356 0 0,8-1 116 0 0,11 1 923 0 0,-35 0-1197 0 0,0 1-187 0 0,-1 0 0 0 0,0-1 0 0 0,0 1 0 0 0,1 0 0 0 0,0 0 0 0 0,-1 0 1 0 0,1 0-1 0 0,-1 0 0 0 0,1 0 0 0 0,0-1 0 0 0,-1 1 0 0 0,1 1 0 0 0,-1-1 0 0 0,1 0 0 0 0,-1 0 0 0 0,1 0 0 0 0,-1 0 0 0 0,0 0 1 0 0,1 0-1 0 0,-1 1 0 0 0,1-1 0 0 0,-1 0 0 0 0,1 0 0 0 0,-1 1 0 0 0,1-1 0 0 0,-1 0 0 0 0,1 1 0 0 0,-1-1 0 0 0,1 0 1 0 0,-1 0-1 0 0,1 0 0 0 0,-1 1 0 0 0,0-1 0 0 0,0 1 0 0 0,0-1 0 0 0,0 1 0 0 0,0-1 0 0 0,1 1 0 0 0,-1 0 0 0 0,0-1 0 0 0,0 1 1 0 0,0-1-1 0 0,0 1-29 0 0,6 22 5 0 0,-6-20 43 0 0,19 204 1096 0 0,-19-197-1130 0 0,-1-13 700 0 0,-1-12-4462 0 0,2 15-13898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17287 0 0,'33'-9'2187'0'0,"-28"7"-1779"0"0,0 0 1 0 0,0 0 0 0 0,1 0-1 0 0,-1 2 1 0 0,0-2-1 0 0,1 2 1 0 0,0-1 0 0 0,-1 0-1 0 0,3 1-408 0 0,27 2 1067 0 0,-33-2-1166 0 0,-1 0-1 0 0,0 0 1 0 0,1-1-1 0 0,0 1 0 0 0,-1 0 1 0 0,1-1-1 0 0,-2 1 1 0 0,2-1-1 0 0,-1 1 0 0 0,1-1 1 0 0,-1 0-1 0 0,0 1 1 0 0,0-1-1 0 0,0 0 0 0 0,1 0 1 0 0,-1 0-1 0 0,0 0 1 0 0,0 0-1 0 0,-1 0 0 0 0,1 1 1 0 0,0-2-1 0 0,0 1 100 0 0,0 0-15739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17583 0 0,'-4'3'402'0'0,"1"-1"0"0"0,-2 0 0 0 0,2 1 0 0 0,-2-2-1 0 0,1 1 1 0 0,1 0 0 0 0,-2 0 0 0 0,-2-1-402 0 0,-18 10 1648 0 0,1-4-1551 0 0,19-6 172 0 0,1 0 1 0 0,0 0-1 0 0,-1 0 0 0 0,2 0 1 0 0,-2 1-1 0 0,2 0 1 0 0,-2 0-1 0 0,-1 2-269 0 0,5-3 84 0 0,1 0 1 0 0,-1 0 0 0 0,-1 0-1 0 0,1 0 1 0 0,0 0-1 0 0,0 0 1 0 0,1 1-1 0 0,-1-1 1 0 0,1 0-1 0 0,-1 0 1 0 0,1 1-1 0 0,-1-1 1 0 0,1 1-1 0 0,-1-1 1 0 0,1 0-1 0 0,0 1 1 0 0,-1 0-1 0 0,1-1 1 0 0,0 0 0 0 0,0 1-1 0 0,0-1 1 0 0,0 2-85 0 0,4 27 459 0 0,-1-21-188 0 0,-3-5-182 0 0,1-1 0 0 0,0 1 0 0 0,0-1-1 0 0,0 1 1 0 0,0-1 0 0 0,0 1 0 0 0,1-1-1 0 0,0 0 1 0 0,-1 1-89 0 0,1-3 57 0 0,-1 1-1 0 0,0-1 0 0 0,1 0 1 0 0,-1 0-1 0 0,0 1 1 0 0,0-2-1 0 0,1 1 1 0 0,-1-1-1 0 0,1 1 0 0 0,-1 0 1 0 0,1 0-1 0 0,-1-1 1 0 0,1 1-1 0 0,0-1 0 0 0,-1 1 1 0 0,1-1-1 0 0,0 0 1 0 0,0 0-1 0 0,-2 0 1 0 0,2 0-1 0 0,0 0 0 0 0,0 0-56 0 0,2-2 56 0 0,1 0-1 0 0,-1 0 0 0 0,0 0 0 0 0,0-1 0 0 0,0 0 0 0 0,0 0 0 0 0,-1 0 0 0 0,1 0 0 0 0,1-2-55 0 0,-1 1 22 0 0,-2 1 0 0 0,2 0 0 0 0,-1 0 0 0 0,1 1 0 0 0,-1-1 0 0 0,2 0 0 0 0,-2 1 0 0 0,1 0 0 0 0,0 0 0 0 0,1 0 0 0 0,-1 1 0 0 0,0-1-22 0 0,0 2 13 0 0,-2-1-1 0 0,1 0 0 0 0,0 1 0 0 0,0 0 0 0 0,0-1 0 0 0,0 1 0 0 0,0 0 0 0 0,0 1 0 0 0,-1-1 0 0 0,2 1 1 0 0,-2-1-1 0 0,1 1 0 0 0,0 0 0 0 0,-1 0 0 0 0,1 0 0 0 0,0 0 0 0 0,-1 1 0 0 0,1-1 0 0 0,0 1 1 0 0,-1-1-1 0 0,0 1 0 0 0,1 0 0 0 0,-2 0 0 0 0,2 0 0 0 0,-1 0 0 0 0,0 1 0 0 0,0 0-12 0 0,0 0 7 0 0,0 0 0 0 0,-1 0 0 0 0,0 1 0 0 0,0-2 0 0 0,0 2 0 0 0,0-1 0 0 0,-1 1 0 0 0,1-1 0 0 0,-1 0 0 0 0,0 0 0 0 0,0 1 0 0 0,0-1 0 0 0,0 1 0 0 0,0 0 0 0 0,-1-2 0 0 0,0 2 0 0 0,0-1 0 0 0,0 1 0 0 0,0-2 0 0 0,0 2 0 0 0,0-2 0 0 0,-1 2 0 0 0,0-1 0 0 0,1 0-7 0 0,-3 2 7 0 0,1 0 0 0 0,0-1 0 0 0,-1 1 0 0 0,1-1 0 0 0,-2 0 0 0 0,1 0 0 0 0,0-1 0 0 0,-1 1 0 0 0,1-1 0 0 0,-5 3-7 0 0,6-4 4 0 0,1-1 0 0 0,-1 0 1 0 0,0 1-1 0 0,1-1 0 0 0,-2 0 1 0 0,2 0-1 0 0,-1-1 0 0 0,0 0 1 0 0,0 1-1 0 0,0-1 0 0 0,1 0 0 0 0,-2 1 1 0 0,1-2-1 0 0,1 1 0 0 0,-2 0 1 0 0,2-1-1 0 0,-1 1 0 0 0,0 0 0 0 0,0-1 1 0 0,0 0-1 0 0,-2-1-4 0 0,2-1 13 0 0,-2-1-3850 0 0,4 3-15394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13360 0 0,'-3'2'381'0'0,"0"0"1"0"0,0-1-1 0 0,0 1 1 0 0,-1-1-1 0 0,1 0 1 0 0,0 1-1 0 0,-1-2 1 0 0,1 0-1 0 0,-1 1 1 0 0,1-1-1 0 0,-2 1-381 0 0,-8 1 1114 0 0,-23 1 1083 0 0,32-3-2039 0 0,-1 0 0 0 0,-1 0 0 0 0,2 0 0 0 0,-1 0 0 0 0,0 0-1 0 0,0 1 1 0 0,1 1 0 0 0,-2-1 0 0 0,2 1 0 0 0,-1-1 0 0 0,1 1 0 0 0,-1 1 0 0 0,1-1 0 0 0,-1 1-158 0 0,4-3 42 0 0,0 1 0 0 0,1 0-1 0 0,-1 0 1 0 0,1 0 0 0 0,0 0 0 0 0,-1-1 0 0 0,1 1-1 0 0,-1 0 1 0 0,1 0 0 0 0,-1 0 0 0 0,1 1 0 0 0,0-1 0 0 0,-1-1-1 0 0,1 1 1 0 0,0 0 0 0 0,0 0 0 0 0,0 1 0 0 0,0-1-1 0 0,0 0 1 0 0,0 0-42 0 0,4 24 122 0 0,-3-18 40 0 0,5 26-9 0 0,-3-23 110 0 0,-1 1 0 0 0,0-1-1 0 0,-2 1 1 0 0,1 8-263 0 0,15-29 788 0 0,-11 7-751 0 0,0-1 0 0 0,1 2 1 0 0,-1-1-1 0 0,1 1 0 0 0,0 0 1 0 0,-1 0-1 0 0,1 0 0 0 0,0 1 0 0 0,0 0 1 0 0,0 1-1 0 0,0-1 0 0 0,0 1 1 0 0,0 0-1 0 0,0 0 0 0 0,3 1-37 0 0,-4-1 21 0 0,-2 0 0 0 0,1 0 0 0 0,0 1 0 0 0,0 0-1 0 0,0 0 1 0 0,-1 1 0 0 0,2-1 0 0 0,-2 0 0 0 0,1 1 0 0 0,-1 0 0 0 0,1 0-1 0 0,-2 0 1 0 0,2 0 0 0 0,0 1 0 0 0,-2-1 0 0 0,1 1 0 0 0,0 0 0 0 0,0-1 0 0 0,0 2-1 0 0,-2-1 1 0 0,2 0 0 0 0,-1 1 0 0 0,-1-1 0 0 0,2 1-21 0 0,-2-1 15 0 0,-1 1 0 0 0,1-2 0 0 0,-1 1 1 0 0,0 0-1 0 0,0 0 0 0 0,0 1 0 0 0,0-2 0 0 0,0 1 1 0 0,-1 0-1 0 0,0 0 0 0 0,0 0 0 0 0,0 0 0 0 0,0 0 1 0 0,1-1-1 0 0,-2 3-15 0 0,0-2 21 0 0,0 1 0 0 0,0 0 0 0 0,0 0 0 0 0,-1-1-1 0 0,2 1 1 0 0,-2-2 0 0 0,0 2 0 0 0,0-1 0 0 0,0 0 0 0 0,-3 2-21 0 0,3-4 28 0 0,1 1 1 0 0,-2 0-1 0 0,2-1 0 0 0,-2 0 0 0 0,0-1 1 0 0,2 1-1 0 0,-2 0 0 0 0,1-1 1 0 0,-1 0-1 0 0,2 1 0 0 0,-2-1 0 0 0,1 0 1 0 0,-1-1-1 0 0,1 1 0 0 0,0-1 0 0 0,-2 0-28 0 0,-6-1-732 0 0,1-1 0 0 0,0 0-1 0 0,0-1 1 0 0,1 0 0 0 0,-2-2 732 0 0,10 6-17486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55 10752 0 0,'-12'-20'872'0'0,"12"18"-755"0"0,-1 1 0 0 0,0-1 0 0 0,0 0 0 0 0,0 0 0 0 0,0 1 0 0 0,-1 0 0 0 0,2-1 0 0 0,-2 0 0 0 0,1 1 0 0 0,-1 0-1 0 0,1 0 1 0 0,0-1 0 0 0,-1 1 0 0 0,0 0 0 0 0,0-1 0 0 0,0 2 0 0 0,1-1 0 0 0,-1 0 0 0 0,-1 0-117 0 0,0-1 75 0 0,0 1-1 0 0,0 0 0 0 0,0 1 1 0 0,-1-1-1 0 0,1 0 0 0 0,0 0 1 0 0,0 1-1 0 0,-1 0 0 0 0,1-1 0 0 0,-1 1 1 0 0,2 1-1 0 0,-2-1 0 0 0,1 1 1 0 0,-1-1-1 0 0,1 1 0 0 0,0 0 1 0 0,-1-1-1 0 0,2 2 0 0 0,-2-1 1 0 0,2 1-1 0 0,-1-1 0 0 0,-1 0 1 0 0,2 1-1 0 0,-1 1 0 0 0,1-1 1 0 0,-1-1-1 0 0,1 2 0 0 0,0 0 1 0 0,-1-1-1 0 0,1 0 0 0 0,0 1 1 0 0,1 0-1 0 0,-1 0 0 0 0,0-1 1 0 0,0 1-1 0 0,1 1-74 0 0,-3 4 175 0 0,1-1 0 0 0,1 0 1 0 0,-1 0-1 0 0,1 1 0 0 0,1-1 1 0 0,0 1-1 0 0,0 0 0 0 0,0 0 1 0 0,1 0-1 0 0,0 0 0 0 0,0 0 0 0 0,1-1 1 0 0,1 1-1 0 0,-1 0 0 0 0,1 1-175 0 0,0-3 177 0 0,1 1-1 0 0,-1-1 1 0 0,2 0-1 0 0,-1 0 1 0 0,1 0-1 0 0,-1 0 1 0 0,2 0-1 0 0,-1-1 0 0 0,0 0 1 0 0,1 0-1 0 0,0 0 1 0 0,0-1-1 0 0,1 1 1 0 0,3 2-177 0 0,-5-5 94 0 0,-2 0 1 0 0,2 0-1 0 0,0 0 1 0 0,-2-1-1 0 0,2 0 1 0 0,-1 0-1 0 0,1 1 1 0 0,-1-1-1 0 0,1 0 1 0 0,-1-1-1 0 0,1 1 1 0 0,0-1 0 0 0,0 1-1 0 0,-1-1 1 0 0,1-1-1 0 0,-1 1 1 0 0,1 0-1 0 0,0-1 1 0 0,0 0-1 0 0,-1 0 1 0 0,1 0-1 0 0,-1-1 1 0 0,0 2-1 0 0,0-2 1 0 0,1 0-1 0 0,-1 0 1 0 0,3-1-95 0 0,0-2 127 0 0,0 1 1 0 0,-1 0-1 0 0,1-2 0 0 0,-1 2 0 0 0,0-1 1 0 0,-1-2-1 0 0,1 2 0 0 0,2-5-127 0 0,-5 7 32 0 0,-1-1-1 0 0,0 2 0 0 0,0-2 0 0 0,0 1 0 0 0,0-1 1 0 0,0 1-1 0 0,0-1 0 0 0,-1 1 0 0 0,1-1 0 0 0,-1 1 1 0 0,0-1-1 0 0,-1 1 0 0 0,1-1 0 0 0,-1 1 0 0 0,1-1 1 0 0,-1 1-1 0 0,0 0 0 0 0,-2-3-31 0 0,1-3 66 0 0,-3 0 1 0 0,2 0 0 0 0,-2 1-1 0 0,0-1 1 0 0,0 1-1 0 0,0 0 1 0 0,-1 0-1 0 0,-1 1 1 0 0,0 0 0 0 0,1 0-1 0 0,-2 0 1 0 0,1 1-1 0 0,-1 1 1 0 0,-1-3-67 0 0,7 7-252 0 0,-6-5 860 0 0,1 4-3971 0 0,7 2-13556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12456 0 0,'0'0'1089'0'0,"0"0"104"0"0,0 0 397 0 0,0 0-1469 0 0,0 1 1 0 0,0-1 0 0 0,0 0-1 0 0,0 1 1 0 0,0-1 0 0 0,0 0-1 0 0,0 1 1 0 0,1-1 0 0 0,-1 0 0 0 0,0 0-1 0 0,0 0 1 0 0,0 0 0 0 0,0 1-1 0 0,1-1 1 0 0,-1 0 0 0 0,0 0-1 0 0,0 1 1 0 0,1-1 0 0 0,-1 0 0 0 0,0 0-1 0 0,0 1 1 0 0,1-1 0 0 0,-1 0-1 0 0,0 0 1 0 0,0 0 0 0 0,0 0-1 0 0,0 1 1 0 0,1-1 0 0 0,-1 0 0 0 0,1 0-122 0 0,18 1 1098 0 0,-15-1-1051 0 0,21-10 674 0 0,7-8-164 0 0,-29 15-505 0 0,-2 2-34 0 0,-1 1 0 0 0,1-1 0 0 0,-1 0-1 0 0,0 1 1 0 0,1 0 0 0 0,0 0 0 0 0,0-1 0 0 0,0 1-1 0 0,-1-1 1 0 0,1 1 0 0 0,0-1 0 0 0,0 1-1 0 0,-1 0 1 0 0,1 0 0 0 0,0-1 0 0 0,0 1 0 0 0,0 0-1 0 0,0 0 1 0 0,0 0 0 0 0,0 0 0 0 0,-1 0 0 0 0,1 0-1 0 0,0 0 1 0 0,0 1 0 0 0,0-1 0 0 0,0 0-18 0 0,1 0 33 0 0,-1 0 0 0 0,-1 1 1 0 0,2-1-1 0 0,-1 0 0 0 0,1 1 0 0 0,-1-1 1 0 0,0 1-1 0 0,0-1 0 0 0,0 0 1 0 0,1 0-1 0 0,-1 1 0 0 0,0 0 1 0 0,0 0-1 0 0,0 0 0 0 0,0 0 1 0 0,0 0-1 0 0,0 0 0 0 0,0-1 1 0 0,0 1-1 0 0,0 0 0 0 0,0 0 0 0 0,-1 1 1 0 0,0-1-1 0 0,1 0 0 0 0,-1 0 1 0 0,1 0-1 0 0,0 0 0 0 0,-1 1 1 0 0,0-1-1 0 0,1 0 0 0 0,-1 1-33 0 0,1 3 70 0 0,-1-2 0 0 0,1 1 0 0 0,-1 0 0 0 0,0 0 0 0 0,-1 0 0 0 0,1 0 0 0 0,-1-1 0 0 0,0 3-70 0 0,-1 0 59 0 0,1 0 1 0 0,0-1 0 0 0,-2 0 0 0 0,1 0 0 0 0,0 1-1 0 0,-1-1 1 0 0,0-1 0 0 0,0 2 0 0 0,0-2 0 0 0,0 0 0 0 0,-1 1-1 0 0,0-1 1 0 0,0 0 0 0 0,0 0 0 0 0,-1 0 0 0 0,1-1-1 0 0,-1 0 1 0 0,0 0 0 0 0,0 0 0 0 0,1 0 0 0 0,-2-1 0 0 0,-1 1-60 0 0,16-5 136 0 0,1 1 0 0 0,-1 0 0 0 0,-1 1 0 0 0,1 0 0 0 0,0 1 0 0 0,1 0 1 0 0,-2 0-1 0 0,1 1 0 0 0,0 0 0 0 0,-1 1 0 0 0,6 1-136 0 0,-10-2 5 0 0,-1-1 1 0 0,1 1-1 0 0,-1 0 0 0 0,1 0 0 0 0,-1 0 0 0 0,0 1 1 0 0,0-2-1 0 0,0 2 0 0 0,0 0 0 0 0,-1-1 0 0 0,1 2 1 0 0,-1-2-1 0 0,2 4-5 0 0,-3-4 7 0 0,1 1 1 0 0,-1-1-1 0 0,-1 0 1 0 0,1 1-1 0 0,0 1 1 0 0,0-2 0 0 0,-1 1-1 0 0,1-1 1 0 0,-1 1-1 0 0,0 0 1 0 0,0 0-1 0 0,0 0 1 0 0,0 0-1 0 0,-1-1 1 0 0,1 1-1 0 0,-1-1 1 0 0,0 1-1 0 0,0 0 1 0 0,1-1-1 0 0,-2 3-7 0 0,0-2 6 0 0,1 1 0 0 0,-1-2 0 0 0,1 2 0 0 0,-2-1 0 0 0,1 0 0 0 0,0 0 0 0 0,0 0 0 0 0,-1 0 0 0 0,1 0 0 0 0,-1-2 0 0 0,0 2 0 0 0,0 0 0 0 0,0-2 0 0 0,0 1 0 0 0,0 0 0 0 0,-4 1-6 0 0,-5 3 21 0 0,-1-2 0 0 0,1 0 1 0 0,-1-1-1 0 0,-3 1-21 0 0,-26 6 97 0 0,41-10-81 0 0,1 0-23 0 0,-1-1 0 0 0,1 0-1 0 0,0 1 1 0 0,0-1 0 0 0,0 1 0 0 0,-1 0 0 0 0,1-1 0 0 0,0 0-1 0 0,0 1 1 0 0,0-1 0 0 0,0 0 0 0 0,0 1 0 0 0,0-1 0 0 0,0 0 0 0 0,1 1-1 0 0,-1-1 1 0 0,0 1 0 0 0,0 0 0 0 0,0-1 0 0 0,1 0 7 0 0,1-2-3284 0 0,-2 1-14155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16280 0 0,'0'1'48'0'0,"1"-1"0"0"0,-1 0 1 0 0,1 1-1 0 0,-1-1 0 0 0,1 0 1 0 0,-1 1-1 0 0,1-1 0 0 0,-1 0 1 0 0,0 0-1 0 0,1 0 1 0 0,-1 0-1 0 0,1 1 0 0 0,-1-1 1 0 0,1 0-1 0 0,0 0 0 0 0,-1 0 1 0 0,1 0-1 0 0,-1 0 0 0 0,1 0 1 0 0,0-1-1 0 0,-1 1 1 0 0,0 0-1 0 0,0 0 0 0 0,1 0 1 0 0,-1-1-1 0 0,1 1-48 0 0,26-4 1961 0 0,-20 4-1582 0 0,14-3 826 0 0,-10 2-559 0 0,1-1 0 0 0,-1 0-1 0 0,0 0 1 0 0,1-1 0 0 0,-2 0 0 0 0,4-2-646 0 0,-14 4 346 0 0,7-6 53 0 0,-1 3 212 0 0,-4 6-530 0 0,-2 0 0 0 0,2 0 0 0 0,-1 1 1 0 0,1-1-1 0 0,-1 0 0 0 0,0 1 0 0 0,-1-1 1 0 0,0 1-1 0 0,1 0 0 0 0,-1-1 0 0 0,1 1-81 0 0,-1-2 25 0 0,7 44 368 0 0,-2 0 0 0 0,-1 19-393 0 0,1 17 231 0 0,-3-53-101 0 0,-2-22-3303 0 0,0-6-14840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19591 0 0,'0'0'631'0'0,"3"0"2065"0"0,12 0-2429 0 0,200-11 2987 0 0,-202 12-3027 0 0,0-1-55 0 0,-6-2-3029 0 0,-7 2-14268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15976 0 0,'0'0'753'0'0,"0"0"92"0"0,0 0 351 0 0,1-1 1860 0 0,2-6-2848 0 0,0 3-155 0 0,-1 1 0 0 0,0 1 0 0 0,1 0 0 0 0,0-1 0 0 0,0 2 0 0 0,0-2 0 0 0,-1 1 0 0 0,2 1 0 0 0,0-1 0 0 0,-2 0-1 0 0,2 1 1 0 0,-1-1 0 0 0,1 2 0 0 0,-1-1 0 0 0,1 0 0 0 0,-1 0 0 0 0,1 1 0 0 0,-1-1-53 0 0,0 1 28 0 0,0 0-1 0 0,-1 0 1 0 0,1 0 0 0 0,-1 0-1 0 0,1 1 1 0 0,0-1 0 0 0,-1 1-1 0 0,0-1 1 0 0,1 1-1 0 0,-1 0 1 0 0,1-1 0 0 0,-1 2-1 0 0,0-1 1 0 0,0 0 0 0 0,1 1-1 0 0,-1-1 1 0 0,0 0-1 0 0,0 1 1 0 0,0 0 0 0 0,0 0-1 0 0,1 1-27 0 0,0 1 24 0 0,-2 0 0 0 0,2 0 0 0 0,0-1-1 0 0,-2 1 1 0 0,1 1 0 0 0,0-2 0 0 0,-1 2 0 0 0,1-1-1 0 0,-1 1 1 0 0,-1-1 0 0 0,1 0 0 0 0,-1 1-1 0 0,1-1 1 0 0,-1 1 0 0 0,0-1 0 0 0,-1 0 0 0 0,1 1-1 0 0,-1-1 1 0 0,1 0 0 0 0,-1 1 0 0 0,-1 0-24 0 0,-3 9 142 0 0,-2 0 0 0 0,1 0 0 0 0,-2 0 0 0 0,0 0 0 0 0,-4 5-142 0 0,-19 32 174 0 0,31-49-154 0 0,0-1 0 0 0,0-1 0 0 0,0 1 0 0 0,-1 1 0 0 0,1-1 0 0 0,0 0 0 0 0,0 1 0 0 0,0-1 0 0 0,0-1 0 0 0,0 1 0 0 0,1 1 0 0 0,-1-1 0 0 0,0 0-1 0 0,0 0 1 0 0,0 0 0 0 0,0 0 0 0 0,1 0 0 0 0,-1 0 0 0 0,1 0 0 0 0,0 0 0 0 0,-1 1 0 0 0,1-2 0 0 0,0 1 0 0 0,0 0-20 0 0,0 0 17 0 0,1 0 1 0 0,1 0-1 0 0,-1 0 1 0 0,-1 0-1 0 0,2-1 0 0 0,-1 0 1 0 0,0 0-1 0 0,1 1 1 0 0,-1-1-1 0 0,0 0 1 0 0,0 0-1 0 0,1 0 0 0 0,-1 0 1 0 0,0-1-1 0 0,0 1 1 0 0,2 0-18 0 0,5-1 58 0 0,-1 1-6 0 0,0 0-1 0 0,0 0 1 0 0,0 1-1 0 0,0-1 1 0 0,-1 2-1 0 0,1 0 1 0 0,-1 0-1 0 0,7 3-51 0 0,-13-5 11 0 0,-1 0-1 0 0,0 1 0 0 0,0-1 1 0 0,1 0-1 0 0,0 0 1 0 0,-1 0-1 0 0,1 1 0 0 0,-1-1 1 0 0,1 0-1 0 0,-1 0 1 0 0,1 0-1 0 0,0 0 0 0 0,-1 0 1 0 0,1 0-1 0 0,-1 0 1 0 0,1 0-1 0 0,-1 0 0 0 0,0 0 1 0 0,1 0-1 0 0,-1-1 0 0 0,1 1 1 0 0,-1 0-1 0 0,1 0 1 0 0,-1-1-1 0 0,1 1 0 0 0,-1 0 1 0 0,1 0-1 0 0,-1-1 1 0 0,1 1-1 0 0,-1-1 0 0 0,1 1 1 0 0,-1 0-1 0 0,0-1 1 0 0,0 1-1 0 0,0 0 0 0 0,0 0 1 0 0,1-1-1 0 0,-1 1 1 0 0,0-1-1 0 0,1 1 0 0 0,-1-1 1 0 0,0 1-1 0 0,0-1 1 0 0,0 0-1 0 0,0 1 0 0 0,0-1 1 0 0,0 1-1 0 0,1-1 1 0 0,-1 0-1 0 0,-1 1-10 0 0,1-7-3390 0 0,-1 7-13263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16783 0 0,'-2'4'123'0'0,"1"-4"-21"0"0,1 0 0 0 0,0 0 0 0 0,0 0 0 0 0,0 0 0 0 0,-1 1 0 0 0,1-1 0 0 0,0 0 0 0 0,0 1 0 0 0,-1-1 0 0 0,1 0-1 0 0,0 0 1 0 0,-1 1 0 0 0,1-1 0 0 0,0 0 0 0 0,0 0 0 0 0,0 0 0 0 0,-1 1 0 0 0,1-1 0 0 0,0 0 0 0 0,-1 0 0 0 0,1 0 0 0 0,-1 0 0 0 0,1 0 0 0 0,0 0 0 0 0,-1 0 0 0 0,1 0 0 0 0,-1 0-1 0 0,1 0 1 0 0,0 0 0 0 0,-1 0 0 0 0,0 0-102 0 0,-17 1 1232 0 0,5 0-862 0 0,0 0-1 0 0,0 1 1 0 0,1 1 0 0 0,0 0-1 0 0,-1 1 1 0 0,1 0 0 0 0,0 1-1 0 0,-2 2-369 0 0,12-6 98 0 0,0 0 0 0 0,1 1 0 0 0,0-1 0 0 0,0 1 0 0 0,-1-1-1 0 0,1 1 1 0 0,0 0 0 0 0,0 0 0 0 0,0 0 0 0 0,1-1 0 0 0,-1 1 0 0 0,0 1-1 0 0,0-2 1 0 0,1 1 0 0 0,-1 0 0 0 0,1 1 0 0 0,0-2 0 0 0,0 1-1 0 0,0 1 1 0 0,0-2 0 0 0,0 1 0 0 0,0 1 0 0 0,0-1 0 0 0,1-1 0 0 0,0 2-98 0 0,-1 1 126 0 0,1 1 1 0 0,0-2 0 0 0,0 2 0 0 0,0-1 0 0 0,1 0-1 0 0,0-1 1 0 0,-1 2 0 0 0,1-2 0 0 0,0 1 0 0 0,1-1 0 0 0,1 3-128 0 0,-2-4 42 0 0,-1 0 0 0 0,0-1 0 0 0,1 0 0 0 0,0 1 0 0 0,0-1-1 0 0,0 0 1 0 0,0 0 0 0 0,0 1 0 0 0,0-2 0 0 0,0 1-1 0 0,0-1 1 0 0,0 1 0 0 0,0 0 0 0 0,0-1 0 0 0,1 1-1 0 0,-1-1 1 0 0,0 0 0 0 0,0 0 0 0 0,1 0 0 0 0,0 0-41 0 0,3-1 81 0 0,0-1 0 0 0,1 1 0 0 0,0-2 0 0 0,-1 1 0 0 0,-1 0 0 0 0,3-2-81 0 0,0 1 61 0 0,1-1 1 0 0,-1 1-1 0 0,1 1 0 0 0,0 0 1 0 0,7-1-62 0 0,-14 2 17 0 0,0 1 1 0 0,1 0-1 0 0,-1 0 1 0 0,1 0-1 0 0,0 0 1 0 0,-1 0 0 0 0,0 0-1 0 0,1 0 1 0 0,-1 0-1 0 0,1 1 1 0 0,0 0 0 0 0,-2 0-1 0 0,2 0 1 0 0,0 0-1 0 0,-2 0 1 0 0,2 0-1 0 0,-1 0 1 0 0,1 0 0 0 0,-2 1-1 0 0,2 0 1 0 0,-1 0-1 0 0,0 0-17 0 0,0 1 8 0 0,0 0 0 0 0,-1 1-1 0 0,0-1 1 0 0,0 1 0 0 0,0-1-1 0 0,0 1 1 0 0,0-1 0 0 0,-1 1-1 0 0,1-1 1 0 0,-1 2 0 0 0,0-2-1 0 0,0 1 1 0 0,-1-1 0 0 0,0 4-8 0 0,0 4 18 0 0,-1 0-1 0 0,0-1 1 0 0,-2 1 0 0 0,-1 4-18 0 0,3-10 8 0 0,1-2 1 0 0,-2 2-1 0 0,1-2 0 0 0,-1 1 0 0 0,0-1 0 0 0,0 1 1 0 0,1-1-1 0 0,-2 0 0 0 0,1 0 0 0 0,-1 0 0 0 0,1 0 1 0 0,-1-1-1 0 0,1 1 0 0 0,-3 0-8 0 0,5-2 3 0 0,-1-1 1 0 0,0 1-1 0 0,0 0 0 0 0,1 0 1 0 0,-1 0-1 0 0,0 0 0 0 0,0-1 0 0 0,0 1 1 0 0,0-1-1 0 0,0 0 0 0 0,0 1 1 0 0,1-1-1 0 0,-2 0 0 0 0,1 0 1 0 0,0-1-1 0 0,1 1 0 0 0,-2 0 1 0 0,1-1-1 0 0,1 1 0 0 0,-1-1 0 0 0,0 0 1 0 0,0 0-1 0 0,0 0 0 0 0,1 0 1 0 0,-1 1-1 0 0,0-1 0 0 0,0 0 1 0 0,1-1-1 0 0,-1 1 0 0 0,1-1 0 0 0,-1 2 1 0 0,1-2-1 0 0,-1-1-3 0 0,-2-5-3800 0 0,4 8-15279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 15776 0 0,'-31'-2'1007'0'0,"28"1"-802"0"0,0 1 1 0 0,-1-1 0 0 0,1 0 0 0 0,-1 1-1 0 0,1 0 1 0 0,-1 0 0 0 0,1 0 0 0 0,-1 0-1 0 0,1 1 1 0 0,-1 0 0 0 0,1 0 0 0 0,0 0-1 0 0,0-1 1 0 0,-1 1 0 0 0,1 1 0 0 0,0-1-1 0 0,-1 1 1 0 0,2-1 0 0 0,-1 2 0 0 0,0-1-1 0 0,0 0-205 0 0,-4 4 146 0 0,1-1 349 0 0,0-1 0 0 0,0 3 0 0 0,1-2 1 0 0,0 1-1 0 0,-1 1-495 0 0,5-5 85 0 0,0 0 0 0 0,-1-1 0 0 0,1 1 0 0 0,0 0 1 0 0,1 0-1 0 0,-1-1 0 0 0,1 1 0 0 0,-1 0 0 0 0,1 0 0 0 0,-1-1 0 0 0,1 1 1 0 0,-1 0-1 0 0,1 0 0 0 0,0 0 0 0 0,0 0 0 0 0,0 0 0 0 0,0 0 1 0 0,1-1-1 0 0,-1 2 0 0 0,1-1 0 0 0,-1-1 0 0 0,1 1 0 0 0,0 0 1 0 0,-1 1-86 0 0,1-3 37 0 0,-1 1 0 0 0,1 0 1 0 0,0 0-1 0 0,-1-1 1 0 0,1 1-1 0 0,0 0 0 0 0,-1-1 1 0 0,1 1-1 0 0,0-1 1 0 0,-1 1-1 0 0,1-1 1 0 0,0 1-1 0 0,0-1 0 0 0,-1 0 1 0 0,1 0-1 0 0,0 0 1 0 0,0 0-1 0 0,0 1 0 0 0,-1-1 1 0 0,1 0-1 0 0,0 0 1 0 0,0 0-1 0 0,1 0-37 0 0,19-2 188 0 0,-17 2-28 0 0,25-6 201 0 0,-22 5-289 0 0,0-1 1 0 0,0 0 0 0 0,0 1 0 0 0,1 0 0 0 0,-1 1 0 0 0,0 0 0 0 0,1 0 0 0 0,-1 1 0 0 0,3 1-73 0 0,-9-2 15 0 0,0 1 1 0 0,0-1-1 0 0,0 1 1 0 0,-1 0-1 0 0,1-1 0 0 0,-1 0 1 0 0,1 1-1 0 0,0-1 1 0 0,-1 1-1 0 0,1 0 1 0 0,0 0-1 0 0,-1 0 1 0 0,1 0-1 0 0,-1 0 0 0 0,1 0 1 0 0,-1-1-1 0 0,1 1 1 0 0,-1 0-1 0 0,0 0 1 0 0,0 0-1 0 0,0 0 1 0 0,0 0-1 0 0,0 0 0 0 0,0-1 1 0 0,0 1-1 0 0,0 0 1 0 0,0 0-1 0 0,0 0 1 0 0,0 0-1 0 0,0 0 1 0 0,0 0-1 0 0,0 0 0 0 0,-1 0-15 0 0,-9 30 96 0 0,5-20-59 0 0,-1-1-1 0 0,-1 0 1 0 0,0 0-1 0 0,0 0 1 0 0,0-1-1 0 0,-4 3-36 0 0,8-8 16 0 0,0-2-1 0 0,-1 2 0 0 0,1-2 0 0 0,-1 1 1 0 0,1 0-1 0 0,-2-2 0 0 0,2 2 1 0 0,-5 1-16 0 0,6-4 12 0 0,0 0 0 0 0,0 1 0 0 0,0-1 0 0 0,0 0 1 0 0,0 1-1 0 0,0-1 0 0 0,0 0 0 0 0,0 0 0 0 0,0 0 1 0 0,0 0-1 0 0,0 0 0 0 0,0-1 0 0 0,1 1 0 0 0,-2-1 1 0 0,1 1-1 0 0,0 0 0 0 0,1-1 0 0 0,-1 0 0 0 0,0 0-12 0 0,1 0 11 0 0,0 1-1 0 0,1-1 0 0 0,-1 1 0 0 0,1-1 1 0 0,0 1-1 0 0,-1-1 0 0 0,1 1 0 0 0,-1 0 1 0 0,1-1-1 0 0,-1 1 0 0 0,1-1 0 0 0,-1 0 1 0 0,1 1-1 0 0,-1-1 0 0 0,1 0 0 0 0,0 1 1 0 0,0-1-1 0 0,-1 0 0 0 0,1 1 0 0 0,0-1 1 0 0,0 1-1 0 0,0-1 0 0 0,0 0 0 0 0,0 0 1 0 0,0 0-1 0 0,0 1 0 0 0,0-1 0 0 0,0 0 1 0 0,0 0-1 0 0,1 1-10 0 0,1-9-2755 0 0,-1 7 1648 0 0,-1 1-17199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13560 0 0,'0'0'632'0'0,"4"-9"4297"0"0,1 7-4852 0 0,-1 0 0 0 0,1 0 1 0 0,-1 0-1 0 0,0 1 1 0 0,1-1-1 0 0,0 1 0 0 0,-1 0 1 0 0,3-1-78 0 0,21-5 402 0 0,-27 6-373 0 0,-1 1 0 0 0,0 0 0 0 0,1-1 1 0 0,0 1-1 0 0,0-1 0 0 0,0 1 0 0 0,0 0 0 0 0,0-1 0 0 0,0 1 0 0 0,0 0 1 0 0,-1 0-1 0 0,1 0 0 0 0,0-1 0 0 0,0 1 0 0 0,0 0 0 0 0,0 0 0 0 0,0 1 1 0 0,0-1-1 0 0,-1 0 0 0 0,1 0 0 0 0,0 0 0 0 0,0 1 0 0 0,0-1 0 0 0,0 0 1 0 0,0 1-1 0 0,0-1 0 0 0,-1 1-29 0 0,1-1 15 0 0,0 1-1 0 0,-1 1 1 0 0,1-1 0 0 0,-1 0 0 0 0,1 0-1 0 0,-1 0 1 0 0,1 0 0 0 0,-1 0 0 0 0,0 1 0 0 0,0-1-1 0 0,0 0 1 0 0,0 0 0 0 0,0 0 0 0 0,0 0-1 0 0,0 1 1 0 0,0-1 0 0 0,0 0 0 0 0,0 0-15 0 0,-2 6 31 0 0,1 0 1 0 0,-1-1-1 0 0,0 0 0 0 0,0 1 1 0 0,-1-1-1 0 0,-1 3-31 0 0,-10 15 196 0 0,2 0-1 0 0,0 1 0 0 0,2 0 0 0 0,0 1 0 0 0,-1 12-195 0 0,11-37 20 0 0,0-1 0 0 0,0 0 0 0 0,0 1 0 0 0,0-1 0 0 0,0 1 0 0 0,0 0 0 0 0,0 0 0 0 0,0-1 0 0 0,0 1 0 0 0,0 0 0 0 0,0-1 0 0 0,1 1 0 0 0,-1 0 0 0 0,0-1 0 0 0,1 0 0 0 0,-1 0 0 0 0,0 1 0 0 0,1 0 0 0 0,-1-1 0 0 0,1 1 0 0 0,-1-1 0 0 0,1 1 0 0 0,-1-1 0 0 0,1 1 0 0 0,0-1 0 0 0,-1 0 0 0 0,0 1 0 0 0,0-1 0 0 0,1 0 0 0 0,0 1 0 0 0,-1-1 0 0 0,1 0 0 0 0,0 0 0 0 0,0 0 0 0 0,-1 0 0 0 0,1 0 0 0 0,0 0 0 0 0,-1 0 0 0 0,1 0 0 0 0,-1 0 0 0 0,1 0 0 0 0,-1 0 0 0 0,1 0 0 0 0,0 0-20 0 0,-1 0 0 0 0,7 0 92 0 0,0 0 0 0 0,0 0 0 0 0,-1 0 0 0 0,1-1 0 0 0,0 0-1 0 0,0 0 1 0 0,0-1 0 0 0,0 0 0 0 0,-1 0 0 0 0,1-1 0 0 0,-1 0-1 0 0,0 1 1 0 0,0-2 0 0 0,3-1-92 0 0,3-2 352 0 0,-10 7-247 0 0,2-3-3122 0 0,-4 3-12676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15072 0 0,'-33'-13'954'0'0,"29"12"-660"0"0,0-1-1 0 0,1 0 0 0 0,-2 0 1 0 0,1 1-1 0 0,-1 0 0 0 0,2 0 1 0 0,-3-1-294 0 0,4 2 60 0 0,0 0-1 0 0,0 0 1 0 0,0 1 0 0 0,0-1 0 0 0,-1 0-1 0 0,2 1 1 0 0,-1-1 0 0 0,0 1 0 0 0,-1 0-1 0 0,2-1 1 0 0,-1 1 0 0 0,0 0 0 0 0,0 0 0 0 0,1 0-1 0 0,-1 1 1 0 0,1-1 0 0 0,-1-1 0 0 0,1 2-1 0 0,-1 0-59 0 0,-1 1 42 0 0,0-1 1 0 0,1 2-1 0 0,-1-2 0 0 0,1 2 0 0 0,-1-1 0 0 0,1 0 0 0 0,0 1 0 0 0,1-1 0 0 0,-1 1 0 0 0,0 0 0 0 0,1 0 0 0 0,0-1 0 0 0,0 1 0 0 0,0 0 0 0 0,0-1 0 0 0,1 2 0 0 0,-1 2-42 0 0,1 0 158 0 0,1-1-1 0 0,0 1 0 0 0,0-1 1 0 0,0 0-1 0 0,0 1 0 0 0,1 0 0 0 0,0-1 1 0 0,0 0-1 0 0,1-1 0 0 0,2 7-157 0 0,0-4 143 0 0,-1-1 0 0 0,1 0 0 0 0,1 0 0 0 0,-1 1 0 0 0,0-1 0 0 0,1-1 0 0 0,1 0 0 0 0,0 0 0 0 0,0-1 0 0 0,0 1 0 0 0,0-1 0 0 0,1-1 0 0 0,-1 1 0 0 0,1-1 0 0 0,0 0 0 0 0,5 0-143 0 0,-11-3 38 0 0,1 0 1 0 0,0 0-1 0 0,-1-1 0 0 0,1 0 0 0 0,-1 0 0 0 0,1 0 0 0 0,0 1 1 0 0,-1-2-1 0 0,1 1 0 0 0,0 0 0 0 0,-1 0 0 0 0,1 0 0 0 0,0-1 1 0 0,-1 0-1 0 0,0 0 0 0 0,1 0 0 0 0,-1 0 0 0 0,1 0 0 0 0,-1 0 1 0 0,0-1-39 0 0,1 0 41 0 0,-1 0 1 0 0,-1 1 0 0 0,1-1 0 0 0,0 0 0 0 0,-1-1-1 0 0,1 2 1 0 0,-2-2 0 0 0,2 0 0 0 0,-1 2-1 0 0,0-2 1 0 0,0 0 0 0 0,0 1 0 0 0,0 0 0 0 0,-1-1-1 0 0,0 1 1 0 0,0-1 0 0 0,1-1-42 0 0,-1-3 81 0 0,0-1 1 0 0,0 1-1 0 0,-1-1 0 0 0,1 0 1 0 0,-1 0-1 0 0,-1 0 1 0 0,0 1-1 0 0,0-1 1 0 0,0 1-1 0 0,-2 0 0 0 0,2-1 1 0 0,-2 1-1 0 0,0 0-81 0 0,-4-5 64 0 0,3 4 62 0 0,1 1-1 0 0,0 0 1 0 0,-2 0 0 0 0,1 0 0 0 0,-1 0 0 0 0,0 0 0 0 0,0 2 0 0 0,-8-6-126 0 0,14 11 93 0 0,-4-2-3433 0 0,4 2-13919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11152 0 0,'0'0'865'0'0,"0"0"126"0"0,0 0 479 0 0,0 0 29 0 0,0 0-349 0 0,3 7 260 0 0,4 10-1026 0 0,0 0-1 0 0,-2 1 1 0 0,-1-1 0 0 0,1 2 0 0 0,-2-1-1 0 0,1 18-383 0 0,-1-15 625 0 0,-2-17-408 0 0,0 0 0 0 0,0 1 0 0 0,0 0-1 0 0,-1 0 1 0 0,0-1 0 0 0,0 0 0 0 0,0 2 0 0 0,-1-2-217 0 0,8-15 312 0 0,-5 9-2978 0 0,-1 1-12227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16983 0 0,'0'0'90'0'0,"0"0"20"0"0,0 0 65 0 0,-24 4 2066 0 0,-24 3-1701 0 0,37-6 123 0 0,0 1 0 0 0,1-1 0 0 0,-1 2 0 0 0,1-1 0 0 0,-3 3-663 0 0,11-5 593 0 0,0 1-464 0 0,0 1 0 0 0,1 0 0 0 0,0 0 0 0 0,0-1 1 0 0,-1 1-1 0 0,1 1 0 0 0,0-1 0 0 0,0-1 0 0 0,1 2 0 0 0,-1-1 0 0 0,0-1 0 0 0,1 2 0 0 0,-1-1 0 0 0,1 1 0 0 0,-1-2 0 0 0,1 2 0 0 0,0 0 0 0 0,0-2 0 0 0,0 2 0 0 0,0-1 0 0 0,1 0 0 0 0,-1 0 0 0 0,1 1 0 0 0,-1-2 0 0 0,1 2 1 0 0,0 1-130 0 0,0 1 308 0 0,15 41 677 0 0,-15-45-857 0 0,11 7 404 0 0,-11-8-523 0 0,-1 0-1 0 0,0 0 1 0 0,0 1 0 0 0,1-1 0 0 0,-1 0-1 0 0,0 0 1 0 0,1 0 0 0 0,-1 1 0 0 0,0-1-1 0 0,1 0 1 0 0,-1 0 0 0 0,0 0 0 0 0,1 0-1 0 0,-1 0 1 0 0,0 0 0 0 0,1 0-1 0 0,-1 0 1 0 0,0 0 0 0 0,0 0 0 0 0,0 0-1 0 0,1 0 1 0 0,-1 0 0 0 0,0 0 0 0 0,1 0-1 0 0,-1 0 1 0 0,0 0 0 0 0,1 0 0 0 0,-1 0-1 0 0,0-1 1 0 0,1 1 0 0 0,-1 0 0 0 0,0 0-1 0 0,1 0 1 0 0,-1-1 0 0 0,0 1-1 0 0,0 0 1 0 0,1 0 0 0 0,-1-1-9 0 0,0 1-1 0 0,36-17 226 0 0,-27 12-195 0 0,-1 0 0 0 0,1 1 0 0 0,0 0 0 0 0,0 1 0 0 0,0 0 1 0 0,1 0-1 0 0,-1 1 0 0 0,1 0 0 0 0,5 0-30 0 0,-12 2 9 0 0,0-1 0 0 0,-1 1 0 0 0,1 0 0 0 0,0 0 0 0 0,-1 1 0 0 0,1-1 0 0 0,-1 0 0 0 0,1 1 0 0 0,0 0 0 0 0,-1 0 0 0 0,1 0 0 0 0,-1 0 0 0 0,0 0 0 0 0,1-1 0 0 0,-1 2 0 0 0,0-1 0 0 0,0 1 0 0 0,1 0-8 0 0,-2-1 1 0 0,0 1 1 0 0,0 0-1 0 0,0 1 1 0 0,0-2-1 0 0,0 1 1 0 0,0 1-1 0 0,0-2 1 0 0,0 1-1 0 0,-1 1 1 0 0,0-1 0 0 0,0 0-1 0 0,0 0 1 0 0,0 1-1 0 0,0-1 1 0 0,0 0-1 0 0,0 1 1 0 0,0-2-1 0 0,0 2 1 0 0,0-1 0 0 0,-1 0-1 0 0,0 2-2 0 0,0 1 1 0 0,-1 1 0 0 0,0 0-1 0 0,1 0 1 0 0,-1-1 0 0 0,-1 1-1 0 0,1 0 1 0 0,-1-1 0 0 0,0 0 0 0 0,0-1-1 0 0,-1 2 1 0 0,1-2 0 0 0,-4 4-1 0 0,2-4 0 0 0,-2 1 0 0 0,2-1 0 0 0,-1 1 0 0 0,0-2-1 0 0,-1 1 1 0 0,1-1 0 0 0,-1 0 0 0 0,0-1 0 0 0,0 1 0 0 0,0-1 0 0 0,-3 1 0 0 0,8-3-89 0 0,3 0-3631 0 0,-1 0-15286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15176 0 0,'0'0'26'0'0,"0"0"2"0"0,0 0-33 0 0,0 0 201 0 0,0 0 825 0 0,-4 20 1072 0 0,5 7-920 0 0,2 1 1 0 0,5 24-1174 0 0,-2-24 1366 0 0,-3-1 1 0 0,1 27-1367 0 0,-4-47-140 0 0,-1 10 2400 0 0,2-13-2136 0 0,2-10-2170 0 0,-3 4-14967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17 14064 0 0,'0'0'494'0'0,"-7"-5"2506"0"0,5 3-2938 0 0,-1 1 0 0 0,0-1 0 0 0,1 1 0 0 0,-1 0 0 0 0,0 1 0 0 0,0-1 0 0 0,0 0 0 0 0,1 0 0 0 0,-2 1 0 0 0,1-1 0 0 0,1 1-1 0 0,-2 0 1 0 0,2 0 0 0 0,-2 0 0 0 0,2 1 0 0 0,-1-1 0 0 0,-1 1 0 0 0,2 0 0 0 0,-1 0 0 0 0,0-1 0 0 0,1 1 0 0 0,-1 0 0 0 0,1 1 0 0 0,-3 1-62 0 0,1-2 48 0 0,-1 3 0 0 0,1-2 0 0 0,0 2 0 0 0,1-1 0 0 0,-1 0 0 0 0,1 2 0 0 0,-1-2 0 0 0,1 1 1 0 0,0 0-1 0 0,1 0 0 0 0,-1 0 0 0 0,0 0 0 0 0,2 2 0 0 0,-2 0-48 0 0,1 0 104 0 0,0 0-1 0 0,1 1 1 0 0,0-1-1 0 0,0 0 1 0 0,1 1 0 0 0,-1 0-1 0 0,2 0 1 0 0,-1-1-1 0 0,1 0 1 0 0,0 1-1 0 0,0-1 1 0 0,0 0 0 0 0,1 1-1 0 0,0-1 1 0 0,0 1-1 0 0,1-2 1 0 0,0 1 0 0 0,0 0-1 0 0,1-1 1 0 0,-1 1-1 0 0,1-1 1 0 0,0 0-1 0 0,1 1 1 0 0,-1-2 0 0 0,0 0-1 0 0,2 1 1 0 0,-2-1-1 0 0,1 0 1 0 0,4 2-104 0 0,-5-4 45 0 0,-1 0-1 0 0,1 0 1 0 0,-1 0 0 0 0,1-1 0 0 0,-1 0-1 0 0,1 0 1 0 0,0 0 0 0 0,0 0 0 0 0,0 0-1 0 0,0-1 1 0 0,-1 1 0 0 0,1-1 0 0 0,0 0-1 0 0,0 0 1 0 0,0-1 0 0 0,0 1 0 0 0,0-1-1 0 0,-1 0 1 0 0,2 0 0 0 0,-2-1 0 0 0,1 2-1 0 0,-1-2 1 0 0,1 0 0 0 0,-1 0 0 0 0,1 1-1 0 0,-1-1 1 0 0,1-1 0 0 0,-2 0 0 0 0,1 1-1 0 0,1-1 1 0 0,-2 1 0 0 0,1-1 0 0 0,1-2-45 0 0,-1 1 50 0 0,0 1 0 0 0,0-2 1 0 0,0 2-1 0 0,-1-2 1 0 0,1 1-1 0 0,-1 0 0 0 0,0 0 1 0 0,-1 0-1 0 0,1-1 1 0 0,0 0-1 0 0,-1 1 0 0 0,0-1 1 0 0,-1 1-1 0 0,1-2 0 0 0,-1 2 1 0 0,0-1-1 0 0,0 0 1 0 0,0 1-1 0 0,-1-1 0 0 0,1 0 1 0 0,0 1-1 0 0,-2-1 1 0 0,1 0-1 0 0,-1 1 0 0 0,0-1 1 0 0,1 1-1 0 0,-3-4-50 0 0,0 2 80 0 0,-2 0 1 0 0,2 0-1 0 0,-1 0 0 0 0,-1 0 0 0 0,0 1 0 0 0,0 0 1 0 0,0 0-1 0 0,-1 1 0 0 0,1 0 0 0 0,-1 0 0 0 0,-3-1-80 0 0,-14-10 190 0 0,23 14-151 0 0,0-1-3338 0 0,1 2-13400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13464 0 0,'0'0'60'0'0,"0"0"1"0"0,0 0 0 0 0,0 0-1 0 0,0 0 1 0 0,0 0 0 0 0,-1 0 0 0 0,1 0-1 0 0,0 0 1 0 0,0 0 0 0 0,0 0 0 0 0,0 0-1 0 0,0 0 1 0 0,0 0 0 0 0,-1 0-1 0 0,1 0 1 0 0,0 0 0 0 0,0 0 0 0 0,0 0-1 0 0,0 0 1 0 0,0 0 0 0 0,0 0 0 0 0,0 0-1 0 0,-1 0 1 0 0,1 0 0 0 0,0 0-1 0 0,0 0 1 0 0,0 0 0 0 0,0 0 0 0 0,0 0-1 0 0,0 0 1 0 0,0 0 0 0 0,0 0-1 0 0,0-1 1 0 0,0 1 0 0 0,0 0 0 0 0,0 0-1 0 0,-1 0 1 0 0,1 0 0 0 0,0 0 0 0 0,0 0-1 0 0,0 0 1 0 0,0-1 0 0 0,0 1-1 0 0,0 0 1 0 0,0 0 0 0 0,0 0 0 0 0,0 0-1 0 0,0 0 1 0 0,0 0 0 0 0,0-1 0 0 0,0 1-1 0 0,0 0 1 0 0,0 0 0 0 0,0 0-1 0 0,1 0 1 0 0,-1 0 0 0 0,0 0 0 0 0,0 0-1 0 0,0-1 1 0 0,0 1 0 0 0,0 0-1 0 0,0 0-60 0 0,13-8 3855 0 0,0 2-3686 0 0,-2 2 7 0 0,0-2 0 0 0,2 3 0 0 0,8-3-176 0 0,-19 5 58 0 0,1 1-1 0 0,0-1 1 0 0,0 1-1 0 0,0-1 1 0 0,0 1 0 0 0,0 0-1 0 0,-1 1 1 0 0,1-1-1 0 0,1 0 1 0 0,-2 1 0 0 0,1 0-1 0 0,0 0 1 0 0,0-1-1 0 0,0 1 1 0 0,-1 0-1 0 0,1 1 1 0 0,0-1 0 0 0,0 1-58 0 0,-2-1 25 0 0,0 0 1 0 0,0 0 0 0 0,0 0-1 0 0,0 0 1 0 0,-1 0 0 0 0,0 0 0 0 0,1-1-1 0 0,0 1 1 0 0,-1 1 0 0 0,1-1-1 0 0,-1 0 1 0 0,1 0 0 0 0,-1 0-1 0 0,0 0 1 0 0,1 0 0 0 0,-1 1 0 0 0,0-1-1 0 0,0 0 1 0 0,0 1 0 0 0,0-2-1 0 0,0 2 1 0 0,0-1 0 0 0,-1 0-1 0 0,1 1 1 0 0,0-1 0 0 0,-1-1 0 0 0,1 1-1 0 0,-1 1 1 0 0,1-1 0 0 0,-1 0-1 0 0,1 0 1 0 0,-1 0-26 0 0,-20 30 227 0 0,21-31-224 0 0,-25 29 291 0 0,11-15-145 0 0,1 1 0 0 0,0 1 1 0 0,2 1-1 0 0,-1 0 0 0 0,2-1 0 0 0,0 2 0 0 0,-1 6-149 0 0,11-23 35 0 0,1 0-1 0 0,-1-1 1 0 0,0 1-1 0 0,1 0 1 0 0,-1-1-1 0 0,0 1 1 0 0,0 0-1 0 0,1-1 1 0 0,-1 1-1 0 0,1-1 1 0 0,0 0 0 0 0,-1 0-1 0 0,1 1 1 0 0,0-1-1 0 0,-1 1 1 0 0,1-1-1 0 0,0 0 1 0 0,-1 1-1 0 0,0-1 1 0 0,1 0-1 0 0,0 0 1 0 0,-1 0-1 0 0,1 1 1 0 0,0-1-1 0 0,0 0 1 0 0,0 0-1 0 0,0 0-34 0 0,-1 0 70 0 0,14 2 72 0 0,1-1 0 0 0,-1-1 0 0 0,0 0 0 0 0,1-1 1 0 0,-1-1-1 0 0,0 0 0 0 0,3-1-142 0 0,11-2 283 0 0,-27 5-260 0 0,-1 0 0 0 0,1-1 0 0 0,1 1 0 0 0,-1 0-1 0 0,0 0 1 0 0,0 0 0 0 0,0-1 0 0 0,-1 1 0 0 0,1-1 0 0 0,0 0 0 0 0,0 0-1 0 0,0 1 1 0 0,0-1 0 0 0,0 0 0 0 0,0 0 0 0 0,-1 0 0 0 0,1 1 0 0 0,-1-1 0 0 0,1 0-1 0 0,0 0 1 0 0,-1 0 0 0 0,1 0 0 0 0,-1 0 0 0 0,1 0 0 0 0,-1 0 0 0 0,1 0-1 0 0,-1 0 1 0 0,0 0 0 0 0,0 0 0 0 0,1-1 0 0 0,-1 2 0 0 0,0-1-23 0 0,0-13-2755 0 0,0 13 1825 0 0,0-1-16596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 15776 0 0,'-31'-2'1007'0'0,"28"1"-802"0"0,0 1 1 0 0,-1-1 0 0 0,1 0 0 0 0,-1 1-1 0 0,1 0 1 0 0,-1 0 0 0 0,1 0 0 0 0,-1 0-1 0 0,1 1 1 0 0,-1 0 0 0 0,1 0 0 0 0,0 0-1 0 0,0-1 1 0 0,-1 1 0 0 0,1 1 0 0 0,0-1-1 0 0,-1 1 1 0 0,2-1 0 0 0,-1 2 0 0 0,0-1-1 0 0,0 0-205 0 0,-4 4 146 0 0,1-1 349 0 0,0-1 0 0 0,0 3 0 0 0,1-2 1 0 0,0 1-1 0 0,-1 1-495 0 0,5-5 85 0 0,0 0 0 0 0,-1-1 0 0 0,1 1 0 0 0,0 0 1 0 0,1 0-1 0 0,-1-1 0 0 0,1 1 0 0 0,-1 0 0 0 0,1 0 0 0 0,-1-1 0 0 0,1 1 1 0 0,-1 0-1 0 0,1 0 0 0 0,0 0 0 0 0,0 0 0 0 0,0 0 0 0 0,0 0 1 0 0,1-1-1 0 0,-1 2 0 0 0,1-1 0 0 0,-1-1 0 0 0,1 1 0 0 0,0 0 1 0 0,-1 1-86 0 0,1-3 37 0 0,-1 1 0 0 0,1 0 1 0 0,0 0-1 0 0,-1-1 1 0 0,1 1-1 0 0,0 0 0 0 0,-1-1 1 0 0,1 1-1 0 0,0-1 1 0 0,-1 1-1 0 0,1-1 1 0 0,0 1-1 0 0,0-1 0 0 0,-1 0 1 0 0,1 0-1 0 0,0 0 1 0 0,0 0-1 0 0,0 1 0 0 0,-1-1 1 0 0,1 0-1 0 0,0 0 1 0 0,0 0-1 0 0,1 0-37 0 0,19-2 188 0 0,-17 2-28 0 0,25-6 201 0 0,-22 5-289 0 0,0-1 1 0 0,0 0 0 0 0,0 1 0 0 0,1 0 0 0 0,-1 1 0 0 0,0 0 0 0 0,1 0 0 0 0,-1 1 0 0 0,3 1-73 0 0,-9-2 15 0 0,0 1 1 0 0,0-1-1 0 0,0 1 1 0 0,-1 0-1 0 0,1-1 0 0 0,-1 0 1 0 0,1 1-1 0 0,0-1 1 0 0,-1 1-1 0 0,1 0 1 0 0,0 0-1 0 0,-1 0 1 0 0,1 0-1 0 0,-1 0 0 0 0,1 0 1 0 0,-1-1-1 0 0,1 1 1 0 0,-1 0-1 0 0,0 0 1 0 0,0 0-1 0 0,0 0 1 0 0,0 0-1 0 0,0 0 0 0 0,0-1 1 0 0,0 1-1 0 0,0 0 1 0 0,0 0-1 0 0,0 0 1 0 0,0 0-1 0 0,0 0 1 0 0,0 0-1 0 0,0 0 0 0 0,-1 0-15 0 0,-9 30 96 0 0,5-20-59 0 0,-1-1-1 0 0,-1 0 1 0 0,0 0-1 0 0,0 0 1 0 0,0-1-1 0 0,-4 3-36 0 0,8-8 16 0 0,0-2-1 0 0,-1 2 0 0 0,1-2 0 0 0,-1 1 1 0 0,1 0-1 0 0,-2-2 0 0 0,2 2 1 0 0,-5 1-16 0 0,6-4 12 0 0,0 0 0 0 0,0 1 0 0 0,0-1 0 0 0,0 0 1 0 0,0 1-1 0 0,0-1 0 0 0,0 0 0 0 0,0 0 0 0 0,0 0 1 0 0,0 0-1 0 0,0 0 0 0 0,0-1 0 0 0,1 1 0 0 0,-2-1 1 0 0,1 1-1 0 0,0 0 0 0 0,1-1 0 0 0,-1 0 0 0 0,0 0-12 0 0,1 0 11 0 0,0 1-1 0 0,1-1 0 0 0,-1 1 0 0 0,1-1 1 0 0,0 1-1 0 0,-1-1 0 0 0,1 1 0 0 0,-1 0 1 0 0,1-1-1 0 0,-1 1 0 0 0,1-1 0 0 0,-1 0 1 0 0,1 1-1 0 0,-1-1 0 0 0,1 0 0 0 0,0 1 1 0 0,0-1-1 0 0,-1 0 0 0 0,1 1 0 0 0,0-1 1 0 0,0 1-1 0 0,0-1 0 0 0,0 0 0 0 0,0 0 1 0 0,0 0-1 0 0,0 1 0 0 0,0-1 0 0 0,0 0 1 0 0,0 0-1 0 0,1 1-10 0 0,1-9-2755 0 0,-1 7 1648 0 0,-1 1-17199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54 17687 0 0,'-12'-17'1192'0'0,"10"15"-987"0"0,1 0 1 0 0,-1 0-1 0 0,1-1 1 0 0,-1 1 0 0 0,1 1-1 0 0,-1-1 1 0 0,0 0-1 0 0,0 0 1 0 0,1 1 0 0 0,-1 0-1 0 0,-1-1 1 0 0,2 1-1 0 0,-3-2-205 0 0,0 2 81 0 0,-1-1 0 0 0,1 0 0 0 0,-1 0 0 0 0,0 2 0 0 0,1-1 0 0 0,-1 0 0 0 0,0 0 0 0 0,1 1-1 0 0,-2-1 1 0 0,2 1 0 0 0,0 0 0 0 0,-2 1 0 0 0,2 0 0 0 0,-1 0 0 0 0,0 0 0 0 0,-3 0-81 0 0,4 1 80 0 0,1 0 0 0 0,0 0 0 0 0,-1-1 0 0 0,1 2 0 0 0,0-1 0 0 0,1 0 0 0 0,-2 1 0 0 0,1 0 0 0 0,1-1 0 0 0,-1 1 1 0 0,0 0-1 0 0,2 0 0 0 0,-2 1 0 0 0,1-2 0 0 0,1 2 0 0 0,-1-1 0 0 0,0 1 0 0 0,1-1 0 0 0,-1 1 0 0 0,2-1 0 0 0,-1 3-80 0 0,0 0 101 0 0,0-1-1 0 0,0 1 1 0 0,1-1 0 0 0,0 2-1 0 0,0-2 1 0 0,1 1-1 0 0,0-1 1 0 0,0 1-1 0 0,0 0 1 0 0,1-1 0 0 0,0 1-1 0 0,0-1 1 0 0,-1 1-1 0 0,2-1 1 0 0,0 0-1 0 0,0 0 1 0 0,0 0 0 0 0,2 1-101 0 0,-3-2 48 0 0,1-1 0 0 0,-2 0 0 0 0,2 0 0 0 0,0 0 1 0 0,-1 0-1 0 0,2-1 0 0 0,-2 1 0 0 0,2-1 0 0 0,-1 0 1 0 0,0 1-1 0 0,1-1 0 0 0,-1-1 0 0 0,1 1 0 0 0,-1-1 1 0 0,1 1-1 0 0,0-1 0 0 0,0 0 0 0 0,-1-1 0 0 0,1 1 1 0 0,0 0-1 0 0,-1-1 0 0 0,2 0 0 0 0,-2 0 1 0 0,2 0-1 0 0,-2 0 0 0 0,2-1 0 0 0,0 0-48 0 0,-2 1 42 0 0,0-2 1 0 0,1 0-1 0 0,-2 1 0 0 0,2-1 0 0 0,-2 0 1 0 0,1 0-1 0 0,0 0 0 0 0,-1 0 0 0 0,1-1 1 0 0,0 0-1 0 0,-1 1 0 0 0,0-1 0 0 0,0 0 1 0 0,0 1-1 0 0,0-1 0 0 0,0 0 0 0 0,-1 0 1 0 0,1-1-1 0 0,-1 1 0 0 0,0 0 0 0 0,0 0 1 0 0,0-1-1 0 0,0 1 0 0 0,-1-1 0 0 0,1 1 1 0 0,-1-1-1 0 0,0-2-42 0 0,1 1 45 0 0,-1-1 1 0 0,0 2 0 0 0,0-1-1 0 0,-1 0 1 0 0,0 0 0 0 0,0 0-1 0 0,0 0 1 0 0,-1 0 0 0 0,1 1-1 0 0,0-1 1 0 0,-1 0 0 0 0,-1 1-1 0 0,1-1 1 0 0,0 1 0 0 0,-2 0-1 0 0,2 0 1 0 0,-1 1-1 0 0,0-2 1 0 0,-2 1-46 0 0,4 4 83 0 0,-6 2 368 0 0,2 0-4361 0 0,5-2-14857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13264 0 0,'0'0'530'0'0,"0"0"178"0"0,0 0 671 0 0,0 0-1296 0 0,0-1 0 0 0,0 1 1 0 0,0 0-1 0 0,0 0 0 0 0,0 0 0 0 0,0 0 1 0 0,0 0-1 0 0,0 0 0 0 0,0 0 0 0 0,0-1 1 0 0,1 1-1 0 0,-1 0 0 0 0,0 0 0 0 0,0 0 1 0 0,0 0-1 0 0,0 0 0 0 0,0 0 0 0 0,0 0 1 0 0,0 0-1 0 0,0 0 0 0 0,0-1 0 0 0,0 1 1 0 0,0 0-1 0 0,0 0 0 0 0,0 0 0 0 0,0 0 1 0 0,1 0-1 0 0,-1 0 0 0 0,0 0 0 0 0,0 0 1 0 0,0 0-1 0 0,0 0 0 0 0,0 0 0 0 0,0 0 1 0 0,0 0-1 0 0,0 0 0 0 0,1 0 0 0 0,-1 0 1 0 0,0 0-1 0 0,0 0 0 0 0,0 0 0 0 0,0 0 1 0 0,0 0-1 0 0,0 0 0 0 0,0 0 0 0 0,1 0 1 0 0,-1 0-1 0 0,0 0 0 0 0,0 0 0 0 0,0 0 1 0 0,0 0-1 0 0,0 0 0 0 0,0 0 0 0 0,0 0 1 0 0,0 0-1 0 0,0 0 0 0 0,0 0 0 0 0,0 0 1 0 0,0 0-84 0 0,7 12 790 0 0,2 22-51 0 0,-2 0 0 0 0,-1 1-739 0 0,-4-22 312 0 0,-1 0-1 0 0,0 0 1 0 0,-1 0-1 0 0,0-1 1 0 0,-1 2-1 0 0,-1-2 1 0 0,0 4-312 0 0,2-18 1070 0 0,-1-22 1028 0 0,1 8-5849 0 0,1 15-13868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54 17687 0 0,'-12'-17'1192'0'0,"10"15"-987"0"0,1 0 1 0 0,-1 0-1 0 0,1-1 1 0 0,-1 1 0 0 0,1 1-1 0 0,-1-1 1 0 0,0 0-1 0 0,0 0 1 0 0,1 1 0 0 0,-1 0-1 0 0,-1-1 1 0 0,2 1-1 0 0,-3-2-205 0 0,0 2 81 0 0,-1-1 0 0 0,1 0 0 0 0,-1 0 0 0 0,0 2 0 0 0,1-1 0 0 0,-1 0 0 0 0,0 0 0 0 0,1 1-1 0 0,-2-1 1 0 0,2 1 0 0 0,0 0 0 0 0,-2 1 0 0 0,2 0 0 0 0,-1 0 0 0 0,0 0 0 0 0,-3 0-81 0 0,4 1 80 0 0,1 0 0 0 0,0 0 0 0 0,-1-1 0 0 0,1 2 0 0 0,0-1 0 0 0,1 0 0 0 0,-2 1 0 0 0,1 0 0 0 0,1-1 0 0 0,-1 1 1 0 0,0 0-1 0 0,2 0 0 0 0,-2 1 0 0 0,1-2 0 0 0,1 2 0 0 0,-1-1 0 0 0,0 1 0 0 0,1-1 0 0 0,-1 1 0 0 0,2-1 0 0 0,-1 3-80 0 0,0 0 101 0 0,0-1-1 0 0,0 1 1 0 0,1-1 0 0 0,0 2-1 0 0,0-2 1 0 0,1 1-1 0 0,0-1 1 0 0,0 1-1 0 0,0 0 1 0 0,1-1 0 0 0,0 1-1 0 0,0-1 1 0 0,-1 1-1 0 0,2-1 1 0 0,0 0-1 0 0,0 0 1 0 0,0 0 0 0 0,2 1-101 0 0,-3-2 48 0 0,1-1 0 0 0,-2 0 0 0 0,2 0 0 0 0,0 0 1 0 0,-1 0-1 0 0,2-1 0 0 0,-2 1 0 0 0,2-1 0 0 0,-1 0 1 0 0,0 1-1 0 0,1-1 0 0 0,-1-1 0 0 0,1 1 0 0 0,-1-1 1 0 0,1 1-1 0 0,0-1 0 0 0,0 0 0 0 0,-1-1 0 0 0,1 1 1 0 0,0 0-1 0 0,-1-1 0 0 0,2 0 0 0 0,-2 0 1 0 0,2 0-1 0 0,-2 0 0 0 0,2-1 0 0 0,0 0-48 0 0,-2 1 42 0 0,0-2 1 0 0,1 0-1 0 0,-2 1 0 0 0,2-1 0 0 0,-2 0 1 0 0,1 0-1 0 0,0 0 0 0 0,-1 0 0 0 0,1-1 1 0 0,0 0-1 0 0,-1 1 0 0 0,0-1 0 0 0,0 0 1 0 0,0 1-1 0 0,0-1 0 0 0,0 0 0 0 0,-1 0 1 0 0,1-1-1 0 0,-1 1 0 0 0,0 0 0 0 0,0 0 1 0 0,0-1-1 0 0,0 1 0 0 0,-1-1 0 0 0,1 1 1 0 0,-1-1-1 0 0,0-2-42 0 0,1 1 45 0 0,-1-1 1 0 0,0 2 0 0 0,0-1-1 0 0,-1 0 1 0 0,0 0 0 0 0,0 0-1 0 0,0 0 1 0 0,-1 0 0 0 0,1 1-1 0 0,0-1 1 0 0,-1 0 0 0 0,-1 1-1 0 0,1-1 1 0 0,0 1 0 0 0,-2 0-1 0 0,2 0 1 0 0,-1 1-1 0 0,0-2 1 0 0,-2 1-46 0 0,4 4 83 0 0,-6 2 368 0 0,2 0-4361 0 0,5-2-14857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 16575 0 0,'0'0'82'0'0,"0"0"-1"0"0,0 0 1 0 0,0 0-1 0 0,0 0 0 0 0,0 0 1 0 0,0 0-1 0 0,0 0 1 0 0,0 0-1 0 0,0 0 0 0 0,0 0 1 0 0,0 0-1 0 0,0 0 0 0 0,0-1 1 0 0,0 1-1 0 0,0 0 1 0 0,0 0-1 0 0,0 0 0 0 0,0 0 1 0 0,0 0-1 0 0,0 0 1 0 0,0 0-1 0 0,0 0 0 0 0,0 0 1 0 0,0 0-1 0 0,0 0 0 0 0,0-1 1 0 0,0 1-1 0 0,0 0 1 0 0,0 0-1 0 0,1 0 0 0 0,-1 0 1 0 0,0 0-82 0 0,-9-2 2730 0 0,1 3-2502 0 0,0 0 0 0 0,0 1 0 0 0,0-1 0 0 0,0 1 0 0 0,0 1 0 0 0,-1 0-228 0 0,-20 6 1641 0 0,28-8-1520 0 0,-1 0-1 0 0,0 0 1 0 0,1-1-1 0 0,0 1 1 0 0,-1 0-1 0 0,1 0 1 0 0,0 0-1 0 0,-1 0 1 0 0,2 1-1 0 0,-1-1 1 0 0,-1 0-1 0 0,1 0 1 0 0,0 1-1 0 0,0-1 1 0 0,0 1-1 0 0,1-1 1 0 0,0 0-1 0 0,-1 1 1 0 0,0 0-1 0 0,1-1 1 0 0,-1 0-1 0 0,1 1 1 0 0,-1 0-1 0 0,1 0 1 0 0,0-1-1 0 0,0 1 1 0 0,0 0-1 0 0,0 0 1 0 0,0-1-121 0 0,0 0 54 0 0,1 5 155 0 0,-1 1-1 0 0,1 0 0 0 0,1-1 1 0 0,-2 1-1 0 0,2-1 0 0 0,0 0 1 0 0,1 0-1 0 0,-1 0 0 0 0,1 0 1 0 0,0 0-1 0 0,0-1 0 0 0,1 1-208 0 0,-4-5 24 0 0,1 0 0 0 0,0 0-1 0 0,0 0 1 0 0,0-1-1 0 0,0 1 1 0 0,0 0 0 0 0,0-1-1 0 0,-1 1 1 0 0,1-1-1 0 0,1 1 1 0 0,-1-1 0 0 0,0 1-1 0 0,0-1 1 0 0,0 1 0 0 0,0-1-1 0 0,0 0 1 0 0,0 1-1 0 0,1-1 1 0 0,-1 0 0 0 0,0 0-1 0 0,-1 0 1 0 0,2 0-1 0 0,-1 0 1 0 0,0 0 0 0 0,1-1-1 0 0,-1 1 1 0 0,0-1-24 0 0,37-13 137 0 0,-11 4 39 0 0,-10 7-97 0 0,2 1 1 0 0,12 0-80 0 0,-26 1 12 0 0,-2 1 0 0 0,2 0 1 0 0,-1 1-1 0 0,0-1 0 0 0,0 1 1 0 0,0 0-1 0 0,1 0 1 0 0,-2 0-1 0 0,2 1 0 0 0,-2-2 1 0 0,1 2-1 0 0,0 1 0 0 0,0-1 1 0 0,-1-1-1 0 0,1 2-12 0 0,-3-2 6 0 0,0 0 0 0 0,0 1-1 0 0,0-2 1 0 0,0 1 0 0 0,0 1 0 0 0,0-1 0 0 0,-1 1 0 0 0,1-1-1 0 0,0 0 1 0 0,-1 0 0 0 0,1 1 0 0 0,0 0 0 0 0,-1-1 0 0 0,0 0-1 0 0,1 1 1 0 0,-1-1 0 0 0,0 1 0 0 0,0 0 0 0 0,0-1 0 0 0,0 0-1 0 0,0 1 1 0 0,0 0-6 0 0,-1 1 5 0 0,0 1 0 0 0,0-1 0 0 0,-1 1 0 0 0,2-1 0 0 0,-2 1 0 0 0,0-1 0 0 0,0 0 0 0 0,1 0 0 0 0,-3 3-5 0 0,-2 2 5 0 0,-1 0-1 0 0,0 0 1 0 0,-1-1-1 0 0,1 1 1 0 0,-2-2-1 0 0,-2 3-4 0 0,6-5 2 0 0,0-2 1 0 0,1 1-1 0 0,-2 0 1 0 0,1-2-1 0 0,0 1 1 0 0,-1 0-1 0 0,1 0 1 0 0,-1-1-1 0 0,1 0 0 0 0,0-1-2 0 0,1 1 1 0 0,0-1 0 0 0,1 0-1 0 0,0 0 1 0 0,0 0-1 0 0,-1 0 1 0 0,2 0-1 0 0,-2-1 1 0 0,1 0-1 0 0,0 1 1 0 0,-1-1-1 0 0,1 0 1 0 0,0-1-1 0 0,1 1 1 0 0,-2-1-1 0 0,2 1 1 0 0,-1-1-1 0 0,-2-2 0 0 0,5 4 3 0 0,-1 0-1 0 0,1 0 1 0 0,-1-1-1 0 0,1 1 1 0 0,-1-1-1 0 0,1 0 1 0 0,-1 1-1 0 0,1-1 1 0 0,-1 0-1 0 0,1 0 1 0 0,-1 1-1 0 0,1-1 1 0 0,0 0-1 0 0,0 1 1 0 0,-1-1-1 0 0,1 1 1 0 0,0-1-1 0 0,0 0 1 0 0,0 0-1 0 0,0 0 1 0 0,0 0-1 0 0,0 0 1 0 0,0 1-1 0 0,0 0 1 0 0,0-1-1 0 0,1 0 1 0 0,-1 0-1 0 0,0 1 1 0 0,0-1-1 0 0,1 0 1 0 0,-1 0-3 0 0,5-8-4135 0 0,-4 8-16184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81 17983 0 0,'-7'-17'319'0'0,"4"10"139"0"0,0 1-1 0 0,1 0 1 0 0,-2 0 0 0 0,1 0-1 0 0,-1 0 1 0 0,0 0-458 0 0,2 4 104 0 0,0 1 0 0 0,0-1 1 0 0,1 0-1 0 0,-1 0 0 0 0,-1 2 0 0 0,1-2 1 0 0,1 1-1 0 0,-2-1 0 0 0,1 1 0 0 0,0 0 1 0 0,0 1-1 0 0,-1-1 0 0 0,1 0 0 0 0,-1 1 1 0 0,1-1-1 0 0,0 1 0 0 0,-1-1 0 0 0,0 1 1 0 0,0 0-105 0 0,0 0 40 0 0,1 0-1 0 0,-2 0 1 0 0,1 1 0 0 0,1-1 0 0 0,-2 1 0 0 0,2 0 0 0 0,-1 0 0 0 0,-1-1 0 0 0,2 1 0 0 0,-1 0 0 0 0,1 1 0 0 0,-1-1 0 0 0,0 1-1 0 0,1-1 1 0 0,0 1 0 0 0,-1 0 0 0 0,0 1-40 0 0,-1 1 36 0 0,0 0 1 0 0,1 1-1 0 0,0-1 0 0 0,-1 0 0 0 0,1 2 1 0 0,1-2-1 0 0,-1 1 0 0 0,1 1 0 0 0,-1 2-36 0 0,-1 3 127 0 0,1 1-1 0 0,0 0 0 0 0,2 0 0 0 0,-1 0 1 0 0,1 1-1 0 0,0-2 0 0 0,1 1 0 0 0,1 9-126 0 0,0-13 81 0 0,1 0 0 0 0,-2 0 0 0 0,2 0 0 0 0,1 0 0 0 0,-1 0 0 0 0,1 0 0 0 0,1-1 0 0 0,-1 1 0 0 0,1-1 0 0 0,0 0 0 0 0,0 0 0 0 0,3 3-81 0 0,-4-8 80 0 0,0 1-1 0 0,-1 0 0 0 0,1-1 1 0 0,0 0-1 0 0,0 1 1 0 0,0-2-1 0 0,0 1 1 0 0,0 0-1 0 0,0 0 0 0 0,1-1 1 0 0,-1 0-1 0 0,1 0 1 0 0,0 1-1 0 0,-1-1 1 0 0,1-1-1 0 0,-1 1 0 0 0,1-1 1 0 0,-1 0-1 0 0,1 0 1 0 0,0 0-1 0 0,0 0 1 0 0,-1 0-1 0 0,1-1 0 0 0,-1 0 1 0 0,1 0-1 0 0,-1 0 1 0 0,1 0-1 0 0,2-1-79 0 0,-1 0 85 0 0,0-1 1 0 0,0 1-1 0 0,0 0 0 0 0,-1-2 0 0 0,2 2 0 0 0,-2-2 0 0 0,0 1 1 0 0,0-1-1 0 0,0 1 0 0 0,0-1 0 0 0,-1 0 0 0 0,1-1 1 0 0,-1 1-1 0 0,1-1 0 0 0,-1 1 0 0 0,-1-1 0 0 0,1 0 1 0 0,-1 0-1 0 0,0 0 0 0 0,0 0 0 0 0,0-1 0 0 0,-1 1 0 0 0,0 0 1 0 0,-1-1-1 0 0,1 1 0 0 0,0 0 0 0 0,-1-1 0 0 0,0 1 1 0 0,-1-1-1 0 0,1 1 0 0 0,-1-1 0 0 0,1 1 0 0 0,-2-1 0 0 0,1 1 1 0 0,-1 0-1 0 0,0-1 0 0 0,-1-1-85 0 0,-2-1 58 0 0,0-1 0 0 0,0 1 0 0 0,0-1 0 0 0,-2 2 0 0 0,1-1 0 0 0,-1 1 0 0 0,0 0 0 0 0,0 0 1 0 0,-4-3-59 0 0,-17-16 149 0 0,27 25-321 0 0,-1-1 357 0 0,1 1-4158 0 0,1 1-16106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11952 0 0,'0'0'857'0'0,"0"0"151"0"0,0 0 585 0 0,0 0 86 0 0,0 0-281 0 0,-2 3-1269 0 0,1-1 0 0 0,0 1-1 0 0,1 0 1 0 0,-1-1 0 0 0,0 1 0 0 0,0-1-1 0 0,1 1 1 0 0,-1 0 0 0 0,1-1-1 0 0,0 1 1 0 0,0 0 0 0 0,0-1-1 0 0,0 1 1 0 0,1 0 0 0 0,-1-1-1 0 0,1 1 1 0 0,0-1 0 0 0,0 3-129 0 0,1 6 110 0 0,6 48 1042 0 0,-3-26-519 0 0,-1-1 1 0 0,-2 14-634 0 0,-4-27 1544 0 0,1-11-953 0 0,4-17-2961 0 0,-3 9-14136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59 16479 0 0,'-25'-22'537'0'0,"19"17"-57"0"0,0-1 0 0 0,-1 1-1 0 0,0 0 1 0 0,-5-3-480 0 0,9 7 75 0 0,1-1-1 0 0,-1 2 1 0 0,1-1-1 0 0,-1 0 1 0 0,0 1 0 0 0,1-1-1 0 0,-1 1 1 0 0,0-1-1 0 0,1 1 1 0 0,-1 0 0 0 0,0 0-1 0 0,0 0 1 0 0,0 0 0 0 0,1 1-1 0 0,-1-1 1 0 0,0 1-75 0 0,1 0 23 0 0,0 0 1 0 0,1-1 0 0 0,-1 2-1 0 0,1-1 1 0 0,-1 0 0 0 0,1 1-1 0 0,-1-1 1 0 0,1 0-1 0 0,0 0 1 0 0,0 1 0 0 0,0 0-1 0 0,-1-1 1 0 0,1 0 0 0 0,0 1-1 0 0,0 0 1 0 0,1 0 0 0 0,0-1-1 0 0,-1 1 1 0 0,0 0-1 0 0,1 0 1 0 0,-1 0-24 0 0,-6 40 201 0 0,6-34-72 0 0,1 1 0 0 0,0-1 0 0 0,1 1 0 0 0,0-1 0 0 0,1 0 0 0 0,-1 0 0 0 0,1 0 0 0 0,1 0 0 0 0,-1 0 0 0 0,1-1 0 0 0,0 1 0 0 0,2-1 0 0 0,0 4-129 0 0,-2-8 91 0 0,0 2 0 0 0,0-2 0 0 0,0 1 0 0 0,1-1 0 0 0,-1 0 0 0 0,1 0 1 0 0,0 0-1 0 0,0 0 0 0 0,-1-1 0 0 0,2 1 0 0 0,-1 0 0 0 0,1-2 0 0 0,-1 1 0 0 0,0 0 0 0 0,1 0 0 0 0,-1-2 0 0 0,1 1 0 0 0,0 0 1 0 0,0 0-1 0 0,0-1 0 0 0,-1 1 0 0 0,1-1 0 0 0,4-1-91 0 0,-5 1 75 0 0,2-1 0 0 0,-2 0-1 0 0,0 0 1 0 0,1 1 0 0 0,-1-2 0 0 0,1 1 0 0 0,-1-1-1 0 0,0 0 1 0 0,1 0 0 0 0,-1-1 0 0 0,0 1 0 0 0,0 0 0 0 0,0-2-1 0 0,-1 2 1 0 0,1-2 0 0 0,-1 1 0 0 0,1 0 0 0 0,-2-1 0 0 0,1 1-1 0 0,0-1 1 0 0,-1 0 0 0 0,1 0-75 0 0,-1 1 38 0 0,-1-1 0 0 0,0 2 0 0 0,0-1 0 0 0,0 0 0 0 0,0 0 0 0 0,0 0 0 0 0,-1 0 0 0 0,1-1 0 0 0,-1 2 0 0 0,0-2 0 0 0,0 2 0 0 0,0-2 0 0 0,-1 1 0 0 0,1 0 1 0 0,-1 0-1 0 0,0 0 0 0 0,0 0 0 0 0,0 0 0 0 0,0 0 0 0 0,1 0 0 0 0,-2 1 0 0 0,1-1 0 0 0,-1 0 0 0 0,0 1 0 0 0,1-1 0 0 0,-1 0 0 0 0,-1 1 0 0 0,1 0 0 0 0,0-1 0 0 0,0 2 0 0 0,-1-2 0 0 0,1 1 0 0 0,-2 0-38 0 0,0-1 26 0 0,-1 0 0 0 0,1 2 0 0 0,0-2-1 0 0,-1 1 1 0 0,1 0 0 0 0,0 1 0 0 0,-2 0 0 0 0,2-1-1 0 0,-1 1 1 0 0,-3 0-26 0 0,0 0 35 0 0,0 0-1 0 0,0-1 1 0 0,1-1-1 0 0,-1 1 1 0 0,0-1-35 0 0,6 1-3487 0 0,1 2-13972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38 15976 0 0,'-6'-4'39'0'0,"-3"-2"402"0"0,0 2 1 0 0,1-1-1 0 0,-1 0 1 0 0,-1 2 0 0 0,0-1-1 0 0,-4 0-441 0 0,13 3 67 0 0,-1 1 0 0 0,0-1 0 0 0,0 1 0 0 0,0 0 1 0 0,0 0-1 0 0,0 0 0 0 0,0 0 0 0 0,0 0 0 0 0,0 0 0 0 0,0 1 0 0 0,0-1 0 0 0,0 1 0 0 0,0-1 1 0 0,0 1-1 0 0,1 0 0 0 0,-1-1 0 0 0,0 1 0 0 0,0 0 0 0 0,1 0 0 0 0,-1 1 0 0 0,0-1 0 0 0,0 0 0 0 0,1 0 1 0 0,0 1-1 0 0,0-1 0 0 0,-1 1 0 0 0,1-1 0 0 0,-1 1 0 0 0,1 0 0 0 0,1 0 0 0 0,-1-1 0 0 0,0 1 0 0 0,0 0 1 0 0,0 0-1 0 0,0 1-67 0 0,-1 7 123 0 0,-1 0 0 0 0,0 0 0 0 0,2 0 0 0 0,-1 0 0 0 0,1 1 0 0 0,0-1 0 0 0,1 0 0 0 0,1 1 0 0 0,0 5-123 0 0,0-7 202 0 0,0-1 1 0 0,1 1-1 0 0,0-1 0 0 0,0 0 1 0 0,0 0-1 0 0,2 0 1 0 0,-1-1-1 0 0,1 1 0 0 0,-1-1 1 0 0,2 0-1 0 0,-1 0 1 0 0,2 1-203 0 0,-3-5 79 0 0,0 0 0 0 0,-1-1 0 0 0,1 1 0 0 0,0-1 0 0 0,-1 0 0 0 0,2 0 0 0 0,-2 0 0 0 0,2 0 0 0 0,-1-1 0 0 0,0 1 0 0 0,0 0 0 0 0,1-1 0 0 0,0 0 0 0 0,-1 0 0 0 0,1-1 0 0 0,0 1 0 0 0,-1-1 0 0 0,1 1-79 0 0,2-1 95 0 0,-1-1-1 0 0,2 1 0 0 0,-2-1 0 0 0,1 1 1 0 0,-1-2-1 0 0,1 1 0 0 0,0-1 0 0 0,0 0 0 0 0,-1 0 1 0 0,0-1-1 0 0,1 0-94 0 0,2-1 101 0 0,-1 1 0 0 0,0-2 0 0 0,0 0 0 0 0,-1 0 0 0 0,0-1 1 0 0,0 1-1 0 0,0-1 0 0 0,0 0 0 0 0,0 0 0 0 0,-2-1 0 0 0,1 0 0 0 0,0 0 0 0 0,-1-1 1 0 0,0 1-1 0 0,-1 0 0 0 0,1-2-101 0 0,-2 5 32 0 0,-2 1 0 0 0,1-1 1 0 0,0 1-1 0 0,-1-1 0 0 0,1 1 1 0 0,-1-2-1 0 0,0 2 0 0 0,0-1 0 0 0,0 1 1 0 0,0-1-1 0 0,-1 0 0 0 0,0 0 1 0 0,0 1-1 0 0,1-1 0 0 0,-1 1 0 0 0,0-1 1 0 0,-1 1-1 0 0,0-1 0 0 0,0 2 1 0 0,1-2-1 0 0,-1 1 0 0 0,-1 0 0 0 0,2 0 1 0 0,-3-1-33 0 0,-1 0 36 0 0,0 0 0 0 0,0 0 0 0 0,0 1 0 0 0,0 0 1 0 0,-1 0-1 0 0,1 0 0 0 0,-1 1 0 0 0,1 0 0 0 0,-2 0 0 0 0,1 0 1 0 0,1 0-1 0 0,-1 2 0 0 0,0-1 0 0 0,-2 0-36 0 0,1 1 13 0 0,4 1-10 0 0,1-1 0 0 0,1 0 1 0 0,-1 0-1 0 0,0-1 0 0 0,0 1 1 0 0,0 0-1 0 0,0-1 0 0 0,0 1 0 0 0,0-1 1 0 0,1 0-1 0 0,-1 1 0 0 0,0-1 0 0 0,0 0 1 0 0,1 0-4 0 0,-2-1-3747 0 0,3 2-14992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13560 0 0,'0'0'73'0'0,"0"0"1"0"0,0 0-1 0 0,-1 0 0 0 0,1 0 1 0 0,0 0-1 0 0,0-1 1 0 0,0 1-1 0 0,0 0 1 0 0,-1 0-1 0 0,1 0 1 0 0,0 0-1 0 0,0 0 1 0 0,0 0-1 0 0,0 0 0 0 0,0 0 1 0 0,0 0-1 0 0,-1-1 1 0 0,1 1-1 0 0,0 0 1 0 0,0 0-1 0 0,0 0 1 0 0,0 0-1 0 0,0 0 1 0 0,0-1-1 0 0,0 1 0 0 0,0 0 1 0 0,0 0-1 0 0,0 0 1 0 0,0 0-1 0 0,0 0 1 0 0,0-1-1 0 0,0 1 1 0 0,0 0-1 0 0,0 0 1 0 0,0 0-1 0 0,0 0 0 0 0,0-1 1 0 0,0 1-1 0 0,0 0 1 0 0,0 0-1 0 0,0 0 1 0 0,0 0-1 0 0,0 0 1 0 0,0 0-1 0 0,0 0 1 0 0,0 0-1 0 0,0 0 1 0 0,0 0-1 0 0,0 0 0 0 0,1-1 1 0 0,-1 1-1 0 0,0 0 1 0 0,0 0-74 0 0,16-7 3973 0 0,17-2-3124 0 0,-28 8-630 0 0,12-6 34 0 0,-13 6-235 0 0,13 0 356 0 0,8-1 116 0 0,11 1 923 0 0,-35 0-1197 0 0,0 1-187 0 0,-1 0 0 0 0,0-1 0 0 0,0 1 0 0 0,1 0 0 0 0,0 0 0 0 0,-1 0 1 0 0,1 0-1 0 0,-1 0 0 0 0,1 0 0 0 0,0-1 0 0 0,-1 1 0 0 0,1 1 0 0 0,-1-1 0 0 0,1 0 0 0 0,-1 0 0 0 0,1 0 0 0 0,-1 0 0 0 0,0 0 1 0 0,1 0-1 0 0,-1 1 0 0 0,1-1 0 0 0,-1 0 0 0 0,1 0 0 0 0,-1 1 0 0 0,1-1 0 0 0,-1 0 0 0 0,1 1 0 0 0,-1-1 0 0 0,1 0 1 0 0,-1 0-1 0 0,1 0 0 0 0,-1 1 0 0 0,0-1 0 0 0,0 1 0 0 0,0-1 0 0 0,0 1 0 0 0,0-1 0 0 0,1 1 0 0 0,-1 0 0 0 0,0-1 0 0 0,0 1 1 0 0,0-1-1 0 0,0 1-29 0 0,6 22 5 0 0,-6-20 43 0 0,19 204 1096 0 0,-19-197-1130 0 0,-1-13 700 0 0,-1-12-4462 0 0,2 15-13898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17287 0 0,'33'-9'2187'0'0,"-28"7"-1779"0"0,0 0 1 0 0,0 0 0 0 0,1 0-1 0 0,-1 2 1 0 0,0-2-1 0 0,1 2 1 0 0,0-1 0 0 0,-1 0-1 0 0,3 1-408 0 0,27 2 1067 0 0,-33-2-1166 0 0,-1 0-1 0 0,0 0 1 0 0,1-1-1 0 0,0 1 0 0 0,-1 0 1 0 0,1-1-1 0 0,-2 1 1 0 0,2-1-1 0 0,-1 1 0 0 0,1-1 1 0 0,-1 0-1 0 0,0 1 1 0 0,0-1-1 0 0,0 0 0 0 0,1 0 1 0 0,-1 0-1 0 0,0 0 1 0 0,0 0-1 0 0,-1 0 0 0 0,1 1 1 0 0,0-2-1 0 0,0 1 100 0 0,0 0-15739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17583 0 0,'-4'3'402'0'0,"1"-1"0"0"0,-2 0 0 0 0,2 1 0 0 0,-2-2-1 0 0,1 1 1 0 0,1 0 0 0 0,-2 0 0 0 0,-2-1-402 0 0,-18 10 1648 0 0,1-4-1551 0 0,19-6 172 0 0,1 0 1 0 0,0 0-1 0 0,-1 0 0 0 0,2 0 1 0 0,-2 1-1 0 0,2 0 1 0 0,-2 0-1 0 0,-1 2-269 0 0,5-3 84 0 0,1 0 1 0 0,-1 0 0 0 0,-1 0-1 0 0,1 0 1 0 0,0 0-1 0 0,0 0 1 0 0,1 1-1 0 0,-1-1 1 0 0,1 0-1 0 0,-1 0 1 0 0,1 1-1 0 0,-1-1 1 0 0,1 1-1 0 0,-1-1 1 0 0,1 0-1 0 0,0 1 1 0 0,-1 0-1 0 0,1-1 1 0 0,0 0 0 0 0,0 1-1 0 0,0-1 1 0 0,0 2-85 0 0,4 27 459 0 0,-1-21-188 0 0,-3-5-182 0 0,1-1 0 0 0,0 1 0 0 0,0-1-1 0 0,0 1 1 0 0,0-1 0 0 0,0 1 0 0 0,1-1-1 0 0,0 0 1 0 0,-1 1-89 0 0,1-3 57 0 0,-1 1-1 0 0,0-1 0 0 0,1 0 1 0 0,-1 0-1 0 0,0 1 1 0 0,0-2-1 0 0,1 1 1 0 0,-1-1-1 0 0,1 1 0 0 0,-1 0 1 0 0,1 0-1 0 0,-1-1 1 0 0,1 1-1 0 0,0-1 0 0 0,-1 1 1 0 0,1-1-1 0 0,0 0 1 0 0,0 0-1 0 0,-2 0 1 0 0,2 0-1 0 0,0 0 0 0 0,0 0-56 0 0,2-2 56 0 0,1 0-1 0 0,-1 0 0 0 0,0 0 0 0 0,0-1 0 0 0,0 0 0 0 0,0 0 0 0 0,-1 0 0 0 0,1 0 0 0 0,1-2-55 0 0,-1 1 22 0 0,-2 1 0 0 0,2 0 0 0 0,-1 0 0 0 0,1 1 0 0 0,-1-1 0 0 0,2 0 0 0 0,-2 1 0 0 0,1 0 0 0 0,0 0 0 0 0,1 0 0 0 0,-1 1 0 0 0,0-1-22 0 0,0 2 13 0 0,-2-1-1 0 0,1 0 0 0 0,0 1 0 0 0,0 0 0 0 0,0-1 0 0 0,0 1 0 0 0,0 0 0 0 0,0 1 0 0 0,-1-1 0 0 0,2 1 1 0 0,-2-1-1 0 0,1 1 0 0 0,0 0 0 0 0,-1 0 0 0 0,1 0 0 0 0,0 0 0 0 0,-1 1 0 0 0,1-1 0 0 0,0 1 1 0 0,-1-1-1 0 0,0 1 0 0 0,1 0 0 0 0,-2 0 0 0 0,2 0 0 0 0,-1 0 0 0 0,0 1 0 0 0,0 0-12 0 0,0 0 7 0 0,0 0 0 0 0,-1 0 0 0 0,0 1 0 0 0,0-2 0 0 0,0 2 0 0 0,0-1 0 0 0,-1 1 0 0 0,1-1 0 0 0,-1 0 0 0 0,0 0 0 0 0,0 1 0 0 0,0-1 0 0 0,0 1 0 0 0,0 0 0 0 0,-1-2 0 0 0,0 2 0 0 0,0-1 0 0 0,0 1 0 0 0,0-2 0 0 0,0 2 0 0 0,0-2 0 0 0,-1 2 0 0 0,0-1 0 0 0,1 0-7 0 0,-3 2 7 0 0,1 0 0 0 0,0-1 0 0 0,-1 1 0 0 0,1-1 0 0 0,-2 0 0 0 0,1 0 0 0 0,0-1 0 0 0,-1 1 0 0 0,1-1 0 0 0,-5 3-7 0 0,6-4 4 0 0,1-1 0 0 0,-1 0 1 0 0,0 1-1 0 0,1-1 0 0 0,-2 0 1 0 0,2 0-1 0 0,-1-1 0 0 0,0 0 1 0 0,0 1-1 0 0,0-1 0 0 0,1 0 0 0 0,-2 1 1 0 0,1-2-1 0 0,1 1 0 0 0,-2 0 1 0 0,2-1-1 0 0,-1 1 0 0 0,0 0 0 0 0,0-1 1 0 0,0 0-1 0 0,-2-1-4 0 0,2-1 13 0 0,-2-1-3850 0 0,4 3-15394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13360 0 0,'-3'2'381'0'0,"0"0"1"0"0,0-1-1 0 0,0 1 1 0 0,-1-1-1 0 0,1 0 1 0 0,0 1-1 0 0,-1-2 1 0 0,1 0-1 0 0,-1 1 1 0 0,1-1-1 0 0,-2 1-381 0 0,-8 1 1114 0 0,-23 1 1083 0 0,32-3-2039 0 0,-1 0 0 0 0,-1 0 0 0 0,2 0 0 0 0,-1 0 0 0 0,0 0-1 0 0,0 1 1 0 0,1 1 0 0 0,-2-1 0 0 0,2 1 0 0 0,-1-1 0 0 0,1 1 0 0 0,-1 1 0 0 0,1-1 0 0 0,-1 1-158 0 0,4-3 42 0 0,0 1 0 0 0,1 0-1 0 0,-1 0 1 0 0,1 0 0 0 0,0 0 0 0 0,-1-1 0 0 0,1 1-1 0 0,-1 0 1 0 0,1 0 0 0 0,-1 0 0 0 0,1 1 0 0 0,0-1 0 0 0,-1-1-1 0 0,1 1 1 0 0,0 0 0 0 0,0 0 0 0 0,0 1 0 0 0,0-1-1 0 0,0 0 1 0 0,0 0-42 0 0,4 24 122 0 0,-3-18 40 0 0,5 26-9 0 0,-3-23 110 0 0,-1 1 0 0 0,0-1-1 0 0,-2 1 1 0 0,1 8-263 0 0,15-29 788 0 0,-11 7-751 0 0,0-1 0 0 0,1 2 1 0 0,-1-1-1 0 0,1 1 0 0 0,0 0 1 0 0,-1 0-1 0 0,1 0 0 0 0,0 1 0 0 0,0 0 1 0 0,0 1-1 0 0,0-1 0 0 0,0 1 1 0 0,0 0-1 0 0,0 0 0 0 0,3 1-37 0 0,-4-1 21 0 0,-2 0 0 0 0,1 0 0 0 0,0 1 0 0 0,0 0-1 0 0,0 0 1 0 0,-1 1 0 0 0,2-1 0 0 0,-2 0 0 0 0,1 1 0 0 0,-1 0 0 0 0,1 0-1 0 0,-2 0 1 0 0,2 0 0 0 0,0 1 0 0 0,-2-1 0 0 0,1 1 0 0 0,0 0 0 0 0,0-1 0 0 0,0 2-1 0 0,-2-1 1 0 0,2 0 0 0 0,-1 1 0 0 0,-1-1 0 0 0,2 1-21 0 0,-2-1 15 0 0,-1 1 0 0 0,1-2 0 0 0,-1 1 1 0 0,0 0-1 0 0,0 0 0 0 0,0 1 0 0 0,0-2 0 0 0,0 1 1 0 0,-1 0-1 0 0,0 0 0 0 0,0 0 0 0 0,0 0 0 0 0,0 0 1 0 0,1-1-1 0 0,-2 3-15 0 0,0-2 21 0 0,0 1 0 0 0,0 0 0 0 0,0 0 0 0 0,-1-1-1 0 0,2 1 1 0 0,-2-2 0 0 0,0 2 0 0 0,0-1 0 0 0,0 0 0 0 0,-3 2-21 0 0,3-4 28 0 0,1 1 1 0 0,-2 0-1 0 0,2-1 0 0 0,-2 0 0 0 0,0-1 1 0 0,2 1-1 0 0,-2 0 0 0 0,1-1 1 0 0,-1 0-1 0 0,2 1 0 0 0,-2-1 0 0 0,1 0 1 0 0,-1-1-1 0 0,1 1 0 0 0,0-1 0 0 0,-2 0-28 0 0,-6-1-732 0 0,1-1 0 0 0,0 0-1 0 0,0-1 1 0 0,1 0 0 0 0,-2-2 732 0 0,10 6-17486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55 10752 0 0,'-12'-20'872'0'0,"12"18"-755"0"0,-1 1 0 0 0,0-1 0 0 0,0 0 0 0 0,0 0 0 0 0,0 1 0 0 0,-1 0 0 0 0,2-1 0 0 0,-2 0 0 0 0,1 1 0 0 0,-1 0-1 0 0,1 0 1 0 0,0-1 0 0 0,-1 1 0 0 0,0 0 0 0 0,0-1 0 0 0,0 2 0 0 0,1-1 0 0 0,-1 0 0 0 0,-1 0-117 0 0,0-1 75 0 0,0 1-1 0 0,0 0 0 0 0,0 1 1 0 0,-1-1-1 0 0,1 0 0 0 0,0 0 1 0 0,0 1-1 0 0,-1 0 0 0 0,1-1 0 0 0,-1 1 1 0 0,2 1-1 0 0,-2-1 0 0 0,1 1 1 0 0,-1-1-1 0 0,1 1 0 0 0,0 0 1 0 0,-1-1-1 0 0,2 2 0 0 0,-2-1 1 0 0,2 1-1 0 0,-1-1 0 0 0,-1 0 1 0 0,2 1-1 0 0,-1 1 0 0 0,1-1 1 0 0,-1-1-1 0 0,1 2 0 0 0,0 0 1 0 0,-1-1-1 0 0,1 0 0 0 0,0 1 1 0 0,1 0-1 0 0,-1 0 0 0 0,0-1 1 0 0,0 1-1 0 0,1 1-74 0 0,-3 4 175 0 0,1-1 0 0 0,1 0 1 0 0,-1 0-1 0 0,1 1 0 0 0,1-1 1 0 0,0 1-1 0 0,0 0 0 0 0,0 0 1 0 0,1 0-1 0 0,0 0 0 0 0,0 0 0 0 0,1-1 1 0 0,1 1-1 0 0,-1 0 0 0 0,1 1-175 0 0,0-3 177 0 0,1 1-1 0 0,-1-1 1 0 0,2 0-1 0 0,-1 0 1 0 0,1 0-1 0 0,-1 0 1 0 0,2 0-1 0 0,-1-1 0 0 0,0 0 1 0 0,1 0-1 0 0,0 0 1 0 0,0-1-1 0 0,1 1 1 0 0,3 2-177 0 0,-5-5 94 0 0,-2 0 1 0 0,2 0-1 0 0,0 0 1 0 0,-2-1-1 0 0,2 0 1 0 0,-1 0-1 0 0,1 1 1 0 0,-1-1-1 0 0,1 0 1 0 0,-1-1-1 0 0,1 1 1 0 0,0-1 0 0 0,0 1-1 0 0,-1-1 1 0 0,1-1-1 0 0,-1 1 1 0 0,1 0-1 0 0,0-1 1 0 0,0 0-1 0 0,-1 0 1 0 0,1 0-1 0 0,-1-1 1 0 0,0 2-1 0 0,0-2 1 0 0,1 0-1 0 0,-1 0 1 0 0,3-1-95 0 0,0-2 127 0 0,0 1 1 0 0,-1 0-1 0 0,1-2 0 0 0,-1 2 0 0 0,0-1 1 0 0,-1-2-1 0 0,1 2 0 0 0,2-5-127 0 0,-5 7 32 0 0,-1-1-1 0 0,0 2 0 0 0,0-2 0 0 0,0 1 0 0 0,0-1 1 0 0,0 1-1 0 0,0-1 0 0 0,-1 1 0 0 0,1-1 0 0 0,-1 1 1 0 0,0-1-1 0 0,-1 1 0 0 0,1-1 0 0 0,-1 1 0 0 0,1-1 1 0 0,-1 1-1 0 0,0 0 0 0 0,-2-3-31 0 0,1-3 66 0 0,-3 0 1 0 0,2 0 0 0 0,-2 1-1 0 0,0-1 1 0 0,0 1-1 0 0,0 0 1 0 0,-1 0-1 0 0,-1 1 1 0 0,0 0 0 0 0,1 0-1 0 0,-2 0 1 0 0,1 1-1 0 0,-1 1 1 0 0,-1-3-67 0 0,7 7-252 0 0,-6-5 860 0 0,1 4-3971 0 0,7 2-13556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13264 0 0,'0'0'530'0'0,"0"0"178"0"0,0 0 671 0 0,0 0-1296 0 0,0-1 0 0 0,0 1 1 0 0,0 0-1 0 0,0 0 0 0 0,0 0 0 0 0,0 0 1 0 0,0 0-1 0 0,0 0 0 0 0,0 0 0 0 0,0-1 1 0 0,1 1-1 0 0,-1 0 0 0 0,0 0 0 0 0,0 0 1 0 0,0 0-1 0 0,0 0 0 0 0,0 0 0 0 0,0 0 1 0 0,0 0-1 0 0,0 0 0 0 0,0-1 0 0 0,0 1 1 0 0,0 0-1 0 0,0 0 0 0 0,0 0 0 0 0,0 0 1 0 0,1 0-1 0 0,-1 0 0 0 0,0 0 0 0 0,0 0 1 0 0,0 0-1 0 0,0 0 0 0 0,0 0 0 0 0,0 0 1 0 0,0 0-1 0 0,0 0 0 0 0,1 0 0 0 0,-1 0 1 0 0,0 0-1 0 0,0 0 0 0 0,0 0 0 0 0,0 0 1 0 0,0 0-1 0 0,0 0 0 0 0,0 0 0 0 0,1 0 1 0 0,-1 0-1 0 0,0 0 0 0 0,0 0 0 0 0,0 0 1 0 0,0 0-1 0 0,0 0 0 0 0,0 0 0 0 0,0 0 1 0 0,0 0-1 0 0,0 0 0 0 0,0 0 0 0 0,0 0 1 0 0,0 0-84 0 0,7 12 790 0 0,2 22-51 0 0,-2 0 0 0 0,-1 1-739 0 0,-4-22 312 0 0,-1 0-1 0 0,0 0 1 0 0,-1 0-1 0 0,0-1 1 0 0,-1 2-1 0 0,-1-2 1 0 0,0 4-312 0 0,2-18 1070 0 0,-1-22 1028 0 0,1 8-5849 0 0,1 15-13868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12456 0 0,'0'0'1089'0'0,"0"0"104"0"0,0 0 397 0 0,0 0-1469 0 0,0 1 1 0 0,0-1 0 0 0,0 0-1 0 0,0 1 1 0 0,0-1 0 0 0,0 0-1 0 0,0 1 1 0 0,1-1 0 0 0,-1 0 0 0 0,0 0-1 0 0,0 0 1 0 0,0 0 0 0 0,0 1-1 0 0,1-1 1 0 0,-1 0 0 0 0,0 0-1 0 0,0 1 1 0 0,1-1 0 0 0,-1 0 0 0 0,0 0-1 0 0,0 1 1 0 0,1-1 0 0 0,-1 0-1 0 0,0 0 1 0 0,0 0 0 0 0,0 0-1 0 0,0 1 1 0 0,1-1 0 0 0,-1 0 0 0 0,1 0-122 0 0,18 1 1098 0 0,-15-1-1051 0 0,21-10 674 0 0,7-8-164 0 0,-29 15-505 0 0,-2 2-34 0 0,-1 1 0 0 0,1-1 0 0 0,-1 0-1 0 0,0 1 1 0 0,1 0 0 0 0,0 0 0 0 0,0-1 0 0 0,0 1-1 0 0,-1-1 1 0 0,1 1 0 0 0,0-1 0 0 0,0 1-1 0 0,-1 0 1 0 0,1 0 0 0 0,0-1 0 0 0,0 1 0 0 0,0 0-1 0 0,0 0 1 0 0,0 0 0 0 0,0 0 0 0 0,-1 0 0 0 0,1 0-1 0 0,0 0 1 0 0,0 1 0 0 0,0-1 0 0 0,0 0-18 0 0,1 0 33 0 0,-1 0 0 0 0,-1 1 1 0 0,2-1-1 0 0,-1 0 0 0 0,1 1 0 0 0,-1-1 1 0 0,0 1-1 0 0,0-1 0 0 0,0 0 1 0 0,1 0-1 0 0,-1 1 0 0 0,0 0 1 0 0,0 0-1 0 0,0 0 0 0 0,0 0 1 0 0,0 0-1 0 0,0 0 0 0 0,0-1 1 0 0,0 1-1 0 0,0 0 0 0 0,0 0 0 0 0,-1 1 1 0 0,0-1-1 0 0,1 0 0 0 0,-1 0 1 0 0,1 0-1 0 0,0 0 0 0 0,-1 1 1 0 0,0-1-1 0 0,1 0 0 0 0,-1 1-33 0 0,1 3 70 0 0,-1-2 0 0 0,1 1 0 0 0,-1 0 0 0 0,0 0 0 0 0,-1 0 0 0 0,1 0 0 0 0,-1-1 0 0 0,0 3-70 0 0,-1 0 59 0 0,1 0 1 0 0,0-1 0 0 0,-2 0 0 0 0,1 0 0 0 0,0 1-1 0 0,-1-1 1 0 0,0-1 0 0 0,0 2 0 0 0,0-2 0 0 0,0 0 0 0 0,-1 1-1 0 0,0-1 1 0 0,0 0 0 0 0,0 0 0 0 0,-1 0 0 0 0,1-1-1 0 0,-1 0 1 0 0,0 0 0 0 0,0 0 0 0 0,1 0 0 0 0,-2-1 0 0 0,-1 1-60 0 0,16-5 136 0 0,1 1 0 0 0,-1 0 0 0 0,-1 1 0 0 0,1 0 0 0 0,0 1 0 0 0,1 0 1 0 0,-2 0-1 0 0,1 1 0 0 0,0 0 0 0 0,-1 1 0 0 0,6 1-136 0 0,-10-2 5 0 0,-1-1 1 0 0,1 1-1 0 0,-1 0 0 0 0,1 0 0 0 0,-1 0 0 0 0,0 1 1 0 0,0-2-1 0 0,0 2 0 0 0,0 0 0 0 0,-1-1 0 0 0,1 2 1 0 0,-1-2-1 0 0,2 4-5 0 0,-3-4 7 0 0,1 1 1 0 0,-1-1-1 0 0,-1 0 1 0 0,1 1-1 0 0,0 1 1 0 0,0-2 0 0 0,-1 1-1 0 0,1-1 1 0 0,-1 1-1 0 0,0 0 1 0 0,0 0-1 0 0,0 0 1 0 0,0 0-1 0 0,-1-1 1 0 0,1 1-1 0 0,-1-1 1 0 0,0 1-1 0 0,0 0 1 0 0,1-1-1 0 0,-2 3-7 0 0,0-2 6 0 0,1 1 0 0 0,-1-2 0 0 0,1 2 0 0 0,-2-1 0 0 0,1 0 0 0 0,0 0 0 0 0,0 0 0 0 0,-1 0 0 0 0,1 0 0 0 0,-1-2 0 0 0,0 2 0 0 0,0 0 0 0 0,0-2 0 0 0,0 1 0 0 0,0 0 0 0 0,-4 1-6 0 0,-5 3 21 0 0,-1-2 0 0 0,1 0 1 0 0,-1-1-1 0 0,-3 1-21 0 0,-26 6 97 0 0,41-10-81 0 0,1 0-23 0 0,-1-1 0 0 0,1 0-1 0 0,0 1 1 0 0,0-1 0 0 0,0 1 0 0 0,-1 0 0 0 0,1-1 0 0 0,0 0-1 0 0,0 1 1 0 0,0-1 0 0 0,0 0 0 0 0,0 1 0 0 0,0-1 0 0 0,0 0 0 0 0,1 1-1 0 0,-1-1 1 0 0,0 1 0 0 0,0 0 0 0 0,0-1 0 0 0,1 0 7 0 0,1-2-3284 0 0,-2 1-14155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16280 0 0,'0'1'48'0'0,"1"-1"0"0"0,-1 0 1 0 0,1 1-1 0 0,-1-1 0 0 0,1 0 1 0 0,-1 1-1 0 0,1-1 0 0 0,-1 0 1 0 0,0 0-1 0 0,1 0 1 0 0,-1 0-1 0 0,1 1 0 0 0,-1-1 1 0 0,1 0-1 0 0,0 0 0 0 0,-1 0 1 0 0,1 0-1 0 0,-1 0 0 0 0,1 0 1 0 0,0-1-1 0 0,-1 1 1 0 0,0 0-1 0 0,0 0 0 0 0,1 0 1 0 0,-1-1-1 0 0,1 1-48 0 0,26-4 1961 0 0,-20 4-1582 0 0,14-3 826 0 0,-10 2-559 0 0,1-1 0 0 0,-1 0-1 0 0,0 0 1 0 0,1-1 0 0 0,-2 0 0 0 0,4-2-646 0 0,-14 4 346 0 0,7-6 53 0 0,-1 3 212 0 0,-4 6-530 0 0,-2 0 0 0 0,2 0 0 0 0,-1 1 1 0 0,1-1-1 0 0,-1 0 0 0 0,0 1 0 0 0,-1-1 1 0 0,0 1-1 0 0,1 0 0 0 0,-1-1 0 0 0,1 1-81 0 0,-1-2 25 0 0,7 44 368 0 0,-2 0 0 0 0,-1 19-393 0 0,1 17 231 0 0,-3-53-101 0 0,-2-22-3303 0 0,0-6-14840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19591 0 0,'0'0'631'0'0,"3"0"2065"0"0,12 0-2429 0 0,200-11 2987 0 0,-202 12-3027 0 0,0-1-55 0 0,-6-2-3029 0 0,-7 2-14268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15976 0 0,'0'0'753'0'0,"0"0"92"0"0,0 0 351 0 0,1-1 1860 0 0,2-6-2848 0 0,0 3-155 0 0,-1 1 0 0 0,0 1 0 0 0,1 0 0 0 0,0-1 0 0 0,0 2 0 0 0,0-2 0 0 0,-1 1 0 0 0,2 1 0 0 0,0-1 0 0 0,-2 0-1 0 0,2 1 1 0 0,-1-1 0 0 0,1 2 0 0 0,-1-1 0 0 0,1 0 0 0 0,-1 0 0 0 0,1 1 0 0 0,-1-1-53 0 0,0 1 28 0 0,0 0-1 0 0,-1 0 1 0 0,1 0 0 0 0,-1 0-1 0 0,1 1 1 0 0,0-1 0 0 0,-1 1-1 0 0,0-1 1 0 0,1 1-1 0 0,-1 0 1 0 0,1-1 0 0 0,-1 2-1 0 0,0-1 1 0 0,0 0 0 0 0,1 1-1 0 0,-1-1 1 0 0,0 0-1 0 0,0 1 1 0 0,0 0 0 0 0,0 0-1 0 0,1 1-27 0 0,0 1 24 0 0,-2 0 0 0 0,2 0 0 0 0,0-1-1 0 0,-2 1 1 0 0,1 1 0 0 0,0-2 0 0 0,-1 2 0 0 0,1-1-1 0 0,-1 1 1 0 0,-1-1 0 0 0,1 0 0 0 0,-1 1-1 0 0,1-1 1 0 0,-1 1 0 0 0,0-1 0 0 0,-1 0 0 0 0,1 1-1 0 0,-1-1 1 0 0,1 0 0 0 0,-1 1 0 0 0,-1 0-24 0 0,-3 9 142 0 0,-2 0 0 0 0,1 0 0 0 0,-2 0 0 0 0,0 0 0 0 0,-4 5-142 0 0,-19 32 174 0 0,31-49-154 0 0,0-1 0 0 0,0-1 0 0 0,0 1 0 0 0,-1 1 0 0 0,1-1 0 0 0,0 0 0 0 0,0 1 0 0 0,0-1 0 0 0,0-1 0 0 0,0 1 0 0 0,1 1 0 0 0,-1-1 0 0 0,0 0-1 0 0,0 0 1 0 0,0 0 0 0 0,0 0 0 0 0,1 0 0 0 0,-1 0 0 0 0,1 0 0 0 0,0 0 0 0 0,-1 1 0 0 0,1-2 0 0 0,0 1 0 0 0,0 0-20 0 0,0 0 17 0 0,1 0 1 0 0,1 0-1 0 0,-1 0 1 0 0,-1 0-1 0 0,2-1 0 0 0,-1 0 1 0 0,0 0-1 0 0,1 1 1 0 0,-1-1-1 0 0,0 0 1 0 0,0 0-1 0 0,1 0 0 0 0,-1 0 1 0 0,0-1-1 0 0,0 1 1 0 0,2 0-18 0 0,5-1 58 0 0,-1 1-6 0 0,0 0-1 0 0,0 0 1 0 0,0 1-1 0 0,0-1 1 0 0,-1 2-1 0 0,1 0 1 0 0,-1 0-1 0 0,7 3-51 0 0,-13-5 11 0 0,-1 0-1 0 0,0 1 0 0 0,0-1 1 0 0,1 0-1 0 0,0 0 1 0 0,-1 0-1 0 0,1 1 0 0 0,-1-1 1 0 0,1 0-1 0 0,-1 0 1 0 0,1 0-1 0 0,0 0 0 0 0,-1 0 1 0 0,1 0-1 0 0,-1 0 1 0 0,1 0-1 0 0,-1 0 0 0 0,0 0 1 0 0,1 0-1 0 0,-1-1 0 0 0,1 1 1 0 0,-1 0-1 0 0,1 0 1 0 0,-1-1-1 0 0,1 1 0 0 0,-1 0 1 0 0,1 0-1 0 0,-1-1 1 0 0,1 1-1 0 0,-1-1 0 0 0,1 1 1 0 0,-1 0-1 0 0,0-1 1 0 0,0 1-1 0 0,0 0 0 0 0,0 0 1 0 0,1-1-1 0 0,-1 1 1 0 0,0-1-1 0 0,1 1 0 0 0,-1-1 1 0 0,0 1-1 0 0,0-1 1 0 0,0 0-1 0 0,0 1 0 0 0,0-1 1 0 0,0 1-1 0 0,1-1 1 0 0,-1 0-1 0 0,-1 1-10 0 0,1-7-3390 0 0,-1 7-13263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16783 0 0,'-2'4'123'0'0,"1"-4"-21"0"0,1 0 0 0 0,0 0 0 0 0,0 0 0 0 0,0 0 0 0 0,-1 1 0 0 0,1-1 0 0 0,0 0 0 0 0,0 1 0 0 0,-1-1 0 0 0,1 0-1 0 0,0 0 1 0 0,-1 1 0 0 0,1-1 0 0 0,0 0 0 0 0,0 0 0 0 0,0 0 0 0 0,-1 1 0 0 0,1-1 0 0 0,0 0 0 0 0,-1 0 0 0 0,1 0 0 0 0,-1 0 0 0 0,1 0 0 0 0,0 0 0 0 0,-1 0 0 0 0,1 0 0 0 0,-1 0-1 0 0,1 0 1 0 0,0 0 0 0 0,-1 0 0 0 0,0 0-102 0 0,-17 1 1232 0 0,5 0-862 0 0,0 0-1 0 0,0 1 1 0 0,1 1 0 0 0,0 0-1 0 0,-1 1 1 0 0,1 0 0 0 0,0 1-1 0 0,-2 2-369 0 0,12-6 98 0 0,0 0 0 0 0,1 1 0 0 0,0-1 0 0 0,0 1 0 0 0,-1-1-1 0 0,1 1 1 0 0,0 0 0 0 0,0 0 0 0 0,0 0 0 0 0,1-1 0 0 0,-1 1 0 0 0,0 1-1 0 0,0-2 1 0 0,1 1 0 0 0,-1 0 0 0 0,1 1 0 0 0,0-2 0 0 0,0 1-1 0 0,0 1 1 0 0,0-2 0 0 0,0 1 0 0 0,0 1 0 0 0,0-1 0 0 0,1-1 0 0 0,0 2-98 0 0,-1 1 126 0 0,1 1 1 0 0,0-2 0 0 0,0 2 0 0 0,0-1 0 0 0,1 0-1 0 0,0-1 1 0 0,-1 2 0 0 0,1-2 0 0 0,0 1 0 0 0,1-1 0 0 0,1 3-128 0 0,-2-4 42 0 0,-1 0 0 0 0,0-1 0 0 0,1 0 0 0 0,0 1 0 0 0,0-1-1 0 0,0 0 1 0 0,0 0 0 0 0,0 1 0 0 0,0-2 0 0 0,0 1-1 0 0,0-1 1 0 0,0 1 0 0 0,0 0 0 0 0,0-1 0 0 0,1 1-1 0 0,-1-1 1 0 0,0 0 0 0 0,0 0 0 0 0,1 0 0 0 0,0 0-41 0 0,3-1 81 0 0,0-1 0 0 0,1 1 0 0 0,0-2 0 0 0,-1 1 0 0 0,-1 0 0 0 0,3-2-81 0 0,0 1 61 0 0,1-1 1 0 0,-1 1-1 0 0,1 1 0 0 0,0 0 1 0 0,7-1-62 0 0,-14 2 17 0 0,0 1 1 0 0,1 0-1 0 0,-1 0 1 0 0,1 0-1 0 0,0 0 1 0 0,-1 0 0 0 0,0 0-1 0 0,1 0 1 0 0,-1 0-1 0 0,1 1 1 0 0,0 0 0 0 0,-2 0-1 0 0,2 0 1 0 0,0 0-1 0 0,-2 0 1 0 0,2 0-1 0 0,-1 0 1 0 0,1 0 0 0 0,-2 1-1 0 0,2 0 1 0 0,-1 0-1 0 0,0 0-17 0 0,0 1 8 0 0,0 0 0 0 0,-1 1-1 0 0,0-1 1 0 0,0 1 0 0 0,0-1-1 0 0,0 1 1 0 0,0-1 0 0 0,-1 1-1 0 0,1-1 1 0 0,-1 2 0 0 0,0-2-1 0 0,0 1 1 0 0,-1-1 0 0 0,0 4-8 0 0,0 4 18 0 0,-1 0-1 0 0,0-1 1 0 0,-2 1 0 0 0,-1 4-18 0 0,3-10 8 0 0,1-2 1 0 0,-2 2-1 0 0,1-2 0 0 0,-1 1 0 0 0,0-1 0 0 0,0 1 1 0 0,1-1-1 0 0,-2 0 0 0 0,1 0 0 0 0,-1 0 0 0 0,1 0 1 0 0,-1-1-1 0 0,1 1 0 0 0,-3 0-8 0 0,5-2 3 0 0,-1-1 1 0 0,0 1-1 0 0,0 0 0 0 0,1 0 1 0 0,-1 0-1 0 0,0 0 0 0 0,0-1 0 0 0,0 1 1 0 0,0-1-1 0 0,0 0 0 0 0,0 1 1 0 0,1-1-1 0 0,-2 0 0 0 0,1 0 1 0 0,0-1-1 0 0,1 1 0 0 0,-2 0 1 0 0,1-1-1 0 0,1 1 0 0 0,-1-1 0 0 0,0 0 1 0 0,0 0-1 0 0,0 0 0 0 0,1 0 1 0 0,-1 1-1 0 0,0-1 0 0 0,0 0 1 0 0,1-1-1 0 0,-1 1 0 0 0,1-1 0 0 0,-1 2 1 0 0,1-2-1 0 0,-1-1-3 0 0,-2-5-3800 0 0,4 8-15279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13560 0 0,'0'0'632'0'0,"4"-9"4297"0"0,1 7-4852 0 0,-1 0 0 0 0,1 0 1 0 0,-1 0-1 0 0,0 1 1 0 0,1-1-1 0 0,0 1 0 0 0,-1 0 1 0 0,3-1-78 0 0,21-5 402 0 0,-27 6-373 0 0,-1 1 0 0 0,0 0 0 0 0,1-1 1 0 0,0 1-1 0 0,0-1 0 0 0,0 1 0 0 0,0 0 0 0 0,0-1 0 0 0,0 1 0 0 0,0 0 1 0 0,-1 0-1 0 0,1 0 0 0 0,0-1 0 0 0,0 1 0 0 0,0 0 0 0 0,0 0 0 0 0,0 1 1 0 0,0-1-1 0 0,-1 0 0 0 0,1 0 0 0 0,0 0 0 0 0,0 1 0 0 0,0-1 0 0 0,0 0 1 0 0,0 1-1 0 0,0-1 0 0 0,-1 1-29 0 0,1-1 15 0 0,0 1-1 0 0,-1 1 1 0 0,1-1 0 0 0,-1 0 0 0 0,1 0-1 0 0,-1 0 1 0 0,1 0 0 0 0,-1 0 0 0 0,0 1 0 0 0,0-1-1 0 0,0 0 1 0 0,0 0 0 0 0,0 0 0 0 0,0 0-1 0 0,0 1 1 0 0,0-1 0 0 0,0 0 0 0 0,0 0-15 0 0,-2 6 31 0 0,1 0 1 0 0,-1-1-1 0 0,0 0 0 0 0,0 1 1 0 0,-1-1-1 0 0,-1 3-31 0 0,-10 15 196 0 0,2 0-1 0 0,0 1 0 0 0,2 0 0 0 0,0 1 0 0 0,-1 12-195 0 0,11-37 20 0 0,0-1 0 0 0,0 0 0 0 0,0 1 0 0 0,0-1 0 0 0,0 1 0 0 0,0 0 0 0 0,0 0 0 0 0,0-1 0 0 0,0 1 0 0 0,0 0 0 0 0,0-1 0 0 0,1 1 0 0 0,-1 0 0 0 0,0-1 0 0 0,1 0 0 0 0,-1 0 0 0 0,0 1 0 0 0,1 0 0 0 0,-1-1 0 0 0,1 1 0 0 0,-1-1 0 0 0,1 1 0 0 0,-1-1 0 0 0,1 1 0 0 0,0-1 0 0 0,-1 0 0 0 0,0 1 0 0 0,0-1 0 0 0,1 0 0 0 0,0 1 0 0 0,-1-1 0 0 0,1 0 0 0 0,0 0 0 0 0,0 0 0 0 0,-1 0 0 0 0,1 0 0 0 0,0 0 0 0 0,-1 0 0 0 0,1 0 0 0 0,-1 0 0 0 0,1 0 0 0 0,-1 0 0 0 0,1 0 0 0 0,0 0-20 0 0,-1 0 0 0 0,7 0 92 0 0,0 0 0 0 0,0 0 0 0 0,-1 0 0 0 0,1-1 0 0 0,0 0-1 0 0,0 0 1 0 0,0-1 0 0 0,0 0 0 0 0,-1 0 0 0 0,1-1 0 0 0,-1 0-1 0 0,0 1 1 0 0,0-2 0 0 0,3-1-92 0 0,3-2 352 0 0,-10 7-247 0 0,2-3-3122 0 0,-4 3-12676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15072 0 0,'-33'-13'954'0'0,"29"12"-660"0"0,0-1-1 0 0,1 0 0 0 0,-2 0 1 0 0,1 1-1 0 0,-1 0 0 0 0,2 0 1 0 0,-3-1-294 0 0,4 2 60 0 0,0 0-1 0 0,0 0 1 0 0,0 1 0 0 0,0-1 0 0 0,-1 0-1 0 0,2 1 1 0 0,-1-1 0 0 0,0 1 0 0 0,-1 0-1 0 0,2-1 1 0 0,-1 1 0 0 0,0 0 0 0 0,0 0 0 0 0,1 0-1 0 0,-1 1 1 0 0,1-1 0 0 0,-1-1 0 0 0,1 2-1 0 0,-1 0-59 0 0,-1 1 42 0 0,0-1 1 0 0,1 2-1 0 0,-1-2 0 0 0,1 2 0 0 0,-1-1 0 0 0,1 0 0 0 0,0 1 0 0 0,1-1 0 0 0,-1 1 0 0 0,0 0 0 0 0,1 0 0 0 0,0-1 0 0 0,0 1 0 0 0,0 0 0 0 0,0-1 0 0 0,1 2 0 0 0,-1 2-42 0 0,1 0 158 0 0,1-1-1 0 0,0 1 0 0 0,0-1 1 0 0,0 0-1 0 0,0 1 0 0 0,1 0 0 0 0,0-1 1 0 0,0 0-1 0 0,1-1 0 0 0,2 7-157 0 0,0-4 143 0 0,-1-1 0 0 0,1 0 0 0 0,1 0 0 0 0,-1 1 0 0 0,0-1 0 0 0,1-1 0 0 0,1 0 0 0 0,0 0 0 0 0,0-1 0 0 0,0 1 0 0 0,0-1 0 0 0,1-1 0 0 0,-1 1 0 0 0,1-1 0 0 0,0 0 0 0 0,5 0-143 0 0,-11-3 38 0 0,1 0 1 0 0,0 0-1 0 0,-1-1 0 0 0,1 0 0 0 0,-1 0 0 0 0,1 0 0 0 0,0 1 1 0 0,-1-2-1 0 0,1 1 0 0 0,0 0 0 0 0,-1 0 0 0 0,1 0 0 0 0,0-1 1 0 0,-1 0-1 0 0,0 0 0 0 0,1 0 0 0 0,-1 0 0 0 0,1 0 0 0 0,-1 0 1 0 0,0-1-39 0 0,1 0 41 0 0,-1 0 1 0 0,-1 1 0 0 0,1-1 0 0 0,0 0 0 0 0,-1-1-1 0 0,1 2 1 0 0,-2-2 0 0 0,2 0 0 0 0,-1 2-1 0 0,0-2 1 0 0,0 0 0 0 0,0 1 0 0 0,0 0 0 0 0,-1-1-1 0 0,0 1 1 0 0,0-1 0 0 0,1-1-42 0 0,-1-3 81 0 0,0-1 1 0 0,0 1-1 0 0,-1-1 0 0 0,1 0 1 0 0,-1 0-1 0 0,-1 0 1 0 0,0 1-1 0 0,0-1 1 0 0,0 1-1 0 0,-2 0 0 0 0,2-1 1 0 0,-2 1-1 0 0,0 0-81 0 0,-4-5 64 0 0,3 4 62 0 0,1 1-1 0 0,0 0 1 0 0,-2 0 0 0 0,1 0 0 0 0,-1 0 0 0 0,0 0 0 0 0,0 2 0 0 0,-8-6-126 0 0,14 11 93 0 0,-4-2-3433 0 0,4 2-13919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11152 0 0,'0'0'865'0'0,"0"0"126"0"0,0 0 479 0 0,0 0 29 0 0,0 0-349 0 0,3 7 260 0 0,4 10-1026 0 0,0 0-1 0 0,-2 1 1 0 0,-1-1 0 0 0,1 2 0 0 0,-2-1-1 0 0,1 18-383 0 0,-1-15 625 0 0,-2-17-408 0 0,0 0 0 0 0,0 1 0 0 0,0 0-1 0 0,-1 0 1 0 0,0-1 0 0 0,0 0 0 0 0,0 2 0 0 0,-1-2-217 0 0,8-15 312 0 0,-5 9-2978 0 0,-1 1-12227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16983 0 0,'0'0'90'0'0,"0"0"20"0"0,0 0 65 0 0,-24 4 2066 0 0,-24 3-1701 0 0,37-6 123 0 0,0 1 0 0 0,1-1 0 0 0,-1 2 0 0 0,1-1 0 0 0,-3 3-663 0 0,11-5 593 0 0,0 1-464 0 0,0 1 0 0 0,1 0 0 0 0,0 0 0 0 0,0-1 1 0 0,-1 1-1 0 0,1 1 0 0 0,0-1 0 0 0,0-1 0 0 0,1 2 0 0 0,-1-1 0 0 0,0-1 0 0 0,1 2 0 0 0,-1-1 0 0 0,1 1 0 0 0,-1-2 0 0 0,1 2 0 0 0,0 0 0 0 0,0-2 0 0 0,0 2 0 0 0,0-1 0 0 0,1 0 0 0 0,-1 0 0 0 0,1 1 0 0 0,-1-2 0 0 0,1 2 1 0 0,0 1-130 0 0,0 1 308 0 0,15 41 677 0 0,-15-45-857 0 0,11 7 404 0 0,-11-8-523 0 0,-1 0-1 0 0,0 0 1 0 0,0 1 0 0 0,1-1 0 0 0,-1 0-1 0 0,0 0 1 0 0,1 0 0 0 0,-1 1 0 0 0,0-1-1 0 0,1 0 1 0 0,-1 0 0 0 0,0 0 0 0 0,1 0-1 0 0,-1 0 1 0 0,0 0 0 0 0,1 0-1 0 0,-1 0 1 0 0,0 0 0 0 0,0 0 0 0 0,0 0-1 0 0,1 0 1 0 0,-1 0 0 0 0,0 0 0 0 0,1 0-1 0 0,-1 0 1 0 0,0 0 0 0 0,1 0 0 0 0,-1 0-1 0 0,0-1 1 0 0,1 1 0 0 0,-1 0 0 0 0,0 0-1 0 0,1 0 1 0 0,-1-1 0 0 0,0 1-1 0 0,0 0 1 0 0,1 0 0 0 0,-1-1-9 0 0,0 1-1 0 0,36-17 226 0 0,-27 12-195 0 0,-1 0 0 0 0,1 1 0 0 0,0 0 0 0 0,0 1 0 0 0,0 0 1 0 0,1 0-1 0 0,-1 1 0 0 0,1 0 0 0 0,5 0-30 0 0,-12 2 9 0 0,0-1 0 0 0,-1 1 0 0 0,1 0 0 0 0,0 0 0 0 0,-1 1 0 0 0,1-1 0 0 0,-1 0 0 0 0,1 1 0 0 0,0 0 0 0 0,-1 0 0 0 0,1 0 0 0 0,-1 0 0 0 0,0 0 0 0 0,1-1 0 0 0,-1 2 0 0 0,0-1 0 0 0,0 1 0 0 0,1 0-8 0 0,-2-1 1 0 0,0 1 1 0 0,0 0-1 0 0,0 1 1 0 0,0-2-1 0 0,0 1 1 0 0,0 1-1 0 0,0-2 1 0 0,0 1-1 0 0,-1 1 1 0 0,0-1 0 0 0,0 0-1 0 0,0 0 1 0 0,0 1-1 0 0,0-1 1 0 0,0 0-1 0 0,0 1 1 0 0,0-2-1 0 0,0 2 1 0 0,0-1 0 0 0,-1 0-1 0 0,0 2-2 0 0,0 1 1 0 0,-1 1 0 0 0,0 0-1 0 0,1 0 1 0 0,-1-1 0 0 0,-1 1-1 0 0,1 0 1 0 0,-1-1 0 0 0,0 0 0 0 0,0-1-1 0 0,-1 2 1 0 0,1-2 0 0 0,-4 4-1 0 0,2-4 0 0 0,-2 1 0 0 0,2-1 0 0 0,-1 1 0 0 0,0-2-1 0 0,-1 1 1 0 0,1-1 0 0 0,-1 0 0 0 0,0-1 0 0 0,0 1 0 0 0,0-1 0 0 0,-3 1 0 0 0,8-3-89 0 0,3 0-3631 0 0,-1 0-15286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15176 0 0,'0'0'26'0'0,"0"0"2"0"0,0 0-33 0 0,0 0 201 0 0,0 0 825 0 0,-4 20 1072 0 0,5 7-920 0 0,2 1 1 0 0,5 24-1174 0 0,-2-24 1366 0 0,-3-1 1 0 0,1 27-1367 0 0,-4-47-140 0 0,-1 10 2400 0 0,2-13-2136 0 0,2-10-2170 0 0,-3 4-14967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 16575 0 0,'0'0'82'0'0,"0"0"-1"0"0,0 0 1 0 0,0 0-1 0 0,0 0 0 0 0,0 0 1 0 0,0 0-1 0 0,0 0 1 0 0,0 0-1 0 0,0 0 0 0 0,0 0 1 0 0,0 0-1 0 0,0 0 0 0 0,0-1 1 0 0,0 1-1 0 0,0 0 1 0 0,0 0-1 0 0,0 0 0 0 0,0 0 1 0 0,0 0-1 0 0,0 0 1 0 0,0 0-1 0 0,0 0 0 0 0,0 0 1 0 0,0 0-1 0 0,0 0 0 0 0,0-1 1 0 0,0 1-1 0 0,0 0 1 0 0,0 0-1 0 0,1 0 0 0 0,-1 0 1 0 0,0 0-82 0 0,-9-2 2730 0 0,1 3-2502 0 0,0 0 0 0 0,0 1 0 0 0,0-1 0 0 0,0 1 0 0 0,0 1 0 0 0,-1 0-228 0 0,-20 6 1641 0 0,28-8-1520 0 0,-1 0-1 0 0,0 0 1 0 0,1-1-1 0 0,0 1 1 0 0,-1 0-1 0 0,1 0 1 0 0,0 0-1 0 0,-1 0 1 0 0,2 1-1 0 0,-1-1 1 0 0,-1 0-1 0 0,1 0 1 0 0,0 1-1 0 0,0-1 1 0 0,0 1-1 0 0,1-1 1 0 0,0 0-1 0 0,-1 1 1 0 0,0 0-1 0 0,1-1 1 0 0,-1 0-1 0 0,1 1 1 0 0,-1 0-1 0 0,1 0 1 0 0,0-1-1 0 0,0 1 1 0 0,0 0-1 0 0,0 0 1 0 0,0-1-121 0 0,0 0 54 0 0,1 5 155 0 0,-1 1-1 0 0,1 0 0 0 0,1-1 1 0 0,-2 1-1 0 0,2-1 0 0 0,0 0 1 0 0,1 0-1 0 0,-1 0 0 0 0,1 0 1 0 0,0 0-1 0 0,0-1 0 0 0,1 1-208 0 0,-4-5 24 0 0,1 0 0 0 0,0 0-1 0 0,0 0 1 0 0,0-1-1 0 0,0 1 1 0 0,0 0 0 0 0,0-1-1 0 0,-1 1 1 0 0,1-1-1 0 0,1 1 1 0 0,-1-1 0 0 0,0 1-1 0 0,0-1 1 0 0,0 1 0 0 0,0-1-1 0 0,0 0 1 0 0,0 1-1 0 0,1-1 1 0 0,-1 0 0 0 0,0 0-1 0 0,-1 0 1 0 0,2 0-1 0 0,-1 0 1 0 0,0 0 0 0 0,1-1-1 0 0,-1 1 1 0 0,0-1-24 0 0,37-13 137 0 0,-11 4 39 0 0,-10 7-97 0 0,2 1 1 0 0,12 0-80 0 0,-26 1 12 0 0,-2 1 0 0 0,2 0 1 0 0,-1 1-1 0 0,0-1 0 0 0,0 1 1 0 0,0 0-1 0 0,1 0 1 0 0,-2 0-1 0 0,2 1 0 0 0,-2-2 1 0 0,1 2-1 0 0,0 1 0 0 0,0-1 1 0 0,-1-1-1 0 0,1 2-12 0 0,-3-2 6 0 0,0 0 0 0 0,0 1-1 0 0,0-2 1 0 0,0 1 0 0 0,0 1 0 0 0,0-1 0 0 0,-1 1 0 0 0,1-1-1 0 0,0 0 1 0 0,-1 0 0 0 0,1 1 0 0 0,0 0 0 0 0,-1-1 0 0 0,0 0-1 0 0,1 1 1 0 0,-1-1 0 0 0,0 1 0 0 0,0 0 0 0 0,0-1 0 0 0,0 0-1 0 0,0 1 1 0 0,0 0-6 0 0,-1 1 5 0 0,0 1 0 0 0,0-1 0 0 0,-1 1 0 0 0,2-1 0 0 0,-2 1 0 0 0,0-1 0 0 0,0 0 0 0 0,1 0 0 0 0,-3 3-5 0 0,-2 2 5 0 0,-1 0-1 0 0,0 0 1 0 0,-1-1-1 0 0,1 1 1 0 0,-2-2-1 0 0,-2 3-4 0 0,6-5 2 0 0,0-2 1 0 0,1 1-1 0 0,-2 0 1 0 0,1-2-1 0 0,0 1 1 0 0,-1 0-1 0 0,1 0 1 0 0,-1-1-1 0 0,1 0 0 0 0,0-1-2 0 0,1 1 1 0 0,0-1 0 0 0,1 0-1 0 0,0 0 1 0 0,0 0-1 0 0,-1 0 1 0 0,2 0-1 0 0,-2-1 1 0 0,1 0-1 0 0,0 1 1 0 0,-1-1-1 0 0,1 0 1 0 0,0-1-1 0 0,1 1 1 0 0,-2-1-1 0 0,2 1 1 0 0,-1-1-1 0 0,-2-2 0 0 0,5 4 3 0 0,-1 0-1 0 0,1 0 1 0 0,-1-1-1 0 0,1 1 1 0 0,-1-1-1 0 0,1 0 1 0 0,-1 1-1 0 0,1-1 1 0 0,-1 0-1 0 0,1 0 1 0 0,-1 1-1 0 0,1-1 1 0 0,0 0-1 0 0,0 1 1 0 0,-1-1-1 0 0,1 1 1 0 0,0-1-1 0 0,0 0 1 0 0,0 0-1 0 0,0 0 1 0 0,0 0-1 0 0,0 0 1 0 0,0 1-1 0 0,0 0 1 0 0,0-1-1 0 0,1 0 1 0 0,-1 0-1 0 0,0 1 1 0 0,0-1-1 0 0,1 0 1 0 0,-1 0-3 0 0,5-8-4135 0 0,-4 8-16184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3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17 14064 0 0,'0'0'494'0'0,"-7"-5"2506"0"0,5 3-2938 0 0,-1 1 0 0 0,0-1 0 0 0,1 1 0 0 0,-1 0 0 0 0,0 1 0 0 0,0-1 0 0 0,0 0 0 0 0,1 0 0 0 0,-2 1 0 0 0,1-1 0 0 0,1 1-1 0 0,-2 0 1 0 0,2 0 0 0 0,-2 0 0 0 0,2 1 0 0 0,-1-1 0 0 0,-1 1 0 0 0,2 0 0 0 0,-1 0 0 0 0,0-1 0 0 0,1 1 0 0 0,-1 0 0 0 0,1 1 0 0 0,-3 1-62 0 0,1-2 48 0 0,-1 3 0 0 0,1-2 0 0 0,0 2 0 0 0,1-1 0 0 0,-1 0 0 0 0,1 2 0 0 0,-1-2 0 0 0,1 1 1 0 0,0 0-1 0 0,1 0 0 0 0,-1 0 0 0 0,0 0 0 0 0,2 2 0 0 0,-2 0-48 0 0,1 0 104 0 0,0 0-1 0 0,1 1 1 0 0,0-1-1 0 0,0 0 1 0 0,1 1 0 0 0,-1 0-1 0 0,2 0 1 0 0,-1-1-1 0 0,1 0 1 0 0,0 1-1 0 0,0-1 1 0 0,0 0 0 0 0,1 1-1 0 0,0-1 1 0 0,0 1-1 0 0,1-2 1 0 0,0 1 0 0 0,0 0-1 0 0,1-1 1 0 0,-1 1-1 0 0,1-1 1 0 0,0 0-1 0 0,1 1 1 0 0,-1-2 0 0 0,0 0-1 0 0,2 1 1 0 0,-2-1-1 0 0,1 0 1 0 0,4 2-104 0 0,-5-4 45 0 0,-1 0-1 0 0,1 0 1 0 0,-1 0 0 0 0,1-1 0 0 0,-1 0-1 0 0,1 0 1 0 0,0 0 0 0 0,0 0 0 0 0,0 0-1 0 0,0-1 1 0 0,-1 1 0 0 0,1-1 0 0 0,0 0-1 0 0,0 0 1 0 0,0-1 0 0 0,0 1 0 0 0,0-1-1 0 0,-1 0 1 0 0,2 0 0 0 0,-2-1 0 0 0,1 2-1 0 0,-1-2 1 0 0,1 0 0 0 0,-1 0 0 0 0,1 1-1 0 0,-1-1 1 0 0,1-1 0 0 0,-2 0 0 0 0,1 1-1 0 0,1-1 1 0 0,-2 1 0 0 0,1-1 0 0 0,1-2-45 0 0,-1 1 50 0 0,0 1 0 0 0,0-2 1 0 0,0 2-1 0 0,-1-2 1 0 0,1 1-1 0 0,-1 0 0 0 0,0 0 1 0 0,-1 0-1 0 0,1-1 1 0 0,0 0-1 0 0,-1 1 0 0 0,0-1 1 0 0,-1 1-1 0 0,1-2 0 0 0,-1 2 1 0 0,0-1-1 0 0,0 0 1 0 0,0 1-1 0 0,-1-1 0 0 0,1 0 1 0 0,0 1-1 0 0,-2-1 1 0 0,1 0-1 0 0,-1 1 0 0 0,0-1 1 0 0,1 1-1 0 0,-3-4-50 0 0,0 2 80 0 0,-2 0 1 0 0,2 0-1 0 0,-1 0 0 0 0,-1 0 0 0 0,0 1 0 0 0,0 0 1 0 0,0 0-1 0 0,-1 1 0 0 0,1 0 0 0 0,-1 0 0 0 0,-3-1-80 0 0,-14-10 190 0 0,23 14-151 0 0,0-1-3338 0 0,1 2-13400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81 17983 0 0,'-7'-17'319'0'0,"4"10"139"0"0,0 1-1 0 0,1 0 1 0 0,-2 0 0 0 0,1 0-1 0 0,-1 0 1 0 0,0 0-458 0 0,2 4 104 0 0,0 1 0 0 0,0-1 1 0 0,1 0-1 0 0,-1 0 0 0 0,-1 2 0 0 0,1-2 1 0 0,1 1-1 0 0,-2-1 0 0 0,1 1 0 0 0,0 0 1 0 0,0 1-1 0 0,-1-1 0 0 0,1 0 0 0 0,-1 1 1 0 0,1-1-1 0 0,0 1 0 0 0,-1-1 0 0 0,0 1 1 0 0,0 0-105 0 0,0 0 40 0 0,1 0-1 0 0,-2 0 1 0 0,1 1 0 0 0,1-1 0 0 0,-2 1 0 0 0,2 0 0 0 0,-1 0 0 0 0,-1-1 0 0 0,2 1 0 0 0,-1 0 0 0 0,1 1 0 0 0,-1-1 0 0 0,0 1-1 0 0,1-1 1 0 0,0 1 0 0 0,-1 0 0 0 0,0 1-40 0 0,-1 1 36 0 0,0 0 1 0 0,1 1-1 0 0,0-1 0 0 0,-1 0 0 0 0,1 2 1 0 0,1-2-1 0 0,-1 1 0 0 0,1 1 0 0 0,-1 2-36 0 0,-1 3 127 0 0,1 1-1 0 0,0 0 0 0 0,2 0 0 0 0,-1 0 1 0 0,1 1-1 0 0,0-2 0 0 0,1 1 0 0 0,1 9-126 0 0,0-13 81 0 0,1 0 0 0 0,-2 0 0 0 0,2 0 0 0 0,1 0 0 0 0,-1 0 0 0 0,1 0 0 0 0,1-1 0 0 0,-1 1 0 0 0,1-1 0 0 0,0 0 0 0 0,0 0 0 0 0,3 3-81 0 0,-4-8 80 0 0,0 1-1 0 0,-1 0 0 0 0,1-1 1 0 0,0 0-1 0 0,0 1 1 0 0,0-2-1 0 0,0 1 1 0 0,0 0-1 0 0,0 0 0 0 0,1-1 1 0 0,-1 0-1 0 0,1 0 1 0 0,0 1-1 0 0,-1-1 1 0 0,1-1-1 0 0,-1 1 0 0 0,1-1 1 0 0,-1 0-1 0 0,1 0 1 0 0,0 0-1 0 0,0 0 1 0 0,-1 0-1 0 0,1-1 0 0 0,-1 0 1 0 0,1 0-1 0 0,-1 0 1 0 0,1 0-1 0 0,2-1-79 0 0,-1 0 85 0 0,0-1 1 0 0,0 1-1 0 0,0 0 0 0 0,-1-2 0 0 0,2 2 0 0 0,-2-2 0 0 0,0 1 1 0 0,0-1-1 0 0,0 1 0 0 0,0-1 0 0 0,-1 0 0 0 0,1-1 1 0 0,-1 1-1 0 0,1-1 0 0 0,-1 1 0 0 0,-1-1 0 0 0,1 0 1 0 0,-1 0-1 0 0,0 0 0 0 0,0 0 0 0 0,0-1 0 0 0,-1 1 0 0 0,0 0 1 0 0,-1-1-1 0 0,1 1 0 0 0,0 0 0 0 0,-1-1 0 0 0,0 1 1 0 0,-1-1-1 0 0,1 1 0 0 0,-1-1 0 0 0,1 1 0 0 0,-2-1 0 0 0,1 1 1 0 0,-1 0-1 0 0,0-1 0 0 0,-1-1-85 0 0,-2-1 58 0 0,0-1 0 0 0,0 1 0 0 0,0-1 0 0 0,-2 2 0 0 0,1-1 0 0 0,-1 1 0 0 0,0 0 0 0 0,0 0 1 0 0,-4-3-59 0 0,-17-16 149 0 0,27 25-321 0 0,-1-1 357 0 0,1 1-4158 0 0,1 1-16106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11952 0 0,'0'0'857'0'0,"0"0"151"0"0,0 0 585 0 0,0 0 86 0 0,0 0-281 0 0,-2 3-1269 0 0,1-1 0 0 0,0 1-1 0 0,1 0 1 0 0,-1-1 0 0 0,0 1 0 0 0,0-1-1 0 0,1 1 1 0 0,-1 0 0 0 0,1-1-1 0 0,0 1 1 0 0,0 0 0 0 0,0-1-1 0 0,0 1 1 0 0,1 0 0 0 0,-1-1-1 0 0,1 1 1 0 0,0-1 0 0 0,0 3-129 0 0,1 6 110 0 0,6 48 1042 0 0,-3-26-519 0 0,-1-1 1 0 0,-2 14-634 0 0,-4-27 1544 0 0,1-11-953 0 0,4-17-2961 0 0,-3 9-14136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59 16479 0 0,'-25'-22'537'0'0,"19"17"-57"0"0,0-1 0 0 0,-1 1-1 0 0,0 0 1 0 0,-5-3-480 0 0,9 7 75 0 0,1-1-1 0 0,-1 2 1 0 0,1-1-1 0 0,-1 0 1 0 0,0 1 0 0 0,1-1-1 0 0,-1 1 1 0 0,0-1-1 0 0,1 1 1 0 0,-1 0 0 0 0,0 0-1 0 0,0 0 1 0 0,0 0 0 0 0,1 1-1 0 0,-1-1 1 0 0,0 1-75 0 0,1 0 23 0 0,0 0 1 0 0,1-1 0 0 0,-1 2-1 0 0,1-1 1 0 0,-1 0 0 0 0,1 1-1 0 0,-1-1 1 0 0,1 0-1 0 0,0 0 1 0 0,0 1 0 0 0,0 0-1 0 0,-1-1 1 0 0,1 0 0 0 0,0 1-1 0 0,0 0 1 0 0,1 0 0 0 0,0-1-1 0 0,-1 1 1 0 0,0 0-1 0 0,1 0 1 0 0,-1 0-24 0 0,-6 40 201 0 0,6-34-72 0 0,1 1 0 0 0,0-1 0 0 0,1 1 0 0 0,0-1 0 0 0,1 0 0 0 0,-1 0 0 0 0,1 0 0 0 0,1 0 0 0 0,-1 0 0 0 0,1-1 0 0 0,0 1 0 0 0,2-1 0 0 0,0 4-129 0 0,-2-8 91 0 0,0 2 0 0 0,0-2 0 0 0,0 1 0 0 0,1-1 0 0 0,-1 0 0 0 0,1 0 1 0 0,0 0-1 0 0,0 0 0 0 0,-1-1 0 0 0,2 1 0 0 0,-1 0 0 0 0,1-2 0 0 0,-1 1 0 0 0,0 0 0 0 0,1 0 0 0 0,-1-2 0 0 0,1 1 0 0 0,0 0 1 0 0,0 0-1 0 0,0-1 0 0 0,-1 1 0 0 0,1-1 0 0 0,4-1-91 0 0,-5 1 75 0 0,2-1 0 0 0,-2 0-1 0 0,0 0 1 0 0,1 1 0 0 0,-1-2 0 0 0,1 1 0 0 0,-1-1-1 0 0,0 0 1 0 0,1 0 0 0 0,-1-1 0 0 0,0 1 0 0 0,0 0 0 0 0,0-2-1 0 0,-1 2 1 0 0,1-2 0 0 0,-1 1 0 0 0,1 0 0 0 0,-2-1 0 0 0,1 1-1 0 0,0-1 1 0 0,-1 0 0 0 0,1 0-75 0 0,-1 1 38 0 0,-1-1 0 0 0,0 2 0 0 0,0-1 0 0 0,0 0 0 0 0,0 0 0 0 0,0 0 0 0 0,-1 0 0 0 0,1-1 0 0 0,-1 2 0 0 0,0-2 0 0 0,0 2 0 0 0,0-2 0 0 0,-1 1 0 0 0,1 0 1 0 0,-1 0-1 0 0,0 0 0 0 0,0 0 0 0 0,0 0 0 0 0,0 0 0 0 0,1 0 0 0 0,-2 1 0 0 0,1-1 0 0 0,-1 0 0 0 0,0 1 0 0 0,1-1 0 0 0,-1 0 0 0 0,-1 1 0 0 0,1 0 0 0 0,0-1 0 0 0,0 2 0 0 0,-1-2 0 0 0,1 1 0 0 0,-2 0-38 0 0,0-1 26 0 0,-1 0 0 0 0,1 2 0 0 0,0-2-1 0 0,-1 1 1 0 0,1 0 0 0 0,0 1 0 0 0,-2 0 0 0 0,2-1-1 0 0,-1 1 1 0 0,-3 0-26 0 0,0 0 35 0 0,0 0-1 0 0,0-1 1 0 0,1-1-1 0 0,-1 1 1 0 0,0-1-35 0 0,6 1-3487 0 0,1 2-13972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3T02:46:0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38 15976 0 0,'-6'-4'39'0'0,"-3"-2"402"0"0,0 2 1 0 0,1-1-1 0 0,-1 0 1 0 0,-1 2 0 0 0,0-1-1 0 0,-4 0-441 0 0,13 3 67 0 0,-1 1 0 0 0,0-1 0 0 0,0 1 0 0 0,0 0 1 0 0,0 0-1 0 0,0 0 0 0 0,0 0 0 0 0,0 0 0 0 0,0 0 0 0 0,0 1 0 0 0,0-1 0 0 0,0 1 0 0 0,0-1 1 0 0,0 1-1 0 0,1 0 0 0 0,-1-1 0 0 0,0 1 0 0 0,0 0 0 0 0,1 0 0 0 0,-1 1 0 0 0,0-1 0 0 0,0 0 0 0 0,1 0 1 0 0,0 1-1 0 0,0-1 0 0 0,-1 1 0 0 0,1-1 0 0 0,-1 1 0 0 0,1 0 0 0 0,1 0 0 0 0,-1-1 0 0 0,0 1 0 0 0,0 0 1 0 0,0 0-1 0 0,0 1-67 0 0,-1 7 123 0 0,-1 0 0 0 0,0 0 0 0 0,2 0 0 0 0,-1 0 0 0 0,1 1 0 0 0,0-1 0 0 0,1 0 0 0 0,1 1 0 0 0,0 5-123 0 0,0-7 202 0 0,0-1 1 0 0,1 1-1 0 0,0-1 0 0 0,0 0 1 0 0,0 0-1 0 0,2 0 1 0 0,-1-1-1 0 0,1 1 0 0 0,-1-1 1 0 0,2 0-1 0 0,-1 0 1 0 0,2 1-203 0 0,-3-5 79 0 0,0 0 0 0 0,-1-1 0 0 0,1 1 0 0 0,0-1 0 0 0,-1 0 0 0 0,2 0 0 0 0,-2 0 0 0 0,2 0 0 0 0,-1-1 0 0 0,0 1 0 0 0,0 0 0 0 0,1-1 0 0 0,0 0 0 0 0,-1 0 0 0 0,1-1 0 0 0,0 1 0 0 0,-1-1 0 0 0,1 1-79 0 0,2-1 95 0 0,-1-1-1 0 0,2 1 0 0 0,-2-1 0 0 0,1 1 1 0 0,-1-2-1 0 0,1 1 0 0 0,0-1 0 0 0,0 0 0 0 0,-1 0 1 0 0,0-1-1 0 0,1 0-94 0 0,2-1 101 0 0,-1 1 0 0 0,0-2 0 0 0,0 0 0 0 0,-1 0 0 0 0,0-1 1 0 0,0 1-1 0 0,0-1 0 0 0,0 0 0 0 0,0 0 0 0 0,-2-1 0 0 0,1 0 0 0 0,0 0 0 0 0,-1-1 1 0 0,0 1-1 0 0,-1 0 0 0 0,1-2-101 0 0,-2 5 32 0 0,-2 1 0 0 0,1-1 1 0 0,0 1-1 0 0,-1-1 0 0 0,1 1 1 0 0,-1-2-1 0 0,0 2 0 0 0,0-1 0 0 0,0 1 1 0 0,0-1-1 0 0,-1 0 0 0 0,0 0 1 0 0,0 1-1 0 0,1-1 0 0 0,-1 1 0 0 0,0-1 1 0 0,-1 1-1 0 0,0-1 0 0 0,0 2 1 0 0,1-2-1 0 0,-1 1 0 0 0,-1 0 0 0 0,2 0 1 0 0,-3-1-33 0 0,-1 0 36 0 0,0 0 0 0 0,0 0 0 0 0,0 1 0 0 0,0 0 1 0 0,-1 0-1 0 0,1 0 0 0 0,-1 1 0 0 0,1 0 0 0 0,-2 0 0 0 0,1 0 1 0 0,1 0-1 0 0,-1 2 0 0 0,0-1 0 0 0,-2 0-36 0 0,1 1 13 0 0,4 1-10 0 0,1-1 0 0 0,1 0 1 0 0,-1 0-1 0 0,0-1 0 0 0,0 1 1 0 0,0 0-1 0 0,0-1 0 0 0,0 1 0 0 0,0-1 1 0 0,1 0-1 0 0,-1 1 0 0 0,0-1 0 0 0,0 0 1 0 0,1 0-4 0 0,-2-1-3747 0 0,3 2-14992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C7AA-CD8D-8B2C-BBC0-9263227DC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5287B-7F3A-8E06-8B5E-22F614F94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68694-BFA5-9C92-B4AF-3AFE783B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6E40-685D-B672-4649-90171EF6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24D7B-D445-D044-AE60-AA539B33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817-1F02-A712-513B-0B12A3BD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3BDEB-DD27-66E0-51F2-17FCC387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A723-20EB-5BFA-B00B-E4470C51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BF90C-D62C-0CB8-8860-1BC7D2D3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BC70-9A97-6F54-E20C-3E04961E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A60F3-A0B6-5899-F869-7E1F56574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E1483-5D09-BB09-BC51-75CC7C5F7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7A8B5-A462-70EA-D853-F56238E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F7284-1B63-64B6-708F-41C84A5B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F9F3-D096-2076-13AB-F6A282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3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A8E1-200F-8433-C835-A3B6AA0D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62634-4A51-57EF-5D28-9F013627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F908A-2233-3ED9-7122-00B9BCD1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8C31-66BE-FDA7-9F8D-6285AF97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25FEB-BC30-2148-F785-0703CF1D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7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F98-AF1F-07A3-A8B2-513CC998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17034-C657-D299-64CB-D4BFB589A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FA1A-A4D2-6210-88D4-8F2C072B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14FA-4609-AF25-57DD-D51B7FFF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EF87-D9A9-E59C-F106-C2C8501A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2EEF-4D99-A016-AD18-7A83C2B0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074A-A64F-C408-D79A-4697ED996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217C-8BB3-1880-8532-5A3B4765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B4A15-3753-C237-4ACA-4181B0D6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84237-83AE-EA1E-25AD-EB96B9B8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89FA2-8B1F-715D-32A5-6C531B51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3918-D3AE-470E-CB0B-27C9AE16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7A101-1D31-77B4-3E95-F0A51B73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891D8-01BD-001F-97CF-EB743E71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FBB97-9EC8-57AF-9EEE-80C7667F3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B2993-7EC0-2C35-AB87-6D62F55F6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1D171-6666-64C9-FDA5-02AB0109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20D4D-63BA-E328-9162-110B6565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91158-1041-C835-D372-AA1431B2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3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DC3B-15DF-30C3-67BA-BC685F38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004C9-2E4A-2047-892C-CA34C91F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736FD-52F8-37B0-B77B-AE8B7B2B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A421F-B3F1-765C-0D7B-3D2C86F0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4AF9-7FB7-D5B5-2DB6-08B90A41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C5458-E5BF-2ADA-0162-A46D037F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E950C-0A91-E83F-3A99-41D0F3B6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6F60-7D1F-ACEF-F6B7-A329D04B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92A2-DF98-8AA5-7167-9CD84437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A2D4F-A536-EBBA-06FD-280742AA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FC9BC-A9C8-62F0-AE85-09CA98C4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4B06B-5D51-6C24-0683-874886ED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D32E7-8335-4D2F-FAB2-09518589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3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BFF9-8BD4-B9DE-656C-29732C75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0BD7F-4030-B4A7-089B-3FA99C16C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D2175-C77A-16CA-C2A3-3C38D7971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E5830-85B9-1B9D-7E50-672C5BCD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ABD43-A58B-F0C8-340B-7BEBAAB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3F917-734E-9623-F1BF-B6FEDEA9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F8766-D4E5-6088-8D7D-8FE07F57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B666F-0C59-E99E-C868-0C2726F0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F643-5140-6FA5-5297-FC6DEB15D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270D-5BBF-4962-A428-34646AF9034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6FAF3-CB14-6DA3-B726-2BE7A9587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B3593-DFE6-F4A7-E220-FBBD72193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AE7E-4454-48CE-B2B7-EFE3FAF58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31" Type="http://schemas.openxmlformats.org/officeDocument/2006/relationships/image" Target="NULL"/><Relationship Id="rId252" Type="http://schemas.openxmlformats.org/officeDocument/2006/relationships/customXml" Target="../ink/ink34.xml"/><Relationship Id="rId196" Type="http://schemas.openxmlformats.org/officeDocument/2006/relationships/customXml" Target="../ink/ink2.xml"/><Relationship Id="rId200" Type="http://schemas.openxmlformats.org/officeDocument/2006/relationships/customXml" Target="../ink/ink4.xml"/><Relationship Id="rId205" Type="http://schemas.openxmlformats.org/officeDocument/2006/relationships/image" Target="NULL"/><Relationship Id="rId226" Type="http://schemas.openxmlformats.org/officeDocument/2006/relationships/customXml" Target="../ink/ink17.xml"/><Relationship Id="rId247" Type="http://schemas.openxmlformats.org/officeDocument/2006/relationships/customXml" Target="../ink/ink29.xml"/><Relationship Id="rId221" Type="http://schemas.openxmlformats.org/officeDocument/2006/relationships/image" Target="NULL"/><Relationship Id="rId242" Type="http://schemas.openxmlformats.org/officeDocument/2006/relationships/customXml" Target="../ink/ink25.xml"/><Relationship Id="rId263" Type="http://schemas.openxmlformats.org/officeDocument/2006/relationships/customXml" Target="../ink/ink45.xml"/><Relationship Id="rId268" Type="http://schemas.openxmlformats.org/officeDocument/2006/relationships/customXml" Target="../ink/ink50.xml"/><Relationship Id="rId5" Type="http://schemas.microsoft.com/office/2007/relationships/hdphoto" Target="../media/hdphoto2.wdp"/><Relationship Id="rId199" Type="http://schemas.openxmlformats.org/officeDocument/2006/relationships/image" Target="NULL"/><Relationship Id="rId203" Type="http://schemas.openxmlformats.org/officeDocument/2006/relationships/image" Target="NULL"/><Relationship Id="rId208" Type="http://schemas.openxmlformats.org/officeDocument/2006/relationships/customXml" Target="../ink/ink8.xml"/><Relationship Id="rId216" Type="http://schemas.openxmlformats.org/officeDocument/2006/relationships/customXml" Target="../ink/ink12.xml"/><Relationship Id="rId229" Type="http://schemas.openxmlformats.org/officeDocument/2006/relationships/image" Target="NULL"/><Relationship Id="rId237" Type="http://schemas.openxmlformats.org/officeDocument/2006/relationships/image" Target="NULL"/><Relationship Id="rId211" Type="http://schemas.openxmlformats.org/officeDocument/2006/relationships/image" Target="NULL"/><Relationship Id="rId224" Type="http://schemas.openxmlformats.org/officeDocument/2006/relationships/customXml" Target="../ink/ink16.xml"/><Relationship Id="rId232" Type="http://schemas.openxmlformats.org/officeDocument/2006/relationships/customXml" Target="../ink/ink20.xml"/><Relationship Id="rId240" Type="http://schemas.openxmlformats.org/officeDocument/2006/relationships/customXml" Target="../ink/ink24.xml"/><Relationship Id="rId245" Type="http://schemas.openxmlformats.org/officeDocument/2006/relationships/customXml" Target="../ink/ink27.xml"/><Relationship Id="rId253" Type="http://schemas.openxmlformats.org/officeDocument/2006/relationships/customXml" Target="../ink/ink35.xml"/><Relationship Id="rId258" Type="http://schemas.openxmlformats.org/officeDocument/2006/relationships/customXml" Target="../ink/ink40.xml"/><Relationship Id="rId261" Type="http://schemas.openxmlformats.org/officeDocument/2006/relationships/customXml" Target="../ink/ink43.xml"/><Relationship Id="rId266" Type="http://schemas.openxmlformats.org/officeDocument/2006/relationships/customXml" Target="../ink/ink48.xml"/><Relationship Id="rId197" Type="http://schemas.openxmlformats.org/officeDocument/2006/relationships/image" Target="NULL"/><Relationship Id="rId206" Type="http://schemas.openxmlformats.org/officeDocument/2006/relationships/customXml" Target="../ink/ink7.xml"/><Relationship Id="rId219" Type="http://schemas.openxmlformats.org/officeDocument/2006/relationships/image" Target="NULL"/><Relationship Id="rId227" Type="http://schemas.openxmlformats.org/officeDocument/2006/relationships/image" Target="NULL"/><Relationship Id="rId3" Type="http://schemas.microsoft.com/office/2007/relationships/hdphoto" Target="../media/hdphoto1.wdp"/><Relationship Id="rId201" Type="http://schemas.openxmlformats.org/officeDocument/2006/relationships/image" Target="NULL"/><Relationship Id="rId214" Type="http://schemas.openxmlformats.org/officeDocument/2006/relationships/customXml" Target="../ink/ink11.xml"/><Relationship Id="rId222" Type="http://schemas.openxmlformats.org/officeDocument/2006/relationships/customXml" Target="../ink/ink15.xml"/><Relationship Id="rId230" Type="http://schemas.openxmlformats.org/officeDocument/2006/relationships/customXml" Target="../ink/ink19.xml"/><Relationship Id="rId235" Type="http://schemas.openxmlformats.org/officeDocument/2006/relationships/image" Target="NULL"/><Relationship Id="rId243" Type="http://schemas.openxmlformats.org/officeDocument/2006/relationships/image" Target="NULL"/><Relationship Id="rId248" Type="http://schemas.openxmlformats.org/officeDocument/2006/relationships/customXml" Target="../ink/ink30.xml"/><Relationship Id="rId251" Type="http://schemas.openxmlformats.org/officeDocument/2006/relationships/customXml" Target="../ink/ink33.xml"/><Relationship Id="rId256" Type="http://schemas.openxmlformats.org/officeDocument/2006/relationships/customXml" Target="../ink/ink38.xml"/><Relationship Id="rId264" Type="http://schemas.openxmlformats.org/officeDocument/2006/relationships/customXml" Target="../ink/ink46.xml"/><Relationship Id="rId195" Type="http://schemas.openxmlformats.org/officeDocument/2006/relationships/image" Target="NULL"/><Relationship Id="rId209" Type="http://schemas.openxmlformats.org/officeDocument/2006/relationships/image" Target="NULL"/><Relationship Id="rId21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204" Type="http://schemas.openxmlformats.org/officeDocument/2006/relationships/customXml" Target="../ink/ink6.xml"/><Relationship Id="rId212" Type="http://schemas.openxmlformats.org/officeDocument/2006/relationships/customXml" Target="../ink/ink10.xml"/><Relationship Id="rId220" Type="http://schemas.openxmlformats.org/officeDocument/2006/relationships/customXml" Target="../ink/ink14.xml"/><Relationship Id="rId225" Type="http://schemas.openxmlformats.org/officeDocument/2006/relationships/image" Target="NULL"/><Relationship Id="rId233" Type="http://schemas.openxmlformats.org/officeDocument/2006/relationships/image" Target="NULL"/><Relationship Id="rId238" Type="http://schemas.openxmlformats.org/officeDocument/2006/relationships/customXml" Target="../ink/ink23.xml"/><Relationship Id="rId241" Type="http://schemas.openxmlformats.org/officeDocument/2006/relationships/image" Target="NULL"/><Relationship Id="rId246" Type="http://schemas.openxmlformats.org/officeDocument/2006/relationships/customXml" Target="../ink/ink28.xml"/><Relationship Id="rId254" Type="http://schemas.openxmlformats.org/officeDocument/2006/relationships/customXml" Target="../ink/ink36.xml"/><Relationship Id="rId259" Type="http://schemas.openxmlformats.org/officeDocument/2006/relationships/customXml" Target="../ink/ink41.xml"/><Relationship Id="rId267" Type="http://schemas.openxmlformats.org/officeDocument/2006/relationships/customXml" Target="../ink/ink49.xml"/><Relationship Id="rId262" Type="http://schemas.openxmlformats.org/officeDocument/2006/relationships/customXml" Target="../ink/ink44.xml"/><Relationship Id="rId198" Type="http://schemas.openxmlformats.org/officeDocument/2006/relationships/customXml" Target="../ink/ink3.xml"/><Relationship Id="rId4" Type="http://schemas.openxmlformats.org/officeDocument/2006/relationships/image" Target="../media/image2.png"/><Relationship Id="rId202" Type="http://schemas.openxmlformats.org/officeDocument/2006/relationships/customXml" Target="../ink/ink5.xml"/><Relationship Id="rId207" Type="http://schemas.openxmlformats.org/officeDocument/2006/relationships/image" Target="NULL"/><Relationship Id="rId210" Type="http://schemas.openxmlformats.org/officeDocument/2006/relationships/customXml" Target="../ink/ink9.xml"/><Relationship Id="rId215" Type="http://schemas.openxmlformats.org/officeDocument/2006/relationships/image" Target="NULL"/><Relationship Id="rId223" Type="http://schemas.openxmlformats.org/officeDocument/2006/relationships/image" Target="NULL"/><Relationship Id="rId228" Type="http://schemas.openxmlformats.org/officeDocument/2006/relationships/customXml" Target="../ink/ink18.xml"/><Relationship Id="rId236" Type="http://schemas.openxmlformats.org/officeDocument/2006/relationships/customXml" Target="../ink/ink22.xml"/><Relationship Id="rId244" Type="http://schemas.openxmlformats.org/officeDocument/2006/relationships/customXml" Target="../ink/ink26.xml"/><Relationship Id="rId249" Type="http://schemas.openxmlformats.org/officeDocument/2006/relationships/customXml" Target="../ink/ink31.xml"/><Relationship Id="rId257" Type="http://schemas.openxmlformats.org/officeDocument/2006/relationships/customXml" Target="../ink/ink39.xml"/><Relationship Id="rId260" Type="http://schemas.openxmlformats.org/officeDocument/2006/relationships/customXml" Target="../ink/ink42.xml"/><Relationship Id="rId265" Type="http://schemas.openxmlformats.org/officeDocument/2006/relationships/customXml" Target="../ink/ink47.xml"/><Relationship Id="rId7" Type="http://schemas.openxmlformats.org/officeDocument/2006/relationships/customXml" Target="../ink/ink1.xml"/><Relationship Id="rId213" Type="http://schemas.openxmlformats.org/officeDocument/2006/relationships/image" Target="NULL"/><Relationship Id="rId218" Type="http://schemas.openxmlformats.org/officeDocument/2006/relationships/customXml" Target="../ink/ink13.xml"/><Relationship Id="rId234" Type="http://schemas.openxmlformats.org/officeDocument/2006/relationships/customXml" Target="../ink/ink21.xml"/><Relationship Id="rId239" Type="http://schemas.openxmlformats.org/officeDocument/2006/relationships/image" Target="NULL"/><Relationship Id="rId2" Type="http://schemas.openxmlformats.org/officeDocument/2006/relationships/image" Target="../media/image1.png"/><Relationship Id="rId250" Type="http://schemas.openxmlformats.org/officeDocument/2006/relationships/customXml" Target="../ink/ink32.xml"/><Relationship Id="rId255" Type="http://schemas.openxmlformats.org/officeDocument/2006/relationships/customXml" Target="../ink/ink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729D460A-3DF2-491A-866C-37E00A01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30276" r="13781" b="12223"/>
          <a:stretch/>
        </p:blipFill>
        <p:spPr>
          <a:xfrm>
            <a:off x="1607096" y="901217"/>
            <a:ext cx="3819525" cy="2880299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F775E8F8-1701-4639-8489-0D015E738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18072" r="26780" b="24845"/>
          <a:stretch/>
        </p:blipFill>
        <p:spPr>
          <a:xfrm>
            <a:off x="1611659" y="3781516"/>
            <a:ext cx="3814962" cy="2765343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3B6E0CF-E3AE-4355-9C74-3336E7D6FA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3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41553" r="45805" b="45930"/>
          <a:stretch/>
        </p:blipFill>
        <p:spPr>
          <a:xfrm>
            <a:off x="7261229" y="3743325"/>
            <a:ext cx="2352673" cy="667042"/>
          </a:xfrm>
          <a:prstGeom prst="rect">
            <a:avLst/>
          </a:prstGeom>
        </p:spPr>
      </p:pic>
      <p:pic>
        <p:nvPicPr>
          <p:cNvPr id="21" name="Picture 20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7AB93B77-8C44-45F9-A0A5-64A82D9B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8" t="47774" r="34201" b="41451"/>
          <a:stretch/>
        </p:blipFill>
        <p:spPr>
          <a:xfrm>
            <a:off x="7261229" y="3162300"/>
            <a:ext cx="2352673" cy="6192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BE6EE9-5EA3-4272-8B24-FB107E25F271}"/>
              </a:ext>
            </a:extLst>
          </p:cNvPr>
          <p:cNvSpPr txBox="1"/>
          <p:nvPr/>
        </p:nvSpPr>
        <p:spPr>
          <a:xfrm rot="16200000">
            <a:off x="781180" y="486880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Beta actin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36296B-C9FE-4DA2-88F4-3DD0404188C3}"/>
              </a:ext>
            </a:extLst>
          </p:cNvPr>
          <p:cNvSpPr txBox="1"/>
          <p:nvPr/>
        </p:nvSpPr>
        <p:spPr>
          <a:xfrm rot="16200000">
            <a:off x="967128" y="215669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Bach2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C27CFD-E804-4839-B1CA-C9853E07E4E0}"/>
              </a:ext>
            </a:extLst>
          </p:cNvPr>
          <p:cNvSpPr txBox="1"/>
          <p:nvPr/>
        </p:nvSpPr>
        <p:spPr>
          <a:xfrm>
            <a:off x="7571630" y="286123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 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1D9E98-E767-4F09-98A3-E33BCD7DC311}"/>
              </a:ext>
            </a:extLst>
          </p:cNvPr>
          <p:cNvSpPr txBox="1"/>
          <p:nvPr/>
        </p:nvSpPr>
        <p:spPr>
          <a:xfrm>
            <a:off x="8007195" y="28687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6E96B2-A30E-4FC6-B6E4-9AD2269D50BB}"/>
              </a:ext>
            </a:extLst>
          </p:cNvPr>
          <p:cNvSpPr txBox="1"/>
          <p:nvPr/>
        </p:nvSpPr>
        <p:spPr>
          <a:xfrm>
            <a:off x="8398690" y="28687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 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4ED35F-1357-4332-B2CB-D76D451EB536}"/>
              </a:ext>
            </a:extLst>
          </p:cNvPr>
          <p:cNvSpPr txBox="1"/>
          <p:nvPr/>
        </p:nvSpPr>
        <p:spPr>
          <a:xfrm>
            <a:off x="8780484" y="2868717"/>
            <a:ext cx="505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 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0DA6A-3BE8-404D-A995-5D790E4DB76F}"/>
              </a:ext>
            </a:extLst>
          </p:cNvPr>
          <p:cNvSpPr txBox="1"/>
          <p:nvPr/>
        </p:nvSpPr>
        <p:spPr>
          <a:xfrm>
            <a:off x="9179961" y="2868717"/>
            <a:ext cx="63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24 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3A5DBB-86E3-4902-9E7F-F3382901BDBE}"/>
              </a:ext>
            </a:extLst>
          </p:cNvPr>
          <p:cNvSpPr txBox="1"/>
          <p:nvPr/>
        </p:nvSpPr>
        <p:spPr>
          <a:xfrm>
            <a:off x="6278326" y="33047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Bach2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FC8A69-A0D3-47C2-B901-AC803C3B0C36}"/>
              </a:ext>
            </a:extLst>
          </p:cNvPr>
          <p:cNvSpPr txBox="1"/>
          <p:nvPr/>
        </p:nvSpPr>
        <p:spPr>
          <a:xfrm>
            <a:off x="5973697" y="389218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Beta actin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39A9C4-1E8D-4AC1-AAAC-28FDEA9DC5AA}"/>
              </a:ext>
            </a:extLst>
          </p:cNvPr>
          <p:cNvSpPr txBox="1"/>
          <p:nvPr/>
        </p:nvSpPr>
        <p:spPr>
          <a:xfrm flipH="1">
            <a:off x="88899" y="108906"/>
            <a:ext cx="470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I: 60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hemin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timecourse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86B023-9471-4E67-B781-9FC9316A8A0E}"/>
              </a:ext>
            </a:extLst>
          </p:cNvPr>
          <p:cNvSpPr txBox="1"/>
          <p:nvPr/>
        </p:nvSpPr>
        <p:spPr>
          <a:xfrm>
            <a:off x="2275730" y="61673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 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371F6A-8F3C-4B1D-81AC-B2CF701CAABA}"/>
              </a:ext>
            </a:extLst>
          </p:cNvPr>
          <p:cNvSpPr txBox="1"/>
          <p:nvPr/>
        </p:nvSpPr>
        <p:spPr>
          <a:xfrm>
            <a:off x="2711295" y="62421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0C7399-D2E7-4719-A1C6-140EAC218CBA}"/>
              </a:ext>
            </a:extLst>
          </p:cNvPr>
          <p:cNvSpPr txBox="1"/>
          <p:nvPr/>
        </p:nvSpPr>
        <p:spPr>
          <a:xfrm>
            <a:off x="3102790" y="62421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 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945524-EA56-49CC-94F4-9B83BED495AB}"/>
              </a:ext>
            </a:extLst>
          </p:cNvPr>
          <p:cNvSpPr txBox="1"/>
          <p:nvPr/>
        </p:nvSpPr>
        <p:spPr>
          <a:xfrm>
            <a:off x="3484584" y="624218"/>
            <a:ext cx="505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 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453ED-9657-418C-A18B-0FDFEC842678}"/>
              </a:ext>
            </a:extLst>
          </p:cNvPr>
          <p:cNvSpPr txBox="1"/>
          <p:nvPr/>
        </p:nvSpPr>
        <p:spPr>
          <a:xfrm>
            <a:off x="3884061" y="624218"/>
            <a:ext cx="63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24 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7FBBB3-B04F-41BD-83BD-682162C6EF06}"/>
              </a:ext>
            </a:extLst>
          </p:cNvPr>
          <p:cNvSpPr txBox="1"/>
          <p:nvPr/>
        </p:nvSpPr>
        <p:spPr>
          <a:xfrm flipH="1">
            <a:off x="6384656" y="4704824"/>
            <a:ext cx="410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(same pictures, just cropped)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7ACC38-9D9E-4925-8A3F-9CB20E53F609}"/>
              </a:ext>
            </a:extLst>
          </p:cNvPr>
          <p:cNvSpPr txBox="1"/>
          <p:nvPr/>
        </p:nvSpPr>
        <p:spPr>
          <a:xfrm>
            <a:off x="11041063" y="636219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AB-18.6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DD0105-DA3C-4048-A13B-0D30013A2FB8}"/>
              </a:ext>
            </a:extLst>
          </p:cNvPr>
          <p:cNvGrpSpPr/>
          <p:nvPr/>
        </p:nvGrpSpPr>
        <p:grpSpPr>
          <a:xfrm rot="241478">
            <a:off x="1878123" y="1545072"/>
            <a:ext cx="244333" cy="95581"/>
            <a:chOff x="1837448" y="2292544"/>
            <a:chExt cx="27792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66594C-ADC7-4044-AAF4-553B13E99A28}"/>
                    </a:ext>
                  </a:extLst>
                </p14:cNvPr>
                <p14:cNvContentPartPr/>
                <p14:nvPr/>
              </p14:nvContentPartPr>
              <p14:xfrm>
                <a:off x="1837448" y="2292544"/>
                <a:ext cx="75960" cy="105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0C558E8-FBDF-4CF5-B894-90BBB39E30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28448" y="2283544"/>
                  <a:ext cx="93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2780493-2F96-4815-AB3F-0A79CF64BACA}"/>
                    </a:ext>
                  </a:extLst>
                </p14:cNvPr>
                <p14:cNvContentPartPr/>
                <p14:nvPr/>
              </p14:nvContentPartPr>
              <p14:xfrm>
                <a:off x="1941848" y="2294344"/>
                <a:ext cx="67680" cy="106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21603D5-F53A-4910-9FBB-5683FC9813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32848" y="2285704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5D10259-A354-410C-A86C-9FE68F6748C2}"/>
                    </a:ext>
                  </a:extLst>
                </p14:cNvPr>
                <p14:cNvContentPartPr/>
                <p14:nvPr/>
              </p14:nvContentPartPr>
              <p14:xfrm>
                <a:off x="2042288" y="2299384"/>
                <a:ext cx="73080" cy="89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720A7B-619B-49AD-899E-8DC5939A67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33288" y="2290384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605D9E3-AE09-4453-A0D1-E55D6D29A2A0}"/>
              </a:ext>
            </a:extLst>
          </p:cNvPr>
          <p:cNvGrpSpPr/>
          <p:nvPr/>
        </p:nvGrpSpPr>
        <p:grpSpPr>
          <a:xfrm rot="241478">
            <a:off x="1851367" y="1725811"/>
            <a:ext cx="244333" cy="127547"/>
            <a:chOff x="1837448" y="2507464"/>
            <a:chExt cx="27792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B4F917F-DDF8-4829-9536-D35532682BFF}"/>
                    </a:ext>
                  </a:extLst>
                </p14:cNvPr>
                <p14:cNvContentPartPr/>
                <p14:nvPr/>
              </p14:nvContentPartPr>
              <p14:xfrm>
                <a:off x="1837448" y="2561824"/>
                <a:ext cx="15480" cy="90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CA05D8-4A05-43ED-843E-F696E6F33D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28448" y="2553184"/>
                  <a:ext cx="3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F4C01A-D1F3-4893-A689-4D70CAB4B10F}"/>
                    </a:ext>
                  </a:extLst>
                </p14:cNvPr>
                <p14:cNvContentPartPr/>
                <p14:nvPr/>
              </p14:nvContentPartPr>
              <p14:xfrm>
                <a:off x="1903688" y="2535184"/>
                <a:ext cx="108000" cy="116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F59B65-D594-41EF-9E7B-2F4CDBC958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95048" y="2526544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409257-5ED1-4E3F-84C6-EDC5148E66A8}"/>
                    </a:ext>
                  </a:extLst>
                </p14:cNvPr>
                <p14:cNvContentPartPr/>
                <p14:nvPr/>
              </p14:nvContentPartPr>
              <p14:xfrm>
                <a:off x="2023208" y="2507464"/>
                <a:ext cx="92160" cy="129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6B6717-3AE9-4844-A0F5-C6E52573A0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14208" y="2498824"/>
                  <a:ext cx="1098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ADB6A5-D074-48D7-ADD5-735A07EBA4FB}"/>
              </a:ext>
            </a:extLst>
          </p:cNvPr>
          <p:cNvGrpSpPr/>
          <p:nvPr/>
        </p:nvGrpSpPr>
        <p:grpSpPr>
          <a:xfrm rot="241478">
            <a:off x="1837294" y="1915648"/>
            <a:ext cx="238003" cy="280097"/>
            <a:chOff x="1851128" y="2777824"/>
            <a:chExt cx="2707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010FF6-9F23-4D6A-A20B-51D1337D9317}"/>
                    </a:ext>
                  </a:extLst>
                </p14:cNvPr>
                <p14:cNvContentPartPr/>
                <p14:nvPr/>
              </p14:nvContentPartPr>
              <p14:xfrm>
                <a:off x="1865528" y="2791864"/>
                <a:ext cx="10800" cy="10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E55E63-FB9A-49F5-81A9-4108CCAE2C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56528" y="2782864"/>
                  <a:ext cx="2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4EFF4F-1265-431D-A087-ACDED8E75664}"/>
                    </a:ext>
                  </a:extLst>
                </p14:cNvPr>
                <p14:cNvContentPartPr/>
                <p14:nvPr/>
              </p14:nvContentPartPr>
              <p14:xfrm>
                <a:off x="1912688" y="2792584"/>
                <a:ext cx="93600" cy="98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668242-179C-473E-8EDC-ABCD1DAD26A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04048" y="2783944"/>
                  <a:ext cx="111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36AFBB-064D-47B4-A008-640DB4F85610}"/>
                    </a:ext>
                  </a:extLst>
                </p14:cNvPr>
                <p14:cNvContentPartPr/>
                <p14:nvPr/>
              </p14:nvContentPartPr>
              <p14:xfrm>
                <a:off x="2011328" y="2777824"/>
                <a:ext cx="110520" cy="11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FC1085-EB20-41B9-8C41-9F6B9FBE958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02328" y="2769184"/>
                  <a:ext cx="12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24E92F-0935-4E6B-89DF-439292813FD3}"/>
                    </a:ext>
                  </a:extLst>
                </p14:cNvPr>
                <p14:cNvContentPartPr/>
                <p14:nvPr/>
              </p14:nvContentPartPr>
              <p14:xfrm>
                <a:off x="1851128" y="2992384"/>
                <a:ext cx="81360" cy="104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0E4179-B5C1-486E-B27F-B2E7459EA9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42488" y="2983384"/>
                  <a:ext cx="99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AE18F4-7B3F-4956-A56C-2DEA953869FE}"/>
                    </a:ext>
                  </a:extLst>
                </p14:cNvPr>
                <p14:cNvContentPartPr/>
                <p14:nvPr/>
              </p14:nvContentPartPr>
              <p14:xfrm>
                <a:off x="1900808" y="3042784"/>
                <a:ext cx="63000" cy="1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41C794-ABF7-4312-99D4-5917ADD527B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92168" y="3033784"/>
                  <a:ext cx="80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B3D7E2-6058-4DF6-BA39-FA81853D26DB}"/>
                    </a:ext>
                  </a:extLst>
                </p14:cNvPr>
                <p14:cNvContentPartPr/>
                <p14:nvPr/>
              </p14:nvContentPartPr>
              <p14:xfrm>
                <a:off x="1982888" y="2969344"/>
                <a:ext cx="93240" cy="113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852D58-09A7-43BD-8AAE-F0639F95D0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73888" y="2960704"/>
                  <a:ext cx="1108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15F57B-4D53-491C-9E8A-AF285EC81CED}"/>
              </a:ext>
            </a:extLst>
          </p:cNvPr>
          <p:cNvGrpSpPr/>
          <p:nvPr/>
        </p:nvGrpSpPr>
        <p:grpSpPr>
          <a:xfrm rot="241478">
            <a:off x="1854237" y="2285443"/>
            <a:ext cx="188314" cy="109190"/>
            <a:chOff x="1846448" y="3255184"/>
            <a:chExt cx="21420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5AF32E-2B19-46AE-A5FE-539D8E1B443F}"/>
                    </a:ext>
                  </a:extLst>
                </p14:cNvPr>
                <p14:cNvContentPartPr/>
                <p14:nvPr/>
              </p14:nvContentPartPr>
              <p14:xfrm>
                <a:off x="1846448" y="3256984"/>
                <a:ext cx="87480" cy="12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C910D81-AC03-47D1-BA17-F5B0A25C8EC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37808" y="3248344"/>
                  <a:ext cx="105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E91724-799A-4837-9FE1-C4E6AE53259E}"/>
                    </a:ext>
                  </a:extLst>
                </p14:cNvPr>
                <p14:cNvContentPartPr/>
                <p14:nvPr/>
              </p14:nvContentPartPr>
              <p14:xfrm>
                <a:off x="1966688" y="3255184"/>
                <a:ext cx="93960" cy="11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554BE34-576F-4E31-8CD8-6D357652D7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58048" y="3246184"/>
                  <a:ext cx="1116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A3E204-FF35-412C-BDE1-CD13E7240A93}"/>
              </a:ext>
            </a:extLst>
          </p:cNvPr>
          <p:cNvGrpSpPr/>
          <p:nvPr/>
        </p:nvGrpSpPr>
        <p:grpSpPr>
          <a:xfrm rot="241478">
            <a:off x="1849952" y="2490800"/>
            <a:ext cx="212683" cy="131345"/>
            <a:chOff x="1849328" y="3481984"/>
            <a:chExt cx="2419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C7A46C-25E3-404F-9E12-B5E3A3DEA9F5}"/>
                    </a:ext>
                  </a:extLst>
                </p14:cNvPr>
                <p14:cNvContentPartPr/>
                <p14:nvPr/>
              </p14:nvContentPartPr>
              <p14:xfrm>
                <a:off x="1849328" y="3491344"/>
                <a:ext cx="90000" cy="140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8E9BE41-6CA7-423D-8A24-C8E2476B11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40688" y="3482344"/>
                  <a:ext cx="107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08ABFA4-9B08-45C4-8B6C-0553BBB869CF}"/>
                    </a:ext>
                  </a:extLst>
                </p14:cNvPr>
                <p14:cNvContentPartPr/>
                <p14:nvPr/>
              </p14:nvContentPartPr>
              <p14:xfrm>
                <a:off x="1942568" y="3481984"/>
                <a:ext cx="81000" cy="122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9CBA78-52AE-454F-AEC7-7365766499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33928" y="3473344"/>
                  <a:ext cx="98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837E19-72A7-434A-9FF9-C37D3402118B}"/>
                    </a:ext>
                  </a:extLst>
                </p14:cNvPr>
                <p14:cNvContentPartPr/>
                <p14:nvPr/>
              </p14:nvContentPartPr>
              <p14:xfrm>
                <a:off x="1981808" y="3535264"/>
                <a:ext cx="109440" cy="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D38B58-EA68-40B3-8955-2C9C06FF59C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72808" y="3526264"/>
                  <a:ext cx="1270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2A4421A-26E4-4F7D-A4BC-D5A85EA381CE}"/>
              </a:ext>
            </a:extLst>
          </p:cNvPr>
          <p:cNvGrpSpPr/>
          <p:nvPr/>
        </p:nvGrpSpPr>
        <p:grpSpPr>
          <a:xfrm rot="241478">
            <a:off x="1869374" y="2687488"/>
            <a:ext cx="149068" cy="272653"/>
            <a:chOff x="1864131" y="3847744"/>
            <a:chExt cx="169560" cy="3101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F1A237-2A78-4499-A291-C2C2F7338DFE}"/>
                    </a:ext>
                  </a:extLst>
                </p14:cNvPr>
                <p14:cNvContentPartPr/>
                <p14:nvPr/>
              </p14:nvContentPartPr>
              <p14:xfrm>
                <a:off x="1866248" y="3857104"/>
                <a:ext cx="83160" cy="12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D944AA-4561-4D68-AF69-168E571DAD4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7248" y="3848464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EF1BEB8-F0E2-4DFA-9A3A-BCCA797C610F}"/>
                    </a:ext>
                  </a:extLst>
                </p14:cNvPr>
                <p14:cNvContentPartPr/>
                <p14:nvPr/>
              </p14:nvContentPartPr>
              <p14:xfrm>
                <a:off x="1934648" y="3847744"/>
                <a:ext cx="96120" cy="126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3B21C2F-62B2-4476-A194-FFE3495572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26008" y="3838744"/>
                  <a:ext cx="11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DD4E12-58A6-4875-9E5F-B7912D410F39}"/>
                    </a:ext>
                  </a:extLst>
                </p14:cNvPr>
                <p14:cNvContentPartPr/>
                <p14:nvPr/>
              </p14:nvContentPartPr>
              <p14:xfrm>
                <a:off x="1864131" y="4054558"/>
                <a:ext cx="64080" cy="10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3AB1BE-ABED-4413-A0BB-4884BF40D5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55491" y="4045558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C23AB3A-9D1D-4C2D-B28E-E97FF1768F04}"/>
                    </a:ext>
                  </a:extLst>
                </p14:cNvPr>
                <p14:cNvContentPartPr/>
                <p14:nvPr/>
              </p14:nvContentPartPr>
              <p14:xfrm>
                <a:off x="1948011" y="4032598"/>
                <a:ext cx="85680" cy="10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762378-4248-4C83-94B9-13DD74AA332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39011" y="4023598"/>
                  <a:ext cx="1033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26A37B4-B4C3-49E0-8725-EBF0892D4EC6}"/>
              </a:ext>
            </a:extLst>
          </p:cNvPr>
          <p:cNvGrpSpPr/>
          <p:nvPr/>
        </p:nvGrpSpPr>
        <p:grpSpPr>
          <a:xfrm rot="241478">
            <a:off x="1864789" y="3005451"/>
            <a:ext cx="139258" cy="95898"/>
            <a:chOff x="1789611" y="4260118"/>
            <a:chExt cx="15840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30CF663-0513-4858-B8D8-5384B6DF808B}"/>
                    </a:ext>
                  </a:extLst>
                </p14:cNvPr>
                <p14:cNvContentPartPr/>
                <p14:nvPr/>
              </p14:nvContentPartPr>
              <p14:xfrm>
                <a:off x="1789611" y="4273078"/>
                <a:ext cx="22320" cy="86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456539C-EE5B-4687-AEF7-1EE002D5FF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80971" y="4264078"/>
                  <a:ext cx="39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183F00-5381-4C09-9D76-EF6B8D2B58B3}"/>
                    </a:ext>
                  </a:extLst>
                </p14:cNvPr>
                <p14:cNvContentPartPr/>
                <p14:nvPr/>
              </p14:nvContentPartPr>
              <p14:xfrm>
                <a:off x="1850811" y="4260118"/>
                <a:ext cx="97200" cy="109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82D674A-9F53-4E23-83D3-AC43B06333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41811" y="4251118"/>
                  <a:ext cx="1148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DD0D2-3F77-48D3-84EE-3248DC5BAC4D}"/>
              </a:ext>
            </a:extLst>
          </p:cNvPr>
          <p:cNvGrpSpPr/>
          <p:nvPr/>
        </p:nvGrpSpPr>
        <p:grpSpPr>
          <a:xfrm rot="241478">
            <a:off x="1854936" y="3176629"/>
            <a:ext cx="130396" cy="96215"/>
            <a:chOff x="1828491" y="4482598"/>
            <a:chExt cx="14832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66AED0-CA6F-43B9-B8DC-A91F84CC48DE}"/>
                    </a:ext>
                  </a:extLst>
                </p14:cNvPr>
                <p14:cNvContentPartPr/>
                <p14:nvPr/>
              </p14:nvContentPartPr>
              <p14:xfrm>
                <a:off x="1828491" y="4482598"/>
                <a:ext cx="11880" cy="108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95C26C-29FD-4C29-9D72-84ACA942C3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19851" y="4473598"/>
                  <a:ext cx="29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F964CE-F396-4120-8154-2CFCE5C33653}"/>
                    </a:ext>
                  </a:extLst>
                </p14:cNvPr>
                <p14:cNvContentPartPr/>
                <p14:nvPr/>
              </p14:nvContentPartPr>
              <p14:xfrm>
                <a:off x="1885011" y="4486558"/>
                <a:ext cx="91800" cy="105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F6D2B9-03AA-49E1-B31C-305593FD49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76011" y="4477918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36B1E5E-7BB5-4099-BCAC-9BE0EC81BC77}"/>
              </a:ext>
            </a:extLst>
          </p:cNvPr>
          <p:cNvGrpSpPr/>
          <p:nvPr/>
        </p:nvGrpSpPr>
        <p:grpSpPr>
          <a:xfrm>
            <a:off x="2005582" y="4400014"/>
            <a:ext cx="244333" cy="95581"/>
            <a:chOff x="1837448" y="2292544"/>
            <a:chExt cx="27792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F9946B-3BFB-44B4-B137-64E4FE940A42}"/>
                    </a:ext>
                  </a:extLst>
                </p14:cNvPr>
                <p14:cNvContentPartPr/>
                <p14:nvPr/>
              </p14:nvContentPartPr>
              <p14:xfrm>
                <a:off x="1837448" y="2292544"/>
                <a:ext cx="75960" cy="105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0C558E8-FBDF-4CF5-B894-90BBB39E30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28448" y="2283544"/>
                  <a:ext cx="93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2E52CDD-97A5-4DD3-B189-B18AF25D4899}"/>
                    </a:ext>
                  </a:extLst>
                </p14:cNvPr>
                <p14:cNvContentPartPr/>
                <p14:nvPr/>
              </p14:nvContentPartPr>
              <p14:xfrm>
                <a:off x="1941848" y="2294344"/>
                <a:ext cx="67680" cy="106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21603D5-F53A-4910-9FBB-5683FC9813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32848" y="2285704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69B9E52-5DBD-4F17-9C9F-295EE69ABF0F}"/>
                    </a:ext>
                  </a:extLst>
                </p14:cNvPr>
                <p14:cNvContentPartPr/>
                <p14:nvPr/>
              </p14:nvContentPartPr>
              <p14:xfrm>
                <a:off x="2042288" y="2299384"/>
                <a:ext cx="73080" cy="89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720A7B-619B-49AD-899E-8DC5939A67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33288" y="2290384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29D6A2C-4C99-46A8-99C1-E8B8E215390A}"/>
              </a:ext>
            </a:extLst>
          </p:cNvPr>
          <p:cNvGrpSpPr/>
          <p:nvPr/>
        </p:nvGrpSpPr>
        <p:grpSpPr>
          <a:xfrm>
            <a:off x="1978826" y="4580753"/>
            <a:ext cx="244333" cy="127547"/>
            <a:chOff x="1837448" y="2507464"/>
            <a:chExt cx="27792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B6DAC71-8C94-4276-B1C8-9632F501F902}"/>
                    </a:ext>
                  </a:extLst>
                </p14:cNvPr>
                <p14:cNvContentPartPr/>
                <p14:nvPr/>
              </p14:nvContentPartPr>
              <p14:xfrm>
                <a:off x="1837448" y="2561824"/>
                <a:ext cx="15480" cy="90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CA05D8-4A05-43ED-843E-F696E6F33D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28448" y="2553184"/>
                  <a:ext cx="3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CB6E0AE-BA58-4ABB-A053-38F78EC36293}"/>
                    </a:ext>
                  </a:extLst>
                </p14:cNvPr>
                <p14:cNvContentPartPr/>
                <p14:nvPr/>
              </p14:nvContentPartPr>
              <p14:xfrm>
                <a:off x="1903688" y="2535184"/>
                <a:ext cx="108000" cy="116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F59B65-D594-41EF-9E7B-2F4CDBC958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95048" y="2526544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8845CD-4BCC-4F18-8815-9D557A763BD3}"/>
                    </a:ext>
                  </a:extLst>
                </p14:cNvPr>
                <p14:cNvContentPartPr/>
                <p14:nvPr/>
              </p14:nvContentPartPr>
              <p14:xfrm>
                <a:off x="2023208" y="2507464"/>
                <a:ext cx="92160" cy="129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6B6717-3AE9-4844-A0F5-C6E52573A0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14208" y="2498824"/>
                  <a:ext cx="1098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941222B-DABC-40DC-B5AA-5D64C12F3565}"/>
              </a:ext>
            </a:extLst>
          </p:cNvPr>
          <p:cNvGrpSpPr/>
          <p:nvPr/>
        </p:nvGrpSpPr>
        <p:grpSpPr>
          <a:xfrm>
            <a:off x="1964753" y="4694388"/>
            <a:ext cx="238003" cy="280097"/>
            <a:chOff x="1851128" y="2777824"/>
            <a:chExt cx="2707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833744F-AE7F-4559-86BC-920219588B0F}"/>
                    </a:ext>
                  </a:extLst>
                </p14:cNvPr>
                <p14:cNvContentPartPr/>
                <p14:nvPr/>
              </p14:nvContentPartPr>
              <p14:xfrm>
                <a:off x="1865528" y="2791864"/>
                <a:ext cx="10800" cy="10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E55E63-FB9A-49F5-81A9-4108CCAE2C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56528" y="2782864"/>
                  <a:ext cx="2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E9FD7B0-9EDE-4073-AAA5-EA9E32F07D52}"/>
                    </a:ext>
                  </a:extLst>
                </p14:cNvPr>
                <p14:cNvContentPartPr/>
                <p14:nvPr/>
              </p14:nvContentPartPr>
              <p14:xfrm>
                <a:off x="1912688" y="2792584"/>
                <a:ext cx="93600" cy="98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668242-179C-473E-8EDC-ABCD1DAD26A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04048" y="2783944"/>
                  <a:ext cx="111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CA65CB-F310-4726-BBA8-85BF213BCA25}"/>
                    </a:ext>
                  </a:extLst>
                </p14:cNvPr>
                <p14:cNvContentPartPr/>
                <p14:nvPr/>
              </p14:nvContentPartPr>
              <p14:xfrm>
                <a:off x="2011328" y="2777824"/>
                <a:ext cx="110520" cy="11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FC1085-EB20-41B9-8C41-9F6B9FBE958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02328" y="2769184"/>
                  <a:ext cx="12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5378BDC-9FE8-443F-8DA4-EDE3E5E67D7D}"/>
                    </a:ext>
                  </a:extLst>
                </p14:cNvPr>
                <p14:cNvContentPartPr/>
                <p14:nvPr/>
              </p14:nvContentPartPr>
              <p14:xfrm>
                <a:off x="1851128" y="2992384"/>
                <a:ext cx="81360" cy="104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0E4179-B5C1-486E-B27F-B2E7459EA9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42488" y="2983384"/>
                  <a:ext cx="99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C424F7E-4D7E-448A-B339-2D5893EBFF49}"/>
                    </a:ext>
                  </a:extLst>
                </p14:cNvPr>
                <p14:cNvContentPartPr/>
                <p14:nvPr/>
              </p14:nvContentPartPr>
              <p14:xfrm>
                <a:off x="1900808" y="3042784"/>
                <a:ext cx="63000" cy="1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41C794-ABF7-4312-99D4-5917ADD527B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92168" y="3033784"/>
                  <a:ext cx="80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033D2E8-5C89-4842-A02B-23CF07AEB160}"/>
                    </a:ext>
                  </a:extLst>
                </p14:cNvPr>
                <p14:cNvContentPartPr/>
                <p14:nvPr/>
              </p14:nvContentPartPr>
              <p14:xfrm>
                <a:off x="1982888" y="2969344"/>
                <a:ext cx="93240" cy="113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852D58-09A7-43BD-8AAE-F0639F95D0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73888" y="2960704"/>
                  <a:ext cx="1108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F7CD94C-B818-4C71-A711-5C0A95B6F4AC}"/>
              </a:ext>
            </a:extLst>
          </p:cNvPr>
          <p:cNvGrpSpPr/>
          <p:nvPr/>
        </p:nvGrpSpPr>
        <p:grpSpPr>
          <a:xfrm>
            <a:off x="1981696" y="5069626"/>
            <a:ext cx="188314" cy="109190"/>
            <a:chOff x="1846448" y="3255184"/>
            <a:chExt cx="21420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5A100FF-CF49-4105-BE7C-2BAD62BB5E54}"/>
                    </a:ext>
                  </a:extLst>
                </p14:cNvPr>
                <p14:cNvContentPartPr/>
                <p14:nvPr/>
              </p14:nvContentPartPr>
              <p14:xfrm>
                <a:off x="1846448" y="3256984"/>
                <a:ext cx="87480" cy="12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C910D81-AC03-47D1-BA17-F5B0A25C8EC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37808" y="3248344"/>
                  <a:ext cx="105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008DE8-6B14-406D-A4AE-C8163596000A}"/>
                    </a:ext>
                  </a:extLst>
                </p14:cNvPr>
                <p14:cNvContentPartPr/>
                <p14:nvPr/>
              </p14:nvContentPartPr>
              <p14:xfrm>
                <a:off x="1966688" y="3255184"/>
                <a:ext cx="93960" cy="11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554BE34-576F-4E31-8CD8-6D357652D7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58048" y="3246184"/>
                  <a:ext cx="1116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79CC183-1ABD-4F1B-AB54-ED1CE06D6B63}"/>
              </a:ext>
            </a:extLst>
          </p:cNvPr>
          <p:cNvGrpSpPr/>
          <p:nvPr/>
        </p:nvGrpSpPr>
        <p:grpSpPr>
          <a:xfrm>
            <a:off x="1977411" y="5204225"/>
            <a:ext cx="212683" cy="131345"/>
            <a:chOff x="1849328" y="3481984"/>
            <a:chExt cx="2419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2045BD-A996-4E3A-A8F7-F68AA36F4213}"/>
                    </a:ext>
                  </a:extLst>
                </p14:cNvPr>
                <p14:cNvContentPartPr/>
                <p14:nvPr/>
              </p14:nvContentPartPr>
              <p14:xfrm>
                <a:off x="1849328" y="3491344"/>
                <a:ext cx="90000" cy="140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8E9BE41-6CA7-423D-8A24-C8E2476B11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40688" y="3482344"/>
                  <a:ext cx="107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F30C594-0D5F-49D5-AA11-2C198E1FEED7}"/>
                    </a:ext>
                  </a:extLst>
                </p14:cNvPr>
                <p14:cNvContentPartPr/>
                <p14:nvPr/>
              </p14:nvContentPartPr>
              <p14:xfrm>
                <a:off x="1942568" y="3481984"/>
                <a:ext cx="81000" cy="122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9CBA78-52AE-454F-AEC7-7365766499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33928" y="3473344"/>
                  <a:ext cx="98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C10E44C-4C1F-443D-9B21-8E1E7699EE0F}"/>
                    </a:ext>
                  </a:extLst>
                </p14:cNvPr>
                <p14:cNvContentPartPr/>
                <p14:nvPr/>
              </p14:nvContentPartPr>
              <p14:xfrm>
                <a:off x="1981808" y="3535264"/>
                <a:ext cx="109440" cy="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D38B58-EA68-40B3-8955-2C9C06FF59C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72808" y="3526264"/>
                  <a:ext cx="1270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9032184-62B6-489A-BA08-B868DA143D56}"/>
              </a:ext>
            </a:extLst>
          </p:cNvPr>
          <p:cNvGrpSpPr/>
          <p:nvPr/>
        </p:nvGrpSpPr>
        <p:grpSpPr>
          <a:xfrm>
            <a:off x="1975061" y="5395472"/>
            <a:ext cx="149068" cy="272653"/>
            <a:chOff x="1864131" y="3847744"/>
            <a:chExt cx="169560" cy="3101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7C49B7-635B-4142-85FD-658B97695EA0}"/>
                    </a:ext>
                  </a:extLst>
                </p14:cNvPr>
                <p14:cNvContentPartPr/>
                <p14:nvPr/>
              </p14:nvContentPartPr>
              <p14:xfrm>
                <a:off x="1866248" y="3857104"/>
                <a:ext cx="83160" cy="12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D944AA-4561-4D68-AF69-168E571DAD4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7248" y="3848464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BFED97B-462A-4521-96C9-764388D94A1F}"/>
                    </a:ext>
                  </a:extLst>
                </p14:cNvPr>
                <p14:cNvContentPartPr/>
                <p14:nvPr/>
              </p14:nvContentPartPr>
              <p14:xfrm>
                <a:off x="1934648" y="3847744"/>
                <a:ext cx="96120" cy="126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3B21C2F-62B2-4476-A194-FFE3495572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26008" y="3838744"/>
                  <a:ext cx="11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502A84-680D-4B57-8B3A-048609088806}"/>
                    </a:ext>
                  </a:extLst>
                </p14:cNvPr>
                <p14:cNvContentPartPr/>
                <p14:nvPr/>
              </p14:nvContentPartPr>
              <p14:xfrm>
                <a:off x="1864131" y="4054558"/>
                <a:ext cx="64080" cy="10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3AB1BE-ABED-4413-A0BB-4884BF40D5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55491" y="4045558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F003C8-3D8B-4402-8E82-8D61C88C892E}"/>
                    </a:ext>
                  </a:extLst>
                </p14:cNvPr>
                <p14:cNvContentPartPr/>
                <p14:nvPr/>
              </p14:nvContentPartPr>
              <p14:xfrm>
                <a:off x="1948011" y="4032598"/>
                <a:ext cx="85680" cy="10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762378-4248-4C83-94B9-13DD74AA332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39011" y="4023598"/>
                  <a:ext cx="1033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0433C4C-B626-4CA7-977F-B171E72D9A56}"/>
              </a:ext>
            </a:extLst>
          </p:cNvPr>
          <p:cNvGrpSpPr/>
          <p:nvPr/>
        </p:nvGrpSpPr>
        <p:grpSpPr>
          <a:xfrm>
            <a:off x="1992248" y="5729761"/>
            <a:ext cx="139258" cy="95898"/>
            <a:chOff x="1789611" y="4260118"/>
            <a:chExt cx="15840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11A1E6-1A84-4FE1-81A0-4C0AFEF715BE}"/>
                    </a:ext>
                  </a:extLst>
                </p14:cNvPr>
                <p14:cNvContentPartPr/>
                <p14:nvPr/>
              </p14:nvContentPartPr>
              <p14:xfrm>
                <a:off x="1789611" y="4273078"/>
                <a:ext cx="22320" cy="86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456539C-EE5B-4687-AEF7-1EE002D5FF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80971" y="4264078"/>
                  <a:ext cx="39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4CFD51-892E-4FC8-AF79-2AE39BB9FFFD}"/>
                    </a:ext>
                  </a:extLst>
                </p14:cNvPr>
                <p14:cNvContentPartPr/>
                <p14:nvPr/>
              </p14:nvContentPartPr>
              <p14:xfrm>
                <a:off x="1850811" y="4260118"/>
                <a:ext cx="97200" cy="109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82D674A-9F53-4E23-83D3-AC43B06333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41811" y="4251118"/>
                  <a:ext cx="1148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F34473A-84FC-404D-B714-11602F8AE032}"/>
              </a:ext>
            </a:extLst>
          </p:cNvPr>
          <p:cNvGrpSpPr/>
          <p:nvPr/>
        </p:nvGrpSpPr>
        <p:grpSpPr>
          <a:xfrm>
            <a:off x="1982395" y="5890054"/>
            <a:ext cx="130396" cy="96215"/>
            <a:chOff x="1828491" y="4482598"/>
            <a:chExt cx="14832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1EF2AEE-D470-4E8F-BB18-DBE76435BA0C}"/>
                    </a:ext>
                  </a:extLst>
                </p14:cNvPr>
                <p14:cNvContentPartPr/>
                <p14:nvPr/>
              </p14:nvContentPartPr>
              <p14:xfrm>
                <a:off x="1828491" y="4482598"/>
                <a:ext cx="11880" cy="108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95C26C-29FD-4C29-9D72-84ACA942C3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19851" y="4473598"/>
                  <a:ext cx="29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E306CD-90B7-44EF-8CA8-360F34C94618}"/>
                    </a:ext>
                  </a:extLst>
                </p14:cNvPr>
                <p14:cNvContentPartPr/>
                <p14:nvPr/>
              </p14:nvContentPartPr>
              <p14:xfrm>
                <a:off x="1885011" y="4486558"/>
                <a:ext cx="91800" cy="105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F6D2B9-03AA-49E1-B31C-305593FD49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76011" y="4477918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274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Burnet</dc:creator>
  <cp:lastModifiedBy>Anna Burnet</cp:lastModifiedBy>
  <cp:revision>2</cp:revision>
  <dcterms:created xsi:type="dcterms:W3CDTF">2022-11-28T21:44:42Z</dcterms:created>
  <dcterms:modified xsi:type="dcterms:W3CDTF">2022-11-28T22:41:56Z</dcterms:modified>
</cp:coreProperties>
</file>