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35F1-2914-D0F1-6439-F2FA11F74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94653-EE2D-B2BE-3809-5CAC3FBA1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D6D73-3C7B-4A18-B0B8-E4D90E27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F7B98-1107-9301-3322-4351561C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20C04-2E86-8C69-990D-5A8F0EAC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D201-8341-D3D8-338B-CCEC744F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705ED-F212-655E-A8BA-4A0737843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5409-BD72-A319-3770-115941A8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AA7E7-A75B-28F6-942E-C0B2C883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BCC51-1A56-76CF-BDC4-8EB32F63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42F16-F642-354E-CFDA-A4DFE1779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E4448-B449-1FA1-34A0-BF3028D10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DC39B-8657-D3D4-E3FB-DD933D9D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84F10-5484-AEE9-2150-1AFEE017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7CD8-504B-B1A2-24AC-6AB49CF7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797E-BDA2-134C-39D4-44DBA93F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355AB-45E8-67EB-06E3-7EF53CE2A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DC410-D48A-AFC8-30D3-17FA4BE7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7EC39-B4D7-996A-FDC7-A9BDD269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CA7BB-D9EA-C9CD-55D6-41B8D416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5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89EC-B832-0D13-FD82-D25926F4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CA615-7C1C-3740-0ABA-B8DE4DB51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609B-BE75-90BA-DC55-1C6392EB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D237C-650D-FD3A-1213-15989583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DBBB9-6617-CD15-C919-3B98D3C5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3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EE9C-571B-BAAD-3755-746DECDF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B2D8-2BB9-CB40-C2F4-B44A7E68F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22337-38E7-C3C9-625B-E22629C25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D2A6D-1E7F-E288-D03E-64228882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FA760-81E7-5CA2-1E04-DCF3A11E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B119B-93B3-AF2A-2FB6-532EDA97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88E6-02B9-3F6B-E6E5-C9CC1B4F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39650-A37A-C540-A52B-A2AD3E745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91327-856B-E20F-0924-2184AF84B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484BF-FEFF-2A68-7D8B-9F113F0CE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73722-B0A7-3ABA-2F94-9A308F3D8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FF05A-00DF-9E19-A565-5851E10E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89528-E78B-682A-2034-1211FD59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442F2-F267-94E6-820A-E50EED47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8F04-0AF6-4A7B-612B-A461962D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1E5BC-81A2-3F0A-9179-5746B9BE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27A99-5424-F7DB-A781-38AAED26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05F3E-82C2-D824-1664-B52C7909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4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B99DB-8CBD-AC51-E1ED-85004362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7EE9B3-B288-97F0-41D1-48BCA2B3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6F963-B8E1-D7CE-EC7F-FCB696C2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3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8D3C-20B0-6A8A-4731-A37C355E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CEB-C44F-9723-FE0A-D3C7341E8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01762-3AEA-D687-C574-C05F1DE28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8C4A2-7074-7EE3-1F12-60BFA746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EC888-D82F-320A-0985-C8968157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C9F42-162A-7483-7DC4-C959A9A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6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8793-8843-9444-C6EC-524EE05E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05DE9-7704-8991-099E-4BC2E9BF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94168-571E-FFC5-4D9A-7A57F54E6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6188C-46F0-0E7E-D499-299A75894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5F017-564D-E7C4-07AF-CE7C44E2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D199-8849-9559-BF0A-04BA1BB1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1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6563A6-1881-F2BC-1D1C-12F55B16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6020B-87B6-3330-6BD8-8F727DD73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8CF44-CF9C-0847-F8DB-BD705D090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DC9F-A4BD-4752-8369-3E1AA5C9D07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32D3E-6145-482E-33DD-E32299148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49E66-D789-D24E-7D12-FA96AA5D8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08560-811E-47D2-BB8B-3059124C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4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AE6F-3117-32C1-E8F8-2964F056F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FAC40-E64E-233E-DAD6-DEB7B7ECA9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D80FAF0-9CC9-BDB7-B554-AE5C22F4F7B3}"/>
              </a:ext>
            </a:extLst>
          </p:cNvPr>
          <p:cNvGrpSpPr/>
          <p:nvPr/>
        </p:nvGrpSpPr>
        <p:grpSpPr>
          <a:xfrm>
            <a:off x="0" y="1816403"/>
            <a:ext cx="6131996" cy="2940689"/>
            <a:chOff x="186628" y="878543"/>
            <a:chExt cx="5876770" cy="26382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5CE015-CDF3-1CE2-E268-664513CEF0DC}"/>
                </a:ext>
              </a:extLst>
            </p:cNvPr>
            <p:cNvGrpSpPr/>
            <p:nvPr/>
          </p:nvGrpSpPr>
          <p:grpSpPr>
            <a:xfrm>
              <a:off x="186628" y="878543"/>
              <a:ext cx="5876770" cy="2321785"/>
              <a:chOff x="2068766" y="655534"/>
              <a:chExt cx="5070750" cy="21126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A9593B-71BF-C45F-3A9C-36315DCF871E}"/>
                  </a:ext>
                </a:extLst>
              </p:cNvPr>
              <p:cNvSpPr txBox="1"/>
              <p:nvPr/>
            </p:nvSpPr>
            <p:spPr>
              <a:xfrm>
                <a:off x="2362802" y="1353591"/>
                <a:ext cx="725355" cy="30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Bach2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292B2C-83AF-36A4-B30E-FA095FA5496E}"/>
                  </a:ext>
                </a:extLst>
              </p:cNvPr>
              <p:cNvSpPr txBox="1"/>
              <p:nvPr/>
            </p:nvSpPr>
            <p:spPr>
              <a:xfrm>
                <a:off x="2068766" y="1958312"/>
                <a:ext cx="1064703" cy="30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1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Beta actin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07ABB4-02E8-7C68-1E06-C39C8CC409D0}"/>
                  </a:ext>
                </a:extLst>
              </p:cNvPr>
              <p:cNvSpPr txBox="1"/>
              <p:nvPr/>
            </p:nvSpPr>
            <p:spPr>
              <a:xfrm>
                <a:off x="6102081" y="2455291"/>
                <a:ext cx="513263" cy="30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BL8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C052FC-5F52-4580-D016-45CD1A04750C}"/>
                  </a:ext>
                </a:extLst>
              </p:cNvPr>
              <p:cNvSpPr txBox="1"/>
              <p:nvPr/>
            </p:nvSpPr>
            <p:spPr>
              <a:xfrm>
                <a:off x="3624233" y="2466593"/>
                <a:ext cx="619309" cy="30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BL41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907AD8-8814-8D1E-9287-9A88B0CB0B2A}"/>
                  </a:ext>
                </a:extLst>
              </p:cNvPr>
              <p:cNvSpPr txBox="1"/>
              <p:nvPr/>
            </p:nvSpPr>
            <p:spPr>
              <a:xfrm>
                <a:off x="4333481" y="2462052"/>
                <a:ext cx="788983" cy="30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Ramos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A756C3-DCB8-0EA1-9FA1-D899FA5C189B}"/>
                  </a:ext>
                </a:extLst>
              </p:cNvPr>
              <p:cNvSpPr txBox="1"/>
              <p:nvPr/>
            </p:nvSpPr>
            <p:spPr>
              <a:xfrm rot="19068700">
                <a:off x="3700295" y="655534"/>
                <a:ext cx="939682" cy="301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1" dirty="0">
                    <a:latin typeface="Arial" panose="020B0604020202020204" pitchFamily="34" charset="0"/>
                    <a:cs typeface="Arial" panose="020B0604020202020204" pitchFamily="34" charset="0"/>
                  </a:rPr>
                  <a:t>mock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203A96-3CBE-7AFE-9F0C-EE6D667DC5EE}"/>
                  </a:ext>
                </a:extLst>
              </p:cNvPr>
              <p:cNvSpPr txBox="1"/>
              <p:nvPr/>
            </p:nvSpPr>
            <p:spPr>
              <a:xfrm rot="19068700">
                <a:off x="4160464" y="737127"/>
                <a:ext cx="672332" cy="30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dirty="0">
                    <a:latin typeface="Arial" panose="020B0604020202020204" pitchFamily="34" charset="0"/>
                    <a:cs typeface="Arial" panose="020B0604020202020204" pitchFamily="34" charset="0"/>
                  </a:rPr>
                  <a:t>hemin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255481-CFD5-6BAA-82FD-011BFFFB927B}"/>
                  </a:ext>
                </a:extLst>
              </p:cNvPr>
              <p:cNvSpPr txBox="1"/>
              <p:nvPr/>
            </p:nvSpPr>
            <p:spPr>
              <a:xfrm>
                <a:off x="5266059" y="2458670"/>
                <a:ext cx="714750" cy="30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Mutu</a:t>
                </a:r>
                <a:r>
                  <a:rPr lang="en-US" sz="1801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674D88-8439-77F8-C807-19C1049E9DC4}"/>
                  </a:ext>
                </a:extLst>
              </p:cNvPr>
              <p:cNvSpPr txBox="1"/>
              <p:nvPr/>
            </p:nvSpPr>
            <p:spPr>
              <a:xfrm rot="19068700">
                <a:off x="4889288" y="793463"/>
                <a:ext cx="672332" cy="30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dirty="0">
                    <a:latin typeface="Arial" panose="020B0604020202020204" pitchFamily="34" charset="0"/>
                    <a:cs typeface="Arial" panose="020B0604020202020204" pitchFamily="34" charset="0"/>
                  </a:rPr>
                  <a:t>hemin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952FD5-1FF1-1367-051E-82BFA4FFAD74}"/>
                  </a:ext>
                </a:extLst>
              </p:cNvPr>
              <p:cNvSpPr txBox="1"/>
              <p:nvPr/>
            </p:nvSpPr>
            <p:spPr>
              <a:xfrm rot="19068700">
                <a:off x="5678236" y="767430"/>
                <a:ext cx="672332" cy="30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dirty="0">
                    <a:latin typeface="Arial" panose="020B0604020202020204" pitchFamily="34" charset="0"/>
                    <a:cs typeface="Arial" panose="020B0604020202020204" pitchFamily="34" charset="0"/>
                  </a:rPr>
                  <a:t>hemin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58873F-8775-878D-85A5-DBBADB229F57}"/>
                  </a:ext>
                </a:extLst>
              </p:cNvPr>
              <p:cNvSpPr txBox="1"/>
              <p:nvPr/>
            </p:nvSpPr>
            <p:spPr>
              <a:xfrm rot="19068700">
                <a:off x="6467184" y="734742"/>
                <a:ext cx="672332" cy="30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dirty="0">
                    <a:latin typeface="Arial" panose="020B0604020202020204" pitchFamily="34" charset="0"/>
                    <a:cs typeface="Arial" panose="020B0604020202020204" pitchFamily="34" charset="0"/>
                  </a:rPr>
                  <a:t>hemin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22A49B-49BC-63FE-80CB-D6E997182F20}"/>
                  </a:ext>
                </a:extLst>
              </p:cNvPr>
              <p:cNvSpPr txBox="1"/>
              <p:nvPr/>
            </p:nvSpPr>
            <p:spPr>
              <a:xfrm rot="19068700">
                <a:off x="4448129" y="692957"/>
                <a:ext cx="939682" cy="301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1" dirty="0">
                    <a:latin typeface="Arial" panose="020B0604020202020204" pitchFamily="34" charset="0"/>
                    <a:cs typeface="Arial" panose="020B0604020202020204" pitchFamily="34" charset="0"/>
                  </a:rPr>
                  <a:t>mock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6BC9C70-BF80-5467-9ECE-2C0EC5102845}"/>
                  </a:ext>
                </a:extLst>
              </p:cNvPr>
              <p:cNvSpPr txBox="1"/>
              <p:nvPr/>
            </p:nvSpPr>
            <p:spPr>
              <a:xfrm rot="19068700">
                <a:off x="5227794" y="692957"/>
                <a:ext cx="939682" cy="301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1" dirty="0">
                    <a:latin typeface="Arial" panose="020B0604020202020204" pitchFamily="34" charset="0"/>
                    <a:cs typeface="Arial" panose="020B0604020202020204" pitchFamily="34" charset="0"/>
                  </a:rPr>
                  <a:t>mock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A85278-89EF-E838-E66F-C59BBCA84437}"/>
                  </a:ext>
                </a:extLst>
              </p:cNvPr>
              <p:cNvSpPr txBox="1"/>
              <p:nvPr/>
            </p:nvSpPr>
            <p:spPr>
              <a:xfrm rot="19068700">
                <a:off x="6054324" y="681927"/>
                <a:ext cx="956191" cy="301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1" dirty="0">
                    <a:latin typeface="Arial" panose="020B0604020202020204" pitchFamily="34" charset="0"/>
                    <a:cs typeface="Arial" panose="020B0604020202020204" pitchFamily="34" charset="0"/>
                  </a:rPr>
                  <a:t>mock</a:t>
                </a:r>
              </a:p>
            </p:txBody>
          </p:sp>
          <p:pic>
            <p:nvPicPr>
              <p:cNvPr id="44" name="Picture 4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F5A1374-342C-CA4D-FE99-F31FA2AD6A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2000" contrast="5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60" t="56636" r="36390" b="32547"/>
              <a:stretch/>
            </p:blipFill>
            <p:spPr>
              <a:xfrm>
                <a:off x="3309129" y="1888579"/>
                <a:ext cx="3583291" cy="607362"/>
              </a:xfrm>
              <a:prstGeom prst="rect">
                <a:avLst/>
              </a:prstGeom>
            </p:spPr>
          </p:pic>
          <p:pic>
            <p:nvPicPr>
              <p:cNvPr id="45" name="Picture 44" descr="A picture containing text, businesscard&#10;&#10;Description automatically generated">
                <a:extLst>
                  <a:ext uri="{FF2B5EF4-FFF2-40B4-BE49-F238E27FC236}">
                    <a16:creationId xmlns:a16="http://schemas.microsoft.com/office/drawing/2014/main" id="{5459047D-54A4-D599-B32F-21FE44CBC9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83" t="28181" r="36863" b="63450"/>
              <a:stretch/>
            </p:blipFill>
            <p:spPr>
              <a:xfrm>
                <a:off x="3313216" y="1179201"/>
                <a:ext cx="3583291" cy="656273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7DED40-402F-B2A6-E500-F97ECC481268}"/>
                </a:ext>
              </a:extLst>
            </p:cNvPr>
            <p:cNvSpPr txBox="1"/>
            <p:nvPr/>
          </p:nvSpPr>
          <p:spPr>
            <a:xfrm>
              <a:off x="276273" y="1188270"/>
              <a:ext cx="471586" cy="33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b="1" dirty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EE4BFB-CF2E-DA55-441B-312F2E5B449E}"/>
                </a:ext>
              </a:extLst>
            </p:cNvPr>
            <p:cNvSpPr txBox="1"/>
            <p:nvPr/>
          </p:nvSpPr>
          <p:spPr>
            <a:xfrm>
              <a:off x="2070434" y="3185365"/>
              <a:ext cx="1516618" cy="331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1" i="1" dirty="0">
                  <a:latin typeface="Arial" panose="020B0604020202020204" pitchFamily="34" charset="0"/>
                  <a:cs typeface="Arial" panose="020B0604020202020204" pitchFamily="34" charset="0"/>
                </a:rPr>
                <a:t>EBV negative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B7D6E5-4928-478A-5941-BA2E104EE927}"/>
                </a:ext>
              </a:extLst>
            </p:cNvPr>
            <p:cNvSpPr txBox="1"/>
            <p:nvPr/>
          </p:nvSpPr>
          <p:spPr>
            <a:xfrm>
              <a:off x="3938028" y="3185365"/>
              <a:ext cx="1430586" cy="331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1" i="1" dirty="0">
                  <a:latin typeface="Arial" panose="020B0604020202020204" pitchFamily="34" charset="0"/>
                  <a:cs typeface="Arial" panose="020B0604020202020204" pitchFamily="34" charset="0"/>
                </a:rPr>
                <a:t>EBV positive</a:t>
              </a:r>
            </a:p>
          </p:txBody>
        </p:sp>
      </p:grpSp>
      <p:pic>
        <p:nvPicPr>
          <p:cNvPr id="46" name="Picture 45" descr="A picture containing text&#10;&#10;Description automatically generated">
            <a:extLst>
              <a:ext uri="{FF2B5EF4-FFF2-40B4-BE49-F238E27FC236}">
                <a16:creationId xmlns:a16="http://schemas.microsoft.com/office/drawing/2014/main" id="{F3D6FA2E-8793-0FAA-9105-B864C4FD7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5" t="30041" r="22107" b="4629"/>
          <a:stretch/>
        </p:blipFill>
        <p:spPr>
          <a:xfrm>
            <a:off x="6374323" y="1440904"/>
            <a:ext cx="5541974" cy="407301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DDB6A63-C336-8F44-59B1-03C2FD27C146}"/>
              </a:ext>
            </a:extLst>
          </p:cNvPr>
          <p:cNvSpPr txBox="1"/>
          <p:nvPr/>
        </p:nvSpPr>
        <p:spPr>
          <a:xfrm>
            <a:off x="7534837" y="5751871"/>
            <a:ext cx="322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(dual Bach2/ Beta actin staining)</a:t>
            </a:r>
          </a:p>
        </p:txBody>
      </p:sp>
    </p:spTree>
    <p:extLst>
      <p:ext uri="{BB962C8B-B14F-4D97-AF65-F5344CB8AC3E}">
        <p14:creationId xmlns:p14="http://schemas.microsoft.com/office/powerpoint/2010/main" val="2074549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Burnet</dc:creator>
  <cp:lastModifiedBy>Anna Burnet</cp:lastModifiedBy>
  <cp:revision>2</cp:revision>
  <dcterms:created xsi:type="dcterms:W3CDTF">2022-11-30T20:40:24Z</dcterms:created>
  <dcterms:modified xsi:type="dcterms:W3CDTF">2022-11-30T20:44:13Z</dcterms:modified>
</cp:coreProperties>
</file>