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E14FA8-905A-0BFB-82CD-C63258951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D952EA3-2F2A-5415-9607-176208791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845227-B904-FAD1-F97B-1165E2670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D9FF-4400-4E4F-9707-C6280F1EB613}" type="datetimeFigureOut">
              <a:rPr kumimoji="1" lang="ja-JP" altLang="en-US" smtClean="0"/>
              <a:t>2022/11/3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C0F448-7D6A-C8BC-6169-7D6202C5C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F48CFEA-8BF9-312B-E0DC-B88E3CD2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33B2-2124-455A-93EA-00CE7CE853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756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713F69-C95C-0FF0-E8E0-D12A843C9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3BA29A2-66C3-4508-E823-A2870A45C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FD4401C-CBA1-F006-24A4-5D1F4BD8C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D9FF-4400-4E4F-9707-C6280F1EB613}" type="datetimeFigureOut">
              <a:rPr kumimoji="1" lang="ja-JP" altLang="en-US" smtClean="0"/>
              <a:t>2022/11/3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A2DBD1-F4EB-3A4B-D476-3EDDF27AF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4CF6A1-E5D6-B522-0CF1-CEA775F8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33B2-2124-455A-93EA-00CE7CE853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988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040DF41-6178-ACF8-2998-2F6851BE9F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69B6DD9-F236-2ACF-83F0-4B15D5D37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95B6A8-6BD0-3004-CC2A-026935FE0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D9FF-4400-4E4F-9707-C6280F1EB613}" type="datetimeFigureOut">
              <a:rPr kumimoji="1" lang="ja-JP" altLang="en-US" smtClean="0"/>
              <a:t>2022/11/3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922581-FE49-FC05-94C3-48D768FA5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059E83-DDCE-9C05-4F10-B983575FD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33B2-2124-455A-93EA-00CE7CE853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00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6AB1F0-00B0-C97B-5243-3A1504235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79E991-6AAE-8F40-BFC3-BD23B5A47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EACE6A-BDE5-9DBB-203A-7853525C6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D9FF-4400-4E4F-9707-C6280F1EB613}" type="datetimeFigureOut">
              <a:rPr kumimoji="1" lang="ja-JP" altLang="en-US" smtClean="0"/>
              <a:t>2022/11/3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95E4A1-8565-F2FE-75B9-C86571408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380946-43D2-8661-C361-229483D4D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33B2-2124-455A-93EA-00CE7CE853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8888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E6282E-6311-0830-390E-61A1666E9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1384900-0519-102B-681B-6A790E053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9793C7-0F12-FA3C-1C0C-8588B8FE9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D9FF-4400-4E4F-9707-C6280F1EB613}" type="datetimeFigureOut">
              <a:rPr kumimoji="1" lang="ja-JP" altLang="en-US" smtClean="0"/>
              <a:t>2022/11/3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E3403D-3EA4-2BFF-F29A-75B972EFD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E5D620-25AB-E009-5324-FBB0EA4BD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33B2-2124-455A-93EA-00CE7CE853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772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A6463F-015B-9300-243C-B421A0BBF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265E2C-EB89-D3A3-55BD-611EDE263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0F9FB7F-1DCF-4444-99C8-E2F15238B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F73ED15-B59E-8627-C67C-262AB1FCC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D9FF-4400-4E4F-9707-C6280F1EB613}" type="datetimeFigureOut">
              <a:rPr kumimoji="1" lang="ja-JP" altLang="en-US" smtClean="0"/>
              <a:t>2022/11/3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12146EE-B561-EF82-D776-7A8DB83FD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9DDF0FE-BDE7-21AC-5564-1E0273D3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33B2-2124-455A-93EA-00CE7CE853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983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24A275-CB34-4099-EB5E-2F8BA125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C70DF8-38E3-949A-E7A8-3F87E408C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E27053D-E578-DF12-A917-4DAD05174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F6860CC-5259-9EA6-9E33-CC8B0F280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18381C9-E1ED-C5D9-FA2D-84FDEDC781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0A8A609-AB7E-F36E-A8B5-B43C6E920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D9FF-4400-4E4F-9707-C6280F1EB613}" type="datetimeFigureOut">
              <a:rPr kumimoji="1" lang="ja-JP" altLang="en-US" smtClean="0"/>
              <a:t>2022/11/3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1FFCE83-847B-3824-95A4-21D6B1F27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2F1C115-E0CB-5498-0567-18A7C309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33B2-2124-455A-93EA-00CE7CE853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970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C1DAC1-523F-7F36-2213-ED75B94A2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A1198E3-A6C5-65B7-71A7-D6FD21B8D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D9FF-4400-4E4F-9707-C6280F1EB613}" type="datetimeFigureOut">
              <a:rPr kumimoji="1" lang="ja-JP" altLang="en-US" smtClean="0"/>
              <a:t>2022/11/3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081DD0C-A46A-AEEF-D053-6EE19C2D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2BB27E5-91B0-8F38-09BB-D244604DA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33B2-2124-455A-93EA-00CE7CE853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6736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12891EA-B1D9-DF9A-2B66-E3EC16F3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D9FF-4400-4E4F-9707-C6280F1EB613}" type="datetimeFigureOut">
              <a:rPr kumimoji="1" lang="ja-JP" altLang="en-US" smtClean="0"/>
              <a:t>2022/11/3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8456982-06B9-076D-E12F-4086D5FE2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13A692-E97C-AF24-2C54-9F9E3C024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33B2-2124-455A-93EA-00CE7CE853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9912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68BEE2-A2C9-F745-6763-FE2499007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E6FFEE-8F6A-9062-7CCA-C6D06D68B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79F1006-820B-4E1A-E38C-CF2E6B7EA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D4E3825-F984-69D3-E40A-BFBE8CD12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D9FF-4400-4E4F-9707-C6280F1EB613}" type="datetimeFigureOut">
              <a:rPr kumimoji="1" lang="ja-JP" altLang="en-US" smtClean="0"/>
              <a:t>2022/11/3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A22B450-3432-F561-C935-3549DF533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06DD532-A6BF-C566-70B6-97BE9092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33B2-2124-455A-93EA-00CE7CE853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8007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9DD8FF-972C-EAF3-E8FB-233A477D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FF97A86-625F-42EF-F111-864F86CEC7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3AC17C2-90DB-02B4-ACDC-0DE3890FC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1C60AD8-64DA-8905-1151-1476AA1F1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D9FF-4400-4E4F-9707-C6280F1EB613}" type="datetimeFigureOut">
              <a:rPr kumimoji="1" lang="ja-JP" altLang="en-US" smtClean="0"/>
              <a:t>2022/11/3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72B6AD-63D6-CBCB-42E8-DBB6968FD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CE62A2-F5F9-132D-CC3B-FBB2ADDC5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33B2-2124-455A-93EA-00CE7CE853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6309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7F88674-D750-D7A9-41CB-B9879642C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4CBD2E9-18BA-98B8-F9A0-F9B5EB51A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04DD63-6814-09E5-886C-61961B553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7D9FF-4400-4E4F-9707-C6280F1EB613}" type="datetimeFigureOut">
              <a:rPr kumimoji="1" lang="ja-JP" altLang="en-US" smtClean="0"/>
              <a:t>2022/11/3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41F024-0883-66B6-DCEB-89897387B5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D8EBC4F-4D17-255F-D407-D55CA6245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933B2-2124-455A-93EA-00CE7CE853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981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3FE4BC-4D6F-CBE9-C2C4-10879C3DB6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975BE72-D473-2CA2-99CC-061BDE091F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IMG_4307 (3)">
            <a:hlinkClick r:id="" action="ppaction://media"/>
            <a:extLst>
              <a:ext uri="{FF2B5EF4-FFF2-40B4-BE49-F238E27FC236}">
                <a16:creationId xmlns:a16="http://schemas.microsoft.com/office/drawing/2014/main" id="{81895550-CA24-109B-92B1-84DF949FD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538" y="513303"/>
            <a:ext cx="10366923" cy="583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ワイド画面</PresentationFormat>
  <Paragraphs>0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Seiji Tanaka</dc:creator>
  <cp:lastModifiedBy>Seiji Tanaka</cp:lastModifiedBy>
  <cp:revision>1</cp:revision>
  <dcterms:created xsi:type="dcterms:W3CDTF">2022-11-03T12:26:03Z</dcterms:created>
  <dcterms:modified xsi:type="dcterms:W3CDTF">2022-11-03T12:26:58Z</dcterms:modified>
</cp:coreProperties>
</file>