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5" r:id="rId3"/>
    <p:sldMasterId id="2147483686"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2de4385b4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2de4385b4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5f3efcc3f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5f3efcc3f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5f3efcc3f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5f3efcc3f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5f3efcc3f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5f3efcc3f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5f3efcc3f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5f3efcc3f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5f3efcc3f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5f3efcc3f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5f3efcc3f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5f3efcc3f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5f3efcc3f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5f3efcc3f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c81a77dc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c81a77dc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cc81a77dc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cc81a77dc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f63248d9d_0_2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f63248d9d_0_2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cc81a77dc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cc81a77dc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362ac0c155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362ac0c155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f63248d9d_0_20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f63248d9d_0_2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58879a06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58879a06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de4385b48_0_360:notes"/>
          <p:cNvSpPr txBox="1"/>
          <p:nvPr>
            <p:ph idx="1" type="body"/>
          </p:nvPr>
        </p:nvSpPr>
        <p:spPr>
          <a:xfrm>
            <a:off x="685800" y="4343237"/>
            <a:ext cx="5486100" cy="4114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91" name="Google Shape;191;g12de4385b48_0_360:notes"/>
          <p:cNvSpPr/>
          <p:nvPr>
            <p:ph idx="2" type="sldImg"/>
          </p:nvPr>
        </p:nvSpPr>
        <p:spPr>
          <a:xfrm>
            <a:off x="379263" y="685795"/>
            <a:ext cx="61002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de4385b48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2de4385b48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de4385b48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2de4385b48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362ac0c155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362ac0c155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cf63248d9d_0_20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cf63248d9d_0_2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p:cSld name="TITLE_1">
    <p:spTree>
      <p:nvGrpSpPr>
        <p:cNvPr id="50" name="Shape 50"/>
        <p:cNvGrpSpPr/>
        <p:nvPr/>
      </p:nvGrpSpPr>
      <p:grpSpPr>
        <a:xfrm>
          <a:off x="0" y="0"/>
          <a:ext cx="0" cy="0"/>
          <a:chOff x="0" y="0"/>
          <a:chExt cx="0" cy="0"/>
        </a:xfrm>
      </p:grpSpPr>
      <p:sp>
        <p:nvSpPr>
          <p:cNvPr id="51" name="Google Shape;51;p13"/>
          <p:cNvSpPr txBox="1"/>
          <p:nvPr>
            <p:ph type="title"/>
          </p:nvPr>
        </p:nvSpPr>
        <p:spPr>
          <a:xfrm>
            <a:off x="1143000" y="841772"/>
            <a:ext cx="6858000" cy="1790700"/>
          </a:xfrm>
          <a:prstGeom prst="rect">
            <a:avLst/>
          </a:prstGeom>
          <a:noFill/>
          <a:ln>
            <a:noFill/>
          </a:ln>
        </p:spPr>
        <p:txBody>
          <a:bodyPr anchorCtr="0" anchor="b" bIns="34250" lIns="34250" spcFirstLastPara="1" rIns="34250" wrap="square" tIns="34250">
            <a:noAutofit/>
          </a:bodyPr>
          <a:lstStyle>
            <a:lvl1pPr lvl="0" rtl="0" algn="ctr">
              <a:lnSpc>
                <a:spcPct val="90000"/>
              </a:lnSpc>
              <a:spcBef>
                <a:spcPts val="0"/>
              </a:spcBef>
              <a:spcAft>
                <a:spcPts val="0"/>
              </a:spcAft>
              <a:buClr>
                <a:srgbClr val="000000"/>
              </a:buClr>
              <a:buSzPts val="4500"/>
              <a:buFont typeface="Arial"/>
              <a:buNone/>
              <a:defRPr sz="4500"/>
            </a:lvl1pPr>
            <a:lvl2pPr lvl="1" rtl="0" algn="l">
              <a:lnSpc>
                <a:spcPct val="90000"/>
              </a:lnSpc>
              <a:spcBef>
                <a:spcPts val="0"/>
              </a:spcBef>
              <a:spcAft>
                <a:spcPts val="0"/>
              </a:spcAft>
              <a:buClr>
                <a:srgbClr val="000000"/>
              </a:buClr>
              <a:buSzPts val="1400"/>
              <a:buNone/>
              <a:defRPr/>
            </a:lvl2pPr>
            <a:lvl3pPr lvl="2" rtl="0" algn="l">
              <a:lnSpc>
                <a:spcPct val="90000"/>
              </a:lnSpc>
              <a:spcBef>
                <a:spcPts val="0"/>
              </a:spcBef>
              <a:spcAft>
                <a:spcPts val="0"/>
              </a:spcAft>
              <a:buClr>
                <a:srgbClr val="000000"/>
              </a:buClr>
              <a:buSzPts val="1400"/>
              <a:buNone/>
              <a:defRPr/>
            </a:lvl3pPr>
            <a:lvl4pPr lvl="3" rtl="0" algn="l">
              <a:lnSpc>
                <a:spcPct val="90000"/>
              </a:lnSpc>
              <a:spcBef>
                <a:spcPts val="0"/>
              </a:spcBef>
              <a:spcAft>
                <a:spcPts val="0"/>
              </a:spcAft>
              <a:buClr>
                <a:srgbClr val="000000"/>
              </a:buClr>
              <a:buSzPts val="1400"/>
              <a:buNone/>
              <a:defRPr/>
            </a:lvl4pPr>
            <a:lvl5pPr lvl="4" rtl="0" algn="l">
              <a:lnSpc>
                <a:spcPct val="90000"/>
              </a:lnSpc>
              <a:spcBef>
                <a:spcPts val="0"/>
              </a:spcBef>
              <a:spcAft>
                <a:spcPts val="0"/>
              </a:spcAft>
              <a:buClr>
                <a:srgbClr val="000000"/>
              </a:buClr>
              <a:buSzPts val="1400"/>
              <a:buNone/>
              <a:defRPr/>
            </a:lvl5pPr>
            <a:lvl6pPr lvl="5" rtl="0" algn="l">
              <a:lnSpc>
                <a:spcPct val="90000"/>
              </a:lnSpc>
              <a:spcBef>
                <a:spcPts val="0"/>
              </a:spcBef>
              <a:spcAft>
                <a:spcPts val="0"/>
              </a:spcAft>
              <a:buClr>
                <a:srgbClr val="000000"/>
              </a:buClr>
              <a:buSzPts val="1400"/>
              <a:buNone/>
              <a:defRPr/>
            </a:lvl6pPr>
            <a:lvl7pPr lvl="6" rtl="0" algn="l">
              <a:lnSpc>
                <a:spcPct val="90000"/>
              </a:lnSpc>
              <a:spcBef>
                <a:spcPts val="0"/>
              </a:spcBef>
              <a:spcAft>
                <a:spcPts val="0"/>
              </a:spcAft>
              <a:buClr>
                <a:srgbClr val="000000"/>
              </a:buClr>
              <a:buSzPts val="1400"/>
              <a:buNone/>
              <a:defRPr/>
            </a:lvl7pPr>
            <a:lvl8pPr lvl="7" rtl="0" algn="l">
              <a:lnSpc>
                <a:spcPct val="90000"/>
              </a:lnSpc>
              <a:spcBef>
                <a:spcPts val="0"/>
              </a:spcBef>
              <a:spcAft>
                <a:spcPts val="0"/>
              </a:spcAft>
              <a:buClr>
                <a:srgbClr val="000000"/>
              </a:buClr>
              <a:buSzPts val="1400"/>
              <a:buNone/>
              <a:defRPr/>
            </a:lvl8pPr>
            <a:lvl9pPr lvl="8" rtl="0" algn="l">
              <a:lnSpc>
                <a:spcPct val="90000"/>
              </a:lnSpc>
              <a:spcBef>
                <a:spcPts val="0"/>
              </a:spcBef>
              <a:spcAft>
                <a:spcPts val="0"/>
              </a:spcAft>
              <a:buClr>
                <a:srgbClr val="000000"/>
              </a:buClr>
              <a:buSzPts val="1400"/>
              <a:buNone/>
              <a:defRPr/>
            </a:lvl9pPr>
          </a:lstStyle>
          <a:p/>
        </p:txBody>
      </p:sp>
      <p:sp>
        <p:nvSpPr>
          <p:cNvPr id="52" name="Google Shape;52;p13"/>
          <p:cNvSpPr txBox="1"/>
          <p:nvPr>
            <p:ph idx="1" type="body"/>
          </p:nvPr>
        </p:nvSpPr>
        <p:spPr>
          <a:xfrm>
            <a:off x="1143000" y="2701528"/>
            <a:ext cx="6858000" cy="1241700"/>
          </a:xfrm>
          <a:prstGeom prst="rect">
            <a:avLst/>
          </a:prstGeom>
          <a:noFill/>
          <a:ln>
            <a:noFill/>
          </a:ln>
        </p:spPr>
        <p:txBody>
          <a:bodyPr anchorCtr="0" anchor="t" bIns="34250" lIns="34250" spcFirstLastPara="1" rIns="34250" wrap="square" tIns="34250">
            <a:noAutofit/>
          </a:bodyPr>
          <a:lstStyle>
            <a:lvl1pPr indent="-228600" lvl="0" marL="457200" rtl="0" algn="ctr">
              <a:lnSpc>
                <a:spcPct val="90000"/>
              </a:lnSpc>
              <a:spcBef>
                <a:spcPts val="800"/>
              </a:spcBef>
              <a:spcAft>
                <a:spcPts val="0"/>
              </a:spcAft>
              <a:buClr>
                <a:srgbClr val="000000"/>
              </a:buClr>
              <a:buSzPts val="1800"/>
              <a:buFont typeface="Avenir"/>
              <a:buNone/>
              <a:defRPr sz="1800"/>
            </a:lvl1pPr>
            <a:lvl2pPr indent="-228600" lvl="1" marL="914400" rtl="0" algn="ctr">
              <a:lnSpc>
                <a:spcPct val="90000"/>
              </a:lnSpc>
              <a:spcBef>
                <a:spcPts val="800"/>
              </a:spcBef>
              <a:spcAft>
                <a:spcPts val="0"/>
              </a:spcAft>
              <a:buClr>
                <a:srgbClr val="000000"/>
              </a:buClr>
              <a:buSzPts val="1800"/>
              <a:buFont typeface="Avenir"/>
              <a:buNone/>
              <a:defRPr sz="1800"/>
            </a:lvl2pPr>
            <a:lvl3pPr indent="-228600" lvl="2" marL="1371600" rtl="0" algn="ctr">
              <a:lnSpc>
                <a:spcPct val="90000"/>
              </a:lnSpc>
              <a:spcBef>
                <a:spcPts val="800"/>
              </a:spcBef>
              <a:spcAft>
                <a:spcPts val="0"/>
              </a:spcAft>
              <a:buClr>
                <a:srgbClr val="000000"/>
              </a:buClr>
              <a:buSzPts val="1800"/>
              <a:buFont typeface="Avenir"/>
              <a:buNone/>
              <a:defRPr sz="1800"/>
            </a:lvl3pPr>
            <a:lvl4pPr indent="-228600" lvl="3" marL="1828800" rtl="0" algn="ctr">
              <a:lnSpc>
                <a:spcPct val="90000"/>
              </a:lnSpc>
              <a:spcBef>
                <a:spcPts val="800"/>
              </a:spcBef>
              <a:spcAft>
                <a:spcPts val="0"/>
              </a:spcAft>
              <a:buClr>
                <a:srgbClr val="000000"/>
              </a:buClr>
              <a:buSzPts val="1800"/>
              <a:buFont typeface="Avenir"/>
              <a:buNone/>
              <a:defRPr sz="1800"/>
            </a:lvl4pPr>
            <a:lvl5pPr indent="-228600" lvl="4" marL="2286000" rtl="0" algn="ctr">
              <a:lnSpc>
                <a:spcPct val="90000"/>
              </a:lnSpc>
              <a:spcBef>
                <a:spcPts val="800"/>
              </a:spcBef>
              <a:spcAft>
                <a:spcPts val="0"/>
              </a:spcAft>
              <a:buClr>
                <a:srgbClr val="000000"/>
              </a:buClr>
              <a:buSzPts val="1800"/>
              <a:buFont typeface="Avenir"/>
              <a:buNone/>
              <a:defRPr sz="1800"/>
            </a:lvl5pPr>
            <a:lvl6pPr indent="-361950" lvl="5" marL="2743200" rtl="0" algn="l">
              <a:lnSpc>
                <a:spcPct val="90000"/>
              </a:lnSpc>
              <a:spcBef>
                <a:spcPts val="800"/>
              </a:spcBef>
              <a:spcAft>
                <a:spcPts val="0"/>
              </a:spcAft>
              <a:buSzPts val="2100"/>
              <a:buChar char="■"/>
              <a:defRPr/>
            </a:lvl6pPr>
            <a:lvl7pPr indent="-361950" lvl="6" marL="3200400" rtl="0" algn="l">
              <a:lnSpc>
                <a:spcPct val="90000"/>
              </a:lnSpc>
              <a:spcBef>
                <a:spcPts val="800"/>
              </a:spcBef>
              <a:spcAft>
                <a:spcPts val="0"/>
              </a:spcAft>
              <a:buSzPts val="2100"/>
              <a:buChar char="●"/>
              <a:defRPr/>
            </a:lvl7pPr>
            <a:lvl8pPr indent="-361950" lvl="7" marL="3657600" rtl="0" algn="l">
              <a:lnSpc>
                <a:spcPct val="90000"/>
              </a:lnSpc>
              <a:spcBef>
                <a:spcPts val="800"/>
              </a:spcBef>
              <a:spcAft>
                <a:spcPts val="0"/>
              </a:spcAft>
              <a:buSzPts val="2100"/>
              <a:buChar char="○"/>
              <a:defRPr/>
            </a:lvl8pPr>
            <a:lvl9pPr indent="-361950" lvl="8" marL="4114800" rtl="0" algn="l">
              <a:lnSpc>
                <a:spcPct val="90000"/>
              </a:lnSpc>
              <a:spcBef>
                <a:spcPts val="800"/>
              </a:spcBef>
              <a:spcAft>
                <a:spcPts val="0"/>
              </a:spcAft>
              <a:buSzPts val="2100"/>
              <a:buChar char="■"/>
              <a:defRPr/>
            </a:lvl9pPr>
          </a:lstStyle>
          <a:p/>
        </p:txBody>
      </p:sp>
      <p:sp>
        <p:nvSpPr>
          <p:cNvPr id="53" name="Google Shape;53;p13"/>
          <p:cNvSpPr txBox="1"/>
          <p:nvPr>
            <p:ph idx="12" type="sldNum"/>
          </p:nvPr>
        </p:nvSpPr>
        <p:spPr>
          <a:xfrm>
            <a:off x="8310173" y="4793709"/>
            <a:ext cx="205200" cy="220800"/>
          </a:xfrm>
          <a:prstGeom prst="rect">
            <a:avLst/>
          </a:prstGeom>
          <a:noFill/>
          <a:ln>
            <a:noFill/>
          </a:ln>
        </p:spPr>
        <p:txBody>
          <a:bodyPr anchorCtr="0" anchor="ctr" bIns="34250" lIns="34250" spcFirstLastPara="1" rIns="34250" wrap="square" tIns="34250">
            <a:noAutofit/>
          </a:bodyPr>
          <a:lstStyle>
            <a:lvl1pPr indent="0" lvl="0"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1pPr>
            <a:lvl2pPr indent="0" lvl="1"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2pPr>
            <a:lvl3pPr indent="0" lvl="2"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3pPr>
            <a:lvl4pPr indent="0" lvl="3"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4pPr>
            <a:lvl5pPr indent="0" lvl="4"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5pPr>
            <a:lvl6pPr indent="0" lvl="5"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6pPr>
            <a:lvl7pPr indent="0" lvl="6"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7pPr>
            <a:lvl8pPr indent="0" lvl="7"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8pPr>
            <a:lvl9pPr indent="0" lvl="8"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showMasterSp="0">
  <p:cSld name="TITLE_2">
    <p:spTree>
      <p:nvGrpSpPr>
        <p:cNvPr id="54" name="Shape 54"/>
        <p:cNvGrpSpPr/>
        <p:nvPr/>
      </p:nvGrpSpPr>
      <p:grpSpPr>
        <a:xfrm>
          <a:off x="0" y="0"/>
          <a:ext cx="0" cy="0"/>
          <a:chOff x="0" y="0"/>
          <a:chExt cx="0" cy="0"/>
        </a:xfrm>
      </p:grpSpPr>
      <p:sp>
        <p:nvSpPr>
          <p:cNvPr id="55" name="Google Shape;55;p14"/>
          <p:cNvSpPr txBox="1"/>
          <p:nvPr>
            <p:ph type="title"/>
          </p:nvPr>
        </p:nvSpPr>
        <p:spPr>
          <a:xfrm>
            <a:off x="1143000" y="841772"/>
            <a:ext cx="6858000" cy="1790700"/>
          </a:xfrm>
          <a:prstGeom prst="rect">
            <a:avLst/>
          </a:prstGeom>
          <a:noFill/>
          <a:ln>
            <a:noFill/>
          </a:ln>
        </p:spPr>
        <p:txBody>
          <a:bodyPr anchorCtr="0" anchor="b" bIns="34250" lIns="34250" spcFirstLastPara="1" rIns="34250" wrap="square" tIns="34250">
            <a:noAutofit/>
          </a:bodyPr>
          <a:lstStyle>
            <a:lvl1pPr lvl="0" rtl="0" algn="ctr">
              <a:lnSpc>
                <a:spcPct val="90000"/>
              </a:lnSpc>
              <a:spcBef>
                <a:spcPts val="0"/>
              </a:spcBef>
              <a:spcAft>
                <a:spcPts val="0"/>
              </a:spcAft>
              <a:buClr>
                <a:srgbClr val="000000"/>
              </a:buClr>
              <a:buSzPts val="4500"/>
              <a:buFont typeface="Arial"/>
              <a:buNone/>
              <a:defRPr sz="4500"/>
            </a:lvl1pPr>
            <a:lvl2pPr lvl="1" rtl="0" algn="l">
              <a:lnSpc>
                <a:spcPct val="90000"/>
              </a:lnSpc>
              <a:spcBef>
                <a:spcPts val="0"/>
              </a:spcBef>
              <a:spcAft>
                <a:spcPts val="0"/>
              </a:spcAft>
              <a:buClr>
                <a:srgbClr val="000000"/>
              </a:buClr>
              <a:buSzPts val="1400"/>
              <a:buNone/>
              <a:defRPr/>
            </a:lvl2pPr>
            <a:lvl3pPr lvl="2" rtl="0" algn="l">
              <a:lnSpc>
                <a:spcPct val="90000"/>
              </a:lnSpc>
              <a:spcBef>
                <a:spcPts val="0"/>
              </a:spcBef>
              <a:spcAft>
                <a:spcPts val="0"/>
              </a:spcAft>
              <a:buClr>
                <a:srgbClr val="000000"/>
              </a:buClr>
              <a:buSzPts val="1400"/>
              <a:buNone/>
              <a:defRPr/>
            </a:lvl3pPr>
            <a:lvl4pPr lvl="3" rtl="0" algn="l">
              <a:lnSpc>
                <a:spcPct val="90000"/>
              </a:lnSpc>
              <a:spcBef>
                <a:spcPts val="0"/>
              </a:spcBef>
              <a:spcAft>
                <a:spcPts val="0"/>
              </a:spcAft>
              <a:buClr>
                <a:srgbClr val="000000"/>
              </a:buClr>
              <a:buSzPts val="1400"/>
              <a:buNone/>
              <a:defRPr/>
            </a:lvl4pPr>
            <a:lvl5pPr lvl="4" rtl="0" algn="l">
              <a:lnSpc>
                <a:spcPct val="90000"/>
              </a:lnSpc>
              <a:spcBef>
                <a:spcPts val="0"/>
              </a:spcBef>
              <a:spcAft>
                <a:spcPts val="0"/>
              </a:spcAft>
              <a:buClr>
                <a:srgbClr val="000000"/>
              </a:buClr>
              <a:buSzPts val="1400"/>
              <a:buNone/>
              <a:defRPr/>
            </a:lvl5pPr>
            <a:lvl6pPr lvl="5" rtl="0" algn="l">
              <a:lnSpc>
                <a:spcPct val="90000"/>
              </a:lnSpc>
              <a:spcBef>
                <a:spcPts val="0"/>
              </a:spcBef>
              <a:spcAft>
                <a:spcPts val="0"/>
              </a:spcAft>
              <a:buClr>
                <a:srgbClr val="000000"/>
              </a:buClr>
              <a:buSzPts val="1400"/>
              <a:buNone/>
              <a:defRPr/>
            </a:lvl6pPr>
            <a:lvl7pPr lvl="6" rtl="0" algn="l">
              <a:lnSpc>
                <a:spcPct val="90000"/>
              </a:lnSpc>
              <a:spcBef>
                <a:spcPts val="0"/>
              </a:spcBef>
              <a:spcAft>
                <a:spcPts val="0"/>
              </a:spcAft>
              <a:buClr>
                <a:srgbClr val="000000"/>
              </a:buClr>
              <a:buSzPts val="1400"/>
              <a:buNone/>
              <a:defRPr/>
            </a:lvl7pPr>
            <a:lvl8pPr lvl="7" rtl="0" algn="l">
              <a:lnSpc>
                <a:spcPct val="90000"/>
              </a:lnSpc>
              <a:spcBef>
                <a:spcPts val="0"/>
              </a:spcBef>
              <a:spcAft>
                <a:spcPts val="0"/>
              </a:spcAft>
              <a:buClr>
                <a:srgbClr val="000000"/>
              </a:buClr>
              <a:buSzPts val="1400"/>
              <a:buNone/>
              <a:defRPr/>
            </a:lvl8pPr>
            <a:lvl9pPr lvl="8" rtl="0" algn="l">
              <a:lnSpc>
                <a:spcPct val="90000"/>
              </a:lnSpc>
              <a:spcBef>
                <a:spcPts val="0"/>
              </a:spcBef>
              <a:spcAft>
                <a:spcPts val="0"/>
              </a:spcAft>
              <a:buClr>
                <a:srgbClr val="000000"/>
              </a:buClr>
              <a:buSzPts val="1400"/>
              <a:buNone/>
              <a:defRPr/>
            </a:lvl9pPr>
          </a:lstStyle>
          <a:p/>
        </p:txBody>
      </p:sp>
      <p:sp>
        <p:nvSpPr>
          <p:cNvPr id="56" name="Google Shape;56;p14"/>
          <p:cNvSpPr txBox="1"/>
          <p:nvPr>
            <p:ph idx="1" type="body"/>
          </p:nvPr>
        </p:nvSpPr>
        <p:spPr>
          <a:xfrm>
            <a:off x="1143000" y="2701528"/>
            <a:ext cx="6858000" cy="1241700"/>
          </a:xfrm>
          <a:prstGeom prst="rect">
            <a:avLst/>
          </a:prstGeom>
          <a:noFill/>
          <a:ln>
            <a:noFill/>
          </a:ln>
        </p:spPr>
        <p:txBody>
          <a:bodyPr anchorCtr="0" anchor="t" bIns="34250" lIns="34250" spcFirstLastPara="1" rIns="34250" wrap="square" tIns="34250">
            <a:noAutofit/>
          </a:bodyPr>
          <a:lstStyle>
            <a:lvl1pPr indent="-228600" lvl="0" marL="457200" rtl="0" algn="ctr">
              <a:lnSpc>
                <a:spcPct val="90000"/>
              </a:lnSpc>
              <a:spcBef>
                <a:spcPts val="800"/>
              </a:spcBef>
              <a:spcAft>
                <a:spcPts val="0"/>
              </a:spcAft>
              <a:buClr>
                <a:srgbClr val="000000"/>
              </a:buClr>
              <a:buSzPts val="1800"/>
              <a:buFont typeface="Avenir"/>
              <a:buNone/>
              <a:defRPr sz="1800"/>
            </a:lvl1pPr>
            <a:lvl2pPr indent="-228600" lvl="1" marL="914400" rtl="0" algn="ctr">
              <a:lnSpc>
                <a:spcPct val="90000"/>
              </a:lnSpc>
              <a:spcBef>
                <a:spcPts val="800"/>
              </a:spcBef>
              <a:spcAft>
                <a:spcPts val="0"/>
              </a:spcAft>
              <a:buClr>
                <a:srgbClr val="000000"/>
              </a:buClr>
              <a:buSzPts val="1800"/>
              <a:buFont typeface="Avenir"/>
              <a:buNone/>
              <a:defRPr sz="1800"/>
            </a:lvl2pPr>
            <a:lvl3pPr indent="-228600" lvl="2" marL="1371600" rtl="0" algn="ctr">
              <a:lnSpc>
                <a:spcPct val="90000"/>
              </a:lnSpc>
              <a:spcBef>
                <a:spcPts val="800"/>
              </a:spcBef>
              <a:spcAft>
                <a:spcPts val="0"/>
              </a:spcAft>
              <a:buClr>
                <a:srgbClr val="000000"/>
              </a:buClr>
              <a:buSzPts val="1800"/>
              <a:buFont typeface="Avenir"/>
              <a:buNone/>
              <a:defRPr sz="1800"/>
            </a:lvl3pPr>
            <a:lvl4pPr indent="-228600" lvl="3" marL="1828800" rtl="0" algn="ctr">
              <a:lnSpc>
                <a:spcPct val="90000"/>
              </a:lnSpc>
              <a:spcBef>
                <a:spcPts val="800"/>
              </a:spcBef>
              <a:spcAft>
                <a:spcPts val="0"/>
              </a:spcAft>
              <a:buClr>
                <a:srgbClr val="000000"/>
              </a:buClr>
              <a:buSzPts val="1800"/>
              <a:buFont typeface="Avenir"/>
              <a:buNone/>
              <a:defRPr sz="1800"/>
            </a:lvl4pPr>
            <a:lvl5pPr indent="-228600" lvl="4" marL="2286000" rtl="0" algn="ctr">
              <a:lnSpc>
                <a:spcPct val="90000"/>
              </a:lnSpc>
              <a:spcBef>
                <a:spcPts val="800"/>
              </a:spcBef>
              <a:spcAft>
                <a:spcPts val="0"/>
              </a:spcAft>
              <a:buClr>
                <a:srgbClr val="000000"/>
              </a:buClr>
              <a:buSzPts val="1800"/>
              <a:buFont typeface="Avenir"/>
              <a:buNone/>
              <a:defRPr sz="1800"/>
            </a:lvl5pPr>
            <a:lvl6pPr indent="-361950" lvl="5" marL="2743200" rtl="0" algn="l">
              <a:lnSpc>
                <a:spcPct val="90000"/>
              </a:lnSpc>
              <a:spcBef>
                <a:spcPts val="800"/>
              </a:spcBef>
              <a:spcAft>
                <a:spcPts val="0"/>
              </a:spcAft>
              <a:buSzPts val="2100"/>
              <a:buChar char="■"/>
              <a:defRPr/>
            </a:lvl6pPr>
            <a:lvl7pPr indent="-361950" lvl="6" marL="3200400" rtl="0" algn="l">
              <a:lnSpc>
                <a:spcPct val="90000"/>
              </a:lnSpc>
              <a:spcBef>
                <a:spcPts val="800"/>
              </a:spcBef>
              <a:spcAft>
                <a:spcPts val="0"/>
              </a:spcAft>
              <a:buSzPts val="2100"/>
              <a:buChar char="●"/>
              <a:defRPr/>
            </a:lvl7pPr>
            <a:lvl8pPr indent="-361950" lvl="7" marL="3657600" rtl="0" algn="l">
              <a:lnSpc>
                <a:spcPct val="90000"/>
              </a:lnSpc>
              <a:spcBef>
                <a:spcPts val="800"/>
              </a:spcBef>
              <a:spcAft>
                <a:spcPts val="0"/>
              </a:spcAft>
              <a:buSzPts val="2100"/>
              <a:buChar char="○"/>
              <a:defRPr/>
            </a:lvl8pPr>
            <a:lvl9pPr indent="-361950" lvl="8" marL="4114800" rtl="0" algn="l">
              <a:lnSpc>
                <a:spcPct val="90000"/>
              </a:lnSpc>
              <a:spcBef>
                <a:spcPts val="800"/>
              </a:spcBef>
              <a:spcAft>
                <a:spcPts val="0"/>
              </a:spcAft>
              <a:buSzPts val="2100"/>
              <a:buChar char="■"/>
              <a:defRPr/>
            </a:lvl9pPr>
          </a:lstStyle>
          <a:p/>
        </p:txBody>
      </p:sp>
      <p:sp>
        <p:nvSpPr>
          <p:cNvPr id="57" name="Google Shape;57;p14"/>
          <p:cNvSpPr txBox="1"/>
          <p:nvPr>
            <p:ph idx="12" type="sldNum"/>
          </p:nvPr>
        </p:nvSpPr>
        <p:spPr>
          <a:xfrm>
            <a:off x="8310173" y="4793709"/>
            <a:ext cx="205200" cy="220800"/>
          </a:xfrm>
          <a:prstGeom prst="rect">
            <a:avLst/>
          </a:prstGeom>
          <a:noFill/>
          <a:ln>
            <a:noFill/>
          </a:ln>
        </p:spPr>
        <p:txBody>
          <a:bodyPr anchorCtr="0" anchor="ctr" bIns="34250" lIns="34250" spcFirstLastPara="1" rIns="34250" wrap="square" tIns="34250">
            <a:noAutofit/>
          </a:bodyPr>
          <a:lstStyle>
            <a:lvl1pPr indent="0" lvl="0"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1pPr>
            <a:lvl2pPr indent="0" lvl="1"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2pPr>
            <a:lvl3pPr indent="0" lvl="2"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3pPr>
            <a:lvl4pPr indent="0" lvl="3"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4pPr>
            <a:lvl5pPr indent="0" lvl="4"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5pPr>
            <a:lvl6pPr indent="0" lvl="5"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6pPr>
            <a:lvl7pPr indent="0" lvl="6"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7pPr>
            <a:lvl8pPr indent="0" lvl="7"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8pPr>
            <a:lvl9pPr indent="0" lvl="8" marL="0" rtl="0" algn="r">
              <a:lnSpc>
                <a:spcPct val="100000"/>
              </a:lnSpc>
              <a:spcBef>
                <a:spcPts val="0"/>
              </a:spcBef>
              <a:spcAft>
                <a:spcPts val="0"/>
              </a:spcAft>
              <a:buClr>
                <a:srgbClr val="888888"/>
              </a:buClr>
              <a:buSzPts val="900"/>
              <a:buFont typeface="Avenir"/>
              <a:buNone/>
              <a:defRPr sz="900">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4" name="Shape 64"/>
        <p:cNvGrpSpPr/>
        <p:nvPr/>
      </p:nvGrpSpPr>
      <p:grpSpPr>
        <a:xfrm>
          <a:off x="0" y="0"/>
          <a:ext cx="0" cy="0"/>
          <a:chOff x="0" y="0"/>
          <a:chExt cx="0" cy="0"/>
        </a:xfrm>
      </p:grpSpPr>
      <p:sp>
        <p:nvSpPr>
          <p:cNvPr id="65" name="Google Shape;65;p16"/>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66" name="Google Shape;66;p16"/>
          <p:cNvSpPr txBox="1"/>
          <p:nvPr>
            <p:ph idx="1" type="subTitle"/>
          </p:nvPr>
        </p:nvSpPr>
        <p:spPr>
          <a:xfrm>
            <a:off x="456989" y="1203370"/>
            <a:ext cx="8228700" cy="29829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7" name="Shape 6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8" name="Shape 68"/>
        <p:cNvGrpSpPr/>
        <p:nvPr/>
      </p:nvGrpSpPr>
      <p:grpSpPr>
        <a:xfrm>
          <a:off x="0" y="0"/>
          <a:ext cx="0" cy="0"/>
          <a:chOff x="0" y="0"/>
          <a:chExt cx="0" cy="0"/>
        </a:xfrm>
      </p:grpSpPr>
      <p:sp>
        <p:nvSpPr>
          <p:cNvPr id="69" name="Google Shape;69;p18"/>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70" name="Google Shape;70;p18"/>
          <p:cNvSpPr txBox="1"/>
          <p:nvPr>
            <p:ph idx="1" type="body"/>
          </p:nvPr>
        </p:nvSpPr>
        <p:spPr>
          <a:xfrm>
            <a:off x="456989" y="1203370"/>
            <a:ext cx="8228700" cy="29829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1" name="Shape 71"/>
        <p:cNvGrpSpPr/>
        <p:nvPr/>
      </p:nvGrpSpPr>
      <p:grpSpPr>
        <a:xfrm>
          <a:off x="0" y="0"/>
          <a:ext cx="0" cy="0"/>
          <a:chOff x="0" y="0"/>
          <a:chExt cx="0" cy="0"/>
        </a:xfrm>
      </p:grpSpPr>
      <p:sp>
        <p:nvSpPr>
          <p:cNvPr id="72" name="Google Shape;72;p19"/>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73" name="Google Shape;73;p19"/>
          <p:cNvSpPr txBox="1"/>
          <p:nvPr>
            <p:ph idx="1" type="body"/>
          </p:nvPr>
        </p:nvSpPr>
        <p:spPr>
          <a:xfrm>
            <a:off x="456989" y="1203370"/>
            <a:ext cx="4015500" cy="29829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74" name="Google Shape;74;p19"/>
          <p:cNvSpPr txBox="1"/>
          <p:nvPr>
            <p:ph idx="2" type="body"/>
          </p:nvPr>
        </p:nvSpPr>
        <p:spPr>
          <a:xfrm>
            <a:off x="4673766" y="1203370"/>
            <a:ext cx="4015500" cy="29829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20"/>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7" name="Shape 77"/>
        <p:cNvGrpSpPr/>
        <p:nvPr/>
      </p:nvGrpSpPr>
      <p:grpSpPr>
        <a:xfrm>
          <a:off x="0" y="0"/>
          <a:ext cx="0" cy="0"/>
          <a:chOff x="0" y="0"/>
          <a:chExt cx="0" cy="0"/>
        </a:xfrm>
      </p:grpSpPr>
      <p:sp>
        <p:nvSpPr>
          <p:cNvPr id="78" name="Google Shape;78;p21"/>
          <p:cNvSpPr txBox="1"/>
          <p:nvPr>
            <p:ph idx="1" type="subTitle"/>
          </p:nvPr>
        </p:nvSpPr>
        <p:spPr>
          <a:xfrm>
            <a:off x="456989" y="204928"/>
            <a:ext cx="8228700" cy="39810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9" name="Shape 79"/>
        <p:cNvGrpSpPr/>
        <p:nvPr/>
      </p:nvGrpSpPr>
      <p:grpSpPr>
        <a:xfrm>
          <a:off x="0" y="0"/>
          <a:ext cx="0" cy="0"/>
          <a:chOff x="0" y="0"/>
          <a:chExt cx="0" cy="0"/>
        </a:xfrm>
      </p:grpSpPr>
      <p:sp>
        <p:nvSpPr>
          <p:cNvPr id="80" name="Google Shape;80;p22"/>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81" name="Google Shape;81;p22"/>
          <p:cNvSpPr txBox="1"/>
          <p:nvPr>
            <p:ph idx="1" type="body"/>
          </p:nvPr>
        </p:nvSpPr>
        <p:spPr>
          <a:xfrm>
            <a:off x="456989" y="1203370"/>
            <a:ext cx="40155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82" name="Google Shape;82;p22"/>
          <p:cNvSpPr txBox="1"/>
          <p:nvPr>
            <p:ph idx="2" type="body"/>
          </p:nvPr>
        </p:nvSpPr>
        <p:spPr>
          <a:xfrm>
            <a:off x="456989" y="2761508"/>
            <a:ext cx="40155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83" name="Google Shape;83;p22"/>
          <p:cNvSpPr txBox="1"/>
          <p:nvPr>
            <p:ph idx="3" type="body"/>
          </p:nvPr>
        </p:nvSpPr>
        <p:spPr>
          <a:xfrm>
            <a:off x="4673766" y="1203370"/>
            <a:ext cx="4015500" cy="29829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4" name="Shape 84"/>
        <p:cNvGrpSpPr/>
        <p:nvPr/>
      </p:nvGrpSpPr>
      <p:grpSpPr>
        <a:xfrm>
          <a:off x="0" y="0"/>
          <a:ext cx="0" cy="0"/>
          <a:chOff x="0" y="0"/>
          <a:chExt cx="0" cy="0"/>
        </a:xfrm>
      </p:grpSpPr>
      <p:sp>
        <p:nvSpPr>
          <p:cNvPr id="85" name="Google Shape;85;p23"/>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86" name="Google Shape;86;p23"/>
          <p:cNvSpPr txBox="1"/>
          <p:nvPr>
            <p:ph idx="1" type="body"/>
          </p:nvPr>
        </p:nvSpPr>
        <p:spPr>
          <a:xfrm>
            <a:off x="456989" y="1203370"/>
            <a:ext cx="4015500" cy="29829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87" name="Google Shape;87;p23"/>
          <p:cNvSpPr txBox="1"/>
          <p:nvPr>
            <p:ph idx="2" type="body"/>
          </p:nvPr>
        </p:nvSpPr>
        <p:spPr>
          <a:xfrm>
            <a:off x="4673766" y="1203370"/>
            <a:ext cx="40155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88" name="Google Shape;88;p23"/>
          <p:cNvSpPr txBox="1"/>
          <p:nvPr>
            <p:ph idx="3" type="body"/>
          </p:nvPr>
        </p:nvSpPr>
        <p:spPr>
          <a:xfrm>
            <a:off x="4673766" y="2761508"/>
            <a:ext cx="40155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9" name="Shape 89"/>
        <p:cNvGrpSpPr/>
        <p:nvPr/>
      </p:nvGrpSpPr>
      <p:grpSpPr>
        <a:xfrm>
          <a:off x="0" y="0"/>
          <a:ext cx="0" cy="0"/>
          <a:chOff x="0" y="0"/>
          <a:chExt cx="0" cy="0"/>
        </a:xfrm>
      </p:grpSpPr>
      <p:sp>
        <p:nvSpPr>
          <p:cNvPr id="90" name="Google Shape;90;p24"/>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91" name="Google Shape;91;p24"/>
          <p:cNvSpPr txBox="1"/>
          <p:nvPr>
            <p:ph idx="1" type="body"/>
          </p:nvPr>
        </p:nvSpPr>
        <p:spPr>
          <a:xfrm>
            <a:off x="456989" y="1203370"/>
            <a:ext cx="40155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92" name="Google Shape;92;p24"/>
          <p:cNvSpPr txBox="1"/>
          <p:nvPr>
            <p:ph idx="2" type="body"/>
          </p:nvPr>
        </p:nvSpPr>
        <p:spPr>
          <a:xfrm>
            <a:off x="4673766" y="1203370"/>
            <a:ext cx="40155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93" name="Google Shape;93;p24"/>
          <p:cNvSpPr txBox="1"/>
          <p:nvPr>
            <p:ph idx="3" type="body"/>
          </p:nvPr>
        </p:nvSpPr>
        <p:spPr>
          <a:xfrm>
            <a:off x="456989" y="2761508"/>
            <a:ext cx="82287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4" name="Shape 94"/>
        <p:cNvGrpSpPr/>
        <p:nvPr/>
      </p:nvGrpSpPr>
      <p:grpSpPr>
        <a:xfrm>
          <a:off x="0" y="0"/>
          <a:ext cx="0" cy="0"/>
          <a:chOff x="0" y="0"/>
          <a:chExt cx="0" cy="0"/>
        </a:xfrm>
      </p:grpSpPr>
      <p:sp>
        <p:nvSpPr>
          <p:cNvPr id="95" name="Google Shape;95;p25"/>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96" name="Google Shape;96;p25"/>
          <p:cNvSpPr txBox="1"/>
          <p:nvPr>
            <p:ph idx="1" type="body"/>
          </p:nvPr>
        </p:nvSpPr>
        <p:spPr>
          <a:xfrm>
            <a:off x="456989" y="1203370"/>
            <a:ext cx="82287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97" name="Google Shape;97;p25"/>
          <p:cNvSpPr txBox="1"/>
          <p:nvPr>
            <p:ph idx="2" type="body"/>
          </p:nvPr>
        </p:nvSpPr>
        <p:spPr>
          <a:xfrm>
            <a:off x="456989" y="2761508"/>
            <a:ext cx="82287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8" name="Shape 98"/>
        <p:cNvGrpSpPr/>
        <p:nvPr/>
      </p:nvGrpSpPr>
      <p:grpSpPr>
        <a:xfrm>
          <a:off x="0" y="0"/>
          <a:ext cx="0" cy="0"/>
          <a:chOff x="0" y="0"/>
          <a:chExt cx="0" cy="0"/>
        </a:xfrm>
      </p:grpSpPr>
      <p:sp>
        <p:nvSpPr>
          <p:cNvPr id="99" name="Google Shape;99;p26"/>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100" name="Google Shape;100;p26"/>
          <p:cNvSpPr txBox="1"/>
          <p:nvPr>
            <p:ph idx="1" type="body"/>
          </p:nvPr>
        </p:nvSpPr>
        <p:spPr>
          <a:xfrm>
            <a:off x="456989" y="1203370"/>
            <a:ext cx="40155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01" name="Google Shape;101;p26"/>
          <p:cNvSpPr txBox="1"/>
          <p:nvPr>
            <p:ph idx="2" type="body"/>
          </p:nvPr>
        </p:nvSpPr>
        <p:spPr>
          <a:xfrm>
            <a:off x="4673766" y="1203370"/>
            <a:ext cx="40155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02" name="Google Shape;102;p26"/>
          <p:cNvSpPr txBox="1"/>
          <p:nvPr>
            <p:ph idx="3" type="body"/>
          </p:nvPr>
        </p:nvSpPr>
        <p:spPr>
          <a:xfrm>
            <a:off x="4673766" y="2761508"/>
            <a:ext cx="40155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03" name="Google Shape;103;p26"/>
          <p:cNvSpPr txBox="1"/>
          <p:nvPr>
            <p:ph idx="4" type="body"/>
          </p:nvPr>
        </p:nvSpPr>
        <p:spPr>
          <a:xfrm>
            <a:off x="456989" y="2761508"/>
            <a:ext cx="4015500" cy="14226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4" name="Shape 104"/>
        <p:cNvGrpSpPr/>
        <p:nvPr/>
      </p:nvGrpSpPr>
      <p:grpSpPr>
        <a:xfrm>
          <a:off x="0" y="0"/>
          <a:ext cx="0" cy="0"/>
          <a:chOff x="0" y="0"/>
          <a:chExt cx="0" cy="0"/>
        </a:xfrm>
      </p:grpSpPr>
      <p:sp>
        <p:nvSpPr>
          <p:cNvPr id="105" name="Google Shape;105;p27"/>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106" name="Google Shape;106;p27"/>
          <p:cNvSpPr txBox="1"/>
          <p:nvPr>
            <p:ph idx="1" type="body"/>
          </p:nvPr>
        </p:nvSpPr>
        <p:spPr>
          <a:xfrm>
            <a:off x="456989" y="1203370"/>
            <a:ext cx="8228700" cy="29829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07" name="Google Shape;107;p27"/>
          <p:cNvSpPr txBox="1"/>
          <p:nvPr>
            <p:ph idx="2" type="body"/>
          </p:nvPr>
        </p:nvSpPr>
        <p:spPr>
          <a:xfrm>
            <a:off x="456989" y="1203370"/>
            <a:ext cx="8228700" cy="29829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108" name="Google Shape;108;p27"/>
          <p:cNvSpPr/>
          <p:nvPr/>
        </p:nvSpPr>
        <p:spPr>
          <a:xfrm>
            <a:off x="456989" y="1203370"/>
            <a:ext cx="8228700" cy="2982900"/>
          </a:xfrm>
          <a:prstGeom prst="rect">
            <a:avLst/>
          </a:prstGeom>
          <a:noFill/>
          <a:ln>
            <a:noFill/>
          </a:ln>
        </p:spPr>
      </p:sp>
      <p:sp>
        <p:nvSpPr>
          <p:cNvPr id="109" name="Google Shape;109;p27"/>
          <p:cNvSpPr/>
          <p:nvPr/>
        </p:nvSpPr>
        <p:spPr>
          <a:xfrm>
            <a:off x="456989" y="1203370"/>
            <a:ext cx="8228700" cy="29829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28"/>
          <p:cNvSpPr txBox="1"/>
          <p:nvPr>
            <p:ph type="ctrTitle"/>
          </p:nvPr>
        </p:nvSpPr>
        <p:spPr>
          <a:xfrm>
            <a:off x="311708" y="744575"/>
            <a:ext cx="8520600" cy="2052600"/>
          </a:xfrm>
          <a:prstGeom prst="rect">
            <a:avLst/>
          </a:prstGeom>
        </p:spPr>
        <p:txBody>
          <a:bodyPr anchorCtr="0" anchor="b" bIns="76025" lIns="76025" spcFirstLastPara="1" rIns="76025" wrap="square" tIns="760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2" name="Google Shape;112;p28"/>
          <p:cNvSpPr txBox="1"/>
          <p:nvPr>
            <p:ph idx="1" type="subTitle"/>
          </p:nvPr>
        </p:nvSpPr>
        <p:spPr>
          <a:xfrm>
            <a:off x="311700" y="2834125"/>
            <a:ext cx="8520600" cy="792600"/>
          </a:xfrm>
          <a:prstGeom prst="rect">
            <a:avLst/>
          </a:prstGeom>
        </p:spPr>
        <p:txBody>
          <a:bodyPr anchorCtr="0" anchor="t" bIns="76025" lIns="76025" spcFirstLastPara="1" rIns="76025" wrap="square" tIns="760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3" name="Google Shape;113;p28"/>
          <p:cNvSpPr txBox="1"/>
          <p:nvPr>
            <p:ph idx="12" type="sldNum"/>
          </p:nvPr>
        </p:nvSpPr>
        <p:spPr>
          <a:xfrm>
            <a:off x="8472458" y="4663217"/>
            <a:ext cx="548700" cy="3936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p30"/>
          <p:cNvSpPr txBox="1"/>
          <p:nvPr>
            <p:ph type="ctrTitle"/>
          </p:nvPr>
        </p:nvSpPr>
        <p:spPr>
          <a:xfrm>
            <a:off x="311708" y="744575"/>
            <a:ext cx="8520600" cy="2052600"/>
          </a:xfrm>
          <a:prstGeom prst="rect">
            <a:avLst/>
          </a:prstGeom>
        </p:spPr>
        <p:txBody>
          <a:bodyPr anchorCtr="0" anchor="b" bIns="90625" lIns="90625" spcFirstLastPara="1" rIns="90625" wrap="square" tIns="906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0" name="Google Shape;120;p30"/>
          <p:cNvSpPr txBox="1"/>
          <p:nvPr>
            <p:ph idx="1" type="subTitle"/>
          </p:nvPr>
        </p:nvSpPr>
        <p:spPr>
          <a:xfrm>
            <a:off x="311700" y="2834125"/>
            <a:ext cx="8520600" cy="792600"/>
          </a:xfrm>
          <a:prstGeom prst="rect">
            <a:avLst/>
          </a:prstGeom>
        </p:spPr>
        <p:txBody>
          <a:bodyPr anchorCtr="0" anchor="t" bIns="90625" lIns="90625" spcFirstLastPara="1" rIns="90625" wrap="square" tIns="906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1" name="Google Shape;121;p30"/>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2" name="Shape 122"/>
        <p:cNvGrpSpPr/>
        <p:nvPr/>
      </p:nvGrpSpPr>
      <p:grpSpPr>
        <a:xfrm>
          <a:off x="0" y="0"/>
          <a:ext cx="0" cy="0"/>
          <a:chOff x="0" y="0"/>
          <a:chExt cx="0" cy="0"/>
        </a:xfrm>
      </p:grpSpPr>
      <p:sp>
        <p:nvSpPr>
          <p:cNvPr id="123" name="Google Shape;123;p31"/>
          <p:cNvSpPr txBox="1"/>
          <p:nvPr>
            <p:ph type="title"/>
          </p:nvPr>
        </p:nvSpPr>
        <p:spPr>
          <a:xfrm>
            <a:off x="311700" y="2150850"/>
            <a:ext cx="8520600" cy="841800"/>
          </a:xfrm>
          <a:prstGeom prst="rect">
            <a:avLst/>
          </a:prstGeom>
        </p:spPr>
        <p:txBody>
          <a:bodyPr anchorCtr="0" anchor="ctr" bIns="90625" lIns="90625" spcFirstLastPara="1" rIns="90625" wrap="square" tIns="906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4" name="Google Shape;124;p31"/>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5" name="Shape 125"/>
        <p:cNvGrpSpPr/>
        <p:nvPr/>
      </p:nvGrpSpPr>
      <p:grpSpPr>
        <a:xfrm>
          <a:off x="0" y="0"/>
          <a:ext cx="0" cy="0"/>
          <a:chOff x="0" y="0"/>
          <a:chExt cx="0" cy="0"/>
        </a:xfrm>
      </p:grpSpPr>
      <p:sp>
        <p:nvSpPr>
          <p:cNvPr id="126" name="Google Shape;126;p32"/>
          <p:cNvSpPr txBox="1"/>
          <p:nvPr>
            <p:ph type="title"/>
          </p:nvPr>
        </p:nvSpPr>
        <p:spPr>
          <a:xfrm>
            <a:off x="311700" y="445025"/>
            <a:ext cx="8520600" cy="572700"/>
          </a:xfrm>
          <a:prstGeom prst="rect">
            <a:avLst/>
          </a:prstGeom>
        </p:spPr>
        <p:txBody>
          <a:bodyPr anchorCtr="0" anchor="t" bIns="90625" lIns="90625" spcFirstLastPara="1" rIns="90625" wrap="square" tIns="906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7" name="Google Shape;127;p32"/>
          <p:cNvSpPr txBox="1"/>
          <p:nvPr>
            <p:ph idx="1" type="body"/>
          </p:nvPr>
        </p:nvSpPr>
        <p:spPr>
          <a:xfrm>
            <a:off x="311700" y="1152475"/>
            <a:ext cx="8520600" cy="3416400"/>
          </a:xfrm>
          <a:prstGeom prst="rect">
            <a:avLst/>
          </a:prstGeom>
        </p:spPr>
        <p:txBody>
          <a:bodyPr anchorCtr="0" anchor="t" bIns="90625" lIns="90625" spcFirstLastPara="1" rIns="90625" wrap="square" tIns="906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8" name="Google Shape;128;p32"/>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9" name="Shape 129"/>
        <p:cNvGrpSpPr/>
        <p:nvPr/>
      </p:nvGrpSpPr>
      <p:grpSpPr>
        <a:xfrm>
          <a:off x="0" y="0"/>
          <a:ext cx="0" cy="0"/>
          <a:chOff x="0" y="0"/>
          <a:chExt cx="0" cy="0"/>
        </a:xfrm>
      </p:grpSpPr>
      <p:sp>
        <p:nvSpPr>
          <p:cNvPr id="130" name="Google Shape;130;p33"/>
          <p:cNvSpPr txBox="1"/>
          <p:nvPr>
            <p:ph type="title"/>
          </p:nvPr>
        </p:nvSpPr>
        <p:spPr>
          <a:xfrm>
            <a:off x="311700" y="445025"/>
            <a:ext cx="8520600" cy="572700"/>
          </a:xfrm>
          <a:prstGeom prst="rect">
            <a:avLst/>
          </a:prstGeom>
        </p:spPr>
        <p:txBody>
          <a:bodyPr anchorCtr="0" anchor="t" bIns="90625" lIns="90625" spcFirstLastPara="1" rIns="90625" wrap="square" tIns="906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33"/>
          <p:cNvSpPr txBox="1"/>
          <p:nvPr>
            <p:ph idx="1" type="body"/>
          </p:nvPr>
        </p:nvSpPr>
        <p:spPr>
          <a:xfrm>
            <a:off x="311700" y="1152475"/>
            <a:ext cx="3999900" cy="3416400"/>
          </a:xfrm>
          <a:prstGeom prst="rect">
            <a:avLst/>
          </a:prstGeom>
        </p:spPr>
        <p:txBody>
          <a:bodyPr anchorCtr="0" anchor="t" bIns="90625" lIns="90625" spcFirstLastPara="1" rIns="90625" wrap="square" tIns="906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2" name="Google Shape;132;p33"/>
          <p:cNvSpPr txBox="1"/>
          <p:nvPr>
            <p:ph idx="2" type="body"/>
          </p:nvPr>
        </p:nvSpPr>
        <p:spPr>
          <a:xfrm>
            <a:off x="4832400" y="1152475"/>
            <a:ext cx="3999900" cy="3416400"/>
          </a:xfrm>
          <a:prstGeom prst="rect">
            <a:avLst/>
          </a:prstGeom>
        </p:spPr>
        <p:txBody>
          <a:bodyPr anchorCtr="0" anchor="t" bIns="90625" lIns="90625" spcFirstLastPara="1" rIns="90625" wrap="square" tIns="906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3" name="Google Shape;133;p33"/>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34"/>
          <p:cNvSpPr txBox="1"/>
          <p:nvPr>
            <p:ph type="title"/>
          </p:nvPr>
        </p:nvSpPr>
        <p:spPr>
          <a:xfrm>
            <a:off x="311700" y="445025"/>
            <a:ext cx="8520600" cy="572700"/>
          </a:xfrm>
          <a:prstGeom prst="rect">
            <a:avLst/>
          </a:prstGeom>
        </p:spPr>
        <p:txBody>
          <a:bodyPr anchorCtr="0" anchor="t" bIns="90625" lIns="90625" spcFirstLastPara="1" rIns="90625" wrap="square" tIns="906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6" name="Google Shape;136;p34"/>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7" name="Shape 137"/>
        <p:cNvGrpSpPr/>
        <p:nvPr/>
      </p:nvGrpSpPr>
      <p:grpSpPr>
        <a:xfrm>
          <a:off x="0" y="0"/>
          <a:ext cx="0" cy="0"/>
          <a:chOff x="0" y="0"/>
          <a:chExt cx="0" cy="0"/>
        </a:xfrm>
      </p:grpSpPr>
      <p:sp>
        <p:nvSpPr>
          <p:cNvPr id="138" name="Google Shape;138;p35"/>
          <p:cNvSpPr txBox="1"/>
          <p:nvPr>
            <p:ph type="title"/>
          </p:nvPr>
        </p:nvSpPr>
        <p:spPr>
          <a:xfrm>
            <a:off x="311700" y="555600"/>
            <a:ext cx="2808000" cy="755700"/>
          </a:xfrm>
          <a:prstGeom prst="rect">
            <a:avLst/>
          </a:prstGeom>
        </p:spPr>
        <p:txBody>
          <a:bodyPr anchorCtr="0" anchor="b" bIns="90625" lIns="90625" spcFirstLastPara="1" rIns="90625" wrap="square" tIns="906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9" name="Google Shape;139;p35"/>
          <p:cNvSpPr txBox="1"/>
          <p:nvPr>
            <p:ph idx="1" type="body"/>
          </p:nvPr>
        </p:nvSpPr>
        <p:spPr>
          <a:xfrm>
            <a:off x="311700" y="1389600"/>
            <a:ext cx="2808000" cy="3179400"/>
          </a:xfrm>
          <a:prstGeom prst="rect">
            <a:avLst/>
          </a:prstGeom>
        </p:spPr>
        <p:txBody>
          <a:bodyPr anchorCtr="0" anchor="t" bIns="90625" lIns="90625" spcFirstLastPara="1" rIns="90625" wrap="square" tIns="906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0" name="Google Shape;140;p35"/>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1" name="Shape 141"/>
        <p:cNvGrpSpPr/>
        <p:nvPr/>
      </p:nvGrpSpPr>
      <p:grpSpPr>
        <a:xfrm>
          <a:off x="0" y="0"/>
          <a:ext cx="0" cy="0"/>
          <a:chOff x="0" y="0"/>
          <a:chExt cx="0" cy="0"/>
        </a:xfrm>
      </p:grpSpPr>
      <p:sp>
        <p:nvSpPr>
          <p:cNvPr id="142" name="Google Shape;142;p36"/>
          <p:cNvSpPr txBox="1"/>
          <p:nvPr>
            <p:ph type="title"/>
          </p:nvPr>
        </p:nvSpPr>
        <p:spPr>
          <a:xfrm>
            <a:off x="490250" y="450150"/>
            <a:ext cx="6367800" cy="4090800"/>
          </a:xfrm>
          <a:prstGeom prst="rect">
            <a:avLst/>
          </a:prstGeom>
        </p:spPr>
        <p:txBody>
          <a:bodyPr anchorCtr="0" anchor="ctr" bIns="90625" lIns="90625" spcFirstLastPara="1" rIns="90625" wrap="square" tIns="906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3" name="Google Shape;143;p36"/>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4" name="Shape 144"/>
        <p:cNvGrpSpPr/>
        <p:nvPr/>
      </p:nvGrpSpPr>
      <p:grpSpPr>
        <a:xfrm>
          <a:off x="0" y="0"/>
          <a:ext cx="0" cy="0"/>
          <a:chOff x="0" y="0"/>
          <a:chExt cx="0" cy="0"/>
        </a:xfrm>
      </p:grpSpPr>
      <p:sp>
        <p:nvSpPr>
          <p:cNvPr id="145" name="Google Shape;145;p37"/>
          <p:cNvSpPr/>
          <p:nvPr/>
        </p:nvSpPr>
        <p:spPr>
          <a:xfrm>
            <a:off x="4572000" y="-125"/>
            <a:ext cx="4572000" cy="5143500"/>
          </a:xfrm>
          <a:prstGeom prst="rect">
            <a:avLst/>
          </a:prstGeom>
          <a:solidFill>
            <a:schemeClr val="lt2"/>
          </a:solidFill>
          <a:ln>
            <a:noFill/>
          </a:ln>
        </p:spPr>
        <p:txBody>
          <a:bodyPr anchorCtr="0" anchor="ctr" bIns="90625" lIns="90625" spcFirstLastPara="1" rIns="90625" wrap="square" tIns="90625">
            <a:noAutofit/>
          </a:bodyPr>
          <a:lstStyle/>
          <a:p>
            <a:pPr indent="0" lvl="0" marL="0" rtl="0" algn="l">
              <a:spcBef>
                <a:spcPts val="0"/>
              </a:spcBef>
              <a:spcAft>
                <a:spcPts val="0"/>
              </a:spcAft>
              <a:buNone/>
            </a:pPr>
            <a:r>
              <a:t/>
            </a:r>
            <a:endParaRPr/>
          </a:p>
        </p:txBody>
      </p:sp>
      <p:sp>
        <p:nvSpPr>
          <p:cNvPr id="146" name="Google Shape;146;p37"/>
          <p:cNvSpPr txBox="1"/>
          <p:nvPr>
            <p:ph type="title"/>
          </p:nvPr>
        </p:nvSpPr>
        <p:spPr>
          <a:xfrm>
            <a:off x="265500" y="1233175"/>
            <a:ext cx="4045200" cy="1482300"/>
          </a:xfrm>
          <a:prstGeom prst="rect">
            <a:avLst/>
          </a:prstGeom>
        </p:spPr>
        <p:txBody>
          <a:bodyPr anchorCtr="0" anchor="b" bIns="90625" lIns="90625" spcFirstLastPara="1" rIns="90625" wrap="square" tIns="906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7" name="Google Shape;147;p37"/>
          <p:cNvSpPr txBox="1"/>
          <p:nvPr>
            <p:ph idx="1" type="subTitle"/>
          </p:nvPr>
        </p:nvSpPr>
        <p:spPr>
          <a:xfrm>
            <a:off x="265500" y="2803075"/>
            <a:ext cx="4045200" cy="1235100"/>
          </a:xfrm>
          <a:prstGeom prst="rect">
            <a:avLst/>
          </a:prstGeom>
        </p:spPr>
        <p:txBody>
          <a:bodyPr anchorCtr="0" anchor="t" bIns="90625" lIns="90625" spcFirstLastPara="1" rIns="90625" wrap="square" tIns="906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8" name="Google Shape;148;p37"/>
          <p:cNvSpPr txBox="1"/>
          <p:nvPr>
            <p:ph idx="2" type="body"/>
          </p:nvPr>
        </p:nvSpPr>
        <p:spPr>
          <a:xfrm>
            <a:off x="4939500" y="724075"/>
            <a:ext cx="3837000" cy="3695100"/>
          </a:xfrm>
          <a:prstGeom prst="rect">
            <a:avLst/>
          </a:prstGeom>
        </p:spPr>
        <p:txBody>
          <a:bodyPr anchorCtr="0" anchor="ctr" bIns="90625" lIns="90625" spcFirstLastPara="1" rIns="90625" wrap="square" tIns="906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9" name="Google Shape;149;p37"/>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0" name="Shape 150"/>
        <p:cNvGrpSpPr/>
        <p:nvPr/>
      </p:nvGrpSpPr>
      <p:grpSpPr>
        <a:xfrm>
          <a:off x="0" y="0"/>
          <a:ext cx="0" cy="0"/>
          <a:chOff x="0" y="0"/>
          <a:chExt cx="0" cy="0"/>
        </a:xfrm>
      </p:grpSpPr>
      <p:sp>
        <p:nvSpPr>
          <p:cNvPr id="151" name="Google Shape;151;p38"/>
          <p:cNvSpPr txBox="1"/>
          <p:nvPr>
            <p:ph idx="1" type="body"/>
          </p:nvPr>
        </p:nvSpPr>
        <p:spPr>
          <a:xfrm>
            <a:off x="311700" y="4230575"/>
            <a:ext cx="5998800" cy="605100"/>
          </a:xfrm>
          <a:prstGeom prst="rect">
            <a:avLst/>
          </a:prstGeom>
        </p:spPr>
        <p:txBody>
          <a:bodyPr anchorCtr="0" anchor="ctr" bIns="90625" lIns="90625" spcFirstLastPara="1" rIns="90625" wrap="square" tIns="90625">
            <a:noAutofit/>
          </a:bodyPr>
          <a:lstStyle>
            <a:lvl1pPr indent="-228600" lvl="0" marL="457200" rtl="0">
              <a:lnSpc>
                <a:spcPct val="100000"/>
              </a:lnSpc>
              <a:spcBef>
                <a:spcPts val="0"/>
              </a:spcBef>
              <a:spcAft>
                <a:spcPts val="0"/>
              </a:spcAft>
              <a:buSzPts val="1800"/>
              <a:buNone/>
              <a:defRPr/>
            </a:lvl1pPr>
          </a:lstStyle>
          <a:p/>
        </p:txBody>
      </p:sp>
      <p:sp>
        <p:nvSpPr>
          <p:cNvPr id="152" name="Google Shape;152;p38"/>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3" name="Shape 153"/>
        <p:cNvGrpSpPr/>
        <p:nvPr/>
      </p:nvGrpSpPr>
      <p:grpSpPr>
        <a:xfrm>
          <a:off x="0" y="0"/>
          <a:ext cx="0" cy="0"/>
          <a:chOff x="0" y="0"/>
          <a:chExt cx="0" cy="0"/>
        </a:xfrm>
      </p:grpSpPr>
      <p:sp>
        <p:nvSpPr>
          <p:cNvPr id="154" name="Google Shape;154;p39"/>
          <p:cNvSpPr txBox="1"/>
          <p:nvPr>
            <p:ph hasCustomPrompt="1" type="title"/>
          </p:nvPr>
        </p:nvSpPr>
        <p:spPr>
          <a:xfrm>
            <a:off x="311700" y="1106125"/>
            <a:ext cx="8520600" cy="1963500"/>
          </a:xfrm>
          <a:prstGeom prst="rect">
            <a:avLst/>
          </a:prstGeom>
        </p:spPr>
        <p:txBody>
          <a:bodyPr anchorCtr="0" anchor="b" bIns="90625" lIns="90625" spcFirstLastPara="1" rIns="90625" wrap="square" tIns="90625">
            <a:noAutofit/>
          </a:bodyPr>
          <a:lstStyle>
            <a:lvl1pPr lvl="0" rtl="0" algn="ctr">
              <a:spcBef>
                <a:spcPts val="0"/>
              </a:spcBef>
              <a:spcAft>
                <a:spcPts val="0"/>
              </a:spcAft>
              <a:buSzPts val="11900"/>
              <a:buNone/>
              <a:defRPr sz="11900"/>
            </a:lvl1pPr>
            <a:lvl2pPr lvl="1" rtl="0" algn="ctr">
              <a:spcBef>
                <a:spcPts val="0"/>
              </a:spcBef>
              <a:spcAft>
                <a:spcPts val="0"/>
              </a:spcAft>
              <a:buSzPts val="11900"/>
              <a:buNone/>
              <a:defRPr sz="11900"/>
            </a:lvl2pPr>
            <a:lvl3pPr lvl="2" rtl="0" algn="ctr">
              <a:spcBef>
                <a:spcPts val="0"/>
              </a:spcBef>
              <a:spcAft>
                <a:spcPts val="0"/>
              </a:spcAft>
              <a:buSzPts val="11900"/>
              <a:buNone/>
              <a:defRPr sz="11900"/>
            </a:lvl3pPr>
            <a:lvl4pPr lvl="3" rtl="0" algn="ctr">
              <a:spcBef>
                <a:spcPts val="0"/>
              </a:spcBef>
              <a:spcAft>
                <a:spcPts val="0"/>
              </a:spcAft>
              <a:buSzPts val="11900"/>
              <a:buNone/>
              <a:defRPr sz="11900"/>
            </a:lvl4pPr>
            <a:lvl5pPr lvl="4" rtl="0" algn="ctr">
              <a:spcBef>
                <a:spcPts val="0"/>
              </a:spcBef>
              <a:spcAft>
                <a:spcPts val="0"/>
              </a:spcAft>
              <a:buSzPts val="11900"/>
              <a:buNone/>
              <a:defRPr sz="11900"/>
            </a:lvl5pPr>
            <a:lvl6pPr lvl="5" rtl="0" algn="ctr">
              <a:spcBef>
                <a:spcPts val="0"/>
              </a:spcBef>
              <a:spcAft>
                <a:spcPts val="0"/>
              </a:spcAft>
              <a:buSzPts val="11900"/>
              <a:buNone/>
              <a:defRPr sz="11900"/>
            </a:lvl6pPr>
            <a:lvl7pPr lvl="6" rtl="0" algn="ctr">
              <a:spcBef>
                <a:spcPts val="0"/>
              </a:spcBef>
              <a:spcAft>
                <a:spcPts val="0"/>
              </a:spcAft>
              <a:buSzPts val="11900"/>
              <a:buNone/>
              <a:defRPr sz="11900"/>
            </a:lvl7pPr>
            <a:lvl8pPr lvl="7" rtl="0" algn="ctr">
              <a:spcBef>
                <a:spcPts val="0"/>
              </a:spcBef>
              <a:spcAft>
                <a:spcPts val="0"/>
              </a:spcAft>
              <a:buSzPts val="11900"/>
              <a:buNone/>
              <a:defRPr sz="11900"/>
            </a:lvl8pPr>
            <a:lvl9pPr lvl="8" rtl="0" algn="ctr">
              <a:spcBef>
                <a:spcPts val="0"/>
              </a:spcBef>
              <a:spcAft>
                <a:spcPts val="0"/>
              </a:spcAft>
              <a:buSzPts val="11900"/>
              <a:buNone/>
              <a:defRPr sz="11900"/>
            </a:lvl9pPr>
          </a:lstStyle>
          <a:p>
            <a:r>
              <a:t>xx%</a:t>
            </a:r>
          </a:p>
        </p:txBody>
      </p:sp>
      <p:sp>
        <p:nvSpPr>
          <p:cNvPr id="155" name="Google Shape;155;p39"/>
          <p:cNvSpPr txBox="1"/>
          <p:nvPr>
            <p:ph idx="1" type="body"/>
          </p:nvPr>
        </p:nvSpPr>
        <p:spPr>
          <a:xfrm>
            <a:off x="311700" y="3152225"/>
            <a:ext cx="8520600" cy="1300800"/>
          </a:xfrm>
          <a:prstGeom prst="rect">
            <a:avLst/>
          </a:prstGeom>
        </p:spPr>
        <p:txBody>
          <a:bodyPr anchorCtr="0" anchor="t" bIns="90625" lIns="90625" spcFirstLastPara="1" rIns="90625" wrap="square" tIns="906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56" name="Google Shape;156;p39"/>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7" name="Shape 157"/>
        <p:cNvGrpSpPr/>
        <p:nvPr/>
      </p:nvGrpSpPr>
      <p:grpSpPr>
        <a:xfrm>
          <a:off x="0" y="0"/>
          <a:ext cx="0" cy="0"/>
          <a:chOff x="0" y="0"/>
          <a:chExt cx="0" cy="0"/>
        </a:xfrm>
      </p:grpSpPr>
      <p:sp>
        <p:nvSpPr>
          <p:cNvPr id="158" name="Google Shape;158;p40"/>
          <p:cNvSpPr txBox="1"/>
          <p:nvPr>
            <p:ph idx="12" type="sldNum"/>
          </p:nvPr>
        </p:nvSpPr>
        <p:spPr>
          <a:xfrm>
            <a:off x="8472458" y="4663217"/>
            <a:ext cx="548700" cy="393600"/>
          </a:xfrm>
          <a:prstGeom prst="rect">
            <a:avLst/>
          </a:prstGeom>
        </p:spPr>
        <p:txBody>
          <a:bodyPr anchorCtr="0" anchor="ctr" bIns="90625" lIns="90625" spcFirstLastPara="1" rIns="90625" wrap="square" tIns="906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4.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456989" y="204928"/>
            <a:ext cx="8228700" cy="858600"/>
          </a:xfrm>
          <a:prstGeom prst="rect">
            <a:avLst/>
          </a:prstGeom>
          <a:noFill/>
          <a:ln>
            <a:noFill/>
          </a:ln>
        </p:spPr>
        <p:txBody>
          <a:bodyPr anchorCtr="0" anchor="ctr"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60" name="Google Shape;60;p15"/>
          <p:cNvSpPr txBox="1"/>
          <p:nvPr>
            <p:ph idx="1" type="body"/>
          </p:nvPr>
        </p:nvSpPr>
        <p:spPr>
          <a:xfrm>
            <a:off x="456989" y="1203370"/>
            <a:ext cx="8228700" cy="2982900"/>
          </a:xfrm>
          <a:prstGeom prst="rect">
            <a:avLst/>
          </a:prstGeom>
          <a:noFill/>
          <a:ln>
            <a:noFill/>
          </a:ln>
        </p:spPr>
        <p:txBody>
          <a:bodyPr anchorCtr="0" anchor="t" bIns="76025" lIns="76025" spcFirstLastPara="1" rIns="76025" wrap="square" tIns="76025">
            <a:noAutofit/>
          </a:bodyPr>
          <a:lstStyle>
            <a:lvl1pPr indent="-228600" lvl="0" marL="457200" marR="0" rtl="0" algn="l">
              <a:spcBef>
                <a:spcPts val="0"/>
              </a:spcBef>
              <a:spcAft>
                <a:spcPts val="0"/>
              </a:spcAft>
              <a:buSzPts val="1200"/>
              <a:buNone/>
              <a:defRPr b="0" i="0" sz="1500" u="none" cap="none" strike="noStrike"/>
            </a:lvl1pPr>
            <a:lvl2pPr indent="-228600" lvl="1" marL="914400" marR="0" rtl="0" algn="l">
              <a:spcBef>
                <a:spcPts val="0"/>
              </a:spcBef>
              <a:spcAft>
                <a:spcPts val="0"/>
              </a:spcAft>
              <a:buSzPts val="1200"/>
              <a:buNone/>
              <a:defRPr b="0" i="0" sz="1500" u="none" cap="none" strike="noStrike"/>
            </a:lvl2pPr>
            <a:lvl3pPr indent="-228600" lvl="2" marL="1371600" marR="0" rtl="0" algn="l">
              <a:spcBef>
                <a:spcPts val="0"/>
              </a:spcBef>
              <a:spcAft>
                <a:spcPts val="0"/>
              </a:spcAft>
              <a:buSzPts val="1200"/>
              <a:buNone/>
              <a:defRPr b="0" i="0" sz="1500" u="none" cap="none" strike="noStrike"/>
            </a:lvl3pPr>
            <a:lvl4pPr indent="-228600" lvl="3" marL="1828800" marR="0" rtl="0" algn="l">
              <a:spcBef>
                <a:spcPts val="0"/>
              </a:spcBef>
              <a:spcAft>
                <a:spcPts val="0"/>
              </a:spcAft>
              <a:buSzPts val="1200"/>
              <a:buNone/>
              <a:defRPr b="0" i="0" sz="1500" u="none" cap="none" strike="noStrike"/>
            </a:lvl4pPr>
            <a:lvl5pPr indent="-228600" lvl="4" marL="2286000" marR="0" rtl="0" algn="l">
              <a:spcBef>
                <a:spcPts val="0"/>
              </a:spcBef>
              <a:spcAft>
                <a:spcPts val="0"/>
              </a:spcAft>
              <a:buSzPts val="1200"/>
              <a:buNone/>
              <a:defRPr b="0" i="0" sz="1500" u="none" cap="none" strike="noStrike"/>
            </a:lvl5pPr>
            <a:lvl6pPr indent="-228600" lvl="5" marL="2743200" marR="0" rtl="0" algn="l">
              <a:spcBef>
                <a:spcPts val="0"/>
              </a:spcBef>
              <a:spcAft>
                <a:spcPts val="0"/>
              </a:spcAft>
              <a:buSzPts val="1200"/>
              <a:buNone/>
              <a:defRPr b="0" i="0" sz="1500" u="none" cap="none" strike="noStrike"/>
            </a:lvl6pPr>
            <a:lvl7pPr indent="-228600" lvl="6" marL="3200400" marR="0" rtl="0" algn="l">
              <a:spcBef>
                <a:spcPts val="0"/>
              </a:spcBef>
              <a:spcAft>
                <a:spcPts val="0"/>
              </a:spcAft>
              <a:buSzPts val="1200"/>
              <a:buNone/>
              <a:defRPr b="0" i="0" sz="1500" u="none" cap="none" strike="noStrike"/>
            </a:lvl7pPr>
            <a:lvl8pPr indent="-228600" lvl="7" marL="3657600" marR="0" rtl="0" algn="l">
              <a:spcBef>
                <a:spcPts val="0"/>
              </a:spcBef>
              <a:spcAft>
                <a:spcPts val="0"/>
              </a:spcAft>
              <a:buSzPts val="1200"/>
              <a:buNone/>
              <a:defRPr b="0" i="0" sz="1500" u="none" cap="none" strike="noStrike"/>
            </a:lvl8pPr>
            <a:lvl9pPr indent="-228600" lvl="8" marL="4114800" marR="0" rtl="0" algn="l">
              <a:spcBef>
                <a:spcPts val="0"/>
              </a:spcBef>
              <a:spcAft>
                <a:spcPts val="0"/>
              </a:spcAft>
              <a:buSzPts val="1200"/>
              <a:buNone/>
              <a:defRPr b="0" i="0" sz="1500" u="none" cap="none" strike="noStrike"/>
            </a:lvl9pPr>
          </a:lstStyle>
          <a:p/>
        </p:txBody>
      </p:sp>
      <p:sp>
        <p:nvSpPr>
          <p:cNvPr id="61" name="Google Shape;61;p15"/>
          <p:cNvSpPr txBox="1"/>
          <p:nvPr>
            <p:ph idx="10" type="dt"/>
          </p:nvPr>
        </p:nvSpPr>
        <p:spPr>
          <a:xfrm>
            <a:off x="456989" y="4685187"/>
            <a:ext cx="2130000" cy="354600"/>
          </a:xfrm>
          <a:prstGeom prst="rect">
            <a:avLst/>
          </a:prstGeom>
          <a:noFill/>
          <a:ln>
            <a:noFill/>
          </a:ln>
        </p:spPr>
        <p:txBody>
          <a:bodyPr anchorCtr="0" anchor="t"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62" name="Google Shape;62;p15"/>
          <p:cNvSpPr txBox="1"/>
          <p:nvPr>
            <p:ph idx="11" type="ftr"/>
          </p:nvPr>
        </p:nvSpPr>
        <p:spPr>
          <a:xfrm>
            <a:off x="3126733" y="4685187"/>
            <a:ext cx="2898000" cy="354600"/>
          </a:xfrm>
          <a:prstGeom prst="rect">
            <a:avLst/>
          </a:prstGeom>
          <a:noFill/>
          <a:ln>
            <a:noFill/>
          </a:ln>
        </p:spPr>
        <p:txBody>
          <a:bodyPr anchorCtr="0" anchor="t" bIns="76025" lIns="76025" spcFirstLastPara="1" rIns="76025" wrap="square" tIns="76025">
            <a:noAutofit/>
          </a:bodyPr>
          <a:lstStyle>
            <a:lvl1pPr indent="0" lvl="0" marL="0" marR="0" rtl="0" algn="l">
              <a:spcBef>
                <a:spcPts val="0"/>
              </a:spcBef>
              <a:spcAft>
                <a:spcPts val="0"/>
              </a:spcAft>
              <a:buSzPts val="1200"/>
              <a:buNone/>
              <a:defRPr b="0" i="0" sz="1500" u="none" cap="none" strike="noStrike"/>
            </a:lvl1pPr>
            <a:lvl2pPr indent="0" lvl="1" marL="0" marR="0" rtl="0" algn="l">
              <a:spcBef>
                <a:spcPts val="0"/>
              </a:spcBef>
              <a:spcAft>
                <a:spcPts val="0"/>
              </a:spcAft>
              <a:buSzPts val="1200"/>
              <a:buNone/>
              <a:defRPr b="0" i="0" sz="1500" u="none" cap="none" strike="noStrike"/>
            </a:lvl2pPr>
            <a:lvl3pPr indent="0" lvl="2" marL="0" marR="0" rtl="0" algn="l">
              <a:spcBef>
                <a:spcPts val="0"/>
              </a:spcBef>
              <a:spcAft>
                <a:spcPts val="0"/>
              </a:spcAft>
              <a:buSzPts val="1200"/>
              <a:buNone/>
              <a:defRPr b="0" i="0" sz="1500" u="none" cap="none" strike="noStrike"/>
            </a:lvl3pPr>
            <a:lvl4pPr indent="0" lvl="3" marL="0" marR="0" rtl="0" algn="l">
              <a:spcBef>
                <a:spcPts val="0"/>
              </a:spcBef>
              <a:spcAft>
                <a:spcPts val="0"/>
              </a:spcAft>
              <a:buSzPts val="1200"/>
              <a:buNone/>
              <a:defRPr b="0" i="0" sz="1500" u="none" cap="none" strike="noStrike"/>
            </a:lvl4pPr>
            <a:lvl5pPr indent="0" lvl="4" marL="0" marR="0" rtl="0" algn="l">
              <a:spcBef>
                <a:spcPts val="0"/>
              </a:spcBef>
              <a:spcAft>
                <a:spcPts val="0"/>
              </a:spcAft>
              <a:buSzPts val="1200"/>
              <a:buNone/>
              <a:defRPr b="0" i="0" sz="1500" u="none" cap="none" strike="noStrike"/>
            </a:lvl5pPr>
            <a:lvl6pPr indent="0" lvl="5" marL="0" marR="0" rtl="0" algn="l">
              <a:spcBef>
                <a:spcPts val="0"/>
              </a:spcBef>
              <a:spcAft>
                <a:spcPts val="0"/>
              </a:spcAft>
              <a:buSzPts val="1200"/>
              <a:buNone/>
              <a:defRPr b="0" i="0" sz="1500" u="none" cap="none" strike="noStrike"/>
            </a:lvl6pPr>
            <a:lvl7pPr indent="0" lvl="6" marL="0" marR="0" rtl="0" algn="l">
              <a:spcBef>
                <a:spcPts val="0"/>
              </a:spcBef>
              <a:spcAft>
                <a:spcPts val="0"/>
              </a:spcAft>
              <a:buSzPts val="1200"/>
              <a:buNone/>
              <a:defRPr b="0" i="0" sz="1500" u="none" cap="none" strike="noStrike"/>
            </a:lvl7pPr>
            <a:lvl8pPr indent="0" lvl="7" marL="0" marR="0" rtl="0" algn="l">
              <a:spcBef>
                <a:spcPts val="0"/>
              </a:spcBef>
              <a:spcAft>
                <a:spcPts val="0"/>
              </a:spcAft>
              <a:buSzPts val="1200"/>
              <a:buNone/>
              <a:defRPr b="0" i="0" sz="1500" u="none" cap="none" strike="noStrike"/>
            </a:lvl8pPr>
            <a:lvl9pPr indent="0" lvl="8" marL="0" marR="0" rtl="0" algn="l">
              <a:spcBef>
                <a:spcPts val="0"/>
              </a:spcBef>
              <a:spcAft>
                <a:spcPts val="0"/>
              </a:spcAft>
              <a:buSzPts val="1200"/>
              <a:buNone/>
              <a:defRPr b="0" i="0" sz="1500" u="none" cap="none" strike="noStrike"/>
            </a:lvl9pPr>
          </a:lstStyle>
          <a:p/>
        </p:txBody>
      </p:sp>
      <p:sp>
        <p:nvSpPr>
          <p:cNvPr id="63" name="Google Shape;63;p15"/>
          <p:cNvSpPr txBox="1"/>
          <p:nvPr>
            <p:ph idx="12" type="sldNum"/>
          </p:nvPr>
        </p:nvSpPr>
        <p:spPr>
          <a:xfrm>
            <a:off x="6555620" y="4685187"/>
            <a:ext cx="2130000" cy="3546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200" u="none" cap="none" strike="noStrike">
                <a:solidFill>
                  <a:srgbClr val="FFFFFF"/>
                </a:solidFill>
                <a:latin typeface="Times New Roman"/>
                <a:ea typeface="Times New Roman"/>
                <a:cs typeface="Times New Roman"/>
                <a:sym typeface="Times New Roman"/>
              </a:defRPr>
            </a:lvl1pPr>
            <a:lvl2pPr indent="0" lvl="1" marL="0" marR="0" rtl="0" algn="r">
              <a:spcBef>
                <a:spcPts val="0"/>
              </a:spcBef>
              <a:buNone/>
              <a:defRPr b="0" i="0" sz="1200" u="none" cap="none" strike="noStrike">
                <a:solidFill>
                  <a:srgbClr val="FFFFFF"/>
                </a:solidFill>
                <a:latin typeface="Times New Roman"/>
                <a:ea typeface="Times New Roman"/>
                <a:cs typeface="Times New Roman"/>
                <a:sym typeface="Times New Roman"/>
              </a:defRPr>
            </a:lvl2pPr>
            <a:lvl3pPr indent="0" lvl="2" marL="0" marR="0" rtl="0" algn="r">
              <a:spcBef>
                <a:spcPts val="0"/>
              </a:spcBef>
              <a:buNone/>
              <a:defRPr b="0" i="0" sz="1200" u="none" cap="none" strike="noStrike">
                <a:solidFill>
                  <a:srgbClr val="FFFFFF"/>
                </a:solidFill>
                <a:latin typeface="Times New Roman"/>
                <a:ea typeface="Times New Roman"/>
                <a:cs typeface="Times New Roman"/>
                <a:sym typeface="Times New Roman"/>
              </a:defRPr>
            </a:lvl3pPr>
            <a:lvl4pPr indent="0" lvl="3" marL="0" marR="0" rtl="0" algn="r">
              <a:spcBef>
                <a:spcPts val="0"/>
              </a:spcBef>
              <a:buNone/>
              <a:defRPr b="0" i="0" sz="1200" u="none" cap="none" strike="noStrike">
                <a:solidFill>
                  <a:srgbClr val="FFFFFF"/>
                </a:solidFill>
                <a:latin typeface="Times New Roman"/>
                <a:ea typeface="Times New Roman"/>
                <a:cs typeface="Times New Roman"/>
                <a:sym typeface="Times New Roman"/>
              </a:defRPr>
            </a:lvl4pPr>
            <a:lvl5pPr indent="0" lvl="4" marL="0" marR="0" rtl="0" algn="r">
              <a:spcBef>
                <a:spcPts val="0"/>
              </a:spcBef>
              <a:buNone/>
              <a:defRPr b="0" i="0" sz="1200" u="none" cap="none" strike="noStrike">
                <a:solidFill>
                  <a:srgbClr val="FFFFFF"/>
                </a:solidFill>
                <a:latin typeface="Times New Roman"/>
                <a:ea typeface="Times New Roman"/>
                <a:cs typeface="Times New Roman"/>
                <a:sym typeface="Times New Roman"/>
              </a:defRPr>
            </a:lvl5pPr>
            <a:lvl6pPr indent="0" lvl="5" marL="0" marR="0" rtl="0" algn="r">
              <a:spcBef>
                <a:spcPts val="0"/>
              </a:spcBef>
              <a:buNone/>
              <a:defRPr b="0" i="0" sz="1200" u="none" cap="none" strike="noStrike">
                <a:solidFill>
                  <a:srgbClr val="FFFFFF"/>
                </a:solidFill>
                <a:latin typeface="Times New Roman"/>
                <a:ea typeface="Times New Roman"/>
                <a:cs typeface="Times New Roman"/>
                <a:sym typeface="Times New Roman"/>
              </a:defRPr>
            </a:lvl6pPr>
            <a:lvl7pPr indent="0" lvl="6" marL="0" marR="0" rtl="0" algn="r">
              <a:spcBef>
                <a:spcPts val="0"/>
              </a:spcBef>
              <a:buNone/>
              <a:defRPr b="0" i="0" sz="1200" u="none" cap="none" strike="noStrike">
                <a:solidFill>
                  <a:srgbClr val="FFFFFF"/>
                </a:solidFill>
                <a:latin typeface="Times New Roman"/>
                <a:ea typeface="Times New Roman"/>
                <a:cs typeface="Times New Roman"/>
                <a:sym typeface="Times New Roman"/>
              </a:defRPr>
            </a:lvl7pPr>
            <a:lvl8pPr indent="0" lvl="7" marL="0" marR="0" rtl="0" algn="r">
              <a:spcBef>
                <a:spcPts val="0"/>
              </a:spcBef>
              <a:buNone/>
              <a:defRPr b="0" i="0" sz="1200" u="none" cap="none" strike="noStrike">
                <a:solidFill>
                  <a:srgbClr val="FFFFFF"/>
                </a:solidFill>
                <a:latin typeface="Times New Roman"/>
                <a:ea typeface="Times New Roman"/>
                <a:cs typeface="Times New Roman"/>
                <a:sym typeface="Times New Roman"/>
              </a:defRPr>
            </a:lvl8pPr>
            <a:lvl9pPr indent="0" lvl="8" marL="0" marR="0" rtl="0" algn="r">
              <a:spcBef>
                <a:spcPts val="0"/>
              </a:spcBef>
              <a:buNone/>
              <a:defRPr b="0" i="0" sz="1200" u="none" cap="none" strike="noStrike">
                <a:solidFill>
                  <a:srgbClr val="FFFFFF"/>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4" name="Shape 114"/>
        <p:cNvGrpSpPr/>
        <p:nvPr/>
      </p:nvGrpSpPr>
      <p:grpSpPr>
        <a:xfrm>
          <a:off x="0" y="0"/>
          <a:ext cx="0" cy="0"/>
          <a:chOff x="0" y="0"/>
          <a:chExt cx="0" cy="0"/>
        </a:xfrm>
      </p:grpSpPr>
      <p:sp>
        <p:nvSpPr>
          <p:cNvPr id="115" name="Google Shape;115;p29"/>
          <p:cNvSpPr txBox="1"/>
          <p:nvPr>
            <p:ph type="title"/>
          </p:nvPr>
        </p:nvSpPr>
        <p:spPr>
          <a:xfrm>
            <a:off x="311700" y="445025"/>
            <a:ext cx="8520600" cy="572700"/>
          </a:xfrm>
          <a:prstGeom prst="rect">
            <a:avLst/>
          </a:prstGeom>
          <a:noFill/>
          <a:ln>
            <a:noFill/>
          </a:ln>
        </p:spPr>
        <p:txBody>
          <a:bodyPr anchorCtr="0" anchor="t" bIns="90625" lIns="90625" spcFirstLastPara="1" rIns="90625" wrap="square" tIns="906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6" name="Google Shape;116;p29"/>
          <p:cNvSpPr txBox="1"/>
          <p:nvPr>
            <p:ph idx="1" type="body"/>
          </p:nvPr>
        </p:nvSpPr>
        <p:spPr>
          <a:xfrm>
            <a:off x="311700" y="1152475"/>
            <a:ext cx="8520600" cy="3416400"/>
          </a:xfrm>
          <a:prstGeom prst="rect">
            <a:avLst/>
          </a:prstGeom>
          <a:noFill/>
          <a:ln>
            <a:noFill/>
          </a:ln>
        </p:spPr>
        <p:txBody>
          <a:bodyPr anchorCtr="0" anchor="t" bIns="90625" lIns="90625" spcFirstLastPara="1" rIns="90625" wrap="square" tIns="906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117" name="Google Shape;117;p29"/>
          <p:cNvSpPr txBox="1"/>
          <p:nvPr>
            <p:ph idx="12" type="sldNum"/>
          </p:nvPr>
        </p:nvSpPr>
        <p:spPr>
          <a:xfrm>
            <a:off x="8472458" y="4663217"/>
            <a:ext cx="548700" cy="393600"/>
          </a:xfrm>
          <a:prstGeom prst="rect">
            <a:avLst/>
          </a:prstGeom>
          <a:noFill/>
          <a:ln>
            <a:noFill/>
          </a:ln>
        </p:spPr>
        <p:txBody>
          <a:bodyPr anchorCtr="0" anchor="ctr" bIns="90625" lIns="90625" spcFirstLastPara="1" rIns="90625" wrap="square" tIns="906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jhpoelen.nl"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inaturalist.org/observations/4999968" TargetMode="External"/><Relationship Id="rId4" Type="http://schemas.openxmlformats.org/officeDocument/2006/relationships/hyperlink" Target="http://arctos.database.museum/guid/KNWR:Ento:1120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arctos.database.museum/guid/MSB:Para:28915" TargetMode="External"/><Relationship Id="rId4" Type="http://schemas.openxmlformats.org/officeDocument/2006/relationships/hyperlink" Target="http://n2t.net/ark:/65665/3777ecb64-7edc-4479-8486-a0b584092bd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arctos.database.museum/guid/MSB:Para:28915" TargetMode="External"/><Relationship Id="rId4" Type="http://schemas.openxmlformats.org/officeDocument/2006/relationships/hyperlink" Target="http://n2t.net/ark:/65665/3777ecb64-7edc-4479-8486-a0b584092bd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arctos.database.museum/guid/MSB:Para:27368" TargetMode="External"/><Relationship Id="rId4" Type="http://schemas.openxmlformats.org/officeDocument/2006/relationships/hyperlink" Target="https://mczbase.mcz.harvard.edu/guid/MCZ:Orn:34820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ncbi.nlm.nih.gov/nuccore/HQ189802" TargetMode="External"/><Relationship Id="rId4" Type="http://schemas.openxmlformats.org/officeDocument/2006/relationships/hyperlink" Target="https://arctos.database.museum/guid/MSB:Para:31110?seid=4783035" TargetMode="External"/></Relationships>
</file>

<file path=ppt/slides/_rels/slide18.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0.jpg"/><Relationship Id="rId9"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jhpoelen.n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jhpoelen.n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s://biodiversitylibrary.org/page/723646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www.nsf.gov/pubs/2021/nsf21549/nsf21549.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s://doi.org/10.1016/j.ecoinf.2014.08.00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1"/>
          <p:cNvSpPr txBox="1"/>
          <p:nvPr>
            <p:ph type="ctrTitle"/>
          </p:nvPr>
        </p:nvSpPr>
        <p:spPr>
          <a:xfrm>
            <a:off x="1289150" y="526550"/>
            <a:ext cx="7543200" cy="2052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1" lang="en" sz="4200"/>
              <a:t>Tracking biotic association claims across platforms, collections, and institutions. </a:t>
            </a:r>
            <a:endParaRPr b="1" sz="4200"/>
          </a:p>
        </p:txBody>
      </p:sp>
      <p:sp>
        <p:nvSpPr>
          <p:cNvPr id="164" name="Google Shape;164;p4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BioDigiCon 2022</a:t>
            </a:r>
            <a:endParaRPr sz="1800"/>
          </a:p>
          <a:p>
            <a:pPr indent="0" lvl="0" marL="0" rtl="0" algn="l">
              <a:spcBef>
                <a:spcPts val="0"/>
              </a:spcBef>
              <a:spcAft>
                <a:spcPts val="0"/>
              </a:spcAft>
              <a:buNone/>
            </a:pPr>
            <a:r>
              <a:rPr lang="en" sz="1800"/>
              <a:t>2022-09-28</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a:t>Jorrit H. Poelen</a:t>
            </a:r>
            <a:endParaRPr/>
          </a:p>
          <a:p>
            <a:pPr indent="0" lvl="0" marL="0" rtl="0" algn="l">
              <a:spcBef>
                <a:spcPts val="0"/>
              </a:spcBef>
              <a:spcAft>
                <a:spcPts val="0"/>
              </a:spcAft>
              <a:buNone/>
            </a:pPr>
            <a:r>
              <a:rPr lang="en" sz="1800" u="sng">
                <a:solidFill>
                  <a:schemeClr val="hlink"/>
                </a:solidFill>
                <a:hlinkClick r:id="rId3"/>
              </a:rPr>
              <a:t>https://jhpoelen.nl</a:t>
            </a:r>
            <a:endParaRPr sz="1800"/>
          </a:p>
          <a:p>
            <a:pPr indent="0" lvl="0" marL="0" rtl="0" algn="l">
              <a:spcBef>
                <a:spcPts val="0"/>
              </a:spcBef>
              <a:spcAft>
                <a:spcPts val="0"/>
              </a:spcAft>
              <a:buNone/>
            </a:pPr>
            <a:r>
              <a:t/>
            </a:r>
            <a:endParaRPr sz="1800"/>
          </a:p>
        </p:txBody>
      </p:sp>
      <p:pic>
        <p:nvPicPr>
          <p:cNvPr descr="globi_1024x1024.png" id="165" name="Google Shape;165;p41"/>
          <p:cNvPicPr preferRelativeResize="0"/>
          <p:nvPr/>
        </p:nvPicPr>
        <p:blipFill>
          <a:blip r:embed="rId4">
            <a:alphaModFix/>
          </a:blip>
          <a:stretch>
            <a:fillRect/>
          </a:stretch>
        </p:blipFill>
        <p:spPr>
          <a:xfrm>
            <a:off x="-682850" y="-414500"/>
            <a:ext cx="1972001" cy="1972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4" name="Shape 244"/>
        <p:cNvGrpSpPr/>
        <p:nvPr/>
      </p:nvGrpSpPr>
      <p:grpSpPr>
        <a:xfrm>
          <a:off x="0" y="0"/>
          <a:ext cx="0" cy="0"/>
          <a:chOff x="0" y="0"/>
          <a:chExt cx="0" cy="0"/>
        </a:xfrm>
      </p:grpSpPr>
      <p:sp>
        <p:nvSpPr>
          <p:cNvPr id="245" name="Google Shape;245;p50"/>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700">
                <a:solidFill>
                  <a:schemeClr val="lt1"/>
                </a:solidFill>
              </a:rPr>
              <a:t>Use Case: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rPr lang="en" sz="3700">
                <a:solidFill>
                  <a:schemeClr val="lt1"/>
                </a:solidFill>
              </a:rPr>
              <a:t>Linking specimen associated </a:t>
            </a:r>
            <a:r>
              <a:rPr lang="en" sz="3700">
                <a:solidFill>
                  <a:schemeClr val="lt1"/>
                </a:solidFill>
              </a:rPr>
              <a:t>with b</a:t>
            </a:r>
            <a:r>
              <a:rPr lang="en" sz="3700">
                <a:solidFill>
                  <a:schemeClr val="lt1"/>
                </a:solidFill>
              </a:rPr>
              <a:t>iotic interaction claims mined from Arctos managed collection.</a:t>
            </a:r>
            <a:endParaRPr sz="37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9" name="Shape 249"/>
        <p:cNvGrpSpPr/>
        <p:nvPr/>
      </p:nvGrpSpPr>
      <p:grpSpPr>
        <a:xfrm>
          <a:off x="0" y="0"/>
          <a:ext cx="0" cy="0"/>
          <a:chOff x="0" y="0"/>
          <a:chExt cx="0" cy="0"/>
        </a:xfrm>
      </p:grpSpPr>
      <p:sp>
        <p:nvSpPr>
          <p:cNvPr id="250" name="Google Shape;250;p51"/>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700">
                <a:solidFill>
                  <a:schemeClr val="lt1"/>
                </a:solidFill>
              </a:rPr>
              <a:t>Linking Associated Specimen</a:t>
            </a:r>
            <a:endParaRPr b="1" sz="3200">
              <a:solidFill>
                <a:schemeClr val="lt1"/>
              </a:solidFill>
            </a:endParaRPr>
          </a:p>
          <a:p>
            <a:pPr indent="0" lvl="0" marL="0" rtl="0" algn="l">
              <a:spcBef>
                <a:spcPts val="0"/>
              </a:spcBef>
              <a:spcAft>
                <a:spcPts val="0"/>
              </a:spcAft>
              <a:buClr>
                <a:schemeClr val="dk1"/>
              </a:buClr>
              <a:buSzPts val="1100"/>
              <a:buFont typeface="Arial"/>
              <a:buNone/>
            </a:pPr>
            <a:r>
              <a:rPr lang="en" sz="3200">
                <a:solidFill>
                  <a:schemeClr val="lt1"/>
                </a:solidFill>
              </a:rPr>
              <a:t>1. index specimen </a:t>
            </a:r>
            <a:r>
              <a:rPr i="1" lang="en" sz="3200">
                <a:solidFill>
                  <a:schemeClr val="lt1"/>
                </a:solidFill>
              </a:rPr>
              <a:t>records</a:t>
            </a:r>
            <a:endParaRPr i="1" sz="3200">
              <a:solidFill>
                <a:schemeClr val="lt1"/>
              </a:solidFill>
            </a:endParaRPr>
          </a:p>
          <a:p>
            <a:pPr indent="0" lvl="0" marL="0" rtl="0" algn="l">
              <a:spcBef>
                <a:spcPts val="0"/>
              </a:spcBef>
              <a:spcAft>
                <a:spcPts val="0"/>
              </a:spcAft>
              <a:buClr>
                <a:schemeClr val="dk1"/>
              </a:buClr>
              <a:buSzPts val="1100"/>
              <a:buFont typeface="Arial"/>
              <a:buNone/>
            </a:pPr>
            <a:r>
              <a:rPr lang="en" sz="3200">
                <a:solidFill>
                  <a:schemeClr val="lt1"/>
                </a:solidFill>
              </a:rPr>
              <a:t>2. index specimen </a:t>
            </a:r>
            <a:r>
              <a:rPr i="1" lang="en" sz="3200">
                <a:solidFill>
                  <a:schemeClr val="lt1"/>
                </a:solidFill>
              </a:rPr>
              <a:t>references</a:t>
            </a:r>
            <a:endParaRPr i="1" sz="3200">
              <a:solidFill>
                <a:schemeClr val="lt1"/>
              </a:solidFill>
            </a:endParaRPr>
          </a:p>
          <a:p>
            <a:pPr indent="0" lvl="0" marL="0" rtl="0" algn="l">
              <a:spcBef>
                <a:spcPts val="0"/>
              </a:spcBef>
              <a:spcAft>
                <a:spcPts val="0"/>
              </a:spcAft>
              <a:buClr>
                <a:schemeClr val="dk1"/>
              </a:buClr>
              <a:buSzPts val="1100"/>
              <a:buFont typeface="Arial"/>
              <a:buNone/>
            </a:pPr>
            <a:r>
              <a:rPr lang="en" sz="3200">
                <a:solidFill>
                  <a:schemeClr val="lt1"/>
                </a:solidFill>
              </a:rPr>
              <a:t>3. link references to their specimen record (records change, reference may not)</a:t>
            </a:r>
            <a:endParaRPr sz="3200">
              <a:solidFill>
                <a:schemeClr val="lt1"/>
              </a:solidFill>
            </a:endParaRPr>
          </a:p>
          <a:p>
            <a:pPr indent="0" lvl="0" marL="0" rtl="0" algn="l">
              <a:spcBef>
                <a:spcPts val="0"/>
              </a:spcBef>
              <a:spcAft>
                <a:spcPts val="0"/>
              </a:spcAft>
              <a:buClr>
                <a:schemeClr val="dk1"/>
              </a:buClr>
              <a:buSzPts val="1100"/>
              <a:buFont typeface="Arial"/>
              <a:buNone/>
            </a:pPr>
            <a:r>
              <a:rPr lang="en" sz="3200">
                <a:solidFill>
                  <a:schemeClr val="lt1"/>
                </a:solidFill>
              </a:rPr>
              <a:t>4. link specimen records</a:t>
            </a:r>
            <a:endParaRPr sz="3200">
              <a:solidFill>
                <a:schemeClr val="lt1"/>
              </a:solidFill>
            </a:endParaRPr>
          </a:p>
          <a:p>
            <a:pPr indent="0" lvl="0" marL="0" rtl="0" algn="l">
              <a:spcBef>
                <a:spcPts val="0"/>
              </a:spcBef>
              <a:spcAft>
                <a:spcPts val="0"/>
              </a:spcAft>
              <a:buClr>
                <a:schemeClr val="dk1"/>
              </a:buClr>
              <a:buSzPts val="1100"/>
              <a:buFont typeface="Arial"/>
              <a:buNone/>
            </a:pPr>
            <a:r>
              <a:rPr lang="en" sz="3200">
                <a:solidFill>
                  <a:schemeClr val="lt1"/>
                </a:solidFill>
              </a:rPr>
              <a:t>5. publish record links</a:t>
            </a:r>
            <a:endParaRPr sz="3200">
              <a:solidFill>
                <a:schemeClr val="lt1"/>
              </a:solidFill>
            </a:endParaRPr>
          </a:p>
          <a:p>
            <a:pPr indent="0" lvl="0" marL="0" rtl="0" algn="l">
              <a:spcBef>
                <a:spcPts val="0"/>
              </a:spcBef>
              <a:spcAft>
                <a:spcPts val="0"/>
              </a:spcAft>
              <a:buClr>
                <a:schemeClr val="dk1"/>
              </a:buClr>
              <a:buSzPts val="1100"/>
              <a:buFont typeface="Arial"/>
              <a:buNone/>
            </a:pPr>
            <a:r>
              <a:rPr lang="en" sz="3200">
                <a:solidFill>
                  <a:schemeClr val="lt1"/>
                </a:solidFill>
              </a:rPr>
              <a:t>6. review record links</a:t>
            </a:r>
            <a:endParaRPr sz="32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54" name="Shape 254"/>
        <p:cNvGrpSpPr/>
        <p:nvPr/>
      </p:nvGrpSpPr>
      <p:grpSpPr>
        <a:xfrm>
          <a:off x="0" y="0"/>
          <a:ext cx="0" cy="0"/>
          <a:chOff x="0" y="0"/>
          <a:chExt cx="0" cy="0"/>
        </a:xfrm>
      </p:grpSpPr>
      <p:sp>
        <p:nvSpPr>
          <p:cNvPr id="255" name="Google Shape;255;p52"/>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700">
                <a:solidFill>
                  <a:schemeClr val="lt1"/>
                </a:solidFill>
              </a:rPr>
              <a:t>Linking </a:t>
            </a:r>
            <a:r>
              <a:rPr b="1" lang="en" sz="3700">
                <a:solidFill>
                  <a:schemeClr val="lt1"/>
                </a:solidFill>
              </a:rPr>
              <a:t>Associated Specimen</a:t>
            </a:r>
            <a:endParaRPr b="1" sz="3200">
              <a:solidFill>
                <a:schemeClr val="lt1"/>
              </a:solidFill>
            </a:endParaRPr>
          </a:p>
          <a:p>
            <a:pPr indent="0" lvl="0" marL="0" rtl="0" algn="l">
              <a:spcBef>
                <a:spcPts val="0"/>
              </a:spcBef>
              <a:spcAft>
                <a:spcPts val="0"/>
              </a:spcAft>
              <a:buClr>
                <a:schemeClr val="dk1"/>
              </a:buClr>
              <a:buSzPts val="1100"/>
              <a:buFont typeface="Arial"/>
              <a:buNone/>
            </a:pPr>
            <a:r>
              <a:t/>
            </a:r>
            <a:endParaRPr sz="3200">
              <a:solidFill>
                <a:schemeClr val="lt1"/>
              </a:solidFill>
            </a:endParaRPr>
          </a:p>
          <a:p>
            <a:pPr indent="0" lvl="0" marL="0" rtl="0" algn="l">
              <a:spcBef>
                <a:spcPts val="0"/>
              </a:spcBef>
              <a:spcAft>
                <a:spcPts val="0"/>
              </a:spcAft>
              <a:buClr>
                <a:schemeClr val="dk1"/>
              </a:buClr>
              <a:buSzPts val="1100"/>
              <a:buFont typeface="Arial"/>
              <a:buNone/>
            </a:pPr>
            <a:r>
              <a:rPr lang="en" sz="3200">
                <a:solidFill>
                  <a:schemeClr val="lt1"/>
                </a:solidFill>
              </a:rPr>
              <a:t>GloBI is powered by specialized tools</a:t>
            </a:r>
            <a:endParaRPr sz="3200">
              <a:solidFill>
                <a:schemeClr val="lt1"/>
              </a:solidFill>
            </a:endParaRPr>
          </a:p>
          <a:p>
            <a:pPr indent="0" lvl="0" marL="0" rtl="0" algn="l">
              <a:spcBef>
                <a:spcPts val="0"/>
              </a:spcBef>
              <a:spcAft>
                <a:spcPts val="0"/>
              </a:spcAft>
              <a:buClr>
                <a:schemeClr val="dk1"/>
              </a:buClr>
              <a:buSzPts val="1100"/>
              <a:buFont typeface="Arial"/>
              <a:buNone/>
            </a:pPr>
            <a:r>
              <a:t/>
            </a:r>
            <a:endParaRPr sz="3200">
              <a:solidFill>
                <a:schemeClr val="lt1"/>
              </a:solidFill>
            </a:endParaRPr>
          </a:p>
          <a:p>
            <a:pPr indent="0" lvl="0" marL="0" rtl="0" algn="l">
              <a:spcBef>
                <a:spcPts val="0"/>
              </a:spcBef>
              <a:spcAft>
                <a:spcPts val="0"/>
              </a:spcAft>
              <a:buClr>
                <a:schemeClr val="dk1"/>
              </a:buClr>
              <a:buSzPts val="1100"/>
              <a:buFont typeface="Arial"/>
              <a:buNone/>
            </a:pPr>
            <a:r>
              <a:rPr b="1" lang="en" sz="3200">
                <a:solidFill>
                  <a:schemeClr val="lt1"/>
                </a:solidFill>
              </a:rPr>
              <a:t>Elton</a:t>
            </a:r>
            <a:r>
              <a:rPr lang="en" sz="3200">
                <a:solidFill>
                  <a:schemeClr val="lt1"/>
                </a:solidFill>
              </a:rPr>
              <a:t> </a:t>
            </a:r>
            <a:r>
              <a:rPr lang="en" sz="2400">
                <a:solidFill>
                  <a:schemeClr val="lt1"/>
                </a:solidFill>
              </a:rPr>
              <a:t>https://github.com/globalbioticinteractions/elton</a:t>
            </a:r>
            <a:endParaRPr sz="2400">
              <a:solidFill>
                <a:schemeClr val="lt1"/>
              </a:solidFill>
            </a:endParaRPr>
          </a:p>
          <a:p>
            <a:pPr indent="0" lvl="0" marL="0" rtl="0" algn="l">
              <a:spcBef>
                <a:spcPts val="0"/>
              </a:spcBef>
              <a:spcAft>
                <a:spcPts val="0"/>
              </a:spcAft>
              <a:buClr>
                <a:schemeClr val="dk1"/>
              </a:buClr>
              <a:buSzPts val="1100"/>
              <a:buFont typeface="Arial"/>
              <a:buNone/>
            </a:pPr>
            <a:r>
              <a:rPr b="1" lang="en" sz="3200">
                <a:solidFill>
                  <a:schemeClr val="lt1"/>
                </a:solidFill>
              </a:rPr>
              <a:t>Nomer</a:t>
            </a:r>
            <a:r>
              <a:rPr lang="en" sz="3200">
                <a:solidFill>
                  <a:schemeClr val="lt1"/>
                </a:solidFill>
              </a:rPr>
              <a:t> </a:t>
            </a:r>
            <a:r>
              <a:rPr lang="en" sz="2400">
                <a:solidFill>
                  <a:schemeClr val="lt1"/>
                </a:solidFill>
              </a:rPr>
              <a:t>https://github.com/globalbioticinteractions/nomer</a:t>
            </a:r>
            <a:endParaRPr sz="2400">
              <a:solidFill>
                <a:schemeClr val="lt1"/>
              </a:solidFill>
            </a:endParaRPr>
          </a:p>
          <a:p>
            <a:pPr indent="0" lvl="0" marL="0" rtl="0" algn="l">
              <a:spcBef>
                <a:spcPts val="0"/>
              </a:spcBef>
              <a:spcAft>
                <a:spcPts val="0"/>
              </a:spcAft>
              <a:buClr>
                <a:schemeClr val="dk1"/>
              </a:buClr>
              <a:buSzPts val="1100"/>
              <a:buFont typeface="Arial"/>
              <a:buNone/>
            </a:pPr>
            <a:r>
              <a:rPr b="1" lang="en" sz="3700">
                <a:solidFill>
                  <a:schemeClr val="lt1"/>
                </a:solidFill>
              </a:rPr>
              <a:t>Preston</a:t>
            </a:r>
            <a:r>
              <a:rPr lang="en" sz="3700">
                <a:solidFill>
                  <a:schemeClr val="lt1"/>
                </a:solidFill>
              </a:rPr>
              <a:t> </a:t>
            </a:r>
            <a:r>
              <a:rPr lang="en" sz="2400">
                <a:solidFill>
                  <a:schemeClr val="lt1"/>
                </a:solidFill>
              </a:rPr>
              <a:t>https://github.com/bio-guoda/preston</a:t>
            </a:r>
            <a:endParaRPr sz="37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59" name="Shape 259"/>
        <p:cNvGrpSpPr/>
        <p:nvPr/>
      </p:nvGrpSpPr>
      <p:grpSpPr>
        <a:xfrm>
          <a:off x="0" y="0"/>
          <a:ext cx="0" cy="0"/>
          <a:chOff x="0" y="0"/>
          <a:chExt cx="0" cy="0"/>
        </a:xfrm>
      </p:grpSpPr>
      <p:sp>
        <p:nvSpPr>
          <p:cNvPr id="260" name="Google Shape;260;p53"/>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700">
                <a:solidFill>
                  <a:schemeClr val="lt1"/>
                </a:solidFill>
              </a:rPr>
              <a:t>Use Case: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rPr lang="en" sz="2400" u="sng">
                <a:solidFill>
                  <a:schemeClr val="hlink"/>
                </a:solidFill>
                <a:hlinkClick r:id="rId3"/>
              </a:rPr>
              <a:t>https://www.inaturalist.org/observations/4999968</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rPr lang="en" sz="2400">
                <a:solidFill>
                  <a:schemeClr val="lt1"/>
                </a:solidFill>
              </a:rPr>
              <a:t>ate</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rPr lang="en" sz="2400" u="sng">
                <a:solidFill>
                  <a:schemeClr val="hlink"/>
                </a:solidFill>
                <a:hlinkClick r:id="rId4"/>
              </a:rPr>
              <a:t>http://arctos.database.museum/guid/KNWR:Ento:11204</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64" name="Shape 264"/>
        <p:cNvGrpSpPr/>
        <p:nvPr/>
      </p:nvGrpSpPr>
      <p:grpSpPr>
        <a:xfrm>
          <a:off x="0" y="0"/>
          <a:ext cx="0" cy="0"/>
          <a:chOff x="0" y="0"/>
          <a:chExt cx="0" cy="0"/>
        </a:xfrm>
      </p:grpSpPr>
      <p:sp>
        <p:nvSpPr>
          <p:cNvPr id="265" name="Google Shape;265;p54"/>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700">
                <a:solidFill>
                  <a:schemeClr val="lt1"/>
                </a:solidFill>
              </a:rPr>
              <a:t>Use Case: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rPr lang="en" sz="2400" u="sng">
                <a:solidFill>
                  <a:schemeClr val="hlink"/>
                </a:solidFill>
                <a:hlinkClick r:id="rId3"/>
              </a:rPr>
              <a:t>https://arctos.database.museum/guid/MSB:Para:28915</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rPr lang="en" sz="2400">
                <a:solidFill>
                  <a:schemeClr val="lt1"/>
                </a:solidFill>
              </a:rPr>
              <a:t>parasite of</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rPr lang="en" sz="2400" u="sng">
                <a:solidFill>
                  <a:schemeClr val="hlink"/>
                </a:solidFill>
                <a:hlinkClick r:id="rId4"/>
              </a:rPr>
              <a:t>http://n2t.net/ark:/65665/3777ecb64-7edc-4479-8486-a0b584092bd0</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69" name="Shape 269"/>
        <p:cNvGrpSpPr/>
        <p:nvPr/>
      </p:nvGrpSpPr>
      <p:grpSpPr>
        <a:xfrm>
          <a:off x="0" y="0"/>
          <a:ext cx="0" cy="0"/>
          <a:chOff x="0" y="0"/>
          <a:chExt cx="0" cy="0"/>
        </a:xfrm>
      </p:grpSpPr>
      <p:sp>
        <p:nvSpPr>
          <p:cNvPr id="270" name="Google Shape;270;p55"/>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700">
                <a:solidFill>
                  <a:schemeClr val="lt1"/>
                </a:solidFill>
              </a:rPr>
              <a:t>Use Case: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rPr lang="en" sz="2400" u="sng">
                <a:solidFill>
                  <a:schemeClr val="hlink"/>
                </a:solidFill>
                <a:hlinkClick r:id="rId3"/>
              </a:rPr>
              <a:t>https://arctos.database.museum/guid/MSB:Para:28915</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rPr lang="en" sz="2400">
                <a:solidFill>
                  <a:schemeClr val="lt1"/>
                </a:solidFill>
              </a:rPr>
              <a:t>parasite of</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rPr lang="en" sz="2400" u="sng">
                <a:solidFill>
                  <a:schemeClr val="hlink"/>
                </a:solidFill>
                <a:hlinkClick r:id="rId4"/>
              </a:rPr>
              <a:t>http://n2t.net/ark:/65665/3777ecb64-7edc-4479-8486-a0b584092bd0</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74" name="Shape 274"/>
        <p:cNvGrpSpPr/>
        <p:nvPr/>
      </p:nvGrpSpPr>
      <p:grpSpPr>
        <a:xfrm>
          <a:off x="0" y="0"/>
          <a:ext cx="0" cy="0"/>
          <a:chOff x="0" y="0"/>
          <a:chExt cx="0" cy="0"/>
        </a:xfrm>
      </p:grpSpPr>
      <p:sp>
        <p:nvSpPr>
          <p:cNvPr id="275" name="Google Shape;275;p56"/>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700">
                <a:solidFill>
                  <a:schemeClr val="lt1"/>
                </a:solidFill>
              </a:rPr>
              <a:t>Use Case: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rPr lang="en" sz="2400" u="sng">
                <a:solidFill>
                  <a:schemeClr val="hlink"/>
                </a:solidFill>
                <a:hlinkClick r:id="rId3"/>
              </a:rPr>
              <a:t>http://arctos.database.museum/guid/MSB:Para:27368</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rPr lang="en" sz="2400">
                <a:solidFill>
                  <a:schemeClr val="lt1"/>
                </a:solidFill>
              </a:rPr>
              <a:t>parasite of</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rPr lang="en" sz="2400" u="sng">
                <a:solidFill>
                  <a:schemeClr val="hlink"/>
                </a:solidFill>
                <a:hlinkClick r:id="rId4"/>
              </a:rPr>
              <a:t>https://mczbase.mcz.harvard.edu/guid/MCZ:Orn:348209</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79" name="Shape 279"/>
        <p:cNvGrpSpPr/>
        <p:nvPr/>
      </p:nvGrpSpPr>
      <p:grpSpPr>
        <a:xfrm>
          <a:off x="0" y="0"/>
          <a:ext cx="0" cy="0"/>
          <a:chOff x="0" y="0"/>
          <a:chExt cx="0" cy="0"/>
        </a:xfrm>
      </p:grpSpPr>
      <p:sp>
        <p:nvSpPr>
          <p:cNvPr id="280" name="Google Shape;280;p57"/>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700">
                <a:solidFill>
                  <a:schemeClr val="lt1"/>
                </a:solidFill>
              </a:rPr>
              <a:t>Use Case: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rPr lang="en" sz="2400" u="sng">
                <a:solidFill>
                  <a:schemeClr val="hlink"/>
                </a:solidFill>
                <a:hlinkClick r:id="rId3"/>
              </a:rPr>
              <a:t>https://www.ncbi.nlm.nih.gov/nuccore/HQ189802</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rPr lang="en" sz="2400">
                <a:solidFill>
                  <a:schemeClr val="lt1"/>
                </a:solidFill>
              </a:rPr>
              <a:t>same as</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rPr lang="en" sz="2400" u="sng">
                <a:solidFill>
                  <a:schemeClr val="hlink"/>
                </a:solidFill>
                <a:hlinkClick r:id="rId4"/>
              </a:rPr>
              <a:t>https://arctos.database.museum/guid/MSB:Para:31110?seid=4783035</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24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globi.png" id="285" name="Google Shape;285;p58"/>
          <p:cNvPicPr preferRelativeResize="0"/>
          <p:nvPr/>
        </p:nvPicPr>
        <p:blipFill>
          <a:blip r:embed="rId3">
            <a:alphaModFix/>
          </a:blip>
          <a:stretch>
            <a:fillRect/>
          </a:stretch>
        </p:blipFill>
        <p:spPr>
          <a:xfrm>
            <a:off x="311688" y="252525"/>
            <a:ext cx="2158851" cy="1176399"/>
          </a:xfrm>
          <a:prstGeom prst="rect">
            <a:avLst/>
          </a:prstGeom>
          <a:noFill/>
          <a:ln>
            <a:noFill/>
          </a:ln>
        </p:spPr>
      </p:pic>
      <p:pic>
        <p:nvPicPr>
          <p:cNvPr descr="EOL Logo" id="286" name="Google Shape;286;p58"/>
          <p:cNvPicPr preferRelativeResize="0"/>
          <p:nvPr/>
        </p:nvPicPr>
        <p:blipFill>
          <a:blip r:embed="rId4">
            <a:alphaModFix/>
          </a:blip>
          <a:stretch>
            <a:fillRect/>
          </a:stretch>
        </p:blipFill>
        <p:spPr>
          <a:xfrm>
            <a:off x="560750" y="1612073"/>
            <a:ext cx="2381250" cy="1480830"/>
          </a:xfrm>
          <a:prstGeom prst="rect">
            <a:avLst/>
          </a:prstGeom>
          <a:noFill/>
          <a:ln>
            <a:noFill/>
          </a:ln>
        </p:spPr>
      </p:pic>
      <p:pic>
        <p:nvPicPr>
          <p:cNvPr descr="GoMexSI Logo" id="287" name="Google Shape;287;p58"/>
          <p:cNvPicPr preferRelativeResize="0"/>
          <p:nvPr/>
        </p:nvPicPr>
        <p:blipFill>
          <a:blip r:embed="rId5">
            <a:alphaModFix/>
          </a:blip>
          <a:stretch>
            <a:fillRect/>
          </a:stretch>
        </p:blipFill>
        <p:spPr>
          <a:xfrm>
            <a:off x="2583050" y="175500"/>
            <a:ext cx="1871125" cy="1496900"/>
          </a:xfrm>
          <a:prstGeom prst="rect">
            <a:avLst/>
          </a:prstGeom>
          <a:noFill/>
          <a:ln>
            <a:noFill/>
          </a:ln>
        </p:spPr>
      </p:pic>
      <p:pic>
        <p:nvPicPr>
          <p:cNvPr descr="Terrestrial Parasite Tracker" id="288" name="Google Shape;288;p58"/>
          <p:cNvPicPr preferRelativeResize="0"/>
          <p:nvPr/>
        </p:nvPicPr>
        <p:blipFill>
          <a:blip r:embed="rId6">
            <a:alphaModFix/>
          </a:blip>
          <a:stretch>
            <a:fillRect/>
          </a:stretch>
        </p:blipFill>
        <p:spPr>
          <a:xfrm>
            <a:off x="509025" y="3276038"/>
            <a:ext cx="2381249" cy="1496921"/>
          </a:xfrm>
          <a:prstGeom prst="rect">
            <a:avLst/>
          </a:prstGeom>
          <a:noFill/>
          <a:ln>
            <a:noFill/>
          </a:ln>
        </p:spPr>
      </p:pic>
      <p:pic>
        <p:nvPicPr>
          <p:cNvPr descr="Arctos Collaborative Management System" id="289" name="Google Shape;289;p58"/>
          <p:cNvPicPr preferRelativeResize="0"/>
          <p:nvPr/>
        </p:nvPicPr>
        <p:blipFill>
          <a:blip r:embed="rId7">
            <a:alphaModFix/>
          </a:blip>
          <a:stretch>
            <a:fillRect/>
          </a:stretch>
        </p:blipFill>
        <p:spPr>
          <a:xfrm>
            <a:off x="6102625" y="3276050"/>
            <a:ext cx="2991176" cy="1748749"/>
          </a:xfrm>
          <a:prstGeom prst="rect">
            <a:avLst/>
          </a:prstGeom>
          <a:noFill/>
          <a:ln>
            <a:noFill/>
          </a:ln>
        </p:spPr>
      </p:pic>
      <p:pic>
        <p:nvPicPr>
          <p:cNvPr id="290" name="Google Shape;290;p58"/>
          <p:cNvPicPr preferRelativeResize="0"/>
          <p:nvPr/>
        </p:nvPicPr>
        <p:blipFill>
          <a:blip r:embed="rId8">
            <a:alphaModFix/>
          </a:blip>
          <a:stretch>
            <a:fillRect/>
          </a:stretch>
        </p:blipFill>
        <p:spPr>
          <a:xfrm>
            <a:off x="5180063" y="777561"/>
            <a:ext cx="1817287" cy="1823600"/>
          </a:xfrm>
          <a:prstGeom prst="rect">
            <a:avLst/>
          </a:prstGeom>
          <a:noFill/>
          <a:ln>
            <a:noFill/>
          </a:ln>
        </p:spPr>
      </p:pic>
      <p:sp>
        <p:nvSpPr>
          <p:cNvPr id="291" name="Google Shape;291;p58"/>
          <p:cNvSpPr txBox="1"/>
          <p:nvPr/>
        </p:nvSpPr>
        <p:spPr>
          <a:xfrm>
            <a:off x="136100" y="98025"/>
            <a:ext cx="8779200" cy="82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4800">
                <a:highlight>
                  <a:srgbClr val="FFFF00"/>
                </a:highlight>
              </a:rPr>
              <a:t>partners</a:t>
            </a:r>
            <a:endParaRPr b="1" sz="4800">
              <a:highlight>
                <a:srgbClr val="FFFF00"/>
              </a:highlight>
            </a:endParaRPr>
          </a:p>
        </p:txBody>
      </p:sp>
      <p:pic>
        <p:nvPicPr>
          <p:cNvPr id="292" name="Google Shape;292;p58"/>
          <p:cNvPicPr preferRelativeResize="0"/>
          <p:nvPr/>
        </p:nvPicPr>
        <p:blipFill>
          <a:blip r:embed="rId9">
            <a:alphaModFix/>
          </a:blip>
          <a:stretch>
            <a:fillRect/>
          </a:stretch>
        </p:blipFill>
        <p:spPr>
          <a:xfrm>
            <a:off x="3288375" y="1761050"/>
            <a:ext cx="1817275" cy="1621401"/>
          </a:xfrm>
          <a:prstGeom prst="rect">
            <a:avLst/>
          </a:prstGeom>
          <a:noFill/>
          <a:ln>
            <a:noFill/>
          </a:ln>
        </p:spPr>
      </p:pic>
      <p:pic>
        <p:nvPicPr>
          <p:cNvPr id="293" name="Google Shape;293;p58"/>
          <p:cNvPicPr preferRelativeResize="0"/>
          <p:nvPr/>
        </p:nvPicPr>
        <p:blipFill>
          <a:blip r:embed="rId10">
            <a:alphaModFix/>
          </a:blip>
          <a:stretch>
            <a:fillRect/>
          </a:stretch>
        </p:blipFill>
        <p:spPr>
          <a:xfrm>
            <a:off x="3456998" y="3728050"/>
            <a:ext cx="2534898" cy="1176400"/>
          </a:xfrm>
          <a:prstGeom prst="rect">
            <a:avLst/>
          </a:prstGeom>
          <a:noFill/>
          <a:ln>
            <a:noFill/>
          </a:ln>
        </p:spPr>
      </p:pic>
      <p:pic>
        <p:nvPicPr>
          <p:cNvPr id="294" name="Google Shape;294;p58"/>
          <p:cNvPicPr preferRelativeResize="0"/>
          <p:nvPr/>
        </p:nvPicPr>
        <p:blipFill>
          <a:blip r:embed="rId11">
            <a:alphaModFix/>
          </a:blip>
          <a:stretch>
            <a:fillRect/>
          </a:stretch>
        </p:blipFill>
        <p:spPr>
          <a:xfrm>
            <a:off x="6931070" y="1805250"/>
            <a:ext cx="1984220" cy="1862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8" name="Shape 298"/>
        <p:cNvGrpSpPr/>
        <p:nvPr/>
      </p:nvGrpSpPr>
      <p:grpSpPr>
        <a:xfrm>
          <a:off x="0" y="0"/>
          <a:ext cx="0" cy="0"/>
          <a:chOff x="0" y="0"/>
          <a:chExt cx="0" cy="0"/>
        </a:xfrm>
      </p:grpSpPr>
      <p:sp>
        <p:nvSpPr>
          <p:cNvPr id="299" name="Google Shape;299;p59"/>
          <p:cNvSpPr txBox="1"/>
          <p:nvPr>
            <p:ph type="title"/>
          </p:nvPr>
        </p:nvSpPr>
        <p:spPr>
          <a:xfrm>
            <a:off x="311708" y="363050"/>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4800">
                <a:solidFill>
                  <a:schemeClr val="lt1"/>
                </a:solidFill>
              </a:rPr>
              <a:t>Acknowledgments</a:t>
            </a:r>
            <a:endParaRPr b="1" sz="4800">
              <a:solidFill>
                <a:schemeClr val="lt1"/>
              </a:solidFill>
            </a:endParaRPr>
          </a:p>
          <a:p>
            <a:pPr indent="0" lvl="0" marL="0" rtl="0" algn="l">
              <a:spcBef>
                <a:spcPts val="0"/>
              </a:spcBef>
              <a:spcAft>
                <a:spcPts val="0"/>
              </a:spcAft>
              <a:buClr>
                <a:schemeClr val="dk1"/>
              </a:buClr>
              <a:buSzPts val="1100"/>
              <a:buFont typeface="Arial"/>
              <a:buNone/>
            </a:pPr>
            <a:r>
              <a:rPr b="1" lang="en" sz="2400">
                <a:solidFill>
                  <a:schemeClr val="lt1"/>
                </a:solidFill>
              </a:rPr>
              <a:t>an incomplete list in no particular order</a:t>
            </a:r>
            <a:endParaRPr b="1" sz="2400">
              <a:solidFill>
                <a:schemeClr val="lt1"/>
              </a:solidFill>
            </a:endParaRPr>
          </a:p>
          <a:p>
            <a:pPr indent="0" lvl="0" marL="0" rtl="0" algn="l">
              <a:spcBef>
                <a:spcPts val="0"/>
              </a:spcBef>
              <a:spcAft>
                <a:spcPts val="0"/>
              </a:spcAft>
              <a:buClr>
                <a:schemeClr val="dk1"/>
              </a:buClr>
              <a:buSzPts val="1100"/>
              <a:buFont typeface="Arial"/>
              <a:buNone/>
            </a:pPr>
            <a:r>
              <a:t/>
            </a:r>
            <a:endParaRPr b="1" sz="2400">
              <a:solidFill>
                <a:schemeClr val="lt1"/>
              </a:solidFill>
            </a:endParaRPr>
          </a:p>
          <a:p>
            <a:pPr indent="0" lvl="0" marL="0" rtl="0" algn="l">
              <a:spcBef>
                <a:spcPts val="0"/>
              </a:spcBef>
              <a:spcAft>
                <a:spcPts val="0"/>
              </a:spcAft>
              <a:buClr>
                <a:schemeClr val="dk1"/>
              </a:buClr>
              <a:buSzPts val="1100"/>
              <a:buFont typeface="Arial"/>
              <a:buNone/>
            </a:pPr>
            <a:r>
              <a:rPr b="1" lang="en" sz="1800">
                <a:solidFill>
                  <a:schemeClr val="lt1"/>
                </a:solidFill>
              </a:rPr>
              <a:t>These projects would not have been possible without the many contributions (big and small) of folks like Jen Hammock, Katja Schulz, Pepper Luboff, Chris Mungall, Katja Seltmann, Brian Hayden, Ken-ichi Ueda, Jim Simons, Theresa Mitchell, Emanuel Heitlinger, Kathy Kwan, Deng Palomares, Josephine “Skit” Barile, Anne Thessen, Allen Hurlbert, Dmitri Mozzherin, Malcolm Storey, Michael Elliott, José Fortes, Quentin Groom, Nathan Upham, Deb Paul, Mariya Dimitrova, Lyubomir Penev, Donat Agosti, Alex Ioannidis, Marcus Guidoti, Jen Zaspel, Carl Boettiger, Erika Tucker  … and thousands of others that have collected and shared biodiversity data and related tools.</a:t>
            </a:r>
            <a:endParaRPr b="1" sz="1800">
              <a:solidFill>
                <a:schemeClr val="lt1"/>
              </a:solidFill>
            </a:endParaRPr>
          </a:p>
          <a:p>
            <a:pPr indent="0" lvl="0" marL="0" rtl="0" algn="l">
              <a:spcBef>
                <a:spcPts val="0"/>
              </a:spcBef>
              <a:spcAft>
                <a:spcPts val="0"/>
              </a:spcAft>
              <a:buClr>
                <a:schemeClr val="dk1"/>
              </a:buClr>
              <a:buSzPts val="1100"/>
              <a:buFont typeface="Arial"/>
              <a:buNone/>
            </a:pPr>
            <a:r>
              <a:t/>
            </a:r>
            <a:endParaRPr b="1" sz="1800">
              <a:solidFill>
                <a:schemeClr val="lt1"/>
              </a:solidFill>
            </a:endParaRPr>
          </a:p>
          <a:p>
            <a:pPr indent="0" lvl="0" marL="0" rtl="0" algn="l">
              <a:spcBef>
                <a:spcPts val="0"/>
              </a:spcBef>
              <a:spcAft>
                <a:spcPts val="0"/>
              </a:spcAft>
              <a:buClr>
                <a:schemeClr val="dk1"/>
              </a:buClr>
              <a:buSzPts val="1100"/>
              <a:buFont typeface="Arial"/>
              <a:buNone/>
            </a:pPr>
            <a:r>
              <a:t/>
            </a:r>
            <a:endParaRPr b="1" sz="1800">
              <a:solidFill>
                <a:schemeClr val="lt1"/>
              </a:solidFill>
            </a:endParaRPr>
          </a:p>
          <a:p>
            <a:pPr indent="0" lvl="0" marL="0" rtl="0" algn="l">
              <a:spcBef>
                <a:spcPts val="0"/>
              </a:spcBef>
              <a:spcAft>
                <a:spcPts val="0"/>
              </a:spcAft>
              <a:buClr>
                <a:schemeClr val="dk1"/>
              </a:buClr>
              <a:buSzPts val="1100"/>
              <a:buFont typeface="Arial"/>
              <a:buNone/>
            </a:pPr>
            <a:r>
              <a:t/>
            </a:r>
            <a:endParaRPr sz="1800">
              <a:solidFill>
                <a:schemeClr val="lt1"/>
              </a:solidFill>
            </a:endParaRPr>
          </a:p>
          <a:p>
            <a:pPr indent="0" lvl="0" marL="0" rtl="0" algn="l">
              <a:spcBef>
                <a:spcPts val="0"/>
              </a:spcBef>
              <a:spcAft>
                <a:spcPts val="0"/>
              </a:spcAft>
              <a:buClr>
                <a:schemeClr val="dk1"/>
              </a:buClr>
              <a:buSzPts val="1100"/>
              <a:buFont typeface="Arial"/>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9" name="Shape 169"/>
        <p:cNvGrpSpPr/>
        <p:nvPr/>
      </p:nvGrpSpPr>
      <p:grpSpPr>
        <a:xfrm>
          <a:off x="0" y="0"/>
          <a:ext cx="0" cy="0"/>
          <a:chOff x="0" y="0"/>
          <a:chExt cx="0" cy="0"/>
        </a:xfrm>
      </p:grpSpPr>
      <p:pic>
        <p:nvPicPr>
          <p:cNvPr id="170" name="Google Shape;170;p42"/>
          <p:cNvPicPr preferRelativeResize="0"/>
          <p:nvPr/>
        </p:nvPicPr>
        <p:blipFill>
          <a:blip r:embed="rId3">
            <a:alphaModFix/>
          </a:blip>
          <a:stretch>
            <a:fillRect/>
          </a:stretch>
        </p:blipFill>
        <p:spPr>
          <a:xfrm>
            <a:off x="1752200" y="0"/>
            <a:ext cx="7391795" cy="4991100"/>
          </a:xfrm>
          <a:prstGeom prst="rect">
            <a:avLst/>
          </a:prstGeom>
          <a:noFill/>
          <a:ln>
            <a:noFill/>
          </a:ln>
        </p:spPr>
      </p:pic>
      <p:sp>
        <p:nvSpPr>
          <p:cNvPr id="171" name="Google Shape;171;p42"/>
          <p:cNvSpPr txBox="1"/>
          <p:nvPr/>
        </p:nvSpPr>
        <p:spPr>
          <a:xfrm>
            <a:off x="0" y="178525"/>
            <a:ext cx="47529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u="sng">
                <a:solidFill>
                  <a:schemeClr val="hlink"/>
                </a:solidFill>
                <a:hlinkClick r:id="rId4"/>
              </a:rPr>
              <a:t>https://jhpoelen.nl</a:t>
            </a:r>
            <a:endParaRPr sz="37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03" name="Shape 303"/>
        <p:cNvGrpSpPr/>
        <p:nvPr/>
      </p:nvGrpSpPr>
      <p:grpSpPr>
        <a:xfrm>
          <a:off x="0" y="0"/>
          <a:ext cx="0" cy="0"/>
          <a:chOff x="0" y="0"/>
          <a:chExt cx="0" cy="0"/>
        </a:xfrm>
      </p:grpSpPr>
      <p:sp>
        <p:nvSpPr>
          <p:cNvPr id="304" name="Google Shape;304;p60"/>
          <p:cNvSpPr txBox="1"/>
          <p:nvPr>
            <p:ph type="title"/>
          </p:nvPr>
        </p:nvSpPr>
        <p:spPr>
          <a:xfrm>
            <a:off x="311708" y="363050"/>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lt1"/>
                </a:solidFill>
              </a:rPr>
              <a:t>Jorrit Poelen @ </a:t>
            </a:r>
            <a:r>
              <a:rPr b="1" lang="en" sz="2400" u="sng">
                <a:solidFill>
                  <a:schemeClr val="hlink"/>
                </a:solidFill>
                <a:hlinkClick r:id="rId3"/>
              </a:rPr>
              <a:t>https://jhpoelen.nl</a:t>
            </a:r>
            <a:endParaRPr b="1" sz="2400">
              <a:solidFill>
                <a:schemeClr val="lt1"/>
              </a:solidFill>
            </a:endParaRPr>
          </a:p>
          <a:p>
            <a:pPr indent="0" lvl="0" marL="0" rtl="0" algn="l">
              <a:spcBef>
                <a:spcPts val="0"/>
              </a:spcBef>
              <a:spcAft>
                <a:spcPts val="0"/>
              </a:spcAft>
              <a:buClr>
                <a:schemeClr val="dk1"/>
              </a:buClr>
              <a:buSzPts val="1100"/>
              <a:buFont typeface="Arial"/>
              <a:buNone/>
            </a:pPr>
            <a:r>
              <a:t/>
            </a:r>
            <a:endParaRPr b="1" sz="2400">
              <a:solidFill>
                <a:schemeClr val="lt1"/>
              </a:solidFill>
            </a:endParaRPr>
          </a:p>
          <a:p>
            <a:pPr indent="0" lvl="0" marL="0" rtl="0" algn="l">
              <a:spcBef>
                <a:spcPts val="0"/>
              </a:spcBef>
              <a:spcAft>
                <a:spcPts val="0"/>
              </a:spcAft>
              <a:buClr>
                <a:schemeClr val="dk1"/>
              </a:buClr>
              <a:buSzPts val="1100"/>
              <a:buFont typeface="Arial"/>
              <a:buNone/>
            </a:pPr>
            <a:r>
              <a:rPr b="1" lang="en" sz="2400">
                <a:solidFill>
                  <a:schemeClr val="lt1"/>
                </a:solidFill>
              </a:rPr>
              <a:t>Thank you! </a:t>
            </a:r>
            <a:endParaRPr b="1" sz="2400">
              <a:solidFill>
                <a:schemeClr val="lt1"/>
              </a:solidFill>
            </a:endParaRPr>
          </a:p>
          <a:p>
            <a:pPr indent="0" lvl="0" marL="0" rtl="0" algn="l">
              <a:spcBef>
                <a:spcPts val="0"/>
              </a:spcBef>
              <a:spcAft>
                <a:spcPts val="0"/>
              </a:spcAft>
              <a:buClr>
                <a:schemeClr val="dk1"/>
              </a:buClr>
              <a:buSzPts val="1100"/>
              <a:buFont typeface="Arial"/>
              <a:buNone/>
            </a:pPr>
            <a:r>
              <a:t/>
            </a:r>
            <a:endParaRPr b="1" sz="2400">
              <a:solidFill>
                <a:schemeClr val="lt1"/>
              </a:solidFill>
            </a:endParaRPr>
          </a:p>
          <a:p>
            <a:pPr indent="0" lvl="0" marL="0" rtl="0" algn="l">
              <a:spcBef>
                <a:spcPts val="0"/>
              </a:spcBef>
              <a:spcAft>
                <a:spcPts val="0"/>
              </a:spcAft>
              <a:buClr>
                <a:schemeClr val="dk1"/>
              </a:buClr>
              <a:buSzPts val="1100"/>
              <a:buFont typeface="Arial"/>
              <a:buNone/>
            </a:pPr>
            <a:r>
              <a:rPr b="1" lang="en" sz="2400">
                <a:solidFill>
                  <a:schemeClr val="lt1"/>
                </a:solidFill>
              </a:rPr>
              <a:t>Works presented are funded in part by grants OAC 1839201, DBI 1901932, DBI 1901926, DBI 2102006 from the National Science Foundation, </a:t>
            </a:r>
            <a:r>
              <a:rPr b="1" lang="en" sz="2400">
                <a:solidFill>
                  <a:schemeClr val="lt1"/>
                </a:solidFill>
              </a:rPr>
              <a:t>1-R21-AI164268-01 from the National Institutes of Health,</a:t>
            </a:r>
            <a:r>
              <a:rPr b="1" lang="en" sz="2400">
                <a:solidFill>
                  <a:schemeClr val="lt1"/>
                </a:solidFill>
              </a:rPr>
              <a:t> the Encyclopedia of Life Rubenstein Fellows Program (CRDF EOL-33066-13/F33066, 2013), EOL David M. Rubenstein Grant (FOCX-14-60988-1, 2014), and the Smithsonian Institution (SI) (T15CC10297-002, 2016).</a:t>
            </a:r>
            <a:endParaRPr b="1" sz="2400">
              <a:solidFill>
                <a:schemeClr val="lt1"/>
              </a:solidFill>
            </a:endParaRPr>
          </a:p>
          <a:p>
            <a:pPr indent="0" lvl="0" marL="0" rtl="0" algn="l">
              <a:spcBef>
                <a:spcPts val="0"/>
              </a:spcBef>
              <a:spcAft>
                <a:spcPts val="0"/>
              </a:spcAft>
              <a:buClr>
                <a:schemeClr val="dk1"/>
              </a:buClr>
              <a:buSzPts val="1100"/>
              <a:buFont typeface="Arial"/>
              <a:buNone/>
            </a:pPr>
            <a:r>
              <a:t/>
            </a:r>
            <a:endParaRPr sz="1500">
              <a:solidFill>
                <a:schemeClr val="lt1"/>
              </a:solidFill>
            </a:endParaRPr>
          </a:p>
          <a:p>
            <a:pPr indent="0" lvl="0" marL="0" rtl="0" algn="l">
              <a:spcBef>
                <a:spcPts val="0"/>
              </a:spcBef>
              <a:spcAft>
                <a:spcPts val="0"/>
              </a:spcAft>
              <a:buClr>
                <a:schemeClr val="dk1"/>
              </a:buClr>
              <a:buSzPts val="1100"/>
              <a:buFont typeface="Arial"/>
              <a:buNone/>
            </a:pPr>
            <a:r>
              <a:t/>
            </a:r>
            <a:endParaRPr sz="1500">
              <a:solidFill>
                <a:schemeClr val="lt1"/>
              </a:solidFill>
            </a:endParaRPr>
          </a:p>
          <a:p>
            <a:pPr indent="0" lvl="0" marL="0" rtl="0" algn="l">
              <a:spcBef>
                <a:spcPts val="0"/>
              </a:spcBef>
              <a:spcAft>
                <a:spcPts val="0"/>
              </a:spcAft>
              <a:buNone/>
            </a:pPr>
            <a:r>
              <a:t/>
            </a:r>
            <a:endParaRPr sz="3500">
              <a:solidFill>
                <a:schemeClr val="lt1"/>
              </a:solidFill>
            </a:endParaRPr>
          </a:p>
          <a:p>
            <a:pPr indent="0" lvl="0" marL="0" rtl="0" algn="l">
              <a:spcBef>
                <a:spcPts val="0"/>
              </a:spcBef>
              <a:spcAft>
                <a:spcPts val="0"/>
              </a:spcAft>
              <a:buNone/>
            </a:pPr>
            <a:r>
              <a:t/>
            </a:r>
            <a:endParaRPr sz="1500">
              <a:solidFill>
                <a:schemeClr val="lt1"/>
              </a:solidFill>
            </a:endParaRPr>
          </a:p>
          <a:p>
            <a:pPr indent="0" lvl="0" marL="0" rtl="0" algn="l">
              <a:spcBef>
                <a:spcPts val="0"/>
              </a:spcBef>
              <a:spcAft>
                <a:spcPts val="0"/>
              </a:spcAft>
              <a:buNone/>
            </a:pPr>
            <a:r>
              <a:t/>
            </a:r>
            <a:endParaRPr sz="15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08" name="Shape 308"/>
        <p:cNvGrpSpPr/>
        <p:nvPr/>
      </p:nvGrpSpPr>
      <p:grpSpPr>
        <a:xfrm>
          <a:off x="0" y="0"/>
          <a:ext cx="0" cy="0"/>
          <a:chOff x="0" y="0"/>
          <a:chExt cx="0" cy="0"/>
        </a:xfrm>
      </p:grpSpPr>
      <p:sp>
        <p:nvSpPr>
          <p:cNvPr id="309" name="Google Shape;309;p61"/>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700">
                <a:solidFill>
                  <a:schemeClr val="lt1"/>
                </a:solidFill>
              </a:rPr>
              <a:t>How do </a:t>
            </a:r>
            <a:r>
              <a:rPr b="1" lang="en" sz="3700">
                <a:solidFill>
                  <a:schemeClr val="lt1"/>
                </a:solidFill>
              </a:rPr>
              <a:t>you</a:t>
            </a:r>
            <a:r>
              <a:rPr lang="en" sz="3700">
                <a:solidFill>
                  <a:schemeClr val="lt1"/>
                </a:solidFill>
              </a:rPr>
              <a:t> link and find related specimen records across collections?</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rPr lang="en" sz="3700">
                <a:solidFill>
                  <a:schemeClr val="lt1"/>
                </a:solidFill>
              </a:rPr>
              <a:t>How do </a:t>
            </a:r>
            <a:r>
              <a:rPr b="1" lang="en" sz="3700">
                <a:solidFill>
                  <a:schemeClr val="lt1"/>
                </a:solidFill>
              </a:rPr>
              <a:t>you</a:t>
            </a:r>
            <a:r>
              <a:rPr lang="en" sz="3700">
                <a:solidFill>
                  <a:schemeClr val="lt1"/>
                </a:solidFill>
              </a:rPr>
              <a:t> link and find related names across taxonomies?</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3"/>
          <p:cNvSpPr txBox="1"/>
          <p:nvPr>
            <p:ph type="title"/>
          </p:nvPr>
        </p:nvSpPr>
        <p:spPr>
          <a:xfrm>
            <a:off x="456989" y="204928"/>
            <a:ext cx="8228700" cy="858600"/>
          </a:xfrm>
          <a:prstGeom prst="rect">
            <a:avLst/>
          </a:prstGeom>
        </p:spPr>
        <p:txBody>
          <a:bodyPr anchorCtr="0" anchor="ctr" bIns="76025" lIns="76025" spcFirstLastPara="1" rIns="76025" wrap="square" tIns="76025">
            <a:noAutofit/>
          </a:bodyPr>
          <a:lstStyle/>
          <a:p>
            <a:pPr indent="0" lvl="0" marL="0" rtl="0" algn="l">
              <a:spcBef>
                <a:spcPts val="0"/>
              </a:spcBef>
              <a:spcAft>
                <a:spcPts val="0"/>
              </a:spcAft>
              <a:buNone/>
            </a:pPr>
            <a:r>
              <a:t/>
            </a:r>
            <a:endParaRPr/>
          </a:p>
        </p:txBody>
      </p:sp>
      <p:sp>
        <p:nvSpPr>
          <p:cNvPr id="177" name="Google Shape;177;p43"/>
          <p:cNvSpPr txBox="1"/>
          <p:nvPr>
            <p:ph idx="1" type="subTitle"/>
          </p:nvPr>
        </p:nvSpPr>
        <p:spPr>
          <a:xfrm>
            <a:off x="456989" y="1203370"/>
            <a:ext cx="8228700" cy="2982900"/>
          </a:xfrm>
          <a:prstGeom prst="rect">
            <a:avLst/>
          </a:prstGeom>
        </p:spPr>
        <p:txBody>
          <a:bodyPr anchorCtr="0" anchor="ctr" bIns="76025" lIns="76025" spcFirstLastPara="1" rIns="76025" wrap="square" tIns="76025">
            <a:noAutofit/>
          </a:bodyPr>
          <a:lstStyle/>
          <a:p>
            <a:pPr indent="0" lvl="0" marL="0" rtl="0" algn="l">
              <a:spcBef>
                <a:spcPts val="0"/>
              </a:spcBef>
              <a:spcAft>
                <a:spcPts val="0"/>
              </a:spcAft>
              <a:buNone/>
            </a:pPr>
            <a:r>
              <a:t/>
            </a:r>
            <a:endParaRPr/>
          </a:p>
        </p:txBody>
      </p:sp>
      <p:pic>
        <p:nvPicPr>
          <p:cNvPr descr="ecologyofdataelton.png" id="178" name="Google Shape;178;p43"/>
          <p:cNvPicPr preferRelativeResize="0"/>
          <p:nvPr/>
        </p:nvPicPr>
        <p:blipFill>
          <a:blip r:embed="rId3">
            <a:alphaModFix/>
          </a:blip>
          <a:stretch>
            <a:fillRect/>
          </a:stretch>
        </p:blipFill>
        <p:spPr>
          <a:xfrm>
            <a:off x="6" y="0"/>
            <a:ext cx="2851288" cy="5143501"/>
          </a:xfrm>
          <a:prstGeom prst="rect">
            <a:avLst/>
          </a:prstGeom>
          <a:noFill/>
          <a:ln>
            <a:noFill/>
          </a:ln>
        </p:spPr>
      </p:pic>
      <p:sp>
        <p:nvSpPr>
          <p:cNvPr id="179" name="Google Shape;179;p43"/>
          <p:cNvSpPr txBox="1"/>
          <p:nvPr/>
        </p:nvSpPr>
        <p:spPr>
          <a:xfrm>
            <a:off x="3188725" y="285875"/>
            <a:ext cx="5656500" cy="45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rPr>
              <a:t>“The advantage, and at the same time the difficulty, of ecological work is that it attempts to provide conceptions which can link up into some complete scheme the colossal store of facts about natural history which has accumulated up to date in this rather haphazard manner. [...] </a:t>
            </a:r>
            <a:r>
              <a:rPr lang="en" sz="2000">
                <a:highlight>
                  <a:srgbClr val="FFFFFF"/>
                </a:highlight>
              </a:rPr>
              <a:t>Until more organised information about the subject is available, it is only possible to give a few instances of some of the more clear­-cut niches which happen to have been worked out.</a:t>
            </a:r>
            <a:r>
              <a:rPr lang="en" sz="2000">
                <a:solidFill>
                  <a:srgbClr val="FFFFFF"/>
                </a:solidFill>
              </a:rPr>
              <a:t>” </a:t>
            </a:r>
            <a:r>
              <a:rPr lang="en" sz="1800">
                <a:solidFill>
                  <a:srgbClr val="FFFFFF"/>
                </a:solidFill>
              </a:rPr>
              <a:t> </a:t>
            </a:r>
            <a:endParaRPr sz="1800">
              <a:solidFill>
                <a:srgbClr val="FFFFFF"/>
              </a:solidFill>
            </a:endParaRPr>
          </a:p>
          <a:p>
            <a:pPr indent="0" lvl="0" marL="0" rtl="0" algn="l">
              <a:spcBef>
                <a:spcPts val="0"/>
              </a:spcBef>
              <a:spcAft>
                <a:spcPts val="0"/>
              </a:spcAft>
              <a:buNone/>
            </a:pPr>
            <a:r>
              <a:t/>
            </a:r>
            <a:endParaRPr sz="1800">
              <a:solidFill>
                <a:srgbClr val="FFFFFF"/>
              </a:solidFill>
              <a:latin typeface="Lucida Sans"/>
              <a:ea typeface="Lucida Sans"/>
              <a:cs typeface="Lucida Sans"/>
              <a:sym typeface="Lucida Sans"/>
            </a:endParaRPr>
          </a:p>
          <a:p>
            <a:pPr indent="0" lvl="0" marL="0" rtl="0" algn="l">
              <a:spcBef>
                <a:spcPts val="0"/>
              </a:spcBef>
              <a:spcAft>
                <a:spcPts val="0"/>
              </a:spcAft>
              <a:buNone/>
            </a:pPr>
            <a:r>
              <a:t/>
            </a:r>
            <a:endParaRPr sz="1800">
              <a:solidFill>
                <a:srgbClr val="FFFFFF"/>
              </a:solidFill>
              <a:latin typeface="Lucida Sans"/>
              <a:ea typeface="Lucida Sans"/>
              <a:cs typeface="Lucida Sans"/>
              <a:sym typeface="Lucida Sans"/>
            </a:endParaRPr>
          </a:p>
          <a:p>
            <a:pPr indent="0" lvl="0" marL="0" rtl="0" algn="r">
              <a:spcBef>
                <a:spcPts val="0"/>
              </a:spcBef>
              <a:spcAft>
                <a:spcPts val="0"/>
              </a:spcAft>
              <a:buNone/>
            </a:pPr>
            <a:r>
              <a:rPr lang="en" sz="1800">
                <a:solidFill>
                  <a:srgbClr val="FFFFFF"/>
                </a:solidFill>
              </a:rPr>
              <a:t>Charles Elton, </a:t>
            </a:r>
            <a:r>
              <a:rPr b="1" lang="en" sz="1800">
                <a:solidFill>
                  <a:srgbClr val="FFFFFF"/>
                </a:solidFill>
              </a:rPr>
              <a:t>1927</a:t>
            </a:r>
            <a:r>
              <a:rPr lang="en" sz="1800">
                <a:solidFill>
                  <a:srgbClr val="FFFFFF"/>
                </a:solidFill>
              </a:rPr>
              <a:t>, </a:t>
            </a:r>
            <a:r>
              <a:rPr i="1" lang="en" sz="1800">
                <a:solidFill>
                  <a:srgbClr val="FFFFFF"/>
                </a:solidFill>
              </a:rPr>
              <a:t>Animal Ecology</a:t>
            </a:r>
            <a:r>
              <a:rPr lang="en" sz="1800">
                <a:solidFill>
                  <a:srgbClr val="FFFFFF"/>
                </a:solidFill>
              </a:rPr>
              <a:t>. pp 65-66.</a:t>
            </a:r>
            <a:endParaRPr sz="1800">
              <a:solidFill>
                <a:srgbClr val="FFFFFF"/>
              </a:solidFill>
            </a:endParaRPr>
          </a:p>
          <a:p>
            <a:pPr indent="0" lvl="0" marL="0" rtl="0" algn="r">
              <a:spcBef>
                <a:spcPts val="0"/>
              </a:spcBef>
              <a:spcAft>
                <a:spcPts val="0"/>
              </a:spcAft>
              <a:buNone/>
            </a:pPr>
            <a:r>
              <a:rPr lang="en" sz="1800" u="sng">
                <a:solidFill>
                  <a:schemeClr val="hlink"/>
                </a:solidFill>
                <a:hlinkClick r:id="rId4"/>
              </a:rPr>
              <a:t>https://biodiversitylibrary.org/page/7236467</a:t>
            </a:r>
            <a:endParaRPr sz="1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4"/>
          <p:cNvSpPr txBox="1"/>
          <p:nvPr>
            <p:ph type="title"/>
          </p:nvPr>
        </p:nvSpPr>
        <p:spPr>
          <a:xfrm>
            <a:off x="456989" y="204928"/>
            <a:ext cx="8228700" cy="858600"/>
          </a:xfrm>
          <a:prstGeom prst="rect">
            <a:avLst/>
          </a:prstGeom>
        </p:spPr>
        <p:txBody>
          <a:bodyPr anchorCtr="0" anchor="ctr" bIns="76025" lIns="76025" spcFirstLastPara="1" rIns="76025" wrap="square" tIns="76025">
            <a:noAutofit/>
          </a:bodyPr>
          <a:lstStyle/>
          <a:p>
            <a:pPr indent="0" lvl="0" marL="0" rtl="0" algn="l">
              <a:spcBef>
                <a:spcPts val="0"/>
              </a:spcBef>
              <a:spcAft>
                <a:spcPts val="0"/>
              </a:spcAft>
              <a:buNone/>
            </a:pPr>
            <a:r>
              <a:t/>
            </a:r>
            <a:endParaRPr/>
          </a:p>
        </p:txBody>
      </p:sp>
      <p:sp>
        <p:nvSpPr>
          <p:cNvPr id="185" name="Google Shape;185;p44"/>
          <p:cNvSpPr txBox="1"/>
          <p:nvPr>
            <p:ph idx="1" type="subTitle"/>
          </p:nvPr>
        </p:nvSpPr>
        <p:spPr>
          <a:xfrm>
            <a:off x="456989" y="1203370"/>
            <a:ext cx="8228700" cy="2982900"/>
          </a:xfrm>
          <a:prstGeom prst="rect">
            <a:avLst/>
          </a:prstGeom>
        </p:spPr>
        <p:txBody>
          <a:bodyPr anchorCtr="0" anchor="ctr" bIns="76025" lIns="76025" spcFirstLastPara="1" rIns="76025" wrap="square" tIns="76025">
            <a:noAutofit/>
          </a:bodyPr>
          <a:lstStyle/>
          <a:p>
            <a:pPr indent="0" lvl="0" marL="0" rtl="0" algn="l">
              <a:spcBef>
                <a:spcPts val="0"/>
              </a:spcBef>
              <a:spcAft>
                <a:spcPts val="0"/>
              </a:spcAft>
              <a:buNone/>
            </a:pPr>
            <a:r>
              <a:t/>
            </a:r>
            <a:endParaRPr/>
          </a:p>
        </p:txBody>
      </p:sp>
      <p:sp>
        <p:nvSpPr>
          <p:cNvPr id="186" name="Google Shape;186;p44"/>
          <p:cNvSpPr txBox="1"/>
          <p:nvPr/>
        </p:nvSpPr>
        <p:spPr>
          <a:xfrm>
            <a:off x="3188725" y="285875"/>
            <a:ext cx="5656500" cy="45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rPr>
              <a:t>“NSF seeks to establish a Center fueled by open and freely available biological and other environmental data to </a:t>
            </a:r>
            <a:r>
              <a:rPr lang="en" sz="2000">
                <a:highlight>
                  <a:srgbClr val="FFFFFF"/>
                </a:highlight>
              </a:rPr>
              <a:t>catalyze novel scientific questions in environmental biology</a:t>
            </a:r>
            <a:r>
              <a:rPr lang="en" sz="2000">
                <a:solidFill>
                  <a:srgbClr val="FFFFFF"/>
                </a:solidFill>
              </a:rPr>
              <a:t> through the use of data-intensive approaches, team science and research networks, and training </a:t>
            </a:r>
            <a:r>
              <a:rPr lang="en" sz="2000">
                <a:highlight>
                  <a:srgbClr val="FFFFFF"/>
                </a:highlight>
              </a:rPr>
              <a:t>in the accession, management, analysis, visualization, and synthesis of large data sets.</a:t>
            </a:r>
            <a:r>
              <a:rPr lang="en" sz="2000">
                <a:solidFill>
                  <a:srgbClr val="FFFFFF"/>
                </a:solidFill>
              </a:rPr>
              <a:t> [...] The Center will provide vision for speeding discovery through the </a:t>
            </a:r>
            <a:r>
              <a:rPr lang="en" sz="2000">
                <a:highlight>
                  <a:srgbClr val="FFFFFF"/>
                </a:highlight>
              </a:rPr>
              <a:t>increased use of large, publicly accessible datasets</a:t>
            </a:r>
            <a:r>
              <a:rPr lang="en" sz="2000">
                <a:solidFill>
                  <a:srgbClr val="FFFFFF"/>
                </a:solidFill>
              </a:rPr>
              <a:t> to address biological research questions through collaborations with scientists in </a:t>
            </a:r>
            <a:r>
              <a:rPr lang="en" sz="2000">
                <a:highlight>
                  <a:srgbClr val="FFFFFF"/>
                </a:highlight>
              </a:rPr>
              <a:t>other related disciplines</a:t>
            </a:r>
            <a:r>
              <a:rPr lang="en" sz="2000">
                <a:solidFill>
                  <a:srgbClr val="FFFFFF"/>
                </a:solidFill>
              </a:rPr>
              <a:t>. [...]"</a:t>
            </a:r>
            <a:endParaRPr sz="2000">
              <a:solidFill>
                <a:srgbClr val="FFFFFF"/>
              </a:solidFill>
            </a:endParaRPr>
          </a:p>
          <a:p>
            <a:pPr indent="0" lvl="0" marL="0" rtl="0" algn="r">
              <a:spcBef>
                <a:spcPts val="0"/>
              </a:spcBef>
              <a:spcAft>
                <a:spcPts val="0"/>
              </a:spcAft>
              <a:buNone/>
            </a:pPr>
            <a:r>
              <a:t/>
            </a:r>
            <a:endParaRPr sz="1800">
              <a:solidFill>
                <a:srgbClr val="FFFFFF"/>
              </a:solidFill>
            </a:endParaRPr>
          </a:p>
        </p:txBody>
      </p:sp>
      <p:pic>
        <p:nvPicPr>
          <p:cNvPr id="187" name="Google Shape;187;p44"/>
          <p:cNvPicPr preferRelativeResize="0"/>
          <p:nvPr/>
        </p:nvPicPr>
        <p:blipFill>
          <a:blip r:embed="rId3">
            <a:alphaModFix/>
          </a:blip>
          <a:stretch>
            <a:fillRect/>
          </a:stretch>
        </p:blipFill>
        <p:spPr>
          <a:xfrm>
            <a:off x="0" y="441300"/>
            <a:ext cx="3188725" cy="3404187"/>
          </a:xfrm>
          <a:prstGeom prst="rect">
            <a:avLst/>
          </a:prstGeom>
          <a:noFill/>
          <a:ln>
            <a:noFill/>
          </a:ln>
        </p:spPr>
      </p:pic>
      <p:sp>
        <p:nvSpPr>
          <p:cNvPr id="188" name="Google Shape;188;p44"/>
          <p:cNvSpPr txBox="1"/>
          <p:nvPr/>
        </p:nvSpPr>
        <p:spPr>
          <a:xfrm>
            <a:off x="0" y="4350900"/>
            <a:ext cx="91440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111111"/>
              </a:solidFill>
              <a:highlight>
                <a:srgbClr val="FDFDFD"/>
              </a:highlight>
            </a:endParaRPr>
          </a:p>
          <a:p>
            <a:pPr indent="0" lvl="0" marL="0" rtl="0" algn="l">
              <a:spcBef>
                <a:spcPts val="0"/>
              </a:spcBef>
              <a:spcAft>
                <a:spcPts val="0"/>
              </a:spcAft>
              <a:buNone/>
            </a:pPr>
            <a:r>
              <a:rPr lang="en">
                <a:solidFill>
                  <a:srgbClr val="FFFFFF"/>
                </a:solidFill>
              </a:rPr>
              <a:t>NSF 21-549. Accessed at 2021-04-11 at </a:t>
            </a:r>
            <a:r>
              <a:rPr lang="en" u="sng">
                <a:solidFill>
                  <a:schemeClr val="hlink"/>
                </a:solidFill>
                <a:hlinkClick r:id="rId4"/>
              </a:rPr>
              <a:t>https://www.nsf.gov/pubs/2021/nsf21549/nsf21549.htm</a:t>
            </a:r>
            <a:endParaRPr>
              <a:solidFill>
                <a:srgbClr val="FFFFFF"/>
              </a:solidFill>
            </a:endParaRPr>
          </a:p>
          <a:p>
            <a:pPr indent="0" lvl="0" marL="0" rtl="0" algn="l">
              <a:spcBef>
                <a:spcPts val="0"/>
              </a:spcBef>
              <a:spcAft>
                <a:spcPts val="0"/>
              </a:spcAft>
              <a:buNone/>
            </a:pPr>
            <a:r>
              <a:t/>
            </a:r>
            <a:endParaRPr>
              <a:solidFill>
                <a:srgbClr val="111111"/>
              </a:solidFill>
              <a:highlight>
                <a:srgbClr val="FDFDFD"/>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45"/>
          <p:cNvGrpSpPr/>
          <p:nvPr/>
        </p:nvGrpSpPr>
        <p:grpSpPr>
          <a:xfrm>
            <a:off x="-8650" y="1"/>
            <a:ext cx="4630743" cy="2623400"/>
            <a:chOff x="-8650" y="1"/>
            <a:chExt cx="4630743" cy="2623400"/>
          </a:xfrm>
        </p:grpSpPr>
        <p:pic>
          <p:nvPicPr>
            <p:cNvPr id="194" name="Google Shape;194;p45"/>
            <p:cNvPicPr preferRelativeResize="0"/>
            <p:nvPr/>
          </p:nvPicPr>
          <p:blipFill rotWithShape="1">
            <a:blip r:embed="rId3">
              <a:alphaModFix/>
            </a:blip>
            <a:srcRect b="0" l="0" r="0" t="12640"/>
            <a:stretch/>
          </p:blipFill>
          <p:spPr>
            <a:xfrm>
              <a:off x="-8650" y="1"/>
              <a:ext cx="4580649" cy="2623400"/>
            </a:xfrm>
            <a:prstGeom prst="rect">
              <a:avLst/>
            </a:prstGeom>
            <a:noFill/>
            <a:ln>
              <a:noFill/>
            </a:ln>
          </p:spPr>
        </p:pic>
        <p:cxnSp>
          <p:nvCxnSpPr>
            <p:cNvPr id="195" name="Google Shape;195;p45"/>
            <p:cNvCxnSpPr>
              <a:stCxn id="196" idx="1"/>
            </p:cNvCxnSpPr>
            <p:nvPr/>
          </p:nvCxnSpPr>
          <p:spPr>
            <a:xfrm flipH="1">
              <a:off x="2257544" y="397883"/>
              <a:ext cx="919500" cy="162300"/>
            </a:xfrm>
            <a:prstGeom prst="straightConnector1">
              <a:avLst/>
            </a:prstGeom>
            <a:noFill/>
            <a:ln cap="flat" cmpd="sng" w="38100">
              <a:solidFill>
                <a:srgbClr val="FF0000"/>
              </a:solidFill>
              <a:prstDash val="solid"/>
              <a:round/>
              <a:headEnd len="sm" w="sm" type="none"/>
              <a:tailEnd len="med" w="med" type="triangle"/>
            </a:ln>
          </p:spPr>
        </p:cxnSp>
        <p:sp>
          <p:nvSpPr>
            <p:cNvPr id="196" name="Google Shape;196;p45"/>
            <p:cNvSpPr txBox="1"/>
            <p:nvPr/>
          </p:nvSpPr>
          <p:spPr>
            <a:xfrm>
              <a:off x="3177044" y="235583"/>
              <a:ext cx="1386300" cy="324600"/>
            </a:xfrm>
            <a:prstGeom prst="rect">
              <a:avLst/>
            </a:prstGeom>
            <a:no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i="0" lang="en" sz="2200" u="none" cap="none" strike="noStrike">
                  <a:solidFill>
                    <a:srgbClr val="DC2300"/>
                  </a:solidFill>
                </a:rPr>
                <a:t>Sea otter</a:t>
              </a:r>
              <a:endParaRPr sz="1500" strike="noStrike">
                <a:solidFill>
                  <a:srgbClr val="FFFFFF"/>
                </a:solidFill>
              </a:endParaRPr>
            </a:p>
          </p:txBody>
        </p:sp>
        <p:sp>
          <p:nvSpPr>
            <p:cNvPr id="197" name="Google Shape;197;p45"/>
            <p:cNvSpPr txBox="1"/>
            <p:nvPr/>
          </p:nvSpPr>
          <p:spPr>
            <a:xfrm>
              <a:off x="163207" y="863444"/>
              <a:ext cx="1362900" cy="546600"/>
            </a:xfrm>
            <a:prstGeom prst="rect">
              <a:avLst/>
            </a:prstGeom>
            <a:no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lang="en" sz="2000" strike="noStrike">
                  <a:solidFill>
                    <a:srgbClr val="DC2300"/>
                  </a:solidFill>
                </a:rPr>
                <a:t>Sea </a:t>
              </a:r>
              <a:endParaRPr sz="2000" strike="noStrike">
                <a:solidFill>
                  <a:srgbClr val="DC2300"/>
                </a:solidFill>
              </a:endParaRPr>
            </a:p>
            <a:p>
              <a:pPr indent="0" lvl="0" marL="0" marR="0" rtl="0" algn="l">
                <a:spcBef>
                  <a:spcPts val="0"/>
                </a:spcBef>
                <a:spcAft>
                  <a:spcPts val="0"/>
                </a:spcAft>
                <a:buNone/>
              </a:pPr>
              <a:r>
                <a:rPr lang="en" sz="2000" strike="noStrike">
                  <a:solidFill>
                    <a:srgbClr val="DC2300"/>
                  </a:solidFill>
                </a:rPr>
                <a:t>otter </a:t>
              </a:r>
              <a:endParaRPr sz="1500" strike="noStrike">
                <a:solidFill>
                  <a:srgbClr val="FFFFFF"/>
                </a:solidFill>
              </a:endParaRPr>
            </a:p>
            <a:p>
              <a:pPr indent="0" lvl="0" marL="0" marR="0" rtl="0" algn="l">
                <a:spcBef>
                  <a:spcPts val="0"/>
                </a:spcBef>
                <a:spcAft>
                  <a:spcPts val="0"/>
                </a:spcAft>
                <a:buNone/>
              </a:pPr>
              <a:r>
                <a:rPr lang="en" sz="2000" strike="noStrike">
                  <a:solidFill>
                    <a:srgbClr val="DC2300"/>
                  </a:solidFill>
                </a:rPr>
                <a:t>lunch</a:t>
              </a:r>
              <a:endParaRPr sz="1500" strike="noStrike">
                <a:solidFill>
                  <a:srgbClr val="FFFFFF"/>
                </a:solidFill>
              </a:endParaRPr>
            </a:p>
          </p:txBody>
        </p:sp>
        <p:sp>
          <p:nvSpPr>
            <p:cNvPr id="198" name="Google Shape;198;p45"/>
            <p:cNvSpPr txBox="1"/>
            <p:nvPr/>
          </p:nvSpPr>
          <p:spPr>
            <a:xfrm>
              <a:off x="-7" y="1926533"/>
              <a:ext cx="4622100" cy="333900"/>
            </a:xfrm>
            <a:prstGeom prst="rect">
              <a:avLst/>
            </a:prstGeom>
            <a:solidFill>
              <a:srgbClr val="808080">
                <a:alpha val="49800"/>
              </a:srgbClr>
            </a:solid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lang="en" sz="1300" strike="noStrike">
                  <a:solidFill>
                    <a:srgbClr val="FFFFFF"/>
                  </a:solidFill>
                </a:rPr>
                <a:t>(c) edward_rooks, some rights reserved (CC BY-NC)</a:t>
              </a:r>
              <a:endParaRPr sz="1500" strike="noStrike">
                <a:solidFill>
                  <a:srgbClr val="FFFFFF"/>
                </a:solidFill>
              </a:endParaRPr>
            </a:p>
            <a:p>
              <a:pPr indent="0" lvl="0" marL="0" marR="0" rtl="0" algn="l">
                <a:spcBef>
                  <a:spcPts val="0"/>
                </a:spcBef>
                <a:spcAft>
                  <a:spcPts val="0"/>
                </a:spcAft>
                <a:buNone/>
              </a:pPr>
              <a:r>
                <a:rPr lang="en" sz="900" strike="noStrike">
                  <a:solidFill>
                    <a:srgbClr val="FFFFFF"/>
                  </a:solidFill>
                </a:rPr>
                <a:t>accessed at http://www.inaturalist.org/observations/563486 on Feb 4, 2015</a:t>
              </a:r>
              <a:endParaRPr sz="1500" strike="noStrike">
                <a:solidFill>
                  <a:srgbClr val="FFFFFF"/>
                </a:solidFill>
              </a:endParaRPr>
            </a:p>
          </p:txBody>
        </p:sp>
        <p:cxnSp>
          <p:nvCxnSpPr>
            <p:cNvPr id="199" name="Google Shape;199;p45"/>
            <p:cNvCxnSpPr/>
            <p:nvPr/>
          </p:nvCxnSpPr>
          <p:spPr>
            <a:xfrm flipH="1" rot="10800000">
              <a:off x="1172950" y="976150"/>
              <a:ext cx="1135200" cy="264900"/>
            </a:xfrm>
            <a:prstGeom prst="straightConnector1">
              <a:avLst/>
            </a:prstGeom>
            <a:noFill/>
            <a:ln cap="flat" cmpd="sng" w="38100">
              <a:solidFill>
                <a:srgbClr val="FF0000"/>
              </a:solidFill>
              <a:prstDash val="solid"/>
              <a:round/>
              <a:headEnd len="sm" w="sm" type="none"/>
              <a:tailEnd len="med" w="med" type="triangle"/>
            </a:ln>
          </p:spPr>
        </p:cxnSp>
      </p:grpSp>
      <p:pic>
        <p:nvPicPr>
          <p:cNvPr id="200" name="Google Shape;200;p45"/>
          <p:cNvPicPr preferRelativeResize="0"/>
          <p:nvPr/>
        </p:nvPicPr>
        <p:blipFill rotWithShape="1">
          <a:blip r:embed="rId4">
            <a:alphaModFix/>
          </a:blip>
          <a:srcRect b="20053" l="0" r="0" t="9904"/>
          <a:stretch/>
        </p:blipFill>
        <p:spPr>
          <a:xfrm>
            <a:off x="0" y="2321099"/>
            <a:ext cx="4563351" cy="2246425"/>
          </a:xfrm>
          <a:prstGeom prst="rect">
            <a:avLst/>
          </a:prstGeom>
          <a:noFill/>
          <a:ln>
            <a:noFill/>
          </a:ln>
        </p:spPr>
      </p:pic>
      <p:pic>
        <p:nvPicPr>
          <p:cNvPr id="201" name="Google Shape;201;p45"/>
          <p:cNvPicPr preferRelativeResize="0"/>
          <p:nvPr/>
        </p:nvPicPr>
        <p:blipFill rotWithShape="1">
          <a:blip r:embed="rId5">
            <a:alphaModFix/>
          </a:blip>
          <a:srcRect b="0" l="0" r="0" t="0"/>
          <a:stretch/>
        </p:blipFill>
        <p:spPr>
          <a:xfrm>
            <a:off x="4563348" y="0"/>
            <a:ext cx="4580675" cy="3318069"/>
          </a:xfrm>
          <a:prstGeom prst="rect">
            <a:avLst/>
          </a:prstGeom>
          <a:noFill/>
          <a:ln>
            <a:noFill/>
          </a:ln>
        </p:spPr>
      </p:pic>
      <p:pic>
        <p:nvPicPr>
          <p:cNvPr id="202" name="Google Shape;202;p45"/>
          <p:cNvPicPr preferRelativeResize="0"/>
          <p:nvPr/>
        </p:nvPicPr>
        <p:blipFill rotWithShape="1">
          <a:blip r:embed="rId6">
            <a:alphaModFix/>
          </a:blip>
          <a:srcRect b="16645" l="0" r="0" t="0"/>
          <a:stretch/>
        </p:blipFill>
        <p:spPr>
          <a:xfrm>
            <a:off x="4563350" y="2321100"/>
            <a:ext cx="4563349" cy="2822400"/>
          </a:xfrm>
          <a:prstGeom prst="rect">
            <a:avLst/>
          </a:prstGeom>
          <a:noFill/>
          <a:ln>
            <a:noFill/>
          </a:ln>
        </p:spPr>
      </p:pic>
      <p:cxnSp>
        <p:nvCxnSpPr>
          <p:cNvPr id="203" name="Google Shape;203;p45"/>
          <p:cNvCxnSpPr/>
          <p:nvPr/>
        </p:nvCxnSpPr>
        <p:spPr>
          <a:xfrm>
            <a:off x="5724939" y="435319"/>
            <a:ext cx="682200" cy="515700"/>
          </a:xfrm>
          <a:prstGeom prst="straightConnector1">
            <a:avLst/>
          </a:prstGeom>
          <a:noFill/>
          <a:ln cap="flat" cmpd="sng" w="38100">
            <a:solidFill>
              <a:srgbClr val="FFFF00"/>
            </a:solidFill>
            <a:prstDash val="solid"/>
            <a:round/>
            <a:headEnd len="sm" w="sm" type="none"/>
            <a:tailEnd len="med" w="med" type="triangle"/>
          </a:ln>
        </p:spPr>
      </p:cxnSp>
      <p:sp>
        <p:nvSpPr>
          <p:cNvPr id="204" name="Google Shape;204;p45"/>
          <p:cNvSpPr txBox="1"/>
          <p:nvPr/>
        </p:nvSpPr>
        <p:spPr>
          <a:xfrm>
            <a:off x="4742364" y="60719"/>
            <a:ext cx="1646400" cy="324600"/>
          </a:xfrm>
          <a:prstGeom prst="rect">
            <a:avLst/>
          </a:prstGeom>
          <a:no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b="0" lang="en" sz="2200" strike="noStrike">
                <a:solidFill>
                  <a:srgbClr val="FFFF00"/>
                </a:solidFill>
                <a:latin typeface="Arial"/>
                <a:ea typeface="Arial"/>
                <a:cs typeface="Arial"/>
                <a:sym typeface="Arial"/>
              </a:rPr>
              <a:t>Honey Bee</a:t>
            </a:r>
            <a:endParaRPr b="0" sz="1500" strike="noStrike">
              <a:solidFill>
                <a:srgbClr val="FFFFFF"/>
              </a:solidFill>
              <a:latin typeface="Arial"/>
              <a:ea typeface="Arial"/>
              <a:cs typeface="Arial"/>
              <a:sym typeface="Arial"/>
            </a:endParaRPr>
          </a:p>
        </p:txBody>
      </p:sp>
      <p:cxnSp>
        <p:nvCxnSpPr>
          <p:cNvPr id="205" name="Google Shape;205;p45"/>
          <p:cNvCxnSpPr/>
          <p:nvPr/>
        </p:nvCxnSpPr>
        <p:spPr>
          <a:xfrm flipH="1">
            <a:off x="8297053" y="373130"/>
            <a:ext cx="165900" cy="621900"/>
          </a:xfrm>
          <a:prstGeom prst="straightConnector1">
            <a:avLst/>
          </a:prstGeom>
          <a:noFill/>
          <a:ln cap="flat" cmpd="sng" w="38100">
            <a:solidFill>
              <a:srgbClr val="FFFF00"/>
            </a:solidFill>
            <a:prstDash val="solid"/>
            <a:round/>
            <a:headEnd len="sm" w="sm" type="none"/>
            <a:tailEnd len="med" w="med" type="triangle"/>
          </a:ln>
        </p:spPr>
      </p:cxnSp>
      <p:sp>
        <p:nvSpPr>
          <p:cNvPr id="206" name="Google Shape;206;p45"/>
          <p:cNvSpPr txBox="1"/>
          <p:nvPr/>
        </p:nvSpPr>
        <p:spPr>
          <a:xfrm>
            <a:off x="8062476" y="62188"/>
            <a:ext cx="1230300" cy="347700"/>
          </a:xfrm>
          <a:prstGeom prst="rect">
            <a:avLst/>
          </a:prstGeom>
          <a:no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b="0" lang="en" sz="2000" strike="noStrike">
                <a:solidFill>
                  <a:srgbClr val="FFFF00"/>
                </a:solidFill>
                <a:latin typeface="Arial"/>
                <a:ea typeface="Arial"/>
                <a:cs typeface="Arial"/>
                <a:sym typeface="Arial"/>
              </a:rPr>
              <a:t>Flower</a:t>
            </a:r>
            <a:endParaRPr b="0" sz="1500" strike="noStrike">
              <a:solidFill>
                <a:srgbClr val="FFFFFF"/>
              </a:solidFill>
              <a:latin typeface="Arial"/>
              <a:ea typeface="Arial"/>
              <a:cs typeface="Arial"/>
              <a:sym typeface="Arial"/>
            </a:endParaRPr>
          </a:p>
        </p:txBody>
      </p:sp>
      <p:sp>
        <p:nvSpPr>
          <p:cNvPr id="207" name="Google Shape;207;p45"/>
          <p:cNvSpPr txBox="1"/>
          <p:nvPr/>
        </p:nvSpPr>
        <p:spPr>
          <a:xfrm>
            <a:off x="4583600" y="1909970"/>
            <a:ext cx="4684500" cy="333900"/>
          </a:xfrm>
          <a:prstGeom prst="rect">
            <a:avLst/>
          </a:prstGeom>
          <a:solidFill>
            <a:srgbClr val="808080">
              <a:alpha val="49800"/>
            </a:srgbClr>
          </a:solid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lang="en" sz="1300" strike="noStrike">
                <a:solidFill>
                  <a:srgbClr val="FFFFFF"/>
                </a:solidFill>
              </a:rPr>
              <a:t>(c) Richard Barnes, some rights reserved (CC BY-NC)</a:t>
            </a:r>
            <a:endParaRPr sz="1500" strike="noStrike">
              <a:solidFill>
                <a:srgbClr val="FFFFFF"/>
              </a:solidFill>
            </a:endParaRPr>
          </a:p>
          <a:p>
            <a:pPr indent="0" lvl="0" marL="0" marR="0" rtl="0" algn="l">
              <a:spcBef>
                <a:spcPts val="0"/>
              </a:spcBef>
              <a:spcAft>
                <a:spcPts val="0"/>
              </a:spcAft>
              <a:buNone/>
            </a:pPr>
            <a:r>
              <a:rPr lang="en" sz="900" strike="noStrike">
                <a:solidFill>
                  <a:srgbClr val="FFFFFF"/>
                </a:solidFill>
              </a:rPr>
              <a:t>accessed at http://www.inaturalist.org/observations/885255 on Oct 13, 2015</a:t>
            </a:r>
            <a:endParaRPr sz="1500" strike="noStrike">
              <a:solidFill>
                <a:srgbClr val="FFFFFF"/>
              </a:solidFill>
            </a:endParaRPr>
          </a:p>
        </p:txBody>
      </p:sp>
      <p:cxnSp>
        <p:nvCxnSpPr>
          <p:cNvPr id="208" name="Google Shape;208;p45"/>
          <p:cNvCxnSpPr/>
          <p:nvPr/>
        </p:nvCxnSpPr>
        <p:spPr>
          <a:xfrm flipH="1">
            <a:off x="2799903" y="2984498"/>
            <a:ext cx="581100" cy="485700"/>
          </a:xfrm>
          <a:prstGeom prst="straightConnector1">
            <a:avLst/>
          </a:prstGeom>
          <a:noFill/>
          <a:ln cap="flat" cmpd="sng" w="38100">
            <a:solidFill>
              <a:srgbClr val="00FFFF"/>
            </a:solidFill>
            <a:prstDash val="solid"/>
            <a:round/>
            <a:headEnd len="sm" w="sm" type="none"/>
            <a:tailEnd len="med" w="med" type="triangle"/>
          </a:ln>
        </p:spPr>
      </p:cxnSp>
      <p:sp>
        <p:nvSpPr>
          <p:cNvPr id="209" name="Google Shape;209;p45"/>
          <p:cNvSpPr txBox="1"/>
          <p:nvPr/>
        </p:nvSpPr>
        <p:spPr>
          <a:xfrm>
            <a:off x="3492719" y="2791812"/>
            <a:ext cx="1245300" cy="324600"/>
          </a:xfrm>
          <a:prstGeom prst="rect">
            <a:avLst/>
          </a:prstGeom>
          <a:no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b="0" lang="en" sz="2200" strike="noStrike">
                <a:solidFill>
                  <a:srgbClr val="00FFFF"/>
                </a:solidFill>
                <a:latin typeface="Arial"/>
                <a:ea typeface="Arial"/>
                <a:cs typeface="Arial"/>
                <a:sym typeface="Arial"/>
              </a:rPr>
              <a:t>Insect</a:t>
            </a:r>
            <a:endParaRPr b="0" sz="1500" strike="noStrike">
              <a:solidFill>
                <a:srgbClr val="FFFFFF"/>
              </a:solidFill>
              <a:latin typeface="Arial"/>
              <a:ea typeface="Arial"/>
              <a:cs typeface="Arial"/>
              <a:sym typeface="Arial"/>
            </a:endParaRPr>
          </a:p>
        </p:txBody>
      </p:sp>
      <p:cxnSp>
        <p:nvCxnSpPr>
          <p:cNvPr id="210" name="Google Shape;210;p45"/>
          <p:cNvCxnSpPr/>
          <p:nvPr/>
        </p:nvCxnSpPr>
        <p:spPr>
          <a:xfrm>
            <a:off x="592775" y="3183375"/>
            <a:ext cx="933300" cy="908100"/>
          </a:xfrm>
          <a:prstGeom prst="straightConnector1">
            <a:avLst/>
          </a:prstGeom>
          <a:noFill/>
          <a:ln cap="flat" cmpd="sng" w="38100">
            <a:solidFill>
              <a:srgbClr val="00FFFF"/>
            </a:solidFill>
            <a:prstDash val="solid"/>
            <a:round/>
            <a:headEnd len="sm" w="sm" type="none"/>
            <a:tailEnd len="med" w="med" type="triangle"/>
          </a:ln>
        </p:spPr>
      </p:cxnSp>
      <p:sp>
        <p:nvSpPr>
          <p:cNvPr id="211" name="Google Shape;211;p45"/>
          <p:cNvSpPr txBox="1"/>
          <p:nvPr/>
        </p:nvSpPr>
        <p:spPr>
          <a:xfrm>
            <a:off x="63063" y="2436242"/>
            <a:ext cx="1230300" cy="546600"/>
          </a:xfrm>
          <a:prstGeom prst="rect">
            <a:avLst/>
          </a:prstGeom>
          <a:no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b="0" lang="en" sz="2000" strike="noStrike">
                <a:solidFill>
                  <a:srgbClr val="00FFFF"/>
                </a:solidFill>
                <a:latin typeface="Arial"/>
                <a:ea typeface="Arial"/>
                <a:cs typeface="Arial"/>
                <a:sym typeface="Arial"/>
              </a:rPr>
              <a:t>Insect's</a:t>
            </a:r>
            <a:endParaRPr b="0" sz="1500" strike="noStrike">
              <a:solidFill>
                <a:srgbClr val="FFFFFF"/>
              </a:solidFill>
              <a:latin typeface="Arial"/>
              <a:ea typeface="Arial"/>
              <a:cs typeface="Arial"/>
              <a:sym typeface="Arial"/>
            </a:endParaRPr>
          </a:p>
          <a:p>
            <a:pPr indent="0" lvl="0" marL="0" marR="0" rtl="0" algn="l">
              <a:spcBef>
                <a:spcPts val="0"/>
              </a:spcBef>
              <a:spcAft>
                <a:spcPts val="0"/>
              </a:spcAft>
              <a:buNone/>
            </a:pPr>
            <a:r>
              <a:rPr b="0" lang="en" sz="2000" strike="noStrike">
                <a:solidFill>
                  <a:srgbClr val="00FFFF"/>
                </a:solidFill>
                <a:latin typeface="Arial"/>
                <a:ea typeface="Arial"/>
                <a:cs typeface="Arial"/>
                <a:sym typeface="Arial"/>
              </a:rPr>
              <a:t>Parasite</a:t>
            </a:r>
            <a:endParaRPr b="0" sz="1500" strike="noStrike">
              <a:solidFill>
                <a:srgbClr val="FFFFFF"/>
              </a:solidFill>
              <a:latin typeface="Arial"/>
              <a:ea typeface="Arial"/>
              <a:cs typeface="Arial"/>
              <a:sym typeface="Arial"/>
            </a:endParaRPr>
          </a:p>
        </p:txBody>
      </p:sp>
      <p:sp>
        <p:nvSpPr>
          <p:cNvPr id="212" name="Google Shape;212;p45"/>
          <p:cNvSpPr txBox="1"/>
          <p:nvPr/>
        </p:nvSpPr>
        <p:spPr>
          <a:xfrm>
            <a:off x="5" y="4303105"/>
            <a:ext cx="4758900" cy="333900"/>
          </a:xfrm>
          <a:prstGeom prst="rect">
            <a:avLst/>
          </a:prstGeom>
          <a:solidFill>
            <a:srgbClr val="808080">
              <a:alpha val="49800"/>
            </a:srgbClr>
          </a:solid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lang="en" sz="1300" strike="noStrike">
                <a:solidFill>
                  <a:srgbClr val="FFFFFF"/>
                </a:solidFill>
              </a:rPr>
              <a:t>(c) Cheryl Harleston, some rights reserved </a:t>
            </a:r>
            <a:r>
              <a:rPr lang="en" sz="800" strike="noStrike">
                <a:solidFill>
                  <a:srgbClr val="FFFFFF"/>
                </a:solidFill>
              </a:rPr>
              <a:t>(CC BY-NC-SA)</a:t>
            </a:r>
            <a:endParaRPr sz="1500" strike="noStrike">
              <a:solidFill>
                <a:srgbClr val="FFFFFF"/>
              </a:solidFill>
            </a:endParaRPr>
          </a:p>
          <a:p>
            <a:pPr indent="0" lvl="0" marL="0" marR="0" rtl="0" algn="l">
              <a:spcBef>
                <a:spcPts val="0"/>
              </a:spcBef>
              <a:spcAft>
                <a:spcPts val="0"/>
              </a:spcAft>
              <a:buNone/>
            </a:pPr>
            <a:r>
              <a:rPr lang="en" sz="900" strike="noStrike">
                <a:solidFill>
                  <a:srgbClr val="FFFFFF"/>
                </a:solidFill>
              </a:rPr>
              <a:t>accessed at http://www.inaturalist.org/observations/2020957 on Oct 13, 2015</a:t>
            </a:r>
            <a:endParaRPr sz="1500" strike="noStrike">
              <a:solidFill>
                <a:srgbClr val="FFFFFF"/>
              </a:solidFill>
            </a:endParaRPr>
          </a:p>
        </p:txBody>
      </p:sp>
      <p:sp>
        <p:nvSpPr>
          <p:cNvPr id="213" name="Google Shape;213;p45"/>
          <p:cNvSpPr txBox="1"/>
          <p:nvPr/>
        </p:nvSpPr>
        <p:spPr>
          <a:xfrm>
            <a:off x="4563360" y="4343147"/>
            <a:ext cx="4580700" cy="253800"/>
          </a:xfrm>
          <a:prstGeom prst="rect">
            <a:avLst/>
          </a:prstGeom>
          <a:solidFill>
            <a:srgbClr val="808080">
              <a:alpha val="49800"/>
            </a:srgbClr>
          </a:solid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lang="en" sz="900" strike="noStrike">
                <a:solidFill>
                  <a:srgbClr val="FFFFFF"/>
                </a:solidFill>
              </a:rPr>
              <a:t>Background image: Slyusarev et al. (2015): Global Biotic Interactions food web</a:t>
            </a:r>
            <a:endParaRPr sz="1500" strike="noStrike">
              <a:solidFill>
                <a:srgbClr val="FFFFFF"/>
              </a:solidFill>
            </a:endParaRPr>
          </a:p>
          <a:p>
            <a:pPr indent="0" lvl="0" marL="0" marR="0" rtl="0" algn="l">
              <a:spcBef>
                <a:spcPts val="0"/>
              </a:spcBef>
              <a:spcAft>
                <a:spcPts val="0"/>
              </a:spcAft>
              <a:buNone/>
            </a:pPr>
            <a:r>
              <a:rPr lang="en" sz="900" strike="noStrike">
                <a:solidFill>
                  <a:srgbClr val="FFFFFF"/>
                </a:solidFill>
              </a:rPr>
              <a:t> map. figshare. http://dx.doi.org/10.6084/m9.figshare.1297762</a:t>
            </a:r>
            <a:endParaRPr sz="1500" strike="noStrike">
              <a:solidFill>
                <a:srgbClr val="FFFFFF"/>
              </a:solidFill>
            </a:endParaRPr>
          </a:p>
        </p:txBody>
      </p:sp>
      <p:sp>
        <p:nvSpPr>
          <p:cNvPr id="214" name="Google Shape;214;p45"/>
          <p:cNvSpPr txBox="1"/>
          <p:nvPr/>
        </p:nvSpPr>
        <p:spPr>
          <a:xfrm>
            <a:off x="4654825" y="2436250"/>
            <a:ext cx="4386000" cy="1866900"/>
          </a:xfrm>
          <a:prstGeom prst="rect">
            <a:avLst/>
          </a:prstGeom>
          <a:solidFill>
            <a:srgbClr val="808080">
              <a:alpha val="49800"/>
            </a:srgbClr>
          </a:solidFill>
          <a:ln>
            <a:noFill/>
          </a:ln>
        </p:spPr>
        <p:txBody>
          <a:bodyPr anchorCtr="0" anchor="t" bIns="37425" lIns="74850" spcFirstLastPara="1" rIns="74850" wrap="square" tIns="37425">
            <a:noAutofit/>
          </a:bodyPr>
          <a:lstStyle/>
          <a:p>
            <a:pPr indent="0" lvl="0" marL="0" marR="0" rtl="0" algn="l">
              <a:spcBef>
                <a:spcPts val="0"/>
              </a:spcBef>
              <a:spcAft>
                <a:spcPts val="0"/>
              </a:spcAft>
              <a:buNone/>
            </a:pPr>
            <a:r>
              <a:rPr lang="en" sz="2000" strike="noStrike">
                <a:solidFill>
                  <a:srgbClr val="FFFFFF"/>
                </a:solidFill>
              </a:rPr>
              <a:t>Global Biotic Interactions (GloBI) is a </a:t>
            </a:r>
            <a:r>
              <a:rPr b="1" lang="en" sz="2000" strike="noStrike">
                <a:solidFill>
                  <a:srgbClr val="FFFFFF"/>
                </a:solidFill>
              </a:rPr>
              <a:t>collaborative, open source, open data </a:t>
            </a:r>
            <a:r>
              <a:rPr lang="en" sz="2000" strike="noStrike">
                <a:solidFill>
                  <a:srgbClr val="FFFFFF"/>
                </a:solidFill>
              </a:rPr>
              <a:t>project that makes </a:t>
            </a:r>
            <a:r>
              <a:rPr b="1" lang="en" sz="2000" strike="noStrike">
                <a:solidFill>
                  <a:srgbClr val="FFFFFF"/>
                </a:solidFill>
              </a:rPr>
              <a:t>existing species</a:t>
            </a:r>
            <a:r>
              <a:rPr b="1" lang="en" sz="2000">
                <a:solidFill>
                  <a:srgbClr val="FFFFFF"/>
                </a:solidFill>
              </a:rPr>
              <a:t>-</a:t>
            </a:r>
            <a:r>
              <a:rPr b="1" lang="en" sz="2000" strike="noStrike">
                <a:solidFill>
                  <a:srgbClr val="FFFFFF"/>
                </a:solidFill>
              </a:rPr>
              <a:t>interaction datasets </a:t>
            </a:r>
            <a:r>
              <a:rPr lang="en" sz="2000">
                <a:solidFill>
                  <a:srgbClr val="FFFFFF"/>
                </a:solidFill>
              </a:rPr>
              <a:t>easier</a:t>
            </a:r>
            <a:r>
              <a:rPr lang="en" sz="2000" strike="noStrike">
                <a:solidFill>
                  <a:srgbClr val="FFFFFF"/>
                </a:solidFill>
              </a:rPr>
              <a:t> to</a:t>
            </a:r>
            <a:r>
              <a:rPr b="1" lang="en" sz="2000" strike="noStrike">
                <a:solidFill>
                  <a:srgbClr val="FFFFFF"/>
                </a:solidFill>
              </a:rPr>
              <a:t> discover and use</a:t>
            </a:r>
            <a:r>
              <a:rPr b="1" lang="en" sz="2000">
                <a:solidFill>
                  <a:srgbClr val="FFFFFF"/>
                </a:solidFill>
              </a:rPr>
              <a:t>.</a:t>
            </a:r>
            <a:endParaRPr sz="1500" strike="noStrike">
              <a:solidFill>
                <a:srgbClr val="FFFFFF"/>
              </a:solidFill>
            </a:endParaRPr>
          </a:p>
        </p:txBody>
      </p:sp>
      <p:sp>
        <p:nvSpPr>
          <p:cNvPr id="215" name="Google Shape;215;p45"/>
          <p:cNvSpPr txBox="1"/>
          <p:nvPr/>
        </p:nvSpPr>
        <p:spPr>
          <a:xfrm>
            <a:off x="631226" y="4470275"/>
            <a:ext cx="8226300" cy="85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 sz="3700" strike="noStrike">
                <a:solidFill>
                  <a:srgbClr val="FFFFFF"/>
                </a:solidFill>
              </a:rPr>
              <a:t>http://globalbioticinteractions.org</a:t>
            </a:r>
            <a:endParaRPr sz="3700" strike="noStrike">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6"/>
          <p:cNvSpPr txBox="1"/>
          <p:nvPr/>
        </p:nvSpPr>
        <p:spPr>
          <a:xfrm>
            <a:off x="1289150" y="1215500"/>
            <a:ext cx="7335000" cy="34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t>2011 - Jorrit meets Jim at Texas A&amp;M College Station for                	                Ecological Integration Symposium.</a:t>
            </a:r>
            <a:endParaRPr sz="2200"/>
          </a:p>
          <a:p>
            <a:pPr indent="0" lvl="0" marL="0" rtl="0" algn="l">
              <a:spcBef>
                <a:spcPts val="0"/>
              </a:spcBef>
              <a:spcAft>
                <a:spcPts val="0"/>
              </a:spcAft>
              <a:buClr>
                <a:schemeClr val="dk1"/>
              </a:buClr>
              <a:buSzPts val="1100"/>
              <a:buFont typeface="Arial"/>
              <a:buNone/>
            </a:pPr>
            <a:r>
              <a:rPr lang="en" sz="2200"/>
              <a:t>2013 - Encyclopedia of Life Rubenstein Fellowship /                         	                GloBI / GoMexSI born</a:t>
            </a:r>
            <a:endParaRPr sz="2200"/>
          </a:p>
          <a:p>
            <a:pPr indent="0" lvl="0" marL="0" rtl="0" algn="l">
              <a:spcBef>
                <a:spcPts val="0"/>
              </a:spcBef>
              <a:spcAft>
                <a:spcPts val="0"/>
              </a:spcAft>
              <a:buClr>
                <a:schemeClr val="dk1"/>
              </a:buClr>
              <a:buSzPts val="1100"/>
              <a:buFont typeface="Arial"/>
              <a:buNone/>
            </a:pPr>
            <a:r>
              <a:rPr lang="en" sz="2200"/>
              <a:t>2014 - Jorrit, Jim and Chris publish GloBI paper </a:t>
            </a:r>
            <a:endParaRPr i="1" sz="1800"/>
          </a:p>
          <a:p>
            <a:pPr indent="0" lvl="0" marL="0" rtl="0" algn="l">
              <a:spcBef>
                <a:spcPts val="0"/>
              </a:spcBef>
              <a:spcAft>
                <a:spcPts val="0"/>
              </a:spcAft>
              <a:buClr>
                <a:schemeClr val="dk1"/>
              </a:buClr>
              <a:buSzPts val="1100"/>
              <a:buFont typeface="Arial"/>
              <a:buNone/>
            </a:pPr>
            <a:r>
              <a:rPr i="1" lang="en" sz="1800"/>
              <a:t>... many </a:t>
            </a:r>
            <a:r>
              <a:rPr i="1" lang="en" sz="1800"/>
              <a:t>citations, </a:t>
            </a:r>
            <a:r>
              <a:rPr i="1" lang="en" sz="1800"/>
              <a:t>workshops, conferences, integrations later ...</a:t>
            </a:r>
            <a:endParaRPr i="1" sz="2200"/>
          </a:p>
          <a:p>
            <a:pPr indent="0" lvl="0" marL="0" rtl="0" algn="l">
              <a:spcBef>
                <a:spcPts val="0"/>
              </a:spcBef>
              <a:spcAft>
                <a:spcPts val="0"/>
              </a:spcAft>
              <a:buClr>
                <a:schemeClr val="dk1"/>
              </a:buClr>
              <a:buSzPts val="1100"/>
              <a:buFont typeface="Arial"/>
              <a:buNone/>
            </a:pPr>
            <a:r>
              <a:t/>
            </a:r>
            <a:endParaRPr i="1" sz="2200"/>
          </a:p>
          <a:p>
            <a:pPr indent="0" lvl="0" marL="0" rtl="0" algn="l">
              <a:spcBef>
                <a:spcPts val="0"/>
              </a:spcBef>
              <a:spcAft>
                <a:spcPts val="0"/>
              </a:spcAft>
              <a:buClr>
                <a:schemeClr val="dk1"/>
              </a:buClr>
              <a:buSzPts val="1100"/>
              <a:buFont typeface="Arial"/>
              <a:buNone/>
            </a:pPr>
            <a:r>
              <a:rPr lang="en" sz="2200"/>
              <a:t>2022 - </a:t>
            </a:r>
            <a:r>
              <a:rPr lang="en" sz="2200"/>
              <a:t>Present at BioDigiCon 2022</a:t>
            </a:r>
            <a:endParaRPr sz="2200"/>
          </a:p>
        </p:txBody>
      </p:sp>
      <p:pic>
        <p:nvPicPr>
          <p:cNvPr descr="globi_1024x1024.png" id="221" name="Google Shape;221;p46"/>
          <p:cNvPicPr preferRelativeResize="0"/>
          <p:nvPr/>
        </p:nvPicPr>
        <p:blipFill>
          <a:blip r:embed="rId3">
            <a:alphaModFix/>
          </a:blip>
          <a:stretch>
            <a:fillRect/>
          </a:stretch>
        </p:blipFill>
        <p:spPr>
          <a:xfrm>
            <a:off x="-682850" y="-414500"/>
            <a:ext cx="1972001" cy="1972001"/>
          </a:xfrm>
          <a:prstGeom prst="rect">
            <a:avLst/>
          </a:prstGeom>
          <a:noFill/>
          <a:ln>
            <a:noFill/>
          </a:ln>
        </p:spPr>
      </p:pic>
      <p:sp>
        <p:nvSpPr>
          <p:cNvPr id="222" name="Google Shape;222;p46"/>
          <p:cNvSpPr txBox="1"/>
          <p:nvPr/>
        </p:nvSpPr>
        <p:spPr>
          <a:xfrm>
            <a:off x="136100" y="98025"/>
            <a:ext cx="5434500" cy="82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4800">
                <a:highlight>
                  <a:srgbClr val="FFFF00"/>
                </a:highlight>
              </a:rPr>
              <a:t>a brief history</a:t>
            </a:r>
            <a:endParaRPr b="1" sz="4800">
              <a:highlight>
                <a:srgbClr val="FFFF00"/>
              </a:highlight>
            </a:endParaRPr>
          </a:p>
        </p:txBody>
      </p:sp>
      <p:sp>
        <p:nvSpPr>
          <p:cNvPr id="223" name="Google Shape;223;p46"/>
          <p:cNvSpPr txBox="1"/>
          <p:nvPr/>
        </p:nvSpPr>
        <p:spPr>
          <a:xfrm>
            <a:off x="0" y="4350900"/>
            <a:ext cx="91440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11111"/>
                </a:solidFill>
                <a:highlight>
                  <a:srgbClr val="FDFDFD"/>
                </a:highlight>
              </a:rPr>
              <a:t>Jorrit H. Poelen, James D. Simons and Chris J. Mungall. (2014). Global Biotic Interactions: An open infrastructure to share and analyze species-interaction datasets. </a:t>
            </a:r>
            <a:r>
              <a:rPr i="1" lang="en">
                <a:solidFill>
                  <a:srgbClr val="111111"/>
                </a:solidFill>
                <a:highlight>
                  <a:srgbClr val="FDFDFD"/>
                </a:highlight>
              </a:rPr>
              <a:t>Ecological Informatics</a:t>
            </a:r>
            <a:r>
              <a:rPr lang="en">
                <a:solidFill>
                  <a:srgbClr val="111111"/>
                </a:solidFill>
                <a:highlight>
                  <a:srgbClr val="FDFDFD"/>
                </a:highlight>
              </a:rPr>
              <a:t>. </a:t>
            </a:r>
            <a:r>
              <a:rPr lang="en" u="sng">
                <a:solidFill>
                  <a:schemeClr val="hlink"/>
                </a:solidFill>
                <a:highlight>
                  <a:srgbClr val="FDFDFD"/>
                </a:highlight>
                <a:hlinkClick r:id="rId4"/>
              </a:rPr>
              <a:t>https://doi.org/10.1016/j.ecoinf.2014.08.005</a:t>
            </a:r>
            <a:r>
              <a:rPr lang="en">
                <a:solidFill>
                  <a:srgbClr val="111111"/>
                </a:solidFill>
                <a:highlight>
                  <a:srgbClr val="FDFDFD"/>
                </a:highlight>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7"/>
          <p:cNvSpPr txBox="1"/>
          <p:nvPr/>
        </p:nvSpPr>
        <p:spPr>
          <a:xfrm>
            <a:off x="1289150" y="1215500"/>
            <a:ext cx="73350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t>1. Existing </a:t>
            </a:r>
            <a:r>
              <a:rPr lang="en" sz="2200">
                <a:solidFill>
                  <a:schemeClr val="dk1"/>
                </a:solidFill>
              </a:rPr>
              <a:t>openly accessible </a:t>
            </a:r>
            <a:r>
              <a:rPr lang="en" sz="2200"/>
              <a:t>species interaction datasets in</a:t>
            </a:r>
            <a:r>
              <a:rPr b="1" lang="en" sz="2200"/>
              <a:t> any data format</a:t>
            </a:r>
            <a:r>
              <a:rPr lang="en" sz="2200"/>
              <a:t> are </a:t>
            </a:r>
            <a:r>
              <a:rPr b="1" lang="en" sz="2200"/>
              <a:t>registered</a:t>
            </a:r>
            <a:r>
              <a:rPr lang="en" sz="2200"/>
              <a:t> using https://globalbioticinteractions.org/contribute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 sz="2200"/>
              <a:t>2. </a:t>
            </a:r>
            <a:r>
              <a:rPr b="1" lang="en" sz="2200"/>
              <a:t>GloBI</a:t>
            </a:r>
            <a:r>
              <a:rPr lang="en" sz="2200"/>
              <a:t> continually and automatically</a:t>
            </a:r>
            <a:r>
              <a:rPr b="1" lang="en" sz="2200"/>
              <a:t> indexes and links</a:t>
            </a:r>
            <a:r>
              <a:rPr lang="en" sz="2200"/>
              <a:t> most recent species interaction datasets.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 sz="2200"/>
              <a:t>3. </a:t>
            </a:r>
            <a:r>
              <a:rPr b="1" lang="en" sz="2200"/>
              <a:t>Users</a:t>
            </a:r>
            <a:r>
              <a:rPr lang="en" sz="2200"/>
              <a:t> </a:t>
            </a:r>
            <a:r>
              <a:rPr b="1" lang="en" sz="2200"/>
              <a:t>discover, access and review</a:t>
            </a:r>
            <a:r>
              <a:rPr lang="en" sz="2200"/>
              <a:t> datasets via GloBI's many integrations, search pages, data archives or APIs. </a:t>
            </a:r>
            <a:endParaRPr sz="2200"/>
          </a:p>
        </p:txBody>
      </p:sp>
      <p:pic>
        <p:nvPicPr>
          <p:cNvPr descr="globi_1024x1024.png" id="229" name="Google Shape;229;p47"/>
          <p:cNvPicPr preferRelativeResize="0"/>
          <p:nvPr/>
        </p:nvPicPr>
        <p:blipFill>
          <a:blip r:embed="rId3">
            <a:alphaModFix/>
          </a:blip>
          <a:stretch>
            <a:fillRect/>
          </a:stretch>
        </p:blipFill>
        <p:spPr>
          <a:xfrm>
            <a:off x="-682850" y="-414500"/>
            <a:ext cx="1972001" cy="1972001"/>
          </a:xfrm>
          <a:prstGeom prst="rect">
            <a:avLst/>
          </a:prstGeom>
          <a:noFill/>
          <a:ln>
            <a:noFill/>
          </a:ln>
        </p:spPr>
      </p:pic>
      <p:sp>
        <p:nvSpPr>
          <p:cNvPr id="230" name="Google Shape;230;p47"/>
          <p:cNvSpPr txBox="1"/>
          <p:nvPr/>
        </p:nvSpPr>
        <p:spPr>
          <a:xfrm>
            <a:off x="136100" y="98025"/>
            <a:ext cx="5085300" cy="82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4800">
                <a:highlight>
                  <a:srgbClr val="FFFF00"/>
                </a:highlight>
              </a:rPr>
              <a:t>in a nutshell</a:t>
            </a:r>
            <a:endParaRPr b="1" sz="4800">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4" name="Shape 234"/>
        <p:cNvGrpSpPr/>
        <p:nvPr/>
      </p:nvGrpSpPr>
      <p:grpSpPr>
        <a:xfrm>
          <a:off x="0" y="0"/>
          <a:ext cx="0" cy="0"/>
          <a:chOff x="0" y="0"/>
          <a:chExt cx="0" cy="0"/>
        </a:xfrm>
      </p:grpSpPr>
      <p:sp>
        <p:nvSpPr>
          <p:cNvPr id="235" name="Google Shape;235;p48"/>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200">
                <a:solidFill>
                  <a:srgbClr val="FFFFFF"/>
                </a:solidFill>
              </a:rPr>
              <a:t>Natural History Collections are </a:t>
            </a:r>
            <a:endParaRPr sz="4200">
              <a:solidFill>
                <a:srgbClr val="FFFFFF"/>
              </a:solidFill>
            </a:endParaRPr>
          </a:p>
          <a:p>
            <a:pPr indent="0" lvl="0" marL="0" rtl="0" algn="l">
              <a:spcBef>
                <a:spcPts val="0"/>
              </a:spcBef>
              <a:spcAft>
                <a:spcPts val="0"/>
              </a:spcAft>
              <a:buClr>
                <a:schemeClr val="dk1"/>
              </a:buClr>
              <a:buSzPts val="1100"/>
              <a:buFont typeface="Arial"/>
              <a:buNone/>
            </a:pPr>
            <a:r>
              <a:t/>
            </a:r>
            <a:endParaRPr sz="4200">
              <a:solidFill>
                <a:srgbClr val="FFFFFF"/>
              </a:solidFill>
            </a:endParaRPr>
          </a:p>
          <a:p>
            <a:pPr indent="0" lvl="0" marL="0" rtl="0" algn="l">
              <a:spcBef>
                <a:spcPts val="0"/>
              </a:spcBef>
              <a:spcAft>
                <a:spcPts val="0"/>
              </a:spcAft>
              <a:buClr>
                <a:schemeClr val="dk1"/>
              </a:buClr>
              <a:buSzPts val="1100"/>
              <a:buFont typeface="Arial"/>
              <a:buNone/>
            </a:pPr>
            <a:r>
              <a:rPr lang="en" sz="4200">
                <a:solidFill>
                  <a:srgbClr val="FFFFFF"/>
                </a:solidFill>
              </a:rPr>
              <a:t>managed locally,</a:t>
            </a:r>
            <a:endParaRPr sz="4200">
              <a:solidFill>
                <a:srgbClr val="FFFFFF"/>
              </a:solidFill>
            </a:endParaRPr>
          </a:p>
          <a:p>
            <a:pPr indent="0" lvl="0" marL="0" rtl="0" algn="l">
              <a:spcBef>
                <a:spcPts val="0"/>
              </a:spcBef>
              <a:spcAft>
                <a:spcPts val="0"/>
              </a:spcAft>
              <a:buClr>
                <a:schemeClr val="dk1"/>
              </a:buClr>
              <a:buSzPts val="1100"/>
              <a:buFont typeface="Arial"/>
              <a:buNone/>
            </a:pPr>
            <a:r>
              <a:t/>
            </a:r>
            <a:endParaRPr sz="4200">
              <a:solidFill>
                <a:srgbClr val="FFFFFF"/>
              </a:solidFill>
            </a:endParaRPr>
          </a:p>
          <a:p>
            <a:pPr indent="0" lvl="0" marL="0" rtl="0" algn="l">
              <a:spcBef>
                <a:spcPts val="0"/>
              </a:spcBef>
              <a:spcAft>
                <a:spcPts val="0"/>
              </a:spcAft>
              <a:buClr>
                <a:schemeClr val="dk1"/>
              </a:buClr>
              <a:buSzPts val="1100"/>
              <a:buFont typeface="Arial"/>
              <a:buNone/>
            </a:pPr>
            <a:r>
              <a:rPr lang="en" sz="4200">
                <a:solidFill>
                  <a:srgbClr val="FFFFFF"/>
                </a:solidFill>
              </a:rPr>
              <a:t>and used/shared/linked globally. </a:t>
            </a:r>
            <a:endParaRPr sz="4200">
              <a:solidFill>
                <a:srgbClr val="FFFFFF"/>
              </a:solidFill>
            </a:endParaRPr>
          </a:p>
          <a:p>
            <a:pPr indent="0" lvl="0" marL="0" rtl="0" algn="l">
              <a:spcBef>
                <a:spcPts val="0"/>
              </a:spcBef>
              <a:spcAft>
                <a:spcPts val="0"/>
              </a:spcAft>
              <a:buClr>
                <a:schemeClr val="dk1"/>
              </a:buClr>
              <a:buSzPts val="1100"/>
              <a:buFont typeface="Arial"/>
              <a:buNone/>
            </a:pPr>
            <a:r>
              <a:t/>
            </a:r>
            <a:endParaRPr sz="3700">
              <a:solidFill>
                <a:srgbClr val="FFFFFF"/>
              </a:solidFill>
            </a:endParaRPr>
          </a:p>
          <a:p>
            <a:pPr indent="0" lvl="0" marL="0" rtl="0" algn="l">
              <a:spcBef>
                <a:spcPts val="0"/>
              </a:spcBef>
              <a:spcAft>
                <a:spcPts val="0"/>
              </a:spcAft>
              <a:buClr>
                <a:schemeClr val="dk1"/>
              </a:buClr>
              <a:buSzPts val="1100"/>
              <a:buFont typeface="Arial"/>
              <a:buNone/>
            </a:pPr>
            <a:r>
              <a:t/>
            </a:r>
            <a:endParaRPr sz="3700">
              <a:solidFill>
                <a:srgbClr val="FFFFFF"/>
              </a:solidFill>
            </a:endParaRPr>
          </a:p>
          <a:p>
            <a:pPr indent="0" lvl="0" marL="0" rtl="0" algn="l">
              <a:spcBef>
                <a:spcPts val="0"/>
              </a:spcBef>
              <a:spcAft>
                <a:spcPts val="0"/>
              </a:spcAft>
              <a:buNone/>
            </a:pPr>
            <a:r>
              <a:t/>
            </a:r>
            <a:endParaRPr sz="3700">
              <a:solidFill>
                <a:srgbClr val="FFFFFF"/>
              </a:solidFill>
            </a:endParaRPr>
          </a:p>
          <a:p>
            <a:pPr indent="0" lvl="0" marL="0" rtl="0" algn="l">
              <a:spcBef>
                <a:spcPts val="0"/>
              </a:spcBef>
              <a:spcAft>
                <a:spcPts val="0"/>
              </a:spcAft>
              <a:buNone/>
            </a:pPr>
            <a:r>
              <a:t/>
            </a:r>
            <a:endParaRPr sz="1700">
              <a:solidFill>
                <a:srgbClr val="FFFFFF"/>
              </a:solidFill>
            </a:endParaRPr>
          </a:p>
          <a:p>
            <a:pPr indent="0" lvl="0" marL="0" rtl="0" algn="l">
              <a:spcBef>
                <a:spcPts val="0"/>
              </a:spcBef>
              <a:spcAft>
                <a:spcPts val="0"/>
              </a:spcAft>
              <a:buNone/>
            </a:pPr>
            <a:r>
              <a:t/>
            </a:r>
            <a:endParaRPr sz="17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9" name="Shape 239"/>
        <p:cNvGrpSpPr/>
        <p:nvPr/>
      </p:nvGrpSpPr>
      <p:grpSpPr>
        <a:xfrm>
          <a:off x="0" y="0"/>
          <a:ext cx="0" cy="0"/>
          <a:chOff x="0" y="0"/>
          <a:chExt cx="0" cy="0"/>
        </a:xfrm>
      </p:grpSpPr>
      <p:sp>
        <p:nvSpPr>
          <p:cNvPr id="240" name="Google Shape;240;p49"/>
          <p:cNvSpPr txBox="1"/>
          <p:nvPr>
            <p:ph type="title"/>
          </p:nvPr>
        </p:nvSpPr>
        <p:spPr>
          <a:xfrm>
            <a:off x="311708" y="744575"/>
            <a:ext cx="85206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700">
                <a:solidFill>
                  <a:schemeClr val="lt1"/>
                </a:solidFill>
              </a:rPr>
              <a:t>How to link and find related specimen </a:t>
            </a:r>
            <a:r>
              <a:rPr lang="en" sz="3700">
                <a:solidFill>
                  <a:schemeClr val="lt1"/>
                </a:solidFill>
              </a:rPr>
              <a:t>records</a:t>
            </a:r>
            <a:r>
              <a:rPr lang="en" sz="3700">
                <a:solidFill>
                  <a:schemeClr val="lt1"/>
                </a:solidFill>
              </a:rPr>
              <a:t> </a:t>
            </a:r>
            <a:r>
              <a:rPr lang="en" sz="3700">
                <a:solidFill>
                  <a:schemeClr val="lt1"/>
                </a:solidFill>
              </a:rPr>
              <a:t>across</a:t>
            </a:r>
            <a:r>
              <a:rPr lang="en" sz="3700">
                <a:solidFill>
                  <a:schemeClr val="lt1"/>
                </a:solidFill>
              </a:rPr>
              <a:t> collections?</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a:p>
            <a:pPr indent="0" lvl="0" marL="0" rtl="0" algn="l">
              <a:spcBef>
                <a:spcPts val="0"/>
              </a:spcBef>
              <a:spcAft>
                <a:spcPts val="0"/>
              </a:spcAft>
              <a:buNone/>
            </a:pPr>
            <a:r>
              <a:rPr lang="en" sz="3700">
                <a:solidFill>
                  <a:schemeClr val="lt1"/>
                </a:solidFill>
              </a:rPr>
              <a:t>How to link and find related names across taxonomies?</a:t>
            </a:r>
            <a:endParaRPr sz="3700">
              <a:solidFill>
                <a:schemeClr val="lt1"/>
              </a:solidFill>
            </a:endParaRPr>
          </a:p>
          <a:p>
            <a:pPr indent="0" lvl="0" marL="0" rtl="0" algn="l">
              <a:spcBef>
                <a:spcPts val="0"/>
              </a:spcBef>
              <a:spcAft>
                <a:spcPts val="0"/>
              </a:spcAft>
              <a:buNone/>
            </a:pPr>
            <a:r>
              <a:t/>
            </a:r>
            <a:endParaRPr sz="3700">
              <a:solidFill>
                <a:schemeClr val="lt1"/>
              </a:solidFill>
            </a:endParaRPr>
          </a:p>
          <a:p>
            <a:pPr indent="0" lvl="0" marL="0" rtl="0" algn="l">
              <a:spcBef>
                <a:spcPts val="0"/>
              </a:spcBef>
              <a:spcAft>
                <a:spcPts val="0"/>
              </a:spcAft>
              <a:buClr>
                <a:schemeClr val="dk1"/>
              </a:buClr>
              <a:buSzPts val="1100"/>
              <a:buFont typeface="Arial"/>
              <a:buNone/>
            </a:pPr>
            <a:r>
              <a:t/>
            </a:r>
            <a:endParaRPr sz="37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