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8" r:id="rId2"/>
  </p:sldIdLst>
  <p:sldSz cx="9144000" cy="6858000" type="screen4x3"/>
  <p:notesSz cx="2955925" cy="4740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075"/>
    <a:srgbClr val="FFFF00"/>
    <a:srgbClr val="4A7EBB"/>
    <a:srgbClr val="00FF00"/>
    <a:srgbClr val="FF33CC"/>
    <a:srgbClr val="0000FF"/>
    <a:srgbClr val="4F81BD"/>
    <a:srgbClr val="8E3432"/>
    <a:srgbClr val="782C2A"/>
    <a:srgbClr val="7AA6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7" autoAdjust="0"/>
    <p:restoredTop sz="86392" autoAdjust="0"/>
  </p:normalViewPr>
  <p:slideViewPr>
    <p:cSldViewPr snapToGrid="0" snapToObjects="1">
      <p:cViewPr>
        <p:scale>
          <a:sx n="80" d="100"/>
          <a:sy n="80" d="100"/>
        </p:scale>
        <p:origin x="-4036" y="-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74340" y="0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/>
          <a:lstStyle>
            <a:lvl1pPr algn="r">
              <a:defRPr sz="600"/>
            </a:lvl1pPr>
          </a:lstStyle>
          <a:p>
            <a:fld id="{67BAFC18-8196-405B-8818-C7898CD31D1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502439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74340" y="4502439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 anchor="b"/>
          <a:lstStyle>
            <a:lvl1pPr algn="r">
              <a:defRPr sz="600"/>
            </a:lvl1pPr>
          </a:lstStyle>
          <a:p>
            <a:fld id="{B2AEAE4B-28D8-4989-9D3F-B6B73D4B2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74340" y="0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/>
          <a:lstStyle>
            <a:lvl1pPr algn="r">
              <a:defRPr sz="600"/>
            </a:lvl1pPr>
          </a:lstStyle>
          <a:p>
            <a:fld id="{01C27799-475E-1E4F-981B-9A5EBFB4F594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8" y="355600"/>
            <a:ext cx="2368550" cy="177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138" tIns="22069" rIns="44138" bIns="220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5593" y="2251631"/>
            <a:ext cx="2364740" cy="2133124"/>
          </a:xfrm>
          <a:prstGeom prst="rect">
            <a:avLst/>
          </a:prstGeom>
        </p:spPr>
        <p:txBody>
          <a:bodyPr vert="horz" lIns="44138" tIns="22069" rIns="44138" bIns="220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502439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74340" y="4502439"/>
            <a:ext cx="1280901" cy="237014"/>
          </a:xfrm>
          <a:prstGeom prst="rect">
            <a:avLst/>
          </a:prstGeom>
        </p:spPr>
        <p:txBody>
          <a:bodyPr vert="horz" lIns="44138" tIns="22069" rIns="44138" bIns="22069" rtlCol="0" anchor="b"/>
          <a:lstStyle>
            <a:lvl1pPr algn="r">
              <a:defRPr sz="600"/>
            </a:lvl1pPr>
          </a:lstStyle>
          <a:p>
            <a:fld id="{89B0D603-EEBF-CC49-8D0C-0D7E50313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0AED-01CD-FF4C-B421-F8780953B835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8C85-6CED-DA44-A7D4-76F7A206B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Window Rounded Rectangle 93"/>
          <p:cNvSpPr/>
          <p:nvPr/>
        </p:nvSpPr>
        <p:spPr>
          <a:xfrm>
            <a:off x="4769277" y="862814"/>
            <a:ext cx="1904999" cy="1740686"/>
          </a:xfrm>
          <a:prstGeom prst="roundRect">
            <a:avLst>
              <a:gd name="adj" fmla="val 10820"/>
            </a:avLst>
          </a:prstGeom>
          <a:noFill/>
          <a:ln w="152400"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68076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Patterson</dc:creator>
  <cp:lastModifiedBy>djpmapfer</cp:lastModifiedBy>
  <cp:revision>512</cp:revision>
  <dcterms:created xsi:type="dcterms:W3CDTF">2010-08-20T03:07:51Z</dcterms:created>
  <dcterms:modified xsi:type="dcterms:W3CDTF">2022-10-09T23:57:26Z</dcterms:modified>
</cp:coreProperties>
</file>