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4"/>
  </p:notesMasterIdLst>
  <p:sldIdLst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89786" autoAdjust="0"/>
  </p:normalViewPr>
  <p:slideViewPr>
    <p:cSldViewPr snapToGrid="0">
      <p:cViewPr varScale="1">
        <p:scale>
          <a:sx n="73" d="100"/>
          <a:sy n="73" d="100"/>
        </p:scale>
        <p:origin x="98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E0348-082A-4A96-93C4-B4F5B2E633C3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81313-2D43-4CAD-92E5-18404990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3/25/13 </a:t>
            </a:r>
            <a:r>
              <a:rPr lang="en-US" dirty="0" smtClean="0"/>
              <a:t>LA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6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5/2/13 </a:t>
            </a:r>
            <a:r>
              <a:rPr lang="en-US" dirty="0" smtClean="0"/>
              <a:t>LA </a:t>
            </a:r>
            <a:r>
              <a:rPr lang="en-US" dirty="0" err="1" smtClean="0"/>
              <a:t>MCh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86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5/2/13 </a:t>
            </a:r>
            <a:r>
              <a:rPr lang="en-US" dirty="0" smtClean="0"/>
              <a:t>LA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0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2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3/3/14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2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3/3/14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04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92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4/29/14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4/29/14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5/13/14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3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6/24/13 </a:t>
            </a:r>
            <a:r>
              <a:rPr lang="en-US" dirty="0" err="1" smtClean="0"/>
              <a:t>MCh</a:t>
            </a:r>
            <a:r>
              <a:rPr lang="en-US" dirty="0" smtClean="0"/>
              <a:t>(10min) - 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4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5/13/14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19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6/3/14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06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6/3/14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5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3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5/2/14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65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5/2/14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00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6/20/14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7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6/20/14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8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7/7/14 </a:t>
            </a:r>
            <a:r>
              <a:rPr lang="en-US" dirty="0" smtClean="0"/>
              <a:t>LA -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27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7/7/14 </a:t>
            </a:r>
            <a:r>
              <a:rPr lang="en-US" dirty="0" smtClean="0"/>
              <a:t>LA -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1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6/24/13 </a:t>
            </a:r>
            <a:r>
              <a:rPr lang="en-US" dirty="0" err="1" smtClean="0"/>
              <a:t>Cktl</a:t>
            </a:r>
            <a:r>
              <a:rPr lang="en-US" dirty="0" smtClean="0"/>
              <a:t> - 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6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7/1/13 </a:t>
            </a:r>
            <a:r>
              <a:rPr lang="en-US" dirty="0" err="1" smtClean="0"/>
              <a:t>MCh</a:t>
            </a:r>
            <a:r>
              <a:rPr lang="en-US" dirty="0" smtClean="0"/>
              <a:t>(10min)- 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3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7/1/13 </a:t>
            </a:r>
            <a:r>
              <a:rPr lang="en-US" dirty="0" err="1" smtClean="0"/>
              <a:t>Cktl</a:t>
            </a:r>
            <a:r>
              <a:rPr lang="en-US" dirty="0" smtClean="0"/>
              <a:t> - 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7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3/14/13 </a:t>
            </a:r>
            <a:r>
              <a:rPr lang="en-US" dirty="0" smtClean="0"/>
              <a:t>LA </a:t>
            </a:r>
            <a:r>
              <a:rPr lang="en-US" dirty="0" err="1" smtClean="0"/>
              <a:t>MCh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3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3/14/13 </a:t>
            </a:r>
            <a:r>
              <a:rPr lang="en-US" dirty="0" smtClean="0"/>
              <a:t>LA </a:t>
            </a:r>
            <a:r>
              <a:rPr lang="en-US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58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3/25/13 </a:t>
            </a:r>
            <a:r>
              <a:rPr lang="en-US" dirty="0" smtClean="0"/>
              <a:t>LA </a:t>
            </a:r>
            <a:r>
              <a:rPr lang="en-US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2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7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2" y="609600"/>
            <a:ext cx="1943099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7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26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ln/>
        </p:spPr>
        <p:txBody>
          <a:bodyPr/>
          <a:lstStyle>
            <a:lvl1pPr>
              <a:defRPr sz="1778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24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05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6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32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9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 sz="16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0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6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1" y="0"/>
            <a:ext cx="1905000" cy="457200"/>
          </a:xfrm>
          <a:ln/>
        </p:spPr>
        <p:txBody>
          <a:bodyPr/>
          <a:lstStyle>
            <a:lvl1pPr>
              <a:defRPr sz="15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39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5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3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1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32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ln/>
        </p:spPr>
        <p:txBody>
          <a:bodyPr/>
          <a:lstStyle>
            <a:lvl1pPr>
              <a:defRPr sz="1778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61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6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14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48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 sz="16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90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28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4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8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58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4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ln/>
        </p:spPr>
        <p:txBody>
          <a:bodyPr/>
          <a:lstStyle>
            <a:lvl1pPr>
              <a:defRPr sz="1778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0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3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22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3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7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981200"/>
            <a:ext cx="3818467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12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 sz="16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04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00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9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31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1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1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6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1" y="0"/>
            <a:ext cx="1905000" cy="457200"/>
          </a:xfrm>
        </p:spPr>
        <p:txBody>
          <a:bodyPr/>
          <a:lstStyle>
            <a:lvl1pPr>
              <a:defRPr sz="135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8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4"/>
            <a:ext cx="5111045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1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4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7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44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7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WT-05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264561" y="263995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67238" y="211040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37254" y="173039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917263" y="314487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40058" y="19942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925014" y="349321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23892" y="260652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42683" y="326978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968998" y="4413335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66600" y="409313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18742" y="400693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430981" y="357414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44774" y="304459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661450" y="400517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14790" y="436407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20909" y="322404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020349" y="266458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746942" y="239892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469686" y="150167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656885" y="13644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04030" y="106712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39012" y="86657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72873" y="1573813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21828" y="105657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34066" y="124657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87330" y="223706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406682" y="280532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6666" y="158084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290566" y="322756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88221" y="200308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945746" y="3684981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05381" y="87712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63590" y="111287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704054" y="304283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670627" y="342108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25269" y="289505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07397" y="217549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74403" y="218253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876467" y="175853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281108" y="407378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48880" y="4432687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287100" y="355479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35546" y="467371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50539" y="493760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174837" y="4904181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097046" y="475464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328610" y="500797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82616" y="432185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814177" y="46368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225473" y="138908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89369" y="11251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1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926" y="279396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3603" y="226440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3619" y="188439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3629" y="329888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6423" y="214829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1380" y="364722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FFFF"/>
                </a:solidFill>
              </a:rPr>
              <a:t>8</a:t>
            </a:r>
            <a:endParaRPr lang="en-US" sz="1067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0257" y="276053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048" y="342379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5363" y="4567343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2966" y="424714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5108" y="416094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7346" y="372815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1140" y="319860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7815" y="415918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1155" y="451808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7274" y="337805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6714" y="281859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5531" y="263738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3832" y="161346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3250" y="15184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20395" y="122113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92604" y="106280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9238" y="1727821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54308" y="128447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50431" y="14005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03695" y="239107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23047" y="295933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3031" y="173485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3567" y="344409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26259" y="23787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26645" y="3891091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0084" y="107335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8849" y="138299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20420" y="319684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86992" y="365953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41634" y="30490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45686" y="234087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90768" y="233654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92832" y="191254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97473" y="422779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65245" y="4586695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61242" y="360324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6445" y="484856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79336" y="509161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5088" y="496318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47235" y="4778728"/>
            <a:ext cx="38000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34420" y="508809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98981" y="447585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4859" y="179629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91109" y="135213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50832" y="64611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5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7234" y="232503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9910" y="17954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9926" y="141547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9936" y="28299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2731" y="167937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7687" y="317830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6565" y="229161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5356" y="295486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1671" y="4098420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9273" y="377822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5" y="369201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03654" y="325922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7447" y="272967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4123" y="36902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7462" y="404915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93582" y="290912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3022" y="234966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1838" y="216845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90140" y="114454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9558" y="104953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76702" y="75221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8911" y="59388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45546" y="1258898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0615" y="81555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739" y="93166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0003" y="19221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9355" y="249041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09339" y="126593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79875" y="297516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82566" y="190983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2952" y="3422168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36391" y="60443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05157" y="91407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76727" y="272791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43300" y="319061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97942" y="258013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01993" y="187194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47076" y="186761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49140" y="144362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3781" y="3758873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21552" y="411777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17550" y="313432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72752" y="437963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35643" y="4622694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31396" y="4494264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55644" y="4330647"/>
            <a:ext cx="38000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90728" y="4619173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655288" y="400693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1166" y="132737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47416" y="88321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4053580" y="2673513"/>
            <a:ext cx="750276" cy="1000369"/>
          </a:xfrm>
          <a:custGeom>
            <a:avLst/>
            <a:gdLst>
              <a:gd name="connsiteX0" fmla="*/ 35169 w 844061"/>
              <a:gd name="connsiteY0" fmla="*/ 0 h 1125415"/>
              <a:gd name="connsiteX1" fmla="*/ 152400 w 844061"/>
              <a:gd name="connsiteY1" fmla="*/ 351692 h 1125415"/>
              <a:gd name="connsiteX2" fmla="*/ 0 w 844061"/>
              <a:gd name="connsiteY2" fmla="*/ 586154 h 1125415"/>
              <a:gd name="connsiteX3" fmla="*/ 844061 w 844061"/>
              <a:gd name="connsiteY3" fmla="*/ 1125415 h 1125415"/>
              <a:gd name="connsiteX4" fmla="*/ 844061 w 844061"/>
              <a:gd name="connsiteY4" fmla="*/ 1125415 h 1125415"/>
              <a:gd name="connsiteX5" fmla="*/ 785446 w 844061"/>
              <a:gd name="connsiteY5" fmla="*/ 1090246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1" h="1125415">
                <a:moveTo>
                  <a:pt x="35169" y="0"/>
                </a:moveTo>
                <a:lnTo>
                  <a:pt x="152400" y="351692"/>
                </a:lnTo>
                <a:lnTo>
                  <a:pt x="0" y="586154"/>
                </a:lnTo>
                <a:lnTo>
                  <a:pt x="844061" y="1125415"/>
                </a:lnTo>
                <a:lnTo>
                  <a:pt x="844061" y="1125415"/>
                </a:lnTo>
                <a:lnTo>
                  <a:pt x="785446" y="1090246"/>
                </a:ln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1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WT-11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5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908106" y="2298987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50785" y="267554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00551" y="31100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483151" y="308291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5050" y="371121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00550" y="397456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18418" y="37704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82883" y="298131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24151" y="312613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81351" y="240196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858241" y="4084310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99218" y="35744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37465" y="404321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57818" y="338815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27742" y="45791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38348" y="4724090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75046" y="470026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98404" y="423420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12138" y="4470090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35967" y="4898943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231951" y="28378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902786" y="157057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41084" y="18726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967618" y="13900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640910" y="119686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172684" y="162708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932818" y="155088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364618" y="16948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64151" y="206735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669364" y="460752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0506" y="492770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81084" y="46158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792479" y="505057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211284" y="49968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49951" y="472588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495607" y="428818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84284" y="391308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48818" y="326962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825756" y="262379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977222" y="379416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265089" y="356556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968755" y="309142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307422" y="289669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88002" y="231603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304469" y="207050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661002" y="174877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42469" y="101217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32151" y="69575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661294" y="65007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429638" y="3762827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164218" y="221128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772242" y="217663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329861" y="262083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11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7010" y="252582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9688" y="290238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9454" y="333691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2054" y="330975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63954" y="393804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9453" y="420139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7321" y="399731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1786" y="320815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3054" y="335296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0254" y="262880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594" y="448126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8121" y="38012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5819" y="4440177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6721" y="361499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8962" y="49099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2864" y="511160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9562" y="50877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2920" y="462171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6653" y="485760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21028" y="524864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50854" y="30646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1690" y="179741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9987" y="20994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86521" y="16168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9813" y="1423701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91587" y="185392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1721" y="177772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3521" y="19216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83054" y="229419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4428" y="490997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5570" y="523015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9987" y="48426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96442" y="5456984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0187" y="52236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8854" y="495272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14510" y="4515018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03187" y="413992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67721" y="349645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44659" y="2850630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96125" y="402099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83992" y="379239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87658" y="3318265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26325" y="312353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06906" y="254287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23372" y="2297343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79906" y="197560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61372" y="1239009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51054" y="92259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0197" y="87691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57993" y="415979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83121" y="243812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91146" y="2403472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48764" y="2847676"/>
            <a:ext cx="3471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18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WT-13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14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9073" y="333146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5</a:t>
            </a:r>
            <a:endParaRPr lang="en-US" sz="1067" dirty="0"/>
          </a:p>
        </p:txBody>
      </p:sp>
      <p:sp>
        <p:nvSpPr>
          <p:cNvPr id="5" name="TextBox 4"/>
          <p:cNvSpPr txBox="1"/>
          <p:nvPr/>
        </p:nvSpPr>
        <p:spPr>
          <a:xfrm>
            <a:off x="4049071" y="370264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6" name="TextBox 5"/>
          <p:cNvSpPr txBox="1"/>
          <p:nvPr/>
        </p:nvSpPr>
        <p:spPr>
          <a:xfrm>
            <a:off x="3573611" y="4125299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7" name="TextBox 6"/>
          <p:cNvSpPr txBox="1"/>
          <p:nvPr/>
        </p:nvSpPr>
        <p:spPr>
          <a:xfrm>
            <a:off x="4204829" y="263787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</a:t>
            </a:r>
            <a:endParaRPr lang="en-US" sz="1067" dirty="0"/>
          </a:p>
        </p:txBody>
      </p:sp>
      <p:sp>
        <p:nvSpPr>
          <p:cNvPr id="8" name="TextBox 7"/>
          <p:cNvSpPr txBox="1"/>
          <p:nvPr/>
        </p:nvSpPr>
        <p:spPr>
          <a:xfrm>
            <a:off x="3885129" y="23127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9" name="TextBox 8"/>
          <p:cNvSpPr txBox="1"/>
          <p:nvPr/>
        </p:nvSpPr>
        <p:spPr>
          <a:xfrm>
            <a:off x="3947555" y="169671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10" name="TextBox 9"/>
          <p:cNvSpPr txBox="1"/>
          <p:nvPr/>
        </p:nvSpPr>
        <p:spPr>
          <a:xfrm>
            <a:off x="3065611" y="255897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11" name="TextBox 10"/>
          <p:cNvSpPr txBox="1"/>
          <p:nvPr/>
        </p:nvSpPr>
        <p:spPr>
          <a:xfrm>
            <a:off x="2926108" y="320835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12" name="TextBox 11"/>
          <p:cNvSpPr txBox="1"/>
          <p:nvPr/>
        </p:nvSpPr>
        <p:spPr>
          <a:xfrm>
            <a:off x="2549427" y="381627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13" name="TextBox 12"/>
          <p:cNvSpPr txBox="1"/>
          <p:nvPr/>
        </p:nvSpPr>
        <p:spPr>
          <a:xfrm>
            <a:off x="4784627" y="121276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14" name="TextBox 13"/>
          <p:cNvSpPr txBox="1"/>
          <p:nvPr/>
        </p:nvSpPr>
        <p:spPr>
          <a:xfrm>
            <a:off x="5112401" y="231275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15" name="TextBox 14"/>
          <p:cNvSpPr txBox="1"/>
          <p:nvPr/>
        </p:nvSpPr>
        <p:spPr>
          <a:xfrm>
            <a:off x="3221370" y="122376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16" name="TextBox 15"/>
          <p:cNvSpPr txBox="1"/>
          <p:nvPr/>
        </p:nvSpPr>
        <p:spPr>
          <a:xfrm>
            <a:off x="5194386" y="97754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17" name="TextBox 16"/>
          <p:cNvSpPr txBox="1"/>
          <p:nvPr/>
        </p:nvSpPr>
        <p:spPr>
          <a:xfrm>
            <a:off x="2557610" y="121276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18" name="TextBox 17"/>
          <p:cNvSpPr txBox="1"/>
          <p:nvPr/>
        </p:nvSpPr>
        <p:spPr>
          <a:xfrm>
            <a:off x="2624018" y="471956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19" name="TextBox 18"/>
          <p:cNvSpPr txBox="1"/>
          <p:nvPr/>
        </p:nvSpPr>
        <p:spPr>
          <a:xfrm>
            <a:off x="3573610" y="504620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20" name="TextBox 19"/>
          <p:cNvSpPr txBox="1"/>
          <p:nvPr/>
        </p:nvSpPr>
        <p:spPr>
          <a:xfrm>
            <a:off x="4067302" y="581770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21" name="TextBox 20"/>
          <p:cNvSpPr txBox="1"/>
          <p:nvPr/>
        </p:nvSpPr>
        <p:spPr>
          <a:xfrm>
            <a:off x="4259073" y="532341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22" name="TextBox 21"/>
          <p:cNvSpPr txBox="1"/>
          <p:nvPr/>
        </p:nvSpPr>
        <p:spPr>
          <a:xfrm>
            <a:off x="4784626" y="445649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23" name="TextBox 22"/>
          <p:cNvSpPr txBox="1"/>
          <p:nvPr/>
        </p:nvSpPr>
        <p:spPr>
          <a:xfrm>
            <a:off x="5194386" y="346122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24" name="TextBox 23"/>
          <p:cNvSpPr txBox="1"/>
          <p:nvPr/>
        </p:nvSpPr>
        <p:spPr>
          <a:xfrm>
            <a:off x="5659741" y="421027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25" name="TextBox 24"/>
          <p:cNvSpPr txBox="1"/>
          <p:nvPr/>
        </p:nvSpPr>
        <p:spPr>
          <a:xfrm>
            <a:off x="5748430" y="3350792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26" name="TextBox 25"/>
          <p:cNvSpPr txBox="1"/>
          <p:nvPr/>
        </p:nvSpPr>
        <p:spPr>
          <a:xfrm>
            <a:off x="5453761" y="534363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27" name="TextBox 26"/>
          <p:cNvSpPr txBox="1"/>
          <p:nvPr/>
        </p:nvSpPr>
        <p:spPr>
          <a:xfrm>
            <a:off x="5301263" y="591031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28" name="TextBox 27"/>
          <p:cNvSpPr txBox="1"/>
          <p:nvPr/>
        </p:nvSpPr>
        <p:spPr>
          <a:xfrm>
            <a:off x="6136019" y="556964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29" name="TextBox 28"/>
          <p:cNvSpPr txBox="1"/>
          <p:nvPr/>
        </p:nvSpPr>
        <p:spPr>
          <a:xfrm>
            <a:off x="6308626" y="448359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30" name="TextBox 29"/>
          <p:cNvSpPr txBox="1"/>
          <p:nvPr/>
        </p:nvSpPr>
        <p:spPr>
          <a:xfrm>
            <a:off x="6108898" y="239165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31" name="TextBox 30"/>
          <p:cNvSpPr txBox="1"/>
          <p:nvPr/>
        </p:nvSpPr>
        <p:spPr>
          <a:xfrm>
            <a:off x="6349675" y="114010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32" name="TextBox 31"/>
          <p:cNvSpPr txBox="1"/>
          <p:nvPr/>
        </p:nvSpPr>
        <p:spPr>
          <a:xfrm>
            <a:off x="7504797" y="23127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33" name="TextBox 32"/>
          <p:cNvSpPr txBox="1"/>
          <p:nvPr/>
        </p:nvSpPr>
        <p:spPr>
          <a:xfrm>
            <a:off x="7083242" y="359701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34" name="TextBox 33"/>
          <p:cNvSpPr txBox="1"/>
          <p:nvPr/>
        </p:nvSpPr>
        <p:spPr>
          <a:xfrm>
            <a:off x="7108218" y="437152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35" name="TextBox 34"/>
          <p:cNvSpPr txBox="1"/>
          <p:nvPr/>
        </p:nvSpPr>
        <p:spPr>
          <a:xfrm>
            <a:off x="6794978" y="507719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36" name="TextBox 35"/>
          <p:cNvSpPr txBox="1"/>
          <p:nvPr/>
        </p:nvSpPr>
        <p:spPr>
          <a:xfrm>
            <a:off x="3277106" y="601208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37" name="TextBox 36"/>
          <p:cNvSpPr txBox="1"/>
          <p:nvPr/>
        </p:nvSpPr>
        <p:spPr>
          <a:xfrm>
            <a:off x="2486911" y="588539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38" name="TextBox 37"/>
          <p:cNvSpPr txBox="1"/>
          <p:nvPr/>
        </p:nvSpPr>
        <p:spPr>
          <a:xfrm>
            <a:off x="3432865" y="54908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39" name="TextBox 38"/>
          <p:cNvSpPr txBox="1"/>
          <p:nvPr/>
        </p:nvSpPr>
        <p:spPr>
          <a:xfrm>
            <a:off x="4196646" y="44781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40" name="TextBox 39"/>
          <p:cNvSpPr txBox="1"/>
          <p:nvPr/>
        </p:nvSpPr>
        <p:spPr>
          <a:xfrm>
            <a:off x="5182304" y="46108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93354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4097" y="326465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5</a:t>
            </a:r>
            <a:endParaRPr lang="en-US" sz="1067" dirty="0"/>
          </a:p>
        </p:txBody>
      </p:sp>
      <p:sp>
        <p:nvSpPr>
          <p:cNvPr id="5" name="TextBox 4"/>
          <p:cNvSpPr txBox="1"/>
          <p:nvPr/>
        </p:nvSpPr>
        <p:spPr>
          <a:xfrm>
            <a:off x="4114095" y="3635832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6" name="TextBox 5"/>
          <p:cNvSpPr txBox="1"/>
          <p:nvPr/>
        </p:nvSpPr>
        <p:spPr>
          <a:xfrm>
            <a:off x="3638635" y="4058488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7" name="TextBox 6"/>
          <p:cNvSpPr txBox="1"/>
          <p:nvPr/>
        </p:nvSpPr>
        <p:spPr>
          <a:xfrm>
            <a:off x="4269853" y="257106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</a:t>
            </a:r>
            <a:endParaRPr lang="en-US" sz="1067" dirty="0"/>
          </a:p>
        </p:txBody>
      </p:sp>
      <p:sp>
        <p:nvSpPr>
          <p:cNvPr id="8" name="TextBox 7"/>
          <p:cNvSpPr txBox="1"/>
          <p:nvPr/>
        </p:nvSpPr>
        <p:spPr>
          <a:xfrm>
            <a:off x="3950153" y="224594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9" name="TextBox 8"/>
          <p:cNvSpPr txBox="1"/>
          <p:nvPr/>
        </p:nvSpPr>
        <p:spPr>
          <a:xfrm>
            <a:off x="4012579" y="162989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10" name="TextBox 9"/>
          <p:cNvSpPr txBox="1"/>
          <p:nvPr/>
        </p:nvSpPr>
        <p:spPr>
          <a:xfrm>
            <a:off x="3130634" y="259260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11" name="TextBox 10"/>
          <p:cNvSpPr txBox="1"/>
          <p:nvPr/>
        </p:nvSpPr>
        <p:spPr>
          <a:xfrm>
            <a:off x="2991132" y="314154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12" name="TextBox 11"/>
          <p:cNvSpPr txBox="1"/>
          <p:nvPr/>
        </p:nvSpPr>
        <p:spPr>
          <a:xfrm>
            <a:off x="2614451" y="374946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13" name="TextBox 12"/>
          <p:cNvSpPr txBox="1"/>
          <p:nvPr/>
        </p:nvSpPr>
        <p:spPr>
          <a:xfrm>
            <a:off x="4849651" y="11459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14" name="TextBox 13"/>
          <p:cNvSpPr txBox="1"/>
          <p:nvPr/>
        </p:nvSpPr>
        <p:spPr>
          <a:xfrm>
            <a:off x="5177425" y="224594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15" name="TextBox 14"/>
          <p:cNvSpPr txBox="1"/>
          <p:nvPr/>
        </p:nvSpPr>
        <p:spPr>
          <a:xfrm>
            <a:off x="3286394" y="115695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16" name="TextBox 15"/>
          <p:cNvSpPr txBox="1"/>
          <p:nvPr/>
        </p:nvSpPr>
        <p:spPr>
          <a:xfrm>
            <a:off x="5203615" y="70027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17" name="TextBox 16"/>
          <p:cNvSpPr txBox="1"/>
          <p:nvPr/>
        </p:nvSpPr>
        <p:spPr>
          <a:xfrm>
            <a:off x="2622634" y="11459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18" name="TextBox 17"/>
          <p:cNvSpPr txBox="1"/>
          <p:nvPr/>
        </p:nvSpPr>
        <p:spPr>
          <a:xfrm>
            <a:off x="2689042" y="46527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19" name="TextBox 18"/>
          <p:cNvSpPr txBox="1"/>
          <p:nvPr/>
        </p:nvSpPr>
        <p:spPr>
          <a:xfrm>
            <a:off x="3597911" y="518907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20" name="TextBox 19"/>
          <p:cNvSpPr txBox="1"/>
          <p:nvPr/>
        </p:nvSpPr>
        <p:spPr>
          <a:xfrm>
            <a:off x="4091602" y="596058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21" name="TextBox 20"/>
          <p:cNvSpPr txBox="1"/>
          <p:nvPr/>
        </p:nvSpPr>
        <p:spPr>
          <a:xfrm>
            <a:off x="4283373" y="546629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22" name="TextBox 21"/>
          <p:cNvSpPr txBox="1"/>
          <p:nvPr/>
        </p:nvSpPr>
        <p:spPr>
          <a:xfrm>
            <a:off x="4849650" y="438968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23" name="TextBox 22"/>
          <p:cNvSpPr txBox="1"/>
          <p:nvPr/>
        </p:nvSpPr>
        <p:spPr>
          <a:xfrm>
            <a:off x="5259410" y="339441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24" name="TextBox 23"/>
          <p:cNvSpPr txBox="1"/>
          <p:nvPr/>
        </p:nvSpPr>
        <p:spPr>
          <a:xfrm>
            <a:off x="5724765" y="414346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25" name="TextBox 24"/>
          <p:cNvSpPr txBox="1"/>
          <p:nvPr/>
        </p:nvSpPr>
        <p:spPr>
          <a:xfrm>
            <a:off x="5813454" y="328398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26" name="TextBox 25"/>
          <p:cNvSpPr txBox="1"/>
          <p:nvPr/>
        </p:nvSpPr>
        <p:spPr>
          <a:xfrm>
            <a:off x="5478061" y="548650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27" name="TextBox 26"/>
          <p:cNvSpPr txBox="1"/>
          <p:nvPr/>
        </p:nvSpPr>
        <p:spPr>
          <a:xfrm>
            <a:off x="5325563" y="605319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28" name="TextBox 27"/>
          <p:cNvSpPr txBox="1"/>
          <p:nvPr/>
        </p:nvSpPr>
        <p:spPr>
          <a:xfrm>
            <a:off x="6160320" y="571251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29" name="TextBox 28"/>
          <p:cNvSpPr txBox="1"/>
          <p:nvPr/>
        </p:nvSpPr>
        <p:spPr>
          <a:xfrm>
            <a:off x="6373650" y="44167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30" name="TextBox 29"/>
          <p:cNvSpPr txBox="1"/>
          <p:nvPr/>
        </p:nvSpPr>
        <p:spPr>
          <a:xfrm>
            <a:off x="6173922" y="232484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31" name="TextBox 30"/>
          <p:cNvSpPr txBox="1"/>
          <p:nvPr/>
        </p:nvSpPr>
        <p:spPr>
          <a:xfrm>
            <a:off x="6412909" y="98359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32" name="TextBox 31"/>
          <p:cNvSpPr txBox="1"/>
          <p:nvPr/>
        </p:nvSpPr>
        <p:spPr>
          <a:xfrm>
            <a:off x="7569821" y="224594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33" name="TextBox 32"/>
          <p:cNvSpPr txBox="1"/>
          <p:nvPr/>
        </p:nvSpPr>
        <p:spPr>
          <a:xfrm>
            <a:off x="7148266" y="353020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34" name="TextBox 33"/>
          <p:cNvSpPr txBox="1"/>
          <p:nvPr/>
        </p:nvSpPr>
        <p:spPr>
          <a:xfrm>
            <a:off x="7173242" y="430471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35" name="TextBox 34"/>
          <p:cNvSpPr txBox="1"/>
          <p:nvPr/>
        </p:nvSpPr>
        <p:spPr>
          <a:xfrm>
            <a:off x="6819279" y="522006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36" name="TextBox 35"/>
          <p:cNvSpPr txBox="1"/>
          <p:nvPr/>
        </p:nvSpPr>
        <p:spPr>
          <a:xfrm>
            <a:off x="3301407" y="615495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37" name="TextBox 36"/>
          <p:cNvSpPr txBox="1"/>
          <p:nvPr/>
        </p:nvSpPr>
        <p:spPr>
          <a:xfrm>
            <a:off x="2511211" y="602826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38" name="TextBox 37"/>
          <p:cNvSpPr txBox="1"/>
          <p:nvPr/>
        </p:nvSpPr>
        <p:spPr>
          <a:xfrm>
            <a:off x="3497889" y="4822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39" name="TextBox 38"/>
          <p:cNvSpPr txBox="1"/>
          <p:nvPr/>
        </p:nvSpPr>
        <p:spPr>
          <a:xfrm>
            <a:off x="4261670" y="38100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41" name="TextBox 40"/>
          <p:cNvSpPr txBox="1"/>
          <p:nvPr/>
        </p:nvSpPr>
        <p:spPr>
          <a:xfrm>
            <a:off x="5031488" y="25788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95659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16705" y="4014216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5</a:t>
            </a:r>
            <a:endParaRPr lang="en-US" sz="1067" dirty="0"/>
          </a:p>
        </p:txBody>
      </p:sp>
      <p:sp>
        <p:nvSpPr>
          <p:cNvPr id="40" name="TextBox 39"/>
          <p:cNvSpPr txBox="1"/>
          <p:nvPr/>
        </p:nvSpPr>
        <p:spPr>
          <a:xfrm>
            <a:off x="4406703" y="438539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41" name="TextBox 40"/>
          <p:cNvSpPr txBox="1"/>
          <p:nvPr/>
        </p:nvSpPr>
        <p:spPr>
          <a:xfrm>
            <a:off x="3931243" y="480805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42" name="TextBox 41"/>
          <p:cNvSpPr txBox="1"/>
          <p:nvPr/>
        </p:nvSpPr>
        <p:spPr>
          <a:xfrm>
            <a:off x="4507978" y="3272888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3851" y="288773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44" name="TextBox 43"/>
          <p:cNvSpPr txBox="1"/>
          <p:nvPr/>
        </p:nvSpPr>
        <p:spPr>
          <a:xfrm>
            <a:off x="4143950" y="236393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45" name="TextBox 44"/>
          <p:cNvSpPr txBox="1"/>
          <p:nvPr/>
        </p:nvSpPr>
        <p:spPr>
          <a:xfrm>
            <a:off x="3423243" y="324172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46" name="TextBox 45"/>
          <p:cNvSpPr txBox="1"/>
          <p:nvPr/>
        </p:nvSpPr>
        <p:spPr>
          <a:xfrm>
            <a:off x="3283740" y="389110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47" name="TextBox 46"/>
          <p:cNvSpPr txBox="1"/>
          <p:nvPr/>
        </p:nvSpPr>
        <p:spPr>
          <a:xfrm>
            <a:off x="2759483" y="4573856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48" name="TextBox 47"/>
          <p:cNvSpPr txBox="1"/>
          <p:nvPr/>
        </p:nvSpPr>
        <p:spPr>
          <a:xfrm>
            <a:off x="4981022" y="187999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49" name="TextBox 48"/>
          <p:cNvSpPr txBox="1"/>
          <p:nvPr/>
        </p:nvSpPr>
        <p:spPr>
          <a:xfrm>
            <a:off x="5298017" y="295129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50" name="TextBox 49"/>
          <p:cNvSpPr txBox="1"/>
          <p:nvPr/>
        </p:nvSpPr>
        <p:spPr>
          <a:xfrm>
            <a:off x="3417764" y="189099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51" name="TextBox 50"/>
          <p:cNvSpPr txBox="1"/>
          <p:nvPr/>
        </p:nvSpPr>
        <p:spPr>
          <a:xfrm>
            <a:off x="5390780" y="164477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52" name="TextBox 51"/>
          <p:cNvSpPr txBox="1"/>
          <p:nvPr/>
        </p:nvSpPr>
        <p:spPr>
          <a:xfrm>
            <a:off x="2754005" y="187999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53" name="TextBox 52"/>
          <p:cNvSpPr txBox="1"/>
          <p:nvPr/>
        </p:nvSpPr>
        <p:spPr>
          <a:xfrm>
            <a:off x="2981650" y="540231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54" name="TextBox 53"/>
          <p:cNvSpPr txBox="1"/>
          <p:nvPr/>
        </p:nvSpPr>
        <p:spPr>
          <a:xfrm>
            <a:off x="3931242" y="572895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55" name="TextBox 54"/>
          <p:cNvSpPr txBox="1"/>
          <p:nvPr/>
        </p:nvSpPr>
        <p:spPr>
          <a:xfrm>
            <a:off x="4424934" y="688146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56" name="TextBox 55"/>
          <p:cNvSpPr txBox="1"/>
          <p:nvPr/>
        </p:nvSpPr>
        <p:spPr>
          <a:xfrm>
            <a:off x="4616705" y="600617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57" name="TextBox 56"/>
          <p:cNvSpPr txBox="1"/>
          <p:nvPr/>
        </p:nvSpPr>
        <p:spPr>
          <a:xfrm>
            <a:off x="5142258" y="513924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58" name="TextBox 57"/>
          <p:cNvSpPr txBox="1"/>
          <p:nvPr/>
        </p:nvSpPr>
        <p:spPr>
          <a:xfrm>
            <a:off x="5552018" y="414397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59" name="TextBox 58"/>
          <p:cNvSpPr txBox="1"/>
          <p:nvPr/>
        </p:nvSpPr>
        <p:spPr>
          <a:xfrm>
            <a:off x="6017373" y="489302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60" name="TextBox 59"/>
          <p:cNvSpPr txBox="1"/>
          <p:nvPr/>
        </p:nvSpPr>
        <p:spPr>
          <a:xfrm>
            <a:off x="6182134" y="3897752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61" name="TextBox 60"/>
          <p:cNvSpPr txBox="1"/>
          <p:nvPr/>
        </p:nvSpPr>
        <p:spPr>
          <a:xfrm>
            <a:off x="5811393" y="602638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62" name="TextBox 61"/>
          <p:cNvSpPr txBox="1"/>
          <p:nvPr/>
        </p:nvSpPr>
        <p:spPr>
          <a:xfrm>
            <a:off x="5658895" y="697406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63" name="TextBox 62"/>
          <p:cNvSpPr txBox="1"/>
          <p:nvPr/>
        </p:nvSpPr>
        <p:spPr>
          <a:xfrm>
            <a:off x="6493651" y="625239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64" name="TextBox 63"/>
          <p:cNvSpPr txBox="1"/>
          <p:nvPr/>
        </p:nvSpPr>
        <p:spPr>
          <a:xfrm>
            <a:off x="6666258" y="516635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65" name="TextBox 64"/>
          <p:cNvSpPr txBox="1"/>
          <p:nvPr/>
        </p:nvSpPr>
        <p:spPr>
          <a:xfrm>
            <a:off x="6466530" y="307440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66" name="TextBox 65"/>
          <p:cNvSpPr txBox="1"/>
          <p:nvPr/>
        </p:nvSpPr>
        <p:spPr>
          <a:xfrm>
            <a:off x="6597536" y="178221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67" name="TextBox 66"/>
          <p:cNvSpPr txBox="1"/>
          <p:nvPr/>
        </p:nvSpPr>
        <p:spPr>
          <a:xfrm>
            <a:off x="7879983" y="288772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68" name="TextBox 67"/>
          <p:cNvSpPr txBox="1"/>
          <p:nvPr/>
        </p:nvSpPr>
        <p:spPr>
          <a:xfrm>
            <a:off x="7440874" y="427976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69" name="TextBox 68"/>
          <p:cNvSpPr txBox="1"/>
          <p:nvPr/>
        </p:nvSpPr>
        <p:spPr>
          <a:xfrm>
            <a:off x="7465850" y="50542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70" name="TextBox 69"/>
          <p:cNvSpPr txBox="1"/>
          <p:nvPr/>
        </p:nvSpPr>
        <p:spPr>
          <a:xfrm>
            <a:off x="7152610" y="575994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71" name="TextBox 70"/>
          <p:cNvSpPr txBox="1"/>
          <p:nvPr/>
        </p:nvSpPr>
        <p:spPr>
          <a:xfrm>
            <a:off x="3634738" y="707583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72" name="TextBox 71"/>
          <p:cNvSpPr txBox="1"/>
          <p:nvPr/>
        </p:nvSpPr>
        <p:spPr>
          <a:xfrm>
            <a:off x="2844543" y="694914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73" name="TextBox 72"/>
          <p:cNvSpPr txBox="1"/>
          <p:nvPr/>
        </p:nvSpPr>
        <p:spPr>
          <a:xfrm>
            <a:off x="3629259" y="121631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74" name="TextBox 73"/>
          <p:cNvSpPr txBox="1"/>
          <p:nvPr/>
        </p:nvSpPr>
        <p:spPr>
          <a:xfrm>
            <a:off x="4393041" y="111504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75" name="TextBox 74"/>
          <p:cNvSpPr txBox="1"/>
          <p:nvPr/>
        </p:nvSpPr>
        <p:spPr>
          <a:xfrm>
            <a:off x="5539936" y="114384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353904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7444" y="23497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7221" y="276104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2148" y="164106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7835" y="163176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6799" y="178748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1471" y="142113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3962" y="2468756"/>
            <a:ext cx="290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6387" y="198332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3140" y="260549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7213" y="231562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237" y="158033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7273" y="201867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7698" y="169001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2868" y="192259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78508" y="240381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4853" y="288830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6123" y="295193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83325" y="339734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8365" y="280827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22630" y="335492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9634" y="348219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8469" y="364814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78352" y="38286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4845" y="551549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6143" y="412836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2247" y="392053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4919" y="443665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89938" y="470524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62771" y="501958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0553" y="524256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38721" y="433479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4033" y="49767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31582" y="553943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11486" y="467703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76912" y="54639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80823" y="344443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23529" y="318524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99323" y="435888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87160" y="481136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67987" y="520022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20309" y="557665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04167" y="539849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80031" y="457805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99816" y="429090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84104" y="378620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96208" y="3114545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47676" y="3022633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01241" y="358824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31498" y="4040728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73092" y="375467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54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58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0665C-CFF4-480E-A65C-4D235DF2F79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1729" y="338836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5</a:t>
            </a:r>
            <a:endParaRPr lang="en-US" sz="1067" dirty="0"/>
          </a:p>
        </p:txBody>
      </p:sp>
      <p:sp>
        <p:nvSpPr>
          <p:cNvPr id="5" name="TextBox 4"/>
          <p:cNvSpPr txBox="1"/>
          <p:nvPr/>
        </p:nvSpPr>
        <p:spPr>
          <a:xfrm>
            <a:off x="4471727" y="3759539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6" name="TextBox 5"/>
          <p:cNvSpPr txBox="1"/>
          <p:nvPr/>
        </p:nvSpPr>
        <p:spPr>
          <a:xfrm>
            <a:off x="3996267" y="418219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7" name="TextBox 6"/>
          <p:cNvSpPr txBox="1"/>
          <p:nvPr/>
        </p:nvSpPr>
        <p:spPr>
          <a:xfrm>
            <a:off x="4540490" y="2656276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</a:t>
            </a:r>
            <a:endParaRPr lang="en-US" sz="1067" dirty="0"/>
          </a:p>
        </p:txBody>
      </p:sp>
      <p:sp>
        <p:nvSpPr>
          <p:cNvPr id="8" name="TextBox 7"/>
          <p:cNvSpPr txBox="1"/>
          <p:nvPr/>
        </p:nvSpPr>
        <p:spPr>
          <a:xfrm>
            <a:off x="4307785" y="236965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9" name="TextBox 8"/>
          <p:cNvSpPr txBox="1"/>
          <p:nvPr/>
        </p:nvSpPr>
        <p:spPr>
          <a:xfrm>
            <a:off x="4370211" y="175360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10" name="TextBox 9"/>
          <p:cNvSpPr txBox="1"/>
          <p:nvPr/>
        </p:nvSpPr>
        <p:spPr>
          <a:xfrm>
            <a:off x="3488267" y="26158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11" name="TextBox 10"/>
          <p:cNvSpPr txBox="1"/>
          <p:nvPr/>
        </p:nvSpPr>
        <p:spPr>
          <a:xfrm>
            <a:off x="3348764" y="3265249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12" name="TextBox 11"/>
          <p:cNvSpPr txBox="1"/>
          <p:nvPr/>
        </p:nvSpPr>
        <p:spPr>
          <a:xfrm>
            <a:off x="2890914" y="393597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13" name="TextBox 12"/>
          <p:cNvSpPr txBox="1"/>
          <p:nvPr/>
        </p:nvSpPr>
        <p:spPr>
          <a:xfrm>
            <a:off x="5207283" y="126966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14" name="TextBox 13"/>
          <p:cNvSpPr txBox="1"/>
          <p:nvPr/>
        </p:nvSpPr>
        <p:spPr>
          <a:xfrm>
            <a:off x="5535057" y="236965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15" name="TextBox 14"/>
          <p:cNvSpPr txBox="1"/>
          <p:nvPr/>
        </p:nvSpPr>
        <p:spPr>
          <a:xfrm>
            <a:off x="3644026" y="128066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16" name="TextBox 15"/>
          <p:cNvSpPr txBox="1"/>
          <p:nvPr/>
        </p:nvSpPr>
        <p:spPr>
          <a:xfrm>
            <a:off x="5503730" y="9244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17" name="TextBox 16"/>
          <p:cNvSpPr txBox="1"/>
          <p:nvPr/>
        </p:nvSpPr>
        <p:spPr>
          <a:xfrm>
            <a:off x="2980266" y="126966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18" name="TextBox 17"/>
          <p:cNvSpPr txBox="1"/>
          <p:nvPr/>
        </p:nvSpPr>
        <p:spPr>
          <a:xfrm>
            <a:off x="3046674" y="477646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19" name="TextBox 18"/>
          <p:cNvSpPr txBox="1"/>
          <p:nvPr/>
        </p:nvSpPr>
        <p:spPr>
          <a:xfrm>
            <a:off x="3996266" y="510310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20" name="TextBox 19"/>
          <p:cNvSpPr txBox="1"/>
          <p:nvPr/>
        </p:nvSpPr>
        <p:spPr>
          <a:xfrm>
            <a:off x="4489958" y="587460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21" name="TextBox 20"/>
          <p:cNvSpPr txBox="1"/>
          <p:nvPr/>
        </p:nvSpPr>
        <p:spPr>
          <a:xfrm>
            <a:off x="4681729" y="538031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22" name="TextBox 21"/>
          <p:cNvSpPr txBox="1"/>
          <p:nvPr/>
        </p:nvSpPr>
        <p:spPr>
          <a:xfrm>
            <a:off x="5207282" y="45133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23" name="TextBox 22"/>
          <p:cNvSpPr txBox="1"/>
          <p:nvPr/>
        </p:nvSpPr>
        <p:spPr>
          <a:xfrm>
            <a:off x="5617042" y="3518117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24" name="TextBox 23"/>
          <p:cNvSpPr txBox="1"/>
          <p:nvPr/>
        </p:nvSpPr>
        <p:spPr>
          <a:xfrm>
            <a:off x="6082397" y="426716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25" name="TextBox 24"/>
          <p:cNvSpPr txBox="1"/>
          <p:nvPr/>
        </p:nvSpPr>
        <p:spPr>
          <a:xfrm>
            <a:off x="6345286" y="3264557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26" name="TextBox 25"/>
          <p:cNvSpPr txBox="1"/>
          <p:nvPr/>
        </p:nvSpPr>
        <p:spPr>
          <a:xfrm>
            <a:off x="5967745" y="556691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27" name="TextBox 26"/>
          <p:cNvSpPr txBox="1"/>
          <p:nvPr/>
        </p:nvSpPr>
        <p:spPr>
          <a:xfrm>
            <a:off x="5815247" y="613359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28" name="TextBox 27"/>
          <p:cNvSpPr txBox="1"/>
          <p:nvPr/>
        </p:nvSpPr>
        <p:spPr>
          <a:xfrm>
            <a:off x="6650003" y="579291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29" name="TextBox 28"/>
          <p:cNvSpPr txBox="1"/>
          <p:nvPr/>
        </p:nvSpPr>
        <p:spPr>
          <a:xfrm>
            <a:off x="6906117" y="467046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30" name="TextBox 29"/>
          <p:cNvSpPr txBox="1"/>
          <p:nvPr/>
        </p:nvSpPr>
        <p:spPr>
          <a:xfrm>
            <a:off x="6531554" y="244855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31" name="TextBox 30"/>
          <p:cNvSpPr txBox="1"/>
          <p:nvPr/>
        </p:nvSpPr>
        <p:spPr>
          <a:xfrm>
            <a:off x="6687312" y="117070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32" name="TextBox 31"/>
          <p:cNvSpPr txBox="1"/>
          <p:nvPr/>
        </p:nvSpPr>
        <p:spPr>
          <a:xfrm>
            <a:off x="7927453" y="236965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33" name="TextBox 32"/>
          <p:cNvSpPr txBox="1"/>
          <p:nvPr/>
        </p:nvSpPr>
        <p:spPr>
          <a:xfrm>
            <a:off x="7505898" y="365390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34" name="TextBox 33"/>
          <p:cNvSpPr txBox="1"/>
          <p:nvPr/>
        </p:nvSpPr>
        <p:spPr>
          <a:xfrm>
            <a:off x="7530874" y="442841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35" name="TextBox 34"/>
          <p:cNvSpPr txBox="1"/>
          <p:nvPr/>
        </p:nvSpPr>
        <p:spPr>
          <a:xfrm>
            <a:off x="7217634" y="513409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36" name="TextBox 35"/>
          <p:cNvSpPr txBox="1"/>
          <p:nvPr/>
        </p:nvSpPr>
        <p:spPr>
          <a:xfrm>
            <a:off x="3840507" y="622248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37" name="TextBox 36"/>
          <p:cNvSpPr txBox="1"/>
          <p:nvPr/>
        </p:nvSpPr>
        <p:spPr>
          <a:xfrm>
            <a:off x="2969318" y="605139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38" name="TextBox 37"/>
          <p:cNvSpPr txBox="1"/>
          <p:nvPr/>
        </p:nvSpPr>
        <p:spPr>
          <a:xfrm>
            <a:off x="3742209" y="49602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39" name="TextBox 38"/>
          <p:cNvSpPr txBox="1"/>
          <p:nvPr/>
        </p:nvSpPr>
        <p:spPr>
          <a:xfrm>
            <a:off x="4505990" y="39475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40" name="TextBox 39"/>
          <p:cNvSpPr txBox="1"/>
          <p:nvPr/>
        </p:nvSpPr>
        <p:spPr>
          <a:xfrm>
            <a:off x="5491648" y="40803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68631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2274" y="321633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F0000"/>
                </a:solidFill>
              </a:rPr>
              <a:t>5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8031" y="378392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6" name="TextBox 5"/>
          <p:cNvSpPr txBox="1"/>
          <p:nvPr/>
        </p:nvSpPr>
        <p:spPr>
          <a:xfrm>
            <a:off x="4142571" y="4206579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7" name="TextBox 6"/>
          <p:cNvSpPr txBox="1"/>
          <p:nvPr/>
        </p:nvSpPr>
        <p:spPr>
          <a:xfrm>
            <a:off x="4773789" y="271915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</a:t>
            </a:r>
            <a:endParaRPr lang="en-US" sz="1067" dirty="0"/>
          </a:p>
        </p:txBody>
      </p:sp>
      <p:sp>
        <p:nvSpPr>
          <p:cNvPr id="8" name="TextBox 7"/>
          <p:cNvSpPr txBox="1"/>
          <p:nvPr/>
        </p:nvSpPr>
        <p:spPr>
          <a:xfrm>
            <a:off x="4454089" y="239403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9" name="TextBox 8"/>
          <p:cNvSpPr txBox="1"/>
          <p:nvPr/>
        </p:nvSpPr>
        <p:spPr>
          <a:xfrm>
            <a:off x="4516515" y="177799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10" name="TextBox 9"/>
          <p:cNvSpPr txBox="1"/>
          <p:nvPr/>
        </p:nvSpPr>
        <p:spPr>
          <a:xfrm>
            <a:off x="3634571" y="264025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11" name="TextBox 10"/>
          <p:cNvSpPr txBox="1"/>
          <p:nvPr/>
        </p:nvSpPr>
        <p:spPr>
          <a:xfrm>
            <a:off x="3495068" y="328963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12" name="TextBox 11"/>
          <p:cNvSpPr txBox="1"/>
          <p:nvPr/>
        </p:nvSpPr>
        <p:spPr>
          <a:xfrm>
            <a:off x="3118387" y="389755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13" name="TextBox 12"/>
          <p:cNvSpPr txBox="1"/>
          <p:nvPr/>
        </p:nvSpPr>
        <p:spPr>
          <a:xfrm>
            <a:off x="5353587" y="129404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14" name="TextBox 13"/>
          <p:cNvSpPr txBox="1"/>
          <p:nvPr/>
        </p:nvSpPr>
        <p:spPr>
          <a:xfrm>
            <a:off x="5681361" y="2394035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15" name="TextBox 14"/>
          <p:cNvSpPr txBox="1"/>
          <p:nvPr/>
        </p:nvSpPr>
        <p:spPr>
          <a:xfrm>
            <a:off x="3790330" y="130504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16" name="TextBox 15"/>
          <p:cNvSpPr txBox="1"/>
          <p:nvPr/>
        </p:nvSpPr>
        <p:spPr>
          <a:xfrm>
            <a:off x="5763346" y="105882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17" name="TextBox 16"/>
          <p:cNvSpPr txBox="1"/>
          <p:nvPr/>
        </p:nvSpPr>
        <p:spPr>
          <a:xfrm>
            <a:off x="3126570" y="129404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18" name="TextBox 17"/>
          <p:cNvSpPr txBox="1"/>
          <p:nvPr/>
        </p:nvSpPr>
        <p:spPr>
          <a:xfrm>
            <a:off x="3192978" y="480084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19" name="TextBox 18"/>
          <p:cNvSpPr txBox="1"/>
          <p:nvPr/>
        </p:nvSpPr>
        <p:spPr>
          <a:xfrm>
            <a:off x="4142570" y="512748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20" name="TextBox 19"/>
          <p:cNvSpPr txBox="1"/>
          <p:nvPr/>
        </p:nvSpPr>
        <p:spPr>
          <a:xfrm>
            <a:off x="4636262" y="58989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21" name="TextBox 20"/>
          <p:cNvSpPr txBox="1"/>
          <p:nvPr/>
        </p:nvSpPr>
        <p:spPr>
          <a:xfrm>
            <a:off x="4828033" y="540469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22" name="TextBox 21"/>
          <p:cNvSpPr txBox="1"/>
          <p:nvPr/>
        </p:nvSpPr>
        <p:spPr>
          <a:xfrm>
            <a:off x="5353586" y="45377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23" name="TextBox 22"/>
          <p:cNvSpPr txBox="1"/>
          <p:nvPr/>
        </p:nvSpPr>
        <p:spPr>
          <a:xfrm>
            <a:off x="5763346" y="354250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24" name="TextBox 23"/>
          <p:cNvSpPr txBox="1"/>
          <p:nvPr/>
        </p:nvSpPr>
        <p:spPr>
          <a:xfrm>
            <a:off x="6228701" y="429155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25" name="TextBox 24"/>
          <p:cNvSpPr txBox="1"/>
          <p:nvPr/>
        </p:nvSpPr>
        <p:spPr>
          <a:xfrm>
            <a:off x="6317390" y="3432072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26" name="TextBox 25"/>
          <p:cNvSpPr txBox="1"/>
          <p:nvPr/>
        </p:nvSpPr>
        <p:spPr>
          <a:xfrm>
            <a:off x="6022721" y="542491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27" name="TextBox 26"/>
          <p:cNvSpPr txBox="1"/>
          <p:nvPr/>
        </p:nvSpPr>
        <p:spPr>
          <a:xfrm>
            <a:off x="5870223" y="599159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28" name="TextBox 27"/>
          <p:cNvSpPr txBox="1"/>
          <p:nvPr/>
        </p:nvSpPr>
        <p:spPr>
          <a:xfrm>
            <a:off x="6704979" y="565092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29" name="TextBox 28"/>
          <p:cNvSpPr txBox="1"/>
          <p:nvPr/>
        </p:nvSpPr>
        <p:spPr>
          <a:xfrm>
            <a:off x="6877586" y="456487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30" name="TextBox 29"/>
          <p:cNvSpPr txBox="1"/>
          <p:nvPr/>
        </p:nvSpPr>
        <p:spPr>
          <a:xfrm>
            <a:off x="6677858" y="247293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31" name="TextBox 30"/>
          <p:cNvSpPr txBox="1"/>
          <p:nvPr/>
        </p:nvSpPr>
        <p:spPr>
          <a:xfrm>
            <a:off x="6918635" y="122138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32" name="TextBox 31"/>
          <p:cNvSpPr txBox="1"/>
          <p:nvPr/>
        </p:nvSpPr>
        <p:spPr>
          <a:xfrm>
            <a:off x="8073757" y="239403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33" name="TextBox 32"/>
          <p:cNvSpPr txBox="1"/>
          <p:nvPr/>
        </p:nvSpPr>
        <p:spPr>
          <a:xfrm>
            <a:off x="7652202" y="367829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34" name="TextBox 33"/>
          <p:cNvSpPr txBox="1"/>
          <p:nvPr/>
        </p:nvSpPr>
        <p:spPr>
          <a:xfrm>
            <a:off x="7677178" y="445280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35" name="TextBox 34"/>
          <p:cNvSpPr txBox="1"/>
          <p:nvPr/>
        </p:nvSpPr>
        <p:spPr>
          <a:xfrm>
            <a:off x="7363938" y="5158477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36" name="TextBox 35"/>
          <p:cNvSpPr txBox="1"/>
          <p:nvPr/>
        </p:nvSpPr>
        <p:spPr>
          <a:xfrm>
            <a:off x="3846066" y="609336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37" name="TextBox 36"/>
          <p:cNvSpPr txBox="1"/>
          <p:nvPr/>
        </p:nvSpPr>
        <p:spPr>
          <a:xfrm>
            <a:off x="3055871" y="596667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38" name="TextBox 37"/>
          <p:cNvSpPr txBox="1"/>
          <p:nvPr/>
        </p:nvSpPr>
        <p:spPr>
          <a:xfrm>
            <a:off x="4001825" y="63036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39" name="TextBox 38"/>
          <p:cNvSpPr txBox="1"/>
          <p:nvPr/>
        </p:nvSpPr>
        <p:spPr>
          <a:xfrm>
            <a:off x="4765606" y="52909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40" name="TextBox 39"/>
          <p:cNvSpPr txBox="1"/>
          <p:nvPr/>
        </p:nvSpPr>
        <p:spPr>
          <a:xfrm>
            <a:off x="5751264" y="54236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162998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7872" y="318126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5</a:t>
            </a:r>
            <a:endParaRPr lang="en-US" sz="1067" dirty="0"/>
          </a:p>
        </p:txBody>
      </p:sp>
      <p:sp>
        <p:nvSpPr>
          <p:cNvPr id="5" name="TextBox 4"/>
          <p:cNvSpPr txBox="1"/>
          <p:nvPr/>
        </p:nvSpPr>
        <p:spPr>
          <a:xfrm>
            <a:off x="4607871" y="3635832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6</a:t>
            </a:r>
            <a:endParaRPr lang="en-US" sz="1067" dirty="0"/>
          </a:p>
        </p:txBody>
      </p:sp>
      <p:sp>
        <p:nvSpPr>
          <p:cNvPr id="6" name="TextBox 5"/>
          <p:cNvSpPr txBox="1"/>
          <p:nvPr/>
        </p:nvSpPr>
        <p:spPr>
          <a:xfrm>
            <a:off x="4132411" y="4058488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7</a:t>
            </a:r>
            <a:endParaRPr lang="en-US" sz="1067" dirty="0"/>
          </a:p>
        </p:txBody>
      </p:sp>
      <p:sp>
        <p:nvSpPr>
          <p:cNvPr id="7" name="TextBox 6"/>
          <p:cNvSpPr txBox="1"/>
          <p:nvPr/>
        </p:nvSpPr>
        <p:spPr>
          <a:xfrm>
            <a:off x="4763629" y="257106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</a:t>
            </a:r>
            <a:endParaRPr lang="en-US" sz="1067" dirty="0"/>
          </a:p>
        </p:txBody>
      </p:sp>
      <p:sp>
        <p:nvSpPr>
          <p:cNvPr id="8" name="TextBox 7"/>
          <p:cNvSpPr txBox="1"/>
          <p:nvPr/>
        </p:nvSpPr>
        <p:spPr>
          <a:xfrm>
            <a:off x="4443929" y="224594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11</a:t>
            </a:r>
            <a:endParaRPr lang="en-US" sz="1067" dirty="0"/>
          </a:p>
        </p:txBody>
      </p:sp>
      <p:sp>
        <p:nvSpPr>
          <p:cNvPr id="9" name="TextBox 8"/>
          <p:cNvSpPr txBox="1"/>
          <p:nvPr/>
        </p:nvSpPr>
        <p:spPr>
          <a:xfrm>
            <a:off x="4506355" y="162989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12</a:t>
            </a:r>
            <a:endParaRPr lang="en-US" sz="1067" dirty="0"/>
          </a:p>
        </p:txBody>
      </p:sp>
      <p:sp>
        <p:nvSpPr>
          <p:cNvPr id="10" name="TextBox 9"/>
          <p:cNvSpPr txBox="1"/>
          <p:nvPr/>
        </p:nvSpPr>
        <p:spPr>
          <a:xfrm>
            <a:off x="3624411" y="249216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10</a:t>
            </a:r>
            <a:endParaRPr lang="en-US" sz="1067" dirty="0"/>
          </a:p>
        </p:txBody>
      </p:sp>
      <p:sp>
        <p:nvSpPr>
          <p:cNvPr id="11" name="TextBox 10"/>
          <p:cNvSpPr txBox="1"/>
          <p:nvPr/>
        </p:nvSpPr>
        <p:spPr>
          <a:xfrm>
            <a:off x="3484908" y="3141543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9</a:t>
            </a:r>
            <a:endParaRPr lang="en-US" sz="1067" dirty="0"/>
          </a:p>
        </p:txBody>
      </p:sp>
      <p:sp>
        <p:nvSpPr>
          <p:cNvPr id="12" name="TextBox 11"/>
          <p:cNvSpPr txBox="1"/>
          <p:nvPr/>
        </p:nvSpPr>
        <p:spPr>
          <a:xfrm>
            <a:off x="3108227" y="374946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8</a:t>
            </a:r>
            <a:endParaRPr lang="en-US" sz="1067" dirty="0"/>
          </a:p>
        </p:txBody>
      </p:sp>
      <p:sp>
        <p:nvSpPr>
          <p:cNvPr id="13" name="TextBox 12"/>
          <p:cNvSpPr txBox="1"/>
          <p:nvPr/>
        </p:nvSpPr>
        <p:spPr>
          <a:xfrm>
            <a:off x="5343427" y="11459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19</a:t>
            </a:r>
            <a:endParaRPr lang="en-US" sz="1067" dirty="0"/>
          </a:p>
        </p:txBody>
      </p:sp>
      <p:sp>
        <p:nvSpPr>
          <p:cNvPr id="14" name="TextBox 13"/>
          <p:cNvSpPr txBox="1"/>
          <p:nvPr/>
        </p:nvSpPr>
        <p:spPr>
          <a:xfrm>
            <a:off x="5671201" y="2245944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</a:t>
            </a:r>
            <a:endParaRPr lang="en-US" sz="1067" dirty="0"/>
          </a:p>
        </p:txBody>
      </p:sp>
      <p:sp>
        <p:nvSpPr>
          <p:cNvPr id="15" name="TextBox 14"/>
          <p:cNvSpPr txBox="1"/>
          <p:nvPr/>
        </p:nvSpPr>
        <p:spPr>
          <a:xfrm>
            <a:off x="3780170" y="115695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14</a:t>
            </a:r>
            <a:endParaRPr lang="en-US" sz="1067" dirty="0"/>
          </a:p>
        </p:txBody>
      </p:sp>
      <p:sp>
        <p:nvSpPr>
          <p:cNvPr id="16" name="TextBox 15"/>
          <p:cNvSpPr txBox="1"/>
          <p:nvPr/>
        </p:nvSpPr>
        <p:spPr>
          <a:xfrm>
            <a:off x="5753186" y="91073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18</a:t>
            </a:r>
            <a:endParaRPr lang="en-US" sz="1067" dirty="0"/>
          </a:p>
        </p:txBody>
      </p:sp>
      <p:sp>
        <p:nvSpPr>
          <p:cNvPr id="17" name="TextBox 16"/>
          <p:cNvSpPr txBox="1"/>
          <p:nvPr/>
        </p:nvSpPr>
        <p:spPr>
          <a:xfrm>
            <a:off x="3116410" y="11459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13</a:t>
            </a:r>
            <a:endParaRPr lang="en-US" sz="1067" dirty="0"/>
          </a:p>
        </p:txBody>
      </p:sp>
      <p:sp>
        <p:nvSpPr>
          <p:cNvPr id="18" name="TextBox 17"/>
          <p:cNvSpPr txBox="1"/>
          <p:nvPr/>
        </p:nvSpPr>
        <p:spPr>
          <a:xfrm>
            <a:off x="3182818" y="465275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37</a:t>
            </a:r>
            <a:endParaRPr lang="en-US" sz="1067" dirty="0"/>
          </a:p>
        </p:txBody>
      </p:sp>
      <p:sp>
        <p:nvSpPr>
          <p:cNvPr id="19" name="TextBox 18"/>
          <p:cNvSpPr txBox="1"/>
          <p:nvPr/>
        </p:nvSpPr>
        <p:spPr>
          <a:xfrm>
            <a:off x="3951675" y="504759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34</a:t>
            </a:r>
            <a:endParaRPr lang="en-US" sz="1067" dirty="0"/>
          </a:p>
        </p:txBody>
      </p:sp>
      <p:sp>
        <p:nvSpPr>
          <p:cNvPr id="20" name="TextBox 19"/>
          <p:cNvSpPr txBox="1"/>
          <p:nvPr/>
        </p:nvSpPr>
        <p:spPr>
          <a:xfrm>
            <a:off x="4445367" y="581909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33</a:t>
            </a:r>
            <a:endParaRPr lang="en-US" sz="1067" dirty="0"/>
          </a:p>
        </p:txBody>
      </p:sp>
      <p:sp>
        <p:nvSpPr>
          <p:cNvPr id="21" name="TextBox 20"/>
          <p:cNvSpPr txBox="1"/>
          <p:nvPr/>
        </p:nvSpPr>
        <p:spPr>
          <a:xfrm>
            <a:off x="4637138" y="532480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32</a:t>
            </a:r>
            <a:endParaRPr lang="en-US" sz="1067" dirty="0"/>
          </a:p>
        </p:txBody>
      </p:sp>
      <p:sp>
        <p:nvSpPr>
          <p:cNvPr id="22" name="TextBox 21"/>
          <p:cNvSpPr txBox="1"/>
          <p:nvPr/>
        </p:nvSpPr>
        <p:spPr>
          <a:xfrm>
            <a:off x="5343426" y="438968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27</a:t>
            </a:r>
            <a:endParaRPr lang="en-US" sz="1067" dirty="0"/>
          </a:p>
        </p:txBody>
      </p:sp>
      <p:sp>
        <p:nvSpPr>
          <p:cNvPr id="23" name="TextBox 22"/>
          <p:cNvSpPr txBox="1"/>
          <p:nvPr/>
        </p:nvSpPr>
        <p:spPr>
          <a:xfrm>
            <a:off x="5753186" y="3394410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4</a:t>
            </a:r>
            <a:endParaRPr lang="en-US" sz="1067" dirty="0"/>
          </a:p>
        </p:txBody>
      </p:sp>
      <p:sp>
        <p:nvSpPr>
          <p:cNvPr id="24" name="TextBox 23"/>
          <p:cNvSpPr txBox="1"/>
          <p:nvPr/>
        </p:nvSpPr>
        <p:spPr>
          <a:xfrm>
            <a:off x="6080718" y="40584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26</a:t>
            </a:r>
            <a:endParaRPr lang="en-US" sz="1067" dirty="0"/>
          </a:p>
        </p:txBody>
      </p:sp>
      <p:sp>
        <p:nvSpPr>
          <p:cNvPr id="25" name="TextBox 24"/>
          <p:cNvSpPr txBox="1"/>
          <p:nvPr/>
        </p:nvSpPr>
        <p:spPr>
          <a:xfrm>
            <a:off x="6307230" y="3283981"/>
            <a:ext cx="31151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</a:t>
            </a:r>
            <a:endParaRPr lang="en-US" sz="1067" dirty="0"/>
          </a:p>
        </p:txBody>
      </p:sp>
      <p:sp>
        <p:nvSpPr>
          <p:cNvPr id="26" name="TextBox 25"/>
          <p:cNvSpPr txBox="1"/>
          <p:nvPr/>
        </p:nvSpPr>
        <p:spPr>
          <a:xfrm>
            <a:off x="5831826" y="534502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30</a:t>
            </a:r>
            <a:endParaRPr lang="en-US" sz="1067" dirty="0"/>
          </a:p>
        </p:txBody>
      </p:sp>
      <p:sp>
        <p:nvSpPr>
          <p:cNvPr id="27" name="TextBox 26"/>
          <p:cNvSpPr txBox="1"/>
          <p:nvPr/>
        </p:nvSpPr>
        <p:spPr>
          <a:xfrm>
            <a:off x="5679328" y="591170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31</a:t>
            </a:r>
            <a:endParaRPr lang="en-US" sz="1067" dirty="0"/>
          </a:p>
        </p:txBody>
      </p:sp>
      <p:sp>
        <p:nvSpPr>
          <p:cNvPr id="28" name="TextBox 27"/>
          <p:cNvSpPr txBox="1"/>
          <p:nvPr/>
        </p:nvSpPr>
        <p:spPr>
          <a:xfrm>
            <a:off x="6514084" y="5571031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29</a:t>
            </a:r>
            <a:endParaRPr lang="en-US" sz="1067" dirty="0"/>
          </a:p>
        </p:txBody>
      </p:sp>
      <p:sp>
        <p:nvSpPr>
          <p:cNvPr id="29" name="TextBox 28"/>
          <p:cNvSpPr txBox="1"/>
          <p:nvPr/>
        </p:nvSpPr>
        <p:spPr>
          <a:xfrm>
            <a:off x="6867426" y="44167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25</a:t>
            </a:r>
            <a:endParaRPr lang="en-US" sz="1067" dirty="0"/>
          </a:p>
        </p:txBody>
      </p:sp>
      <p:sp>
        <p:nvSpPr>
          <p:cNvPr id="30" name="TextBox 29"/>
          <p:cNvSpPr txBox="1"/>
          <p:nvPr/>
        </p:nvSpPr>
        <p:spPr>
          <a:xfrm>
            <a:off x="6667698" y="2324843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21</a:t>
            </a:r>
            <a:endParaRPr lang="en-US" sz="1067" dirty="0"/>
          </a:p>
        </p:txBody>
      </p:sp>
      <p:sp>
        <p:nvSpPr>
          <p:cNvPr id="31" name="TextBox 30"/>
          <p:cNvSpPr txBox="1"/>
          <p:nvPr/>
        </p:nvSpPr>
        <p:spPr>
          <a:xfrm>
            <a:off x="6908475" y="1073295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20</a:t>
            </a:r>
            <a:endParaRPr lang="en-US" sz="1067" dirty="0"/>
          </a:p>
        </p:txBody>
      </p:sp>
      <p:sp>
        <p:nvSpPr>
          <p:cNvPr id="32" name="TextBox 31"/>
          <p:cNvSpPr txBox="1"/>
          <p:nvPr/>
        </p:nvSpPr>
        <p:spPr>
          <a:xfrm>
            <a:off x="8063597" y="2245944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22</a:t>
            </a:r>
            <a:endParaRPr lang="en-US" sz="1067" dirty="0"/>
          </a:p>
        </p:txBody>
      </p:sp>
      <p:sp>
        <p:nvSpPr>
          <p:cNvPr id="33" name="TextBox 32"/>
          <p:cNvSpPr txBox="1"/>
          <p:nvPr/>
        </p:nvSpPr>
        <p:spPr>
          <a:xfrm>
            <a:off x="7642042" y="353020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23</a:t>
            </a:r>
            <a:endParaRPr lang="en-US" sz="1067" dirty="0"/>
          </a:p>
        </p:txBody>
      </p:sp>
      <p:sp>
        <p:nvSpPr>
          <p:cNvPr id="34" name="TextBox 33"/>
          <p:cNvSpPr txBox="1"/>
          <p:nvPr/>
        </p:nvSpPr>
        <p:spPr>
          <a:xfrm>
            <a:off x="7486282" y="437291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24</a:t>
            </a:r>
            <a:endParaRPr lang="en-US" sz="1067" dirty="0"/>
          </a:p>
        </p:txBody>
      </p:sp>
      <p:sp>
        <p:nvSpPr>
          <p:cNvPr id="35" name="TextBox 34"/>
          <p:cNvSpPr txBox="1"/>
          <p:nvPr/>
        </p:nvSpPr>
        <p:spPr>
          <a:xfrm>
            <a:off x="7173043" y="5078588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28</a:t>
            </a:r>
            <a:endParaRPr lang="en-US" sz="1067" dirty="0"/>
          </a:p>
        </p:txBody>
      </p:sp>
      <p:sp>
        <p:nvSpPr>
          <p:cNvPr id="36" name="TextBox 35"/>
          <p:cNvSpPr txBox="1"/>
          <p:nvPr/>
        </p:nvSpPr>
        <p:spPr>
          <a:xfrm>
            <a:off x="3655171" y="60134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35</a:t>
            </a:r>
            <a:endParaRPr lang="en-US" sz="1067" dirty="0"/>
          </a:p>
        </p:txBody>
      </p:sp>
      <p:sp>
        <p:nvSpPr>
          <p:cNvPr id="37" name="TextBox 36"/>
          <p:cNvSpPr txBox="1"/>
          <p:nvPr/>
        </p:nvSpPr>
        <p:spPr>
          <a:xfrm>
            <a:off x="2864976" y="5886786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36</a:t>
            </a:r>
            <a:endParaRPr lang="en-US" sz="1067" dirty="0"/>
          </a:p>
        </p:txBody>
      </p:sp>
      <p:sp>
        <p:nvSpPr>
          <p:cNvPr id="38" name="TextBox 37"/>
          <p:cNvSpPr txBox="1"/>
          <p:nvPr/>
        </p:nvSpPr>
        <p:spPr>
          <a:xfrm>
            <a:off x="3991665" y="482272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15</a:t>
            </a:r>
            <a:endParaRPr lang="en-US" sz="1067" dirty="0"/>
          </a:p>
        </p:txBody>
      </p:sp>
      <p:sp>
        <p:nvSpPr>
          <p:cNvPr id="39" name="TextBox 38"/>
          <p:cNvSpPr txBox="1"/>
          <p:nvPr/>
        </p:nvSpPr>
        <p:spPr>
          <a:xfrm>
            <a:off x="4755446" y="381000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16</a:t>
            </a:r>
            <a:endParaRPr lang="en-US" sz="1067" dirty="0"/>
          </a:p>
        </p:txBody>
      </p:sp>
      <p:sp>
        <p:nvSpPr>
          <p:cNvPr id="40" name="TextBox 39"/>
          <p:cNvSpPr txBox="1"/>
          <p:nvPr/>
        </p:nvSpPr>
        <p:spPr>
          <a:xfrm>
            <a:off x="5741104" y="394279"/>
            <a:ext cx="31151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17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039313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WT-14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8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856075" y="336756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63852" y="354880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602075" y="379312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94643" y="269023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93117" y="40449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633238" y="368559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50071" y="335313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93805" y="437811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92895" y="422613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72809" y="37141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880243" y="282702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1229" y="29638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33848" y="255344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60921" y="222898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90187" y="22658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12019" y="185115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73452" y="2391702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00946" y="24827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46897" y="171197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08109" y="146107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23293" y="219874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61959" y="217889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52832" y="241227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39219" y="296198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08232" y="283076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821881" y="35611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93843" y="351297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96035" y="38560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54658" y="412313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41568" y="318760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233395" y="35344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53456" y="408136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124112" y="440990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58345" y="45839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99649" y="45839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925047" y="447682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447027" y="438270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645722" y="469351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016259" y="49120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216161" y="508780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700090" y="53157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372105" y="545633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759846" y="503648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685520" y="55369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123182" y="528931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477008" y="529703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739219" y="56972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075422" y="53742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89378" y="504745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99947" y="305258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871687" y="241227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80645" y="22549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87437" y="16405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097381" y="148959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594354" y="157864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029745" y="192516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341633" y="245472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972284" y="301154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402519" y="339252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64181" y="455672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34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581991" y="284775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18047" y="312133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27991" y="327330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20559" y="217042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719034" y="352508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5935" y="312133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FFFF00"/>
                </a:solidFill>
              </a:rPr>
              <a:t>1</a:t>
            </a:r>
            <a:endParaRPr lang="en-US" sz="1244" dirty="0">
              <a:solidFill>
                <a:srgbClr val="FFFF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75988" y="28333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48001" y="395064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47091" y="379866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27005" y="328672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06159" y="230721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37146" y="24439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59765" y="20336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486837" y="170917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16103" y="174600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737935" y="133134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799368" y="1871889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326862" y="196290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272813" y="119216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634025" y="94126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749209" y="16789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87876" y="165907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578749" y="189245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465135" y="244217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934149" y="231095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55389" y="315346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061445" y="315346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829543" y="344827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622261" y="37636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09171" y="28280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800997" y="317494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721059" y="37218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645053" y="41962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83891" y="411094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267252" y="422447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536854" y="41678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058834" y="407370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257529" y="43845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628066" y="460302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827968" y="47788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311897" y="500677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983912" y="514734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371653" y="47274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297327" y="522792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707271" y="507852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061097" y="508624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569298" y="528035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905501" y="495740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219457" y="46305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067549" y="269308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526277" y="19205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206562" y="17350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413354" y="11207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5823298" y="96978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320270" y="105883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755661" y="140534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067549" y="19349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539886" y="265203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128436" y="28727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775988" y="424773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13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856075" y="352823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92131" y="380181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602075" y="395379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94643" y="285090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93117" y="420557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20019" y="38018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23293" y="363667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25505" y="452769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24595" y="43757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04509" y="386378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880243" y="29876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1229" y="31244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33848" y="27141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60921" y="238965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90187" y="242648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12019" y="201182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73452" y="2552373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00946" y="264338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546897" y="187264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08109" y="162174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23293" y="235941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61959" y="233956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52832" y="257294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39219" y="312265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08232" y="299143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729473" y="383394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35529" y="383394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103627" y="412876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896344" y="44441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83254" y="350857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219035" y="39380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139096" y="44850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919137" y="487669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491568" y="490495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41335" y="490495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810938" y="48483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332917" y="47541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1613" y="506501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902149" y="528350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81158" y="53731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585981" y="568726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257996" y="582782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524844" y="532187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571411" y="590840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908109" y="56815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335181" y="57667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843381" y="596083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179585" y="563788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93541" y="53110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85587" y="34562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800361" y="26010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80645" y="241558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87437" y="18011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177414" y="172483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74387" y="18138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09778" y="21603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421666" y="268996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957924" y="341518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402519" y="355319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050071" y="492822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13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3600893" y="34148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936949" y="368840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46893" y="384037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39461" y="273749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7936" y="40921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64837" y="368840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68111" y="352326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70324" y="441428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69413" y="426231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449327" y="375037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25061" y="28742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156048" y="30110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078667" y="26007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505740" y="227624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035005" y="231307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756837" y="18984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818271" y="2438959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45765" y="252997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91716" y="175923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52927" y="150833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768111" y="22459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06778" y="222614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597651" y="24595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84037" y="300924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953051" y="287802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474292" y="372053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080348" y="372053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48445" y="401534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641163" y="43307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428073" y="33951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963853" y="38246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883915" y="437158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63956" y="47632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36387" y="479154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286154" y="479154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555757" y="47349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077736" y="46407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276431" y="49515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646968" y="517009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725977" y="525978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330799" y="557384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002814" y="57144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269662" y="520846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316229" y="579499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652927" y="556814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079999" y="565331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588200" y="58474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924404" y="552447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38359" y="51976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230405" y="33428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545180" y="248759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225464" y="23021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432256" y="16877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2233" y="161142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19205" y="17004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854597" y="204698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166485" y="257655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702742" y="330176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147338" y="343978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794890" y="481480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72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6571" y="323235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2627" y="350593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571" y="365790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5139" y="255502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613" y="390968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0515" y="350593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664" y="349719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001" y="42318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5091" y="407984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5005" y="356790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0739" y="26918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1725" y="28286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344" y="241823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417" y="209377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40683" y="213060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2515" y="171594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3948" y="2256491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1442" y="234750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97393" y="15767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8605" y="13258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3789" y="20635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2455" y="20436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3328" y="227706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9715" y="282677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8728" y="26955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79969" y="353806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6025" y="353806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83351" y="38340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6840" y="414823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33750" y="321269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69531" y="36422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9592" y="418911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9633" y="458081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42064" y="460907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91831" y="460907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61434" y="455243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83413" y="445831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82109" y="47691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52645" y="49876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31654" y="507731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642" y="528878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08492" y="553194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75340" y="502599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21907" y="56125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58605" y="538567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85677" y="547084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493877" y="566495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30081" y="534200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44037" y="50152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36083" y="316034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50857" y="23051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31141" y="21197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37933" y="15053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27910" y="142895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24883" y="151800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760274" y="186451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72162" y="239408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08420" y="311930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53015" y="325731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00567" y="463233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85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9723" y="308605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779" y="335963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5723" y="351160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8291" y="240871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6765" y="376338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3667" y="335963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0147" y="333428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153" y="40855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8243" y="393353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157" y="342159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3891" y="254550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4877" y="26822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96" y="22719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4569" y="19474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3835" y="198429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5667" y="156964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7100" y="2110187"/>
            <a:ext cx="397128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4594" y="220120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70545" y="143045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31757" y="117955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46941" y="19172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85607" y="189737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76480" y="213075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2867" y="268046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1880" y="254925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53121" y="33917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9177" y="339176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6503" y="368776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19992" y="40019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6902" y="306639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17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2683" y="349590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62744" y="404281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42785" y="443451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5216" y="446277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4983" y="446277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34586" y="4406128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56565" y="431200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5261" y="462282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5797" y="484132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04806" y="49310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26146" y="5132175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57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81644" y="538564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48492" y="487969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60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95059" y="546622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31757" y="523937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58829" y="532454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67029" y="551865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03233" y="519570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17189" y="48688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51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09235" y="301404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46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524009" y="215882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04293" y="19733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42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11085" y="1359011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38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901062" y="1282650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39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98035" y="1371697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40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33426" y="1718212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41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5314" y="2247779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44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1572" y="2972996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45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26167" y="3111013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3</a:t>
            </a:r>
            <a:endParaRPr lang="en-US" sz="1244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73719" y="4486034"/>
            <a:ext cx="355399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4" dirty="0">
                <a:solidFill>
                  <a:srgbClr val="000000"/>
                </a:solidFill>
              </a:rPr>
              <a:t>21</a:t>
            </a:r>
            <a:endParaRPr lang="en-US" sz="124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96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5270" y="213878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5047" y="255002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9974" y="143004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5661" y="142075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4626" y="157647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1617" y="117997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1789" y="2257741"/>
            <a:ext cx="290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4213" y="177231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1546" y="239448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5039" y="210460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3063" y="13693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0607" y="189056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3641" y="178044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1129" y="194520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79" y="246410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0506" y="28054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39022" y="283888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1151" y="318633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36191" y="259726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0456" y="314391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7460" y="327117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6876" y="361046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2121" y="389645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68614" y="558331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39912" y="419619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0073" y="370952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8688" y="450448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53707" y="477306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26540" y="508741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24322" y="53103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62781" y="439508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25193" y="493148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87815" y="551682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20473" y="469964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40681" y="538863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69230" y="331631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91355" y="2974230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02802" y="429105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73538" y="479629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14655" y="522283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71034" y="548621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71993" y="518748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47857" y="436704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67642" y="407988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51931" y="357518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64034" y="290352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15503" y="2811617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69067" y="337722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99325" y="382971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33382" y="366423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54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3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55" y="857250"/>
            <a:ext cx="6858000" cy="5143500"/>
          </a:xfrm>
        </p:spPr>
      </p:pic>
      <p:sp>
        <p:nvSpPr>
          <p:cNvPr id="6" name="TextBox 5"/>
          <p:cNvSpPr txBox="1"/>
          <p:nvPr/>
        </p:nvSpPr>
        <p:spPr>
          <a:xfrm>
            <a:off x="4815285" y="232538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062" y="27366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9989" y="161664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5676" y="160735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4641" y="176307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1632" y="136657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1804" y="2444342"/>
            <a:ext cx="290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4228" y="195891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1561" y="258108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054" y="229120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3078" y="155591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0622" y="207716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3663" y="189846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1159" y="202036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6494" y="265070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0521" y="299200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9037" y="302549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5456" y="35100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6206" y="278386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0471" y="333051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7475" y="345777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26891" y="379706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2136" y="408305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51469" y="576992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59927" y="438279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70088" y="389612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8703" y="469108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36562" y="495966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09395" y="52740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07177" y="549699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82796" y="458168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08048" y="511808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70670" y="57034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40488" y="488624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23536" y="557523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89245" y="350291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1370" y="316083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2817" y="447765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93553" y="498289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34670" y="540943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91049" y="56728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92008" y="537408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67872" y="455364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87657" y="4266488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1946" y="3761790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84049" y="309013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35518" y="299821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89082" y="3563828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19340" y="401631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53397" y="385083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54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857250"/>
            <a:ext cx="6832283" cy="5124212"/>
          </a:xfrm>
        </p:spPr>
      </p:pic>
      <p:sp>
        <p:nvSpPr>
          <p:cNvPr id="6" name="TextBox 5"/>
          <p:cNvSpPr txBox="1"/>
          <p:nvPr/>
        </p:nvSpPr>
        <p:spPr>
          <a:xfrm>
            <a:off x="4455240" y="215393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5017" y="256517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2837" y="138519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8524" y="137589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473" y="155733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0189" y="124656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1759" y="2272892"/>
            <a:ext cx="2901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7076" y="172745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1516" y="240963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2162" y="195688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8773" y="124730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6317" y="176855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66481" y="152127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3977" y="164317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9312" y="227351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30476" y="282055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41854" y="264830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5419" y="32272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0466" y="262955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0426" y="315906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7430" y="328632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66846" y="347130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9228" y="369729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8561" y="538415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7020" y="3997031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0043" y="372467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4360" y="445105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33654" y="457390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6487" y="488825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47132" y="532554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51301" y="441023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8003" y="494663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10625" y="553197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0443" y="4714797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0621" y="538663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29200" y="333146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1325" y="298938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62772" y="4306208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10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33508" y="481144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11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20320" y="5297993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12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76699" y="556137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77658" y="526264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14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07827" y="438219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8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27612" y="4095038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9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1901" y="3590340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6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24004" y="291868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3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75473" y="282676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4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97617" y="3486675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0722" y="401631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7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93352" y="367938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54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9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WT-10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9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3631210" y="320996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333886" y="268041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903902" y="230040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283912" y="371488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906707" y="256430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291663" y="406323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90541" y="317653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2709332" y="383979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420093" y="4835567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733249" y="46631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185391" y="457694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797630" y="414415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711423" y="361460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028099" y="457518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281438" y="49340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587558" y="379405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386998" y="323459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6113591" y="296894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4836334" y="207169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023534" y="193446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4570678" y="163714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085110" y="148936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839522" y="2143827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351812" y="181659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900715" y="181659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764534" y="307097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6709996" y="362868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203315" y="243587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6519990" y="399813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244874" y="26786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6259615" y="4434444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309256" y="141547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146354" y="16828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070703" y="361284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132278" y="395943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5891918" y="346506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5774046" y="274550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641052" y="275254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2380342" y="239188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563311" y="4580467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331081" y="493936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653749" y="4124807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612190" y="5222615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263848" y="550762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541486" y="5474195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389805" y="528243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695259" y="557799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854262" y="4965755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3486945" y="10442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666013" y="247633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845462" y="206465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9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011219" y="216494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713895" y="163538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283911" y="125537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663921" y="26698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286716" y="151927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1672" y="301820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270550" y="213151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121008" y="290032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715656" y="3938322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113258" y="361812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565400" y="353192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177638" y="309913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091432" y="256957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408108" y="35301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661447" y="388906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967566" y="274903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67006" y="218956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93600" y="192391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216343" y="102666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403542" y="88944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950687" y="59211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285670" y="3915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219531" y="1098800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668486" y="5815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80724" y="77156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133988" y="176205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153340" y="233031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83324" y="110583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037224" y="275254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593216" y="169696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692404" y="3209968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552038" y="40211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410248" y="63786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450712" y="256782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417285" y="294607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271926" y="242003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154054" y="170048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021061" y="170752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623125" y="128352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027766" y="359877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795537" y="3957674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033758" y="307978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6182204" y="4198699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812750" y="454704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921495" y="442916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843704" y="427962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3117492" y="465963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7329273" y="384683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982686" y="10618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236027" y="65017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0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9553" y="266106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2230" y="213151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2246" y="1751501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2255" y="316598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FF0000"/>
                </a:solidFill>
              </a:rPr>
              <a:t>1</a:t>
            </a:r>
            <a:endParaRPr lang="en-US" sz="1067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5050" y="201539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0006" y="351432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8884" y="2627636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7675" y="329089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8436" y="4286664"/>
            <a:ext cx="3026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1592" y="411425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3734" y="402804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5973" y="359525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9766" y="306570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76442" y="402628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9782" y="438518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5901" y="324515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5341" y="2685693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61934" y="242003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4678" y="152279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1877" y="138556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9022" y="108824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54004" y="88768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87865" y="1594924"/>
            <a:ext cx="43925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6820" y="107768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9058" y="126769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18436" y="213151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27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6677" y="263643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1658" y="1601959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11118" y="311144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03213" y="202419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66296" y="3600534"/>
            <a:ext cx="4490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20373" y="89823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78582" y="113398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19046" y="306394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80622" y="3410527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40261" y="2916162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22389" y="2196605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89395" y="220364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15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91459" y="177964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96100" y="4094899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41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63872" y="4453798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02092" y="3575904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42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56096" y="4525929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35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02757" y="4779270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36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89829" y="4925292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38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85929" y="4585746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34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43602" y="5029089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39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24278" y="4216291"/>
            <a:ext cx="30260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33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29169" y="484800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50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40465" y="1410194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22</a:t>
            </a:r>
            <a:endParaRPr lang="en-US" sz="1067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04361" y="1146298"/>
            <a:ext cx="42462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0000"/>
                </a:solidFill>
              </a:rPr>
              <a:t>23</a:t>
            </a:r>
            <a:endParaRPr lang="en-US" sz="106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03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1318</Words>
  <Application>Microsoft Office PowerPoint</Application>
  <PresentationFormat>On-screen Show (4:3)</PresentationFormat>
  <Paragraphs>1256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Times New Roman</vt:lpstr>
      <vt:lpstr>Default Design</vt:lpstr>
      <vt:lpstr>1_Default Design</vt:lpstr>
      <vt:lpstr>2_Default Design</vt:lpstr>
      <vt:lpstr>3_Default Design</vt:lpstr>
      <vt:lpstr>  WT-05 </vt:lpstr>
      <vt:lpstr>PowerPoint Presentation</vt:lpstr>
      <vt:lpstr>PowerPoint Presentation</vt:lpstr>
      <vt:lpstr>PowerPoint Presentation</vt:lpstr>
      <vt:lpstr>PowerPoint Presentation</vt:lpstr>
      <vt:lpstr>  WT-10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WT-11 </vt:lpstr>
      <vt:lpstr>PowerPoint Presentation</vt:lpstr>
      <vt:lpstr>PowerPoint Presentation</vt:lpstr>
      <vt:lpstr>  WT-13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WT-14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WT-05 NSJ (LA)</dc:title>
  <dc:creator>CFRL</dc:creator>
  <cp:lastModifiedBy>CFRL</cp:lastModifiedBy>
  <cp:revision>7</cp:revision>
  <dcterms:created xsi:type="dcterms:W3CDTF">2017-03-29T18:50:31Z</dcterms:created>
  <dcterms:modified xsi:type="dcterms:W3CDTF">2017-03-29T19:16:44Z</dcterms:modified>
</cp:coreProperties>
</file>