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1" r:id="rId5"/>
    <p:sldId id="258" r:id="rId6"/>
    <p:sldId id="260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0A47-94C8-43B2-9992-F0B6F80AD9C0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10F6-D6A7-4F8A-9263-0F0A4495B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37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0A47-94C8-43B2-9992-F0B6F80AD9C0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10F6-D6A7-4F8A-9263-0F0A4495B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27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0A47-94C8-43B2-9992-F0B6F80AD9C0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10F6-D6A7-4F8A-9263-0F0A4495B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25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0A47-94C8-43B2-9992-F0B6F80AD9C0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10F6-D6A7-4F8A-9263-0F0A4495B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35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0A47-94C8-43B2-9992-F0B6F80AD9C0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10F6-D6A7-4F8A-9263-0F0A4495B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41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0A47-94C8-43B2-9992-F0B6F80AD9C0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10F6-D6A7-4F8A-9263-0F0A4495B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56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0A47-94C8-43B2-9992-F0B6F80AD9C0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10F6-D6A7-4F8A-9263-0F0A4495B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05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0A47-94C8-43B2-9992-F0B6F80AD9C0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10F6-D6A7-4F8A-9263-0F0A4495B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26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0A47-94C8-43B2-9992-F0B6F80AD9C0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10F6-D6A7-4F8A-9263-0F0A4495B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8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0A47-94C8-43B2-9992-F0B6F80AD9C0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10F6-D6A7-4F8A-9263-0F0A4495B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49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0A47-94C8-43B2-9992-F0B6F80AD9C0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10F6-D6A7-4F8A-9263-0F0A4495B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0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80A47-94C8-43B2-9992-F0B6F80AD9C0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010F6-D6A7-4F8A-9263-0F0A4495B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87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8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1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53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6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39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画面に合わせる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Osaka Univ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endmet-3ken</dc:creator>
  <cp:lastModifiedBy>endmet-3ken</cp:lastModifiedBy>
  <cp:revision>1</cp:revision>
  <dcterms:created xsi:type="dcterms:W3CDTF">2019-08-28T02:12:50Z</dcterms:created>
  <dcterms:modified xsi:type="dcterms:W3CDTF">2019-08-28T02:15:51Z</dcterms:modified>
</cp:coreProperties>
</file>