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99" r:id="rId4"/>
    <p:sldId id="301" r:id="rId5"/>
    <p:sldId id="292" r:id="rId6"/>
    <p:sldId id="300" r:id="rId7"/>
    <p:sldId id="291" r:id="rId8"/>
    <p:sldId id="296" r:id="rId9"/>
    <p:sldId id="290" r:id="rId10"/>
    <p:sldId id="295" r:id="rId11"/>
    <p:sldId id="289" r:id="rId12"/>
    <p:sldId id="294" r:id="rId13"/>
    <p:sldId id="288" r:id="rId14"/>
    <p:sldId id="257" r:id="rId15"/>
    <p:sldId id="287" r:id="rId16"/>
    <p:sldId id="258" r:id="rId17"/>
    <p:sldId id="286" r:id="rId18"/>
    <p:sldId id="259" r:id="rId19"/>
    <p:sldId id="285" r:id="rId20"/>
    <p:sldId id="260" r:id="rId21"/>
    <p:sldId id="284" r:id="rId22"/>
    <p:sldId id="261" r:id="rId23"/>
    <p:sldId id="283" r:id="rId24"/>
    <p:sldId id="277" r:id="rId25"/>
    <p:sldId id="265" r:id="rId26"/>
    <p:sldId id="263" r:id="rId27"/>
    <p:sldId id="26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>
      <p:cViewPr varScale="1">
        <p:scale>
          <a:sx n="92" d="100"/>
          <a:sy n="92" d="100"/>
        </p:scale>
        <p:origin x="8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60BC-D87E-41E7-8B49-F37772F33721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2B2-6219-430C-89D0-3E6EE1FAE7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5543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60BC-D87E-41E7-8B49-F37772F33721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2B2-6219-430C-89D0-3E6EE1FAE7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84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60BC-D87E-41E7-8B49-F37772F33721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2B2-6219-430C-89D0-3E6EE1FAE7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569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60BC-D87E-41E7-8B49-F37772F33721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2B2-6219-430C-89D0-3E6EE1FAE7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749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60BC-D87E-41E7-8B49-F37772F33721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2B2-6219-430C-89D0-3E6EE1FAE7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1806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60BC-D87E-41E7-8B49-F37772F33721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2B2-6219-430C-89D0-3E6EE1FAE7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983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60BC-D87E-41E7-8B49-F37772F33721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2B2-6219-430C-89D0-3E6EE1FAE7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5372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60BC-D87E-41E7-8B49-F37772F33721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2B2-6219-430C-89D0-3E6EE1FAE7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40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60BC-D87E-41E7-8B49-F37772F33721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2B2-6219-430C-89D0-3E6EE1FAE7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998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60BC-D87E-41E7-8B49-F37772F33721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2B2-6219-430C-89D0-3E6EE1FAE7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339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60BC-D87E-41E7-8B49-F37772F33721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2B2-6219-430C-89D0-3E6EE1FAE7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3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F60BC-D87E-41E7-8B49-F37772F33721}" type="datetimeFigureOut">
              <a:rPr kumimoji="1" lang="ja-JP" altLang="en-US" smtClean="0"/>
              <a:t>2019/8/28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622B2-6219-430C-89D0-3E6EE1FAE7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6246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0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4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4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4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6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9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6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2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7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9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4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1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2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0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2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2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4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7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6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8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6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0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-623888"/>
            <a:ext cx="6648450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6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0</Words>
  <Application>Microsoft Office PowerPoint</Application>
  <PresentationFormat>画面に合わせる (4:3)</PresentationFormat>
  <Paragraphs>0</Paragraphs>
  <Slides>27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3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Osaka Univ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endmet-3ken</dc:creator>
  <cp:lastModifiedBy>endmet-3ken</cp:lastModifiedBy>
  <cp:revision>4</cp:revision>
  <dcterms:created xsi:type="dcterms:W3CDTF">2019-08-28T01:37:29Z</dcterms:created>
  <dcterms:modified xsi:type="dcterms:W3CDTF">2019-08-28T02:54:42Z</dcterms:modified>
</cp:coreProperties>
</file>