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9" d="100"/>
          <a:sy n="179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805934"/>
            <a:ext cx="3745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Biotin-SS31 pulldown original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22791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2019-11-19 2s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3562350" cy="54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07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8452" y="289441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ANT1 2019-11-22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8773"/>
            <a:ext cx="401104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1110734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7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4114800" cy="58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457200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2019-11-27</a:t>
            </a:r>
          </a:p>
        </p:txBody>
      </p:sp>
    </p:spTree>
    <p:extLst>
      <p:ext uri="{BB962C8B-B14F-4D97-AF65-F5344CB8AC3E}">
        <p14:creationId xmlns:p14="http://schemas.microsoft.com/office/powerpoint/2010/main" val="22461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926080" cy="438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9906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3340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2019-12-12</a:t>
            </a:r>
          </a:p>
        </p:txBody>
      </p:sp>
    </p:spTree>
    <p:extLst>
      <p:ext uri="{BB962C8B-B14F-4D97-AF65-F5344CB8AC3E}">
        <p14:creationId xmlns:p14="http://schemas.microsoft.com/office/powerpoint/2010/main" val="284847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114800" cy="62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670" y="381000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2020-06-25Gel1</a:t>
            </a:r>
          </a:p>
        </p:txBody>
      </p:sp>
    </p:spTree>
    <p:extLst>
      <p:ext uri="{BB962C8B-B14F-4D97-AF65-F5344CB8AC3E}">
        <p14:creationId xmlns:p14="http://schemas.microsoft.com/office/powerpoint/2010/main" val="279795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4114800" cy="577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81000"/>
            <a:ext cx="170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2020-06-25 gel2</a:t>
            </a:r>
          </a:p>
        </p:txBody>
      </p:sp>
    </p:spTree>
    <p:extLst>
      <p:ext uri="{BB962C8B-B14F-4D97-AF65-F5344CB8AC3E}">
        <p14:creationId xmlns:p14="http://schemas.microsoft.com/office/powerpoint/2010/main" val="4216696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Huiliang Zhang</dc:creator>
  <cp:lastModifiedBy>Huiliang Zhang</cp:lastModifiedBy>
  <cp:revision>5</cp:revision>
  <dcterms:created xsi:type="dcterms:W3CDTF">2006-08-16T00:00:00Z</dcterms:created>
  <dcterms:modified xsi:type="dcterms:W3CDTF">2020-06-27T02:02:48Z</dcterms:modified>
</cp:coreProperties>
</file>