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D889-C2BD-4A73-BC1A-E127221907B5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B4B-57E8-438F-9580-F94F7F0758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4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D889-C2BD-4A73-BC1A-E127221907B5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B4B-57E8-438F-9580-F94F7F0758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67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D889-C2BD-4A73-BC1A-E127221907B5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B4B-57E8-438F-9580-F94F7F0758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6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D889-C2BD-4A73-BC1A-E127221907B5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B4B-57E8-438F-9580-F94F7F0758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54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D889-C2BD-4A73-BC1A-E127221907B5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B4B-57E8-438F-9580-F94F7F0758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13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D889-C2BD-4A73-BC1A-E127221907B5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B4B-57E8-438F-9580-F94F7F0758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44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D889-C2BD-4A73-BC1A-E127221907B5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B4B-57E8-438F-9580-F94F7F0758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84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D889-C2BD-4A73-BC1A-E127221907B5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B4B-57E8-438F-9580-F94F7F0758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72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D889-C2BD-4A73-BC1A-E127221907B5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B4B-57E8-438F-9580-F94F7F0758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54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D889-C2BD-4A73-BC1A-E127221907B5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B4B-57E8-438F-9580-F94F7F0758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67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D889-C2BD-4A73-BC1A-E127221907B5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3B4B-57E8-438F-9580-F94F7F0758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8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D889-C2BD-4A73-BC1A-E127221907B5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3B4B-57E8-438F-9580-F94F7F0758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88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6586" y="386617"/>
            <a:ext cx="4245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  <a:cs typeface="Times New Roman" panose="02020603050405020304" pitchFamily="18" charset="0"/>
              </a:rPr>
              <a:t>Supplemental </a:t>
            </a:r>
            <a:r>
              <a:rPr lang="en-US" sz="1400" b="1">
                <a:latin typeface="+mj-lt"/>
                <a:cs typeface="Times New Roman" panose="02020603050405020304" pitchFamily="18" charset="0"/>
              </a:rPr>
              <a:t>Figure 2. </a:t>
            </a:r>
            <a:r>
              <a:rPr lang="en-US" sz="1400" dirty="0">
                <a:latin typeface="+mj-lt"/>
                <a:cs typeface="Times New Roman" panose="02020603050405020304" pitchFamily="18" charset="0"/>
              </a:rPr>
              <a:t>Results of electrophoresis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t="36637" r="49639" b="16370"/>
          <a:stretch/>
        </p:blipFill>
        <p:spPr bwMode="auto">
          <a:xfrm>
            <a:off x="714351" y="1052736"/>
            <a:ext cx="3281585" cy="241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36946" r="49386" b="16150"/>
          <a:stretch/>
        </p:blipFill>
        <p:spPr bwMode="auto">
          <a:xfrm>
            <a:off x="5140777" y="1017727"/>
            <a:ext cx="3319655" cy="24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t="37054" r="49314" b="16510"/>
          <a:stretch/>
        </p:blipFill>
        <p:spPr bwMode="auto">
          <a:xfrm>
            <a:off x="2908529" y="3890860"/>
            <a:ext cx="3319655" cy="241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469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Garcia Beltran</dc:creator>
  <cp:lastModifiedBy>Cristina Garcia Beltram</cp:lastModifiedBy>
  <cp:revision>10</cp:revision>
  <dcterms:created xsi:type="dcterms:W3CDTF">2020-02-18T09:46:05Z</dcterms:created>
  <dcterms:modified xsi:type="dcterms:W3CDTF">2020-06-01T16:53:27Z</dcterms:modified>
</cp:coreProperties>
</file>