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T:\PUBLIC\Huiliang Zhang\WB\2018-09-09\Scan-180909-total0001 left UCP2 right ANT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8" t="17756" r="1685" b="14207"/>
          <a:stretch/>
        </p:blipFill>
        <p:spPr bwMode="auto">
          <a:xfrm>
            <a:off x="2286000" y="2306319"/>
            <a:ext cx="3810000" cy="320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1029768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ANT1</a:t>
            </a:r>
          </a:p>
        </p:txBody>
      </p:sp>
      <p:pic>
        <p:nvPicPr>
          <p:cNvPr id="2050" name="Picture 2" descr="T:\PUBLIC\Huiliang Zhang\WB\2018-09-09\2018-09-11 new image\ANT12\ANT12 5min reve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8445"/>
            <a:ext cx="4648200" cy="176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E18AB6-FD19-4201-B385-A3E206726F1C}"/>
              </a:ext>
            </a:extLst>
          </p:cNvPr>
          <p:cNvSpPr txBox="1"/>
          <p:nvPr/>
        </p:nvSpPr>
        <p:spPr>
          <a:xfrm>
            <a:off x="1190784" y="3733800"/>
            <a:ext cx="68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Total protein</a:t>
            </a:r>
          </a:p>
        </p:txBody>
      </p:sp>
    </p:spTree>
    <p:extLst>
      <p:ext uri="{BB962C8B-B14F-4D97-AF65-F5344CB8AC3E}">
        <p14:creationId xmlns:p14="http://schemas.microsoft.com/office/powerpoint/2010/main" val="2876261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:\PUBLIC\Huiliang Zhang\WB\2018-09-09\2018-09-11 new image\UCP2\UCP2 2min filter wheel1 rotation revsers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6" t="44699" r="16602" b="44446"/>
          <a:stretch/>
        </p:blipFill>
        <p:spPr bwMode="auto">
          <a:xfrm>
            <a:off x="3580688" y="1495514"/>
            <a:ext cx="3179035" cy="30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:\PUBLIC\Huiliang Zhang\WB\2018-09-09\Scan-180909-total0001 left UCP2 right ANT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17756" r="48641" b="14207"/>
          <a:stretch/>
        </p:blipFill>
        <p:spPr bwMode="auto">
          <a:xfrm>
            <a:off x="3600904" y="1981200"/>
            <a:ext cx="321340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148696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UCP2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46577-3C27-4179-A085-49291837EB1B}"/>
              </a:ext>
            </a:extLst>
          </p:cNvPr>
          <p:cNvSpPr txBox="1"/>
          <p:nvPr/>
        </p:nvSpPr>
        <p:spPr>
          <a:xfrm>
            <a:off x="2514600" y="3276600"/>
            <a:ext cx="68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Total protein</a:t>
            </a:r>
          </a:p>
        </p:txBody>
      </p:sp>
    </p:spTree>
    <p:extLst>
      <p:ext uri="{BB962C8B-B14F-4D97-AF65-F5344CB8AC3E}">
        <p14:creationId xmlns:p14="http://schemas.microsoft.com/office/powerpoint/2010/main" val="4232852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pathology\files\users\zhangh11\Documents\My Pictures\New folder\Untitled-1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89" t="21666" r="14723" b="32084"/>
          <a:stretch/>
        </p:blipFill>
        <p:spPr bwMode="auto">
          <a:xfrm flipH="1">
            <a:off x="2895600" y="2819400"/>
            <a:ext cx="3378200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t="59387" r="7978" b="25883"/>
          <a:stretch/>
        </p:blipFill>
        <p:spPr bwMode="auto">
          <a:xfrm flipH="1">
            <a:off x="2895599" y="2209800"/>
            <a:ext cx="33782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77E6CD-AD0E-4B20-AFA0-7DE66C7EBC53}"/>
              </a:ext>
            </a:extLst>
          </p:cNvPr>
          <p:cNvSpPr txBox="1"/>
          <p:nvPr/>
        </p:nvSpPr>
        <p:spPr>
          <a:xfrm>
            <a:off x="2243128" y="2466114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UCP2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8FA3CF-D637-40CD-9D5C-86A972E6CAC0}"/>
              </a:ext>
            </a:extLst>
          </p:cNvPr>
          <p:cNvSpPr txBox="1"/>
          <p:nvPr/>
        </p:nvSpPr>
        <p:spPr>
          <a:xfrm>
            <a:off x="2188504" y="3200400"/>
            <a:ext cx="68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Total protein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73343D-9566-45D5-899E-972637884987}"/>
              </a:ext>
            </a:extLst>
          </p:cNvPr>
          <p:cNvSpPr txBox="1"/>
          <p:nvPr/>
        </p:nvSpPr>
        <p:spPr>
          <a:xfrm>
            <a:off x="2743202" y="1871990"/>
            <a:ext cx="80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24D1A7-9DD0-4195-8D39-186166910930}"/>
              </a:ext>
            </a:extLst>
          </p:cNvPr>
          <p:cNvCxnSpPr>
            <a:cxnSpLocks/>
          </p:cNvCxnSpPr>
          <p:nvPr/>
        </p:nvCxnSpPr>
        <p:spPr>
          <a:xfrm>
            <a:off x="3406920" y="2133600"/>
            <a:ext cx="128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8457EDA-5E9D-4034-8DF6-04DF4D878589}"/>
              </a:ext>
            </a:extLst>
          </p:cNvPr>
          <p:cNvSpPr txBox="1"/>
          <p:nvPr/>
        </p:nvSpPr>
        <p:spPr>
          <a:xfrm>
            <a:off x="3675844" y="1871990"/>
            <a:ext cx="612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6915DD-6D29-4E04-9075-B5549F56151A}"/>
              </a:ext>
            </a:extLst>
          </p:cNvPr>
          <p:cNvCxnSpPr>
            <a:cxnSpLocks/>
          </p:cNvCxnSpPr>
          <p:nvPr/>
        </p:nvCxnSpPr>
        <p:spPr>
          <a:xfrm>
            <a:off x="4806512" y="2133600"/>
            <a:ext cx="128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35C1623-9EF4-4792-9852-6CA80E7AEE9E}"/>
              </a:ext>
            </a:extLst>
          </p:cNvPr>
          <p:cNvSpPr txBox="1"/>
          <p:nvPr/>
        </p:nvSpPr>
        <p:spPr>
          <a:xfrm>
            <a:off x="5082123" y="1871990"/>
            <a:ext cx="635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</a:p>
        </p:txBody>
      </p:sp>
    </p:spTree>
    <p:extLst>
      <p:ext uri="{BB962C8B-B14F-4D97-AF65-F5344CB8AC3E}">
        <p14:creationId xmlns:p14="http://schemas.microsoft.com/office/powerpoint/2010/main" val="756185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12</Words>
  <Application>Microsoft Office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Huiliang Zhang</dc:creator>
  <cp:lastModifiedBy>zhang</cp:lastModifiedBy>
  <cp:revision>10</cp:revision>
  <dcterms:created xsi:type="dcterms:W3CDTF">2006-08-16T00:00:00Z</dcterms:created>
  <dcterms:modified xsi:type="dcterms:W3CDTF">2020-11-17T01:48:53Z</dcterms:modified>
</cp:coreProperties>
</file>