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43891200" cy="38404800"/>
  <p:notesSz cx="6985000" cy="9283700"/>
  <p:defaultTextStyle>
    <a:defPPr>
      <a:defRPr lang="en-US"/>
    </a:defPPr>
    <a:lvl1pPr algn="l" defTabSz="4294200" rtl="0" fontAlgn="base">
      <a:spcBef>
        <a:spcPct val="0"/>
      </a:spcBef>
      <a:spcAft>
        <a:spcPct val="0"/>
      </a:spcAft>
      <a:defRPr sz="8400" kern="1200">
        <a:solidFill>
          <a:schemeClr val="tx1"/>
        </a:solidFill>
        <a:latin typeface="Arial" charset="0"/>
        <a:ea typeface="+mn-ea"/>
        <a:cs typeface="Arial" charset="0"/>
      </a:defRPr>
    </a:lvl1pPr>
    <a:lvl2pPr marL="2144378" indent="-1360646" algn="l" defTabSz="4294200" rtl="0" fontAlgn="base">
      <a:spcBef>
        <a:spcPct val="0"/>
      </a:spcBef>
      <a:spcAft>
        <a:spcPct val="0"/>
      </a:spcAft>
      <a:defRPr sz="8400" kern="1200">
        <a:solidFill>
          <a:schemeClr val="tx1"/>
        </a:solidFill>
        <a:latin typeface="Arial" charset="0"/>
        <a:ea typeface="+mn-ea"/>
        <a:cs typeface="Arial" charset="0"/>
      </a:defRPr>
    </a:lvl2pPr>
    <a:lvl3pPr marL="4294200" indent="-2726735" algn="l" defTabSz="4294200" rtl="0" fontAlgn="base">
      <a:spcBef>
        <a:spcPct val="0"/>
      </a:spcBef>
      <a:spcAft>
        <a:spcPct val="0"/>
      </a:spcAft>
      <a:defRPr sz="8400" kern="1200">
        <a:solidFill>
          <a:schemeClr val="tx1"/>
        </a:solidFill>
        <a:latin typeface="Arial" charset="0"/>
        <a:ea typeface="+mn-ea"/>
        <a:cs typeface="Arial" charset="0"/>
      </a:defRPr>
    </a:lvl3pPr>
    <a:lvl4pPr marL="6444021" indent="-4092824" algn="l" defTabSz="4294200" rtl="0" fontAlgn="base">
      <a:spcBef>
        <a:spcPct val="0"/>
      </a:spcBef>
      <a:spcAft>
        <a:spcPct val="0"/>
      </a:spcAft>
      <a:defRPr sz="8400" kern="1200">
        <a:solidFill>
          <a:schemeClr val="tx1"/>
        </a:solidFill>
        <a:latin typeface="Arial" charset="0"/>
        <a:ea typeface="+mn-ea"/>
        <a:cs typeface="Arial" charset="0"/>
      </a:defRPr>
    </a:lvl4pPr>
    <a:lvl5pPr marL="8593842" indent="-5458913" algn="l" defTabSz="4294200" rtl="0" fontAlgn="base">
      <a:spcBef>
        <a:spcPct val="0"/>
      </a:spcBef>
      <a:spcAft>
        <a:spcPct val="0"/>
      </a:spcAft>
      <a:defRPr sz="8400" kern="1200">
        <a:solidFill>
          <a:schemeClr val="tx1"/>
        </a:solidFill>
        <a:latin typeface="Arial" charset="0"/>
        <a:ea typeface="+mn-ea"/>
        <a:cs typeface="Arial" charset="0"/>
      </a:defRPr>
    </a:lvl5pPr>
    <a:lvl6pPr marL="3918661" algn="l" defTabSz="1567464" rtl="0" eaLnBrk="1" latinLnBrk="0" hangingPunct="1">
      <a:defRPr sz="8400" kern="1200">
        <a:solidFill>
          <a:schemeClr val="tx1"/>
        </a:solidFill>
        <a:latin typeface="Arial" charset="0"/>
        <a:ea typeface="+mn-ea"/>
        <a:cs typeface="Arial" charset="0"/>
      </a:defRPr>
    </a:lvl6pPr>
    <a:lvl7pPr marL="4702393" algn="l" defTabSz="1567464" rtl="0" eaLnBrk="1" latinLnBrk="0" hangingPunct="1">
      <a:defRPr sz="8400" kern="1200">
        <a:solidFill>
          <a:schemeClr val="tx1"/>
        </a:solidFill>
        <a:latin typeface="Arial" charset="0"/>
        <a:ea typeface="+mn-ea"/>
        <a:cs typeface="Arial" charset="0"/>
      </a:defRPr>
    </a:lvl7pPr>
    <a:lvl8pPr marL="5486126" algn="l" defTabSz="1567464" rtl="0" eaLnBrk="1" latinLnBrk="0" hangingPunct="1">
      <a:defRPr sz="8400" kern="1200">
        <a:solidFill>
          <a:schemeClr val="tx1"/>
        </a:solidFill>
        <a:latin typeface="Arial" charset="0"/>
        <a:ea typeface="+mn-ea"/>
        <a:cs typeface="Arial" charset="0"/>
      </a:defRPr>
    </a:lvl8pPr>
    <a:lvl9pPr marL="6269858" algn="l" defTabSz="1567464" rtl="0" eaLnBrk="1" latinLnBrk="0" hangingPunct="1">
      <a:defRPr sz="8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2096">
          <p15:clr>
            <a:srgbClr val="A4A3A4"/>
          </p15:clr>
        </p15:guide>
        <p15:guide id="2" pos="13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868" autoAdjust="0"/>
    <p:restoredTop sz="97116" autoAdjust="0"/>
  </p:normalViewPr>
  <p:slideViewPr>
    <p:cSldViewPr>
      <p:cViewPr varScale="1">
        <p:scale>
          <a:sx n="12" d="100"/>
          <a:sy n="12" d="100"/>
        </p:scale>
        <p:origin x="1804" y="56"/>
      </p:cViewPr>
      <p:guideLst>
        <p:guide orient="horz" pos="12096"/>
        <p:guide pos="138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baker03\Documents\Documents\Smold\Winthrop_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baker03\Documents\Documents\Smold\Winthrop_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sbaker03\Documents\Documents\Smold\Winthrop_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r>
              <a:rPr lang="en-US"/>
              <a:t>Rendevous  Fire #1 </a:t>
            </a:r>
          </a:p>
          <a:p>
            <a:pPr>
              <a:defRPr/>
            </a:pPr>
            <a:r>
              <a:rPr lang="en-US"/>
              <a:t>6/5/17</a:t>
            </a:r>
          </a:p>
        </c:rich>
      </c:tx>
      <c:layout>
        <c:manualLayout>
          <c:xMode val="edge"/>
          <c:yMode val="edge"/>
          <c:x val="0.42011730205278591"/>
          <c:y val="3.8383838383838381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569404497174187"/>
          <c:y val="0.16489340285917259"/>
          <c:w val="0.65706939515939744"/>
          <c:h val="0.59624386891969516"/>
        </c:manualLayout>
      </c:layout>
      <c:scatterChart>
        <c:scatterStyle val="lineMarker"/>
        <c:varyColors val="0"/>
        <c:ser>
          <c:idx val="0"/>
          <c:order val="0"/>
          <c:spPr>
            <a:ln w="25400" cap="rnd">
              <a:noFill/>
              <a:round/>
            </a:ln>
            <a:effectLst/>
          </c:spPr>
          <c:marker>
            <c:symbol val="triangle"/>
            <c:size val="7"/>
            <c:spPr>
              <a:solidFill>
                <a:schemeClr val="accent1"/>
              </a:solidFill>
              <a:ln w="9525">
                <a:solidFill>
                  <a:schemeClr val="accent1"/>
                </a:solidFill>
              </a:ln>
              <a:effectLst/>
            </c:spPr>
          </c:marker>
          <c:xVal>
            <c:numRef>
              <c:f>'Results (2)'!$D$11:$D$28</c:f>
              <c:numCache>
                <c:formatCode>General</c:formatCode>
                <c:ptCount val="18"/>
                <c:pt idx="0" formatCode="0.00">
                  <c:v>0.58333333333333337</c:v>
                </c:pt>
                <c:pt idx="4" formatCode="0.00">
                  <c:v>0.9</c:v>
                </c:pt>
                <c:pt idx="8" formatCode="0.00">
                  <c:v>1.1166666666666667</c:v>
                </c:pt>
                <c:pt idx="12" formatCode="0.00">
                  <c:v>1.95</c:v>
                </c:pt>
                <c:pt idx="16" formatCode="0.00">
                  <c:v>2.3666666666666667</c:v>
                </c:pt>
              </c:numCache>
            </c:numRef>
          </c:xVal>
          <c:yVal>
            <c:numRef>
              <c:f>'Results (2)'!$AF$12:$AF$28</c:f>
              <c:numCache>
                <c:formatCode>General</c:formatCode>
                <c:ptCount val="17"/>
                <c:pt idx="0" formatCode="0.0">
                  <c:v>68.079969631672185</c:v>
                </c:pt>
                <c:pt idx="4" formatCode="0.0">
                  <c:v>39.909401937105237</c:v>
                </c:pt>
                <c:pt idx="8" formatCode="0.0">
                  <c:v>9.2161919706671096</c:v>
                </c:pt>
                <c:pt idx="12" formatCode="0.0">
                  <c:v>1.1027192624814046</c:v>
                </c:pt>
                <c:pt idx="16" formatCode="0.0">
                  <c:v>2.0399049736977983</c:v>
                </c:pt>
              </c:numCache>
            </c:numRef>
          </c:yVal>
          <c:smooth val="0"/>
          <c:extLst>
            <c:ext xmlns:c16="http://schemas.microsoft.com/office/drawing/2014/chart" uri="{C3380CC4-5D6E-409C-BE32-E72D297353CC}">
              <c16:uniqueId val="{00000000-987A-4271-900D-B71D452BA4A0}"/>
            </c:ext>
          </c:extLst>
        </c:ser>
        <c:dLbls>
          <c:showLegendKey val="0"/>
          <c:showVal val="0"/>
          <c:showCatName val="0"/>
          <c:showSerName val="0"/>
          <c:showPercent val="0"/>
          <c:showBubbleSize val="0"/>
        </c:dLbls>
        <c:axId val="204512872"/>
        <c:axId val="204513264"/>
      </c:scatterChart>
      <c:valAx>
        <c:axId val="2045128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a:defRPr sz="1600" b="0" i="0" u="none" strike="noStrike" kern="1200" baseline="0">
                    <a:solidFill>
                      <a:srgbClr val="000000"/>
                    </a:solidFill>
                    <a:latin typeface="+mn-lt"/>
                    <a:ea typeface="+mn-ea"/>
                    <a:cs typeface="+mn-cs"/>
                  </a:defRPr>
                </a:pPr>
                <a:r>
                  <a:rPr lang="en-US"/>
                  <a:t>Hours Since Ignition</a:t>
                </a:r>
              </a:p>
            </c:rich>
          </c:tx>
          <c:layout>
            <c:manualLayout>
              <c:xMode val="edge"/>
              <c:yMode val="edge"/>
              <c:x val="0.43053755743875122"/>
              <c:y val="0.89157750735703478"/>
            </c:manualLayout>
          </c:layout>
          <c:overlay val="0"/>
          <c:spPr>
            <a:noFill/>
            <a:ln>
              <a:noFill/>
            </a:ln>
            <a:effectLst/>
          </c:spPr>
          <c:txPr>
            <a:bodyPr rot="0" spcFirstLastPara="1" vertOverflow="ellipsis" vert="horz" wrap="square" anchor="ctr" anchorCtr="1"/>
            <a:lstStyle/>
            <a:p>
              <a:pPr algn="ctr">
                <a:defRPr sz="1600" b="0" i="0" u="none" strike="noStrike" kern="1200" baseline="0">
                  <a:solidFill>
                    <a:srgbClr val="000000"/>
                  </a:solidFill>
                  <a:latin typeface="+mn-lt"/>
                  <a:ea typeface="+mn-ea"/>
                  <a:cs typeface="+mn-cs"/>
                </a:defRPr>
              </a:pPr>
              <a:endParaRPr lang="en-US"/>
            </a:p>
          </c:txPr>
        </c:title>
        <c:numFmt formatCode="0.00"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4513264"/>
        <c:crosses val="autoZero"/>
        <c:crossBetween val="midCat"/>
      </c:valAx>
      <c:valAx>
        <c:axId val="204513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Rate of Carbon Emissions</a:t>
                </a:r>
              </a:p>
              <a:p>
                <a:pPr>
                  <a:defRPr/>
                </a:pPr>
                <a:r>
                  <a:rPr lang="en-US"/>
                  <a:t>g C/m2/hour</a:t>
                </a:r>
              </a:p>
            </c:rich>
          </c:tx>
          <c:layout>
            <c:manualLayout>
              <c:xMode val="edge"/>
              <c:yMode val="edge"/>
              <c:x val="3.8962985198697668E-2"/>
              <c:y val="0.2656683369124314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0.0"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4512872"/>
        <c:crosses val="autoZero"/>
        <c:crossBetween val="midCat"/>
      </c:valAx>
      <c:spPr>
        <a:noFill/>
        <a:ln>
          <a:noFill/>
        </a:ln>
        <a:effectLst/>
      </c:spPr>
    </c:plotArea>
    <c:plotVisOnly val="1"/>
    <c:dispBlanksAs val="gap"/>
    <c:showDLblsOverMax val="0"/>
  </c:chart>
  <c:spPr>
    <a:solidFill>
      <a:schemeClr val="bg1"/>
    </a:solidFill>
    <a:ln w="19050" cap="flat" cmpd="sng" algn="ctr">
      <a:noFill/>
      <a:round/>
    </a:ln>
    <a:effectLst/>
  </c:spPr>
  <c:txPr>
    <a:bodyPr/>
    <a:lstStyle/>
    <a:p>
      <a:pPr>
        <a:defRPr sz="1600" b="0" i="0" baseline="0">
          <a:solidFill>
            <a:srgbClr val="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920" b="0" i="0" u="none" strike="noStrike" kern="1200" spc="0" baseline="0">
                <a:solidFill>
                  <a:srgbClr val="000000"/>
                </a:solidFill>
                <a:latin typeface="+mn-lt"/>
                <a:ea typeface="+mn-ea"/>
                <a:cs typeface="+mn-cs"/>
              </a:defRPr>
            </a:pPr>
            <a:r>
              <a:rPr lang="en-US"/>
              <a:t>Goat Fire #6 </a:t>
            </a:r>
          </a:p>
          <a:p>
            <a:pPr algn="ctr">
              <a:defRPr/>
            </a:pPr>
            <a:r>
              <a:rPr lang="en-US"/>
              <a:t>6/7/17</a:t>
            </a:r>
          </a:p>
        </c:rich>
      </c:tx>
      <c:layout>
        <c:manualLayout>
          <c:xMode val="edge"/>
          <c:yMode val="edge"/>
          <c:x val="0.42805425313098766"/>
          <c:y val="3.2419139608138227E-2"/>
        </c:manualLayout>
      </c:layout>
      <c:overlay val="0"/>
      <c:spPr>
        <a:noFill/>
        <a:ln>
          <a:noFill/>
        </a:ln>
        <a:effectLst/>
      </c:spPr>
      <c:txPr>
        <a:bodyPr rot="0" spcFirstLastPara="1" vertOverflow="ellipsis" vert="horz" wrap="square" anchor="ctr" anchorCtr="1"/>
        <a:lstStyle/>
        <a:p>
          <a:pPr algn="ctr">
            <a:defRPr sz="192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4826875784737573"/>
          <c:y val="0.19692866652377894"/>
          <c:w val="0.67001476857261155"/>
          <c:h val="0.59671871450617586"/>
        </c:manualLayout>
      </c:layout>
      <c:scatterChart>
        <c:scatterStyle val="lineMarker"/>
        <c:varyColors val="0"/>
        <c:ser>
          <c:idx val="0"/>
          <c:order val="0"/>
          <c:spPr>
            <a:ln w="25400" cap="rnd">
              <a:noFill/>
              <a:round/>
            </a:ln>
            <a:effectLst/>
          </c:spPr>
          <c:marker>
            <c:symbol val="triangle"/>
            <c:size val="7"/>
            <c:spPr>
              <a:solidFill>
                <a:schemeClr val="accent1"/>
              </a:solidFill>
              <a:ln w="9525">
                <a:solidFill>
                  <a:schemeClr val="accent1"/>
                </a:solidFill>
              </a:ln>
              <a:effectLst/>
            </c:spPr>
          </c:marker>
          <c:xVal>
            <c:numRef>
              <c:f>'Results (2)'!$D$65:$D$81</c:f>
              <c:numCache>
                <c:formatCode>General</c:formatCode>
                <c:ptCount val="17"/>
                <c:pt idx="0" formatCode="0.00">
                  <c:v>11.316666666666666</c:v>
                </c:pt>
                <c:pt idx="4" formatCode="0.00">
                  <c:v>11.833333333333334</c:v>
                </c:pt>
                <c:pt idx="8" formatCode="0.00">
                  <c:v>12.583333333333334</c:v>
                </c:pt>
                <c:pt idx="12" formatCode="0.00">
                  <c:v>14.766666666666667</c:v>
                </c:pt>
                <c:pt idx="16" formatCode="0.00">
                  <c:v>15.533333333333333</c:v>
                </c:pt>
              </c:numCache>
            </c:numRef>
          </c:xVal>
          <c:yVal>
            <c:numRef>
              <c:f>'Results (2)'!$AF$66:$AF$82</c:f>
              <c:numCache>
                <c:formatCode>General</c:formatCode>
                <c:ptCount val="17"/>
                <c:pt idx="0" formatCode="0.0">
                  <c:v>10.848842673457916</c:v>
                </c:pt>
                <c:pt idx="4" formatCode="0.0">
                  <c:v>28.701929359875582</c:v>
                </c:pt>
                <c:pt idx="8" formatCode="0.0">
                  <c:v>15.768737629967372</c:v>
                </c:pt>
                <c:pt idx="12" formatCode="0.0">
                  <c:v>6.0438395303347816</c:v>
                </c:pt>
                <c:pt idx="16" formatCode="0.0">
                  <c:v>3.9664670152272414</c:v>
                </c:pt>
              </c:numCache>
            </c:numRef>
          </c:yVal>
          <c:smooth val="0"/>
          <c:extLst>
            <c:ext xmlns:c16="http://schemas.microsoft.com/office/drawing/2014/chart" uri="{C3380CC4-5D6E-409C-BE32-E72D297353CC}">
              <c16:uniqueId val="{00000000-A8DB-4F53-B2AF-53811BE19B18}"/>
            </c:ext>
          </c:extLst>
        </c:ser>
        <c:dLbls>
          <c:showLegendKey val="0"/>
          <c:showVal val="0"/>
          <c:showCatName val="0"/>
          <c:showSerName val="0"/>
          <c:showPercent val="0"/>
          <c:showBubbleSize val="0"/>
        </c:dLbls>
        <c:axId val="204514440"/>
        <c:axId val="204514832"/>
      </c:scatterChart>
      <c:valAx>
        <c:axId val="204514440"/>
        <c:scaling>
          <c:orientation val="minMax"/>
          <c:max val="16"/>
          <c:min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a:defRPr sz="1600" b="0" i="0" u="none" strike="noStrike" kern="1200" baseline="0">
                    <a:solidFill>
                      <a:srgbClr val="000000"/>
                    </a:solidFill>
                    <a:latin typeface="+mn-lt"/>
                    <a:ea typeface="+mn-ea"/>
                    <a:cs typeface="+mn-cs"/>
                  </a:defRPr>
                </a:pPr>
                <a:r>
                  <a:rPr lang="en-US"/>
                  <a:t>Hours Since Ignition</a:t>
                </a:r>
              </a:p>
            </c:rich>
          </c:tx>
          <c:layout>
            <c:manualLayout>
              <c:xMode val="edge"/>
              <c:yMode val="edge"/>
              <c:x val="0.43053755743875122"/>
              <c:y val="0.89157750735703478"/>
            </c:manualLayout>
          </c:layout>
          <c:overlay val="0"/>
          <c:spPr>
            <a:noFill/>
            <a:ln>
              <a:noFill/>
            </a:ln>
            <a:effectLst/>
          </c:spPr>
          <c:txPr>
            <a:bodyPr rot="0" spcFirstLastPara="1" vertOverflow="ellipsis" vert="horz" wrap="square" anchor="ctr" anchorCtr="1"/>
            <a:lstStyle/>
            <a:p>
              <a:pPr algn="ctr">
                <a:defRPr sz="1600" b="0" i="0" u="none" strike="noStrike" kern="1200" baseline="0">
                  <a:solidFill>
                    <a:srgbClr val="000000"/>
                  </a:solidFill>
                  <a:latin typeface="+mn-lt"/>
                  <a:ea typeface="+mn-ea"/>
                  <a:cs typeface="+mn-cs"/>
                </a:defRPr>
              </a:pPr>
              <a:endParaRPr lang="en-US"/>
            </a:p>
          </c:txPr>
        </c:title>
        <c:numFmt formatCode="0.00"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4514832"/>
        <c:crosses val="autoZero"/>
        <c:crossBetween val="midCat"/>
      </c:valAx>
      <c:valAx>
        <c:axId val="204514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Rate of Carbon Emissions</a:t>
                </a:r>
              </a:p>
              <a:p>
                <a:pPr>
                  <a:defRPr/>
                </a:pPr>
                <a:r>
                  <a:rPr lang="en-US"/>
                  <a:t>g C/m2/hour</a:t>
                </a:r>
              </a:p>
            </c:rich>
          </c:tx>
          <c:layout>
            <c:manualLayout>
              <c:xMode val="edge"/>
              <c:yMode val="edge"/>
              <c:x val="3.8962985198697668E-2"/>
              <c:y val="0.2656683369124314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0.0"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4514440"/>
        <c:crosses val="autoZero"/>
        <c:crossBetween val="midCat"/>
      </c:valAx>
      <c:spPr>
        <a:noFill/>
        <a:ln>
          <a:noFill/>
        </a:ln>
        <a:effectLst/>
      </c:spPr>
    </c:plotArea>
    <c:plotVisOnly val="1"/>
    <c:dispBlanksAs val="gap"/>
    <c:showDLblsOverMax val="0"/>
  </c:chart>
  <c:spPr>
    <a:solidFill>
      <a:schemeClr val="bg1"/>
    </a:solidFill>
    <a:ln w="19050" cap="flat" cmpd="sng" algn="ctr">
      <a:noFill/>
      <a:round/>
    </a:ln>
    <a:effectLst/>
  </c:spPr>
  <c:txPr>
    <a:bodyPr/>
    <a:lstStyle/>
    <a:p>
      <a:pPr>
        <a:defRPr sz="1600" baseline="0">
          <a:solidFill>
            <a:srgbClr val="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r>
              <a:rPr lang="en-US"/>
              <a:t>8 Mile #1  </a:t>
            </a:r>
          </a:p>
        </c:rich>
      </c:tx>
      <c:layout>
        <c:manualLayout>
          <c:xMode val="edge"/>
          <c:yMode val="edge"/>
          <c:x val="0.45051108447273519"/>
          <c:y val="2.6917839775676494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3495253477745945"/>
          <c:y val="0.1492214828335951"/>
          <c:w val="0.70985921239942595"/>
          <c:h val="0.59849600896156796"/>
        </c:manualLayout>
      </c:layout>
      <c:scatterChart>
        <c:scatterStyle val="lineMarker"/>
        <c:varyColors val="0"/>
        <c:ser>
          <c:idx val="0"/>
          <c:order val="0"/>
          <c:spPr>
            <a:ln w="25400" cap="rnd">
              <a:noFill/>
              <a:round/>
            </a:ln>
            <a:effectLst/>
          </c:spPr>
          <c:marker>
            <c:symbol val="triangle"/>
            <c:size val="10"/>
            <c:spPr>
              <a:solidFill>
                <a:srgbClr val="C00000"/>
              </a:solidFill>
              <a:ln w="9525">
                <a:solidFill>
                  <a:srgbClr val="C00000"/>
                </a:solidFill>
              </a:ln>
              <a:effectLst/>
            </c:spPr>
          </c:marker>
          <c:xVal>
            <c:numRef>
              <c:f>'Results (2)'!$AE$5:$AE$25</c:f>
              <c:numCache>
                <c:formatCode>General</c:formatCode>
                <c:ptCount val="21"/>
                <c:pt idx="0">
                  <c:v>58</c:v>
                </c:pt>
                <c:pt idx="4">
                  <c:v>126</c:v>
                </c:pt>
                <c:pt idx="8">
                  <c:v>192</c:v>
                </c:pt>
                <c:pt idx="12">
                  <c:v>259</c:v>
                </c:pt>
                <c:pt idx="16">
                  <c:v>322</c:v>
                </c:pt>
                <c:pt idx="20">
                  <c:v>371</c:v>
                </c:pt>
              </c:numCache>
            </c:numRef>
          </c:xVal>
          <c:yVal>
            <c:numRef>
              <c:f>'Results (2)'!$AD$5:$AD$25</c:f>
              <c:numCache>
                <c:formatCode>General</c:formatCode>
                <c:ptCount val="21"/>
                <c:pt idx="0" formatCode="0.0">
                  <c:v>125.86199581476551</c:v>
                </c:pt>
                <c:pt idx="4" formatCode="0.0">
                  <c:v>157.43288694217608</c:v>
                </c:pt>
                <c:pt idx="8" formatCode="0.0">
                  <c:v>110.38476827773304</c:v>
                </c:pt>
                <c:pt idx="12" formatCode="0.0">
                  <c:v>293.12347978163461</c:v>
                </c:pt>
                <c:pt idx="16" formatCode="0.0">
                  <c:v>227.25629154970875</c:v>
                </c:pt>
                <c:pt idx="20" formatCode="0.0">
                  <c:v>287.74861684654843</c:v>
                </c:pt>
              </c:numCache>
            </c:numRef>
          </c:yVal>
          <c:smooth val="0"/>
          <c:extLst>
            <c:ext xmlns:c16="http://schemas.microsoft.com/office/drawing/2014/chart" uri="{C3380CC4-5D6E-409C-BE32-E72D297353CC}">
              <c16:uniqueId val="{00000000-CFDE-49D2-A559-A650517BCC38}"/>
            </c:ext>
          </c:extLst>
        </c:ser>
        <c:dLbls>
          <c:showLegendKey val="0"/>
          <c:showVal val="0"/>
          <c:showCatName val="0"/>
          <c:showSerName val="0"/>
          <c:showPercent val="0"/>
          <c:showBubbleSize val="0"/>
        </c:dLbls>
        <c:axId val="205710232"/>
        <c:axId val="205710624"/>
      </c:scatterChart>
      <c:valAx>
        <c:axId val="205710232"/>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Time Since Ignition </a:t>
                </a:r>
              </a:p>
              <a:p>
                <a:pPr>
                  <a:defRPr/>
                </a:pPr>
                <a:r>
                  <a:rPr lang="en-US"/>
                  <a:t>Minutes</a:t>
                </a:r>
              </a:p>
            </c:rich>
          </c:tx>
          <c:layout>
            <c:manualLayout>
              <c:xMode val="edge"/>
              <c:yMode val="edge"/>
              <c:x val="0.42508058743390215"/>
              <c:y val="0.86261655929372461"/>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5710624"/>
        <c:crosses val="autoZero"/>
        <c:crossBetween val="midCat"/>
      </c:valAx>
      <c:valAx>
        <c:axId val="205710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g C/m2/hour</a:t>
                </a:r>
              </a:p>
            </c:rich>
          </c:tx>
          <c:layout>
            <c:manualLayout>
              <c:xMode val="edge"/>
              <c:yMode val="edge"/>
              <c:x val="2.3298409710965015E-2"/>
              <c:y val="0.3098389731863288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0" sourceLinked="0"/>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5710232"/>
        <c:crosses val="autoZero"/>
        <c:crossBetween val="midCat"/>
      </c:valAx>
      <c:spPr>
        <a:noFill/>
        <a:ln>
          <a:noFill/>
        </a:ln>
        <a:effectLst/>
      </c:spPr>
    </c:plotArea>
    <c:plotVisOnly val="1"/>
    <c:dispBlanksAs val="gap"/>
    <c:showDLblsOverMax val="0"/>
  </c:chart>
  <c:spPr>
    <a:solidFill>
      <a:sysClr val="window" lastClr="FFFFFF"/>
    </a:solidFill>
    <a:ln>
      <a:noFill/>
    </a:ln>
    <a:effectLst/>
  </c:spPr>
  <c:txPr>
    <a:bodyPr/>
    <a:lstStyle/>
    <a:p>
      <a:pPr>
        <a:defRPr sz="1600" b="0" i="0" baseline="0">
          <a:solidFill>
            <a:srgbClr val="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r>
              <a:rPr lang="en-US"/>
              <a:t>8 Mile #2  </a:t>
            </a:r>
          </a:p>
        </c:rich>
      </c:tx>
      <c:layout>
        <c:manualLayout>
          <c:xMode val="edge"/>
          <c:yMode val="edge"/>
          <c:x val="0.43358642474350534"/>
          <c:y val="2.753461406693093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980700233571719"/>
          <c:y val="0.14736930964768505"/>
          <c:w val="0.6871606588167305"/>
          <c:h val="0.62269070313579222"/>
        </c:manualLayout>
      </c:layout>
      <c:scatterChart>
        <c:scatterStyle val="lineMarker"/>
        <c:varyColors val="0"/>
        <c:ser>
          <c:idx val="0"/>
          <c:order val="0"/>
          <c:spPr>
            <a:ln w="25400" cap="rnd">
              <a:noFill/>
              <a:round/>
            </a:ln>
            <a:effectLst/>
          </c:spPr>
          <c:marker>
            <c:symbol val="triangle"/>
            <c:size val="10"/>
            <c:spPr>
              <a:solidFill>
                <a:srgbClr val="C00000"/>
              </a:solidFill>
              <a:ln w="9525">
                <a:solidFill>
                  <a:srgbClr val="C00000"/>
                </a:solidFill>
              </a:ln>
              <a:effectLst/>
            </c:spPr>
          </c:marker>
          <c:xVal>
            <c:numRef>
              <c:f>'Results (2)'!$AE$33:$AE$61</c:f>
              <c:numCache>
                <c:formatCode>General</c:formatCode>
                <c:ptCount val="29"/>
                <c:pt idx="0">
                  <c:v>78</c:v>
                </c:pt>
                <c:pt idx="4">
                  <c:v>142</c:v>
                </c:pt>
                <c:pt idx="8">
                  <c:v>202</c:v>
                </c:pt>
                <c:pt idx="12">
                  <c:v>261</c:v>
                </c:pt>
                <c:pt idx="16">
                  <c:v>321</c:v>
                </c:pt>
                <c:pt idx="20">
                  <c:v>380</c:v>
                </c:pt>
                <c:pt idx="24">
                  <c:v>439</c:v>
                </c:pt>
                <c:pt idx="28">
                  <c:v>498</c:v>
                </c:pt>
              </c:numCache>
            </c:numRef>
          </c:xVal>
          <c:yVal>
            <c:numRef>
              <c:f>'Results (2)'!$AD$33:$AD$61</c:f>
              <c:numCache>
                <c:formatCode>General</c:formatCode>
                <c:ptCount val="29"/>
                <c:pt idx="0" formatCode="0.0">
                  <c:v>60.633442115671237</c:v>
                </c:pt>
                <c:pt idx="4" formatCode="0.0">
                  <c:v>155.17368359033131</c:v>
                </c:pt>
                <c:pt idx="8" formatCode="0.0">
                  <c:v>132.40841347119823</c:v>
                </c:pt>
                <c:pt idx="12" formatCode="0.0">
                  <c:v>92.224697991770753</c:v>
                </c:pt>
                <c:pt idx="16" formatCode="0.0">
                  <c:v>210.63386943016513</c:v>
                </c:pt>
                <c:pt idx="20" formatCode="0.0">
                  <c:v>201.47321890487933</c:v>
                </c:pt>
                <c:pt idx="24" formatCode="0.0">
                  <c:v>97.581179541898749</c:v>
                </c:pt>
                <c:pt idx="28" formatCode="0.0">
                  <c:v>115.46448236468188</c:v>
                </c:pt>
              </c:numCache>
            </c:numRef>
          </c:yVal>
          <c:smooth val="0"/>
          <c:extLst>
            <c:ext xmlns:c16="http://schemas.microsoft.com/office/drawing/2014/chart" uri="{C3380CC4-5D6E-409C-BE32-E72D297353CC}">
              <c16:uniqueId val="{00000000-8958-45E5-A364-C03576164C1D}"/>
            </c:ext>
          </c:extLst>
        </c:ser>
        <c:dLbls>
          <c:showLegendKey val="0"/>
          <c:showVal val="0"/>
          <c:showCatName val="0"/>
          <c:showSerName val="0"/>
          <c:showPercent val="0"/>
          <c:showBubbleSize val="0"/>
        </c:dLbls>
        <c:axId val="205711408"/>
        <c:axId val="205711800"/>
      </c:scatterChart>
      <c:valAx>
        <c:axId val="205711408"/>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Time Since Ignition </a:t>
                </a:r>
              </a:p>
              <a:p>
                <a:pPr>
                  <a:defRPr/>
                </a:pPr>
                <a:r>
                  <a:rPr lang="en-US"/>
                  <a:t>Minutes</a:t>
                </a:r>
              </a:p>
            </c:rich>
          </c:tx>
          <c:layout>
            <c:manualLayout>
              <c:xMode val="edge"/>
              <c:yMode val="edge"/>
              <c:x val="0.42508058743390215"/>
              <c:y val="0.86261655929372461"/>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5711800"/>
        <c:crosses val="autoZero"/>
        <c:crossBetween val="midCat"/>
      </c:valAx>
      <c:valAx>
        <c:axId val="205711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g C/m2/hour</a:t>
                </a:r>
              </a:p>
            </c:rich>
          </c:tx>
          <c:layout>
            <c:manualLayout>
              <c:xMode val="edge"/>
              <c:yMode val="edge"/>
              <c:x val="3.6250770446448165E-2"/>
              <c:y val="0.3408944684275079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0" sourceLinked="0"/>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5711408"/>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b="0" i="0" baseline="0">
          <a:solidFill>
            <a:srgbClr val="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r>
              <a:rPr lang="en-US" b="0" i="0" baseline="0"/>
              <a:t>8 Mile #3  </a:t>
            </a:r>
          </a:p>
        </c:rich>
      </c:tx>
      <c:layout>
        <c:manualLayout>
          <c:xMode val="edge"/>
          <c:yMode val="edge"/>
          <c:x val="0.47803676949472607"/>
          <c:y val="3.2243801332367934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3905679281288775"/>
          <c:y val="0.14766427102531685"/>
          <c:w val="0.68706513224031907"/>
          <c:h val="0.62269070313579222"/>
        </c:manualLayout>
      </c:layout>
      <c:scatterChart>
        <c:scatterStyle val="lineMarker"/>
        <c:varyColors val="0"/>
        <c:ser>
          <c:idx val="0"/>
          <c:order val="0"/>
          <c:spPr>
            <a:ln w="25400" cap="rnd">
              <a:noFill/>
              <a:round/>
            </a:ln>
            <a:effectLst/>
          </c:spPr>
          <c:marker>
            <c:symbol val="triangle"/>
            <c:size val="10"/>
            <c:spPr>
              <a:solidFill>
                <a:srgbClr val="C00000"/>
              </a:solidFill>
              <a:ln w="12700">
                <a:solidFill>
                  <a:srgbClr val="C00000"/>
                </a:solidFill>
              </a:ln>
              <a:effectLst/>
            </c:spPr>
          </c:marker>
          <c:xVal>
            <c:numRef>
              <c:f>'Results (2)'!$AE$67:$AE$95</c:f>
              <c:numCache>
                <c:formatCode>General</c:formatCode>
                <c:ptCount val="29"/>
                <c:pt idx="0">
                  <c:v>73</c:v>
                </c:pt>
                <c:pt idx="4">
                  <c:v>132</c:v>
                </c:pt>
                <c:pt idx="8">
                  <c:v>192</c:v>
                </c:pt>
                <c:pt idx="12">
                  <c:v>250</c:v>
                </c:pt>
                <c:pt idx="16">
                  <c:v>309</c:v>
                </c:pt>
                <c:pt idx="20">
                  <c:v>367</c:v>
                </c:pt>
                <c:pt idx="24">
                  <c:v>430</c:v>
                </c:pt>
                <c:pt idx="28">
                  <c:v>489</c:v>
                </c:pt>
              </c:numCache>
            </c:numRef>
          </c:xVal>
          <c:yVal>
            <c:numRef>
              <c:f>'Results (2)'!$AD$67:$AD$95</c:f>
              <c:numCache>
                <c:formatCode>General</c:formatCode>
                <c:ptCount val="29"/>
                <c:pt idx="0" formatCode="0.0">
                  <c:v>22.042779884337083</c:v>
                </c:pt>
                <c:pt idx="4" formatCode="0.0">
                  <c:v>209.52011108306431</c:v>
                </c:pt>
                <c:pt idx="8" formatCode="0.0">
                  <c:v>193.23240976258745</c:v>
                </c:pt>
                <c:pt idx="12" formatCode="0.0">
                  <c:v>164.21688290130837</c:v>
                </c:pt>
                <c:pt idx="16" formatCode="0.0">
                  <c:v>132.61465872230167</c:v>
                </c:pt>
                <c:pt idx="20" formatCode="0.0">
                  <c:v>122.10235365933544</c:v>
                </c:pt>
                <c:pt idx="24" formatCode="0.0">
                  <c:v>234.62039573965311</c:v>
                </c:pt>
                <c:pt idx="28" formatCode="0.0">
                  <c:v>303.54356951109173</c:v>
                </c:pt>
              </c:numCache>
            </c:numRef>
          </c:yVal>
          <c:smooth val="0"/>
          <c:extLst>
            <c:ext xmlns:c16="http://schemas.microsoft.com/office/drawing/2014/chart" uri="{C3380CC4-5D6E-409C-BE32-E72D297353CC}">
              <c16:uniqueId val="{00000000-30EE-47EB-9FC7-26439365E483}"/>
            </c:ext>
          </c:extLst>
        </c:ser>
        <c:dLbls>
          <c:showLegendKey val="0"/>
          <c:showVal val="0"/>
          <c:showCatName val="0"/>
          <c:showSerName val="0"/>
          <c:showPercent val="0"/>
          <c:showBubbleSize val="0"/>
        </c:dLbls>
        <c:axId val="205712584"/>
        <c:axId val="205712976"/>
      </c:scatterChart>
      <c:valAx>
        <c:axId val="20571258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rgbClr val="000000"/>
                    </a:solidFill>
                    <a:latin typeface="+mn-lt"/>
                    <a:ea typeface="+mn-ea"/>
                    <a:cs typeface="+mn-cs"/>
                  </a:defRPr>
                </a:pPr>
                <a:r>
                  <a:rPr lang="en-US" b="0" dirty="0"/>
                  <a:t>Time Since Ignition </a:t>
                </a:r>
              </a:p>
              <a:p>
                <a:pPr>
                  <a:defRPr/>
                </a:pPr>
                <a:r>
                  <a:rPr lang="en-US" b="0" dirty="0"/>
                  <a:t>Minutes</a:t>
                </a:r>
              </a:p>
            </c:rich>
          </c:tx>
          <c:layout>
            <c:manualLayout>
              <c:xMode val="edge"/>
              <c:yMode val="edge"/>
              <c:x val="0.42508065626757441"/>
              <c:y val="0.85563302341684344"/>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5712976"/>
        <c:crosses val="autoZero"/>
        <c:crossBetween val="midCat"/>
      </c:valAx>
      <c:valAx>
        <c:axId val="205712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b="0" i="0" baseline="0"/>
                  <a:t>g C/m2/hour</a:t>
                </a:r>
              </a:p>
            </c:rich>
          </c:tx>
          <c:layout>
            <c:manualLayout>
              <c:xMode val="edge"/>
              <c:yMode val="edge"/>
              <c:x val="3.3730572148514687E-2"/>
              <c:y val="0.3408027342488396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0" sourceLinked="0"/>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205712584"/>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sz="1600" b="1" i="0" baseline="0">
          <a:solidFill>
            <a:srgbClr val="00000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rgbClr val="000000"/>
                </a:solidFill>
                <a:latin typeface="+mn-lt"/>
                <a:ea typeface="+mn-ea"/>
                <a:cs typeface="+mn-cs"/>
              </a:defRPr>
            </a:pPr>
            <a:r>
              <a:rPr lang="en-US"/>
              <a:t>probe  2 </a:t>
            </a:r>
          </a:p>
          <a:p>
            <a:pPr>
              <a:defRPr/>
            </a:pPr>
            <a:r>
              <a:rPr lang="en-US"/>
              <a:t>6/27/17  #1</a:t>
            </a:r>
          </a:p>
        </c:rich>
      </c:tx>
      <c:layout>
        <c:manualLayout>
          <c:xMode val="edge"/>
          <c:yMode val="edge"/>
          <c:x val="0.40039895008058723"/>
          <c:y val="7.0298769771528994E-3"/>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8411758729525166"/>
          <c:y val="0.15367716996711087"/>
          <c:w val="0.74978011473474471"/>
          <c:h val="0.61207533592571584"/>
        </c:manualLayout>
      </c:layout>
      <c:lineChart>
        <c:grouping val="standard"/>
        <c:varyColors val="0"/>
        <c:ser>
          <c:idx val="0"/>
          <c:order val="0"/>
          <c:tx>
            <c:strRef>
              <c:f>EightMile_1_06272017_logger2!$C$1</c:f>
              <c:strCache>
                <c:ptCount val="1"/>
                <c:pt idx="0">
                  <c:v>12 cm</c:v>
                </c:pt>
              </c:strCache>
            </c:strRef>
          </c:tx>
          <c:spPr>
            <a:ln w="28575" cap="rnd">
              <a:solidFill>
                <a:schemeClr val="accent1"/>
              </a:solidFill>
              <a:round/>
            </a:ln>
            <a:effectLst/>
          </c:spPr>
          <c:marker>
            <c:symbol val="none"/>
          </c:marker>
          <c:val>
            <c:numRef>
              <c:f>EightMile_1_06272017_logger2!$C$2:$C$2683</c:f>
              <c:numCache>
                <c:formatCode>General</c:formatCode>
                <c:ptCount val="2682"/>
                <c:pt idx="0">
                  <c:v>20.3</c:v>
                </c:pt>
                <c:pt idx="1">
                  <c:v>20.3</c:v>
                </c:pt>
                <c:pt idx="2">
                  <c:v>20.3</c:v>
                </c:pt>
                <c:pt idx="3">
                  <c:v>20.3</c:v>
                </c:pt>
                <c:pt idx="4">
                  <c:v>20.3</c:v>
                </c:pt>
                <c:pt idx="5">
                  <c:v>20.3</c:v>
                </c:pt>
                <c:pt idx="6">
                  <c:v>20.3</c:v>
                </c:pt>
                <c:pt idx="7">
                  <c:v>20.3</c:v>
                </c:pt>
                <c:pt idx="8">
                  <c:v>20.2</c:v>
                </c:pt>
                <c:pt idx="9">
                  <c:v>20.2</c:v>
                </c:pt>
                <c:pt idx="10">
                  <c:v>20.2</c:v>
                </c:pt>
                <c:pt idx="11">
                  <c:v>20.2</c:v>
                </c:pt>
                <c:pt idx="12">
                  <c:v>20.2</c:v>
                </c:pt>
                <c:pt idx="13">
                  <c:v>20.2</c:v>
                </c:pt>
                <c:pt idx="14">
                  <c:v>20.2</c:v>
                </c:pt>
                <c:pt idx="15">
                  <c:v>20.2</c:v>
                </c:pt>
                <c:pt idx="16">
                  <c:v>20.2</c:v>
                </c:pt>
                <c:pt idx="17">
                  <c:v>20.2</c:v>
                </c:pt>
                <c:pt idx="18">
                  <c:v>20.2</c:v>
                </c:pt>
                <c:pt idx="19">
                  <c:v>20.100000000000001</c:v>
                </c:pt>
                <c:pt idx="20">
                  <c:v>20.2</c:v>
                </c:pt>
                <c:pt idx="21">
                  <c:v>20.2</c:v>
                </c:pt>
                <c:pt idx="22">
                  <c:v>20.2</c:v>
                </c:pt>
                <c:pt idx="23">
                  <c:v>20.2</c:v>
                </c:pt>
                <c:pt idx="24">
                  <c:v>20.2</c:v>
                </c:pt>
                <c:pt idx="25">
                  <c:v>20.2</c:v>
                </c:pt>
                <c:pt idx="26">
                  <c:v>20.2</c:v>
                </c:pt>
                <c:pt idx="27">
                  <c:v>20.2</c:v>
                </c:pt>
                <c:pt idx="28">
                  <c:v>20.2</c:v>
                </c:pt>
                <c:pt idx="29">
                  <c:v>20.2</c:v>
                </c:pt>
                <c:pt idx="30">
                  <c:v>20.2</c:v>
                </c:pt>
                <c:pt idx="31">
                  <c:v>20.2</c:v>
                </c:pt>
                <c:pt idx="32">
                  <c:v>20.2</c:v>
                </c:pt>
                <c:pt idx="33">
                  <c:v>20.2</c:v>
                </c:pt>
                <c:pt idx="34">
                  <c:v>20.2</c:v>
                </c:pt>
                <c:pt idx="35">
                  <c:v>20.100000000000001</c:v>
                </c:pt>
                <c:pt idx="36">
                  <c:v>20.100000000000001</c:v>
                </c:pt>
                <c:pt idx="37">
                  <c:v>20.100000000000001</c:v>
                </c:pt>
                <c:pt idx="38">
                  <c:v>20.100000000000001</c:v>
                </c:pt>
                <c:pt idx="39">
                  <c:v>20.100000000000001</c:v>
                </c:pt>
                <c:pt idx="40">
                  <c:v>20.100000000000001</c:v>
                </c:pt>
                <c:pt idx="41">
                  <c:v>20.100000000000001</c:v>
                </c:pt>
                <c:pt idx="42">
                  <c:v>20.100000000000001</c:v>
                </c:pt>
                <c:pt idx="43">
                  <c:v>20.100000000000001</c:v>
                </c:pt>
                <c:pt idx="44">
                  <c:v>20.100000000000001</c:v>
                </c:pt>
                <c:pt idx="45">
                  <c:v>20.100000000000001</c:v>
                </c:pt>
                <c:pt idx="46">
                  <c:v>20.100000000000001</c:v>
                </c:pt>
                <c:pt idx="47">
                  <c:v>20.100000000000001</c:v>
                </c:pt>
                <c:pt idx="48">
                  <c:v>20.100000000000001</c:v>
                </c:pt>
                <c:pt idx="49">
                  <c:v>20.100000000000001</c:v>
                </c:pt>
                <c:pt idx="50">
                  <c:v>20.100000000000001</c:v>
                </c:pt>
                <c:pt idx="51">
                  <c:v>20.100000000000001</c:v>
                </c:pt>
                <c:pt idx="52">
                  <c:v>20.100000000000001</c:v>
                </c:pt>
                <c:pt idx="53">
                  <c:v>20.100000000000001</c:v>
                </c:pt>
                <c:pt idx="54">
                  <c:v>20.100000000000001</c:v>
                </c:pt>
                <c:pt idx="55">
                  <c:v>20.100000000000001</c:v>
                </c:pt>
                <c:pt idx="56">
                  <c:v>20</c:v>
                </c:pt>
                <c:pt idx="57">
                  <c:v>20</c:v>
                </c:pt>
                <c:pt idx="58">
                  <c:v>20</c:v>
                </c:pt>
                <c:pt idx="59">
                  <c:v>20</c:v>
                </c:pt>
                <c:pt idx="60">
                  <c:v>20</c:v>
                </c:pt>
                <c:pt idx="61">
                  <c:v>20</c:v>
                </c:pt>
                <c:pt idx="62">
                  <c:v>20</c:v>
                </c:pt>
                <c:pt idx="63">
                  <c:v>19.899999999999999</c:v>
                </c:pt>
                <c:pt idx="64">
                  <c:v>20</c:v>
                </c:pt>
                <c:pt idx="65">
                  <c:v>20</c:v>
                </c:pt>
                <c:pt idx="66">
                  <c:v>20</c:v>
                </c:pt>
                <c:pt idx="67">
                  <c:v>20</c:v>
                </c:pt>
                <c:pt idx="68">
                  <c:v>20</c:v>
                </c:pt>
                <c:pt idx="69">
                  <c:v>20</c:v>
                </c:pt>
                <c:pt idx="70">
                  <c:v>20</c:v>
                </c:pt>
                <c:pt idx="71">
                  <c:v>20</c:v>
                </c:pt>
                <c:pt idx="72">
                  <c:v>20</c:v>
                </c:pt>
                <c:pt idx="73">
                  <c:v>19.899999999999999</c:v>
                </c:pt>
                <c:pt idx="74">
                  <c:v>20</c:v>
                </c:pt>
                <c:pt idx="75">
                  <c:v>20</c:v>
                </c:pt>
                <c:pt idx="76">
                  <c:v>20</c:v>
                </c:pt>
                <c:pt idx="77">
                  <c:v>19.899999999999999</c:v>
                </c:pt>
                <c:pt idx="78">
                  <c:v>19.899999999999999</c:v>
                </c:pt>
                <c:pt idx="79">
                  <c:v>19.899999999999999</c:v>
                </c:pt>
                <c:pt idx="80">
                  <c:v>19.899999999999999</c:v>
                </c:pt>
                <c:pt idx="81">
                  <c:v>19.899999999999999</c:v>
                </c:pt>
                <c:pt idx="82">
                  <c:v>19.899999999999999</c:v>
                </c:pt>
                <c:pt idx="83">
                  <c:v>19.899999999999999</c:v>
                </c:pt>
                <c:pt idx="84">
                  <c:v>19.899999999999999</c:v>
                </c:pt>
                <c:pt idx="85">
                  <c:v>19.899999999999999</c:v>
                </c:pt>
                <c:pt idx="86">
                  <c:v>19.899999999999999</c:v>
                </c:pt>
                <c:pt idx="87">
                  <c:v>19.899999999999999</c:v>
                </c:pt>
                <c:pt idx="88">
                  <c:v>19.899999999999999</c:v>
                </c:pt>
                <c:pt idx="89">
                  <c:v>19.899999999999999</c:v>
                </c:pt>
                <c:pt idx="90">
                  <c:v>19.899999999999999</c:v>
                </c:pt>
                <c:pt idx="91">
                  <c:v>19.899999999999999</c:v>
                </c:pt>
                <c:pt idx="92">
                  <c:v>19.899999999999999</c:v>
                </c:pt>
                <c:pt idx="93">
                  <c:v>19.899999999999999</c:v>
                </c:pt>
                <c:pt idx="94">
                  <c:v>19.899999999999999</c:v>
                </c:pt>
                <c:pt idx="95">
                  <c:v>19.899999999999999</c:v>
                </c:pt>
                <c:pt idx="96">
                  <c:v>19.899999999999999</c:v>
                </c:pt>
                <c:pt idx="97">
                  <c:v>19.899999999999999</c:v>
                </c:pt>
                <c:pt idx="98">
                  <c:v>19.899999999999999</c:v>
                </c:pt>
                <c:pt idx="99">
                  <c:v>19.899999999999999</c:v>
                </c:pt>
                <c:pt idx="100">
                  <c:v>19.899999999999999</c:v>
                </c:pt>
                <c:pt idx="101">
                  <c:v>19.899999999999999</c:v>
                </c:pt>
                <c:pt idx="102">
                  <c:v>19.899999999999999</c:v>
                </c:pt>
                <c:pt idx="103">
                  <c:v>19.899999999999999</c:v>
                </c:pt>
                <c:pt idx="104">
                  <c:v>19.899999999999999</c:v>
                </c:pt>
                <c:pt idx="105">
                  <c:v>19.8</c:v>
                </c:pt>
                <c:pt idx="106">
                  <c:v>19.8</c:v>
                </c:pt>
                <c:pt idx="107">
                  <c:v>19.8</c:v>
                </c:pt>
                <c:pt idx="108">
                  <c:v>19.8</c:v>
                </c:pt>
                <c:pt idx="109">
                  <c:v>19.8</c:v>
                </c:pt>
                <c:pt idx="110">
                  <c:v>19.8</c:v>
                </c:pt>
                <c:pt idx="111">
                  <c:v>19.8</c:v>
                </c:pt>
                <c:pt idx="112">
                  <c:v>19.8</c:v>
                </c:pt>
                <c:pt idx="113">
                  <c:v>19.8</c:v>
                </c:pt>
                <c:pt idx="114">
                  <c:v>19.8</c:v>
                </c:pt>
                <c:pt idx="115">
                  <c:v>19.8</c:v>
                </c:pt>
                <c:pt idx="116">
                  <c:v>19.7</c:v>
                </c:pt>
                <c:pt idx="117">
                  <c:v>19.8</c:v>
                </c:pt>
                <c:pt idx="118">
                  <c:v>19.8</c:v>
                </c:pt>
                <c:pt idx="119">
                  <c:v>19.8</c:v>
                </c:pt>
                <c:pt idx="120">
                  <c:v>19.8</c:v>
                </c:pt>
                <c:pt idx="121">
                  <c:v>19.8</c:v>
                </c:pt>
                <c:pt idx="122">
                  <c:v>19.8</c:v>
                </c:pt>
                <c:pt idx="123">
                  <c:v>19.8</c:v>
                </c:pt>
                <c:pt idx="124">
                  <c:v>19.8</c:v>
                </c:pt>
                <c:pt idx="125">
                  <c:v>19.8</c:v>
                </c:pt>
                <c:pt idx="126">
                  <c:v>19.8</c:v>
                </c:pt>
                <c:pt idx="127">
                  <c:v>19.7</c:v>
                </c:pt>
                <c:pt idx="128">
                  <c:v>19.8</c:v>
                </c:pt>
                <c:pt idx="129">
                  <c:v>19.7</c:v>
                </c:pt>
                <c:pt idx="130">
                  <c:v>19.7</c:v>
                </c:pt>
                <c:pt idx="131">
                  <c:v>19.7</c:v>
                </c:pt>
                <c:pt idx="132">
                  <c:v>19.7</c:v>
                </c:pt>
                <c:pt idx="133">
                  <c:v>19.7</c:v>
                </c:pt>
                <c:pt idx="134">
                  <c:v>19.7</c:v>
                </c:pt>
                <c:pt idx="135">
                  <c:v>19.7</c:v>
                </c:pt>
                <c:pt idx="136">
                  <c:v>19.7</c:v>
                </c:pt>
                <c:pt idx="137">
                  <c:v>19.7</c:v>
                </c:pt>
                <c:pt idx="138">
                  <c:v>19.7</c:v>
                </c:pt>
                <c:pt idx="139">
                  <c:v>19.7</c:v>
                </c:pt>
                <c:pt idx="140">
                  <c:v>19.7</c:v>
                </c:pt>
                <c:pt idx="141">
                  <c:v>19.7</c:v>
                </c:pt>
                <c:pt idx="142">
                  <c:v>19.7</c:v>
                </c:pt>
                <c:pt idx="143">
                  <c:v>19.7</c:v>
                </c:pt>
                <c:pt idx="144">
                  <c:v>19.7</c:v>
                </c:pt>
                <c:pt idx="145">
                  <c:v>19.7</c:v>
                </c:pt>
                <c:pt idx="146">
                  <c:v>19.7</c:v>
                </c:pt>
                <c:pt idx="147">
                  <c:v>19.7</c:v>
                </c:pt>
                <c:pt idx="148">
                  <c:v>19.7</c:v>
                </c:pt>
                <c:pt idx="149">
                  <c:v>19.7</c:v>
                </c:pt>
                <c:pt idx="150">
                  <c:v>19.7</c:v>
                </c:pt>
                <c:pt idx="151">
                  <c:v>19.7</c:v>
                </c:pt>
                <c:pt idx="152">
                  <c:v>19.7</c:v>
                </c:pt>
                <c:pt idx="153">
                  <c:v>19.7</c:v>
                </c:pt>
                <c:pt idx="154">
                  <c:v>19.7</c:v>
                </c:pt>
                <c:pt idx="155">
                  <c:v>19.7</c:v>
                </c:pt>
                <c:pt idx="156">
                  <c:v>19.7</c:v>
                </c:pt>
                <c:pt idx="157">
                  <c:v>19.7</c:v>
                </c:pt>
                <c:pt idx="158">
                  <c:v>19.7</c:v>
                </c:pt>
                <c:pt idx="159">
                  <c:v>19.7</c:v>
                </c:pt>
                <c:pt idx="160">
                  <c:v>19.7</c:v>
                </c:pt>
                <c:pt idx="161">
                  <c:v>19.7</c:v>
                </c:pt>
                <c:pt idx="162">
                  <c:v>19.7</c:v>
                </c:pt>
                <c:pt idx="163">
                  <c:v>19.7</c:v>
                </c:pt>
                <c:pt idx="164">
                  <c:v>19.7</c:v>
                </c:pt>
                <c:pt idx="165">
                  <c:v>19.7</c:v>
                </c:pt>
                <c:pt idx="166">
                  <c:v>19.7</c:v>
                </c:pt>
                <c:pt idx="167">
                  <c:v>19.7</c:v>
                </c:pt>
                <c:pt idx="168">
                  <c:v>19.7</c:v>
                </c:pt>
                <c:pt idx="169">
                  <c:v>19.7</c:v>
                </c:pt>
                <c:pt idx="170">
                  <c:v>19.7</c:v>
                </c:pt>
                <c:pt idx="171">
                  <c:v>19.7</c:v>
                </c:pt>
                <c:pt idx="172">
                  <c:v>19.7</c:v>
                </c:pt>
                <c:pt idx="173">
                  <c:v>19.7</c:v>
                </c:pt>
                <c:pt idx="174">
                  <c:v>19.7</c:v>
                </c:pt>
                <c:pt idx="175">
                  <c:v>19.7</c:v>
                </c:pt>
                <c:pt idx="176">
                  <c:v>19.7</c:v>
                </c:pt>
                <c:pt idx="177">
                  <c:v>19.7</c:v>
                </c:pt>
                <c:pt idx="178">
                  <c:v>19.7</c:v>
                </c:pt>
                <c:pt idx="179">
                  <c:v>19.7</c:v>
                </c:pt>
                <c:pt idx="180">
                  <c:v>19.7</c:v>
                </c:pt>
                <c:pt idx="181">
                  <c:v>19.7</c:v>
                </c:pt>
                <c:pt idx="182">
                  <c:v>19.7</c:v>
                </c:pt>
                <c:pt idx="183">
                  <c:v>19.7</c:v>
                </c:pt>
                <c:pt idx="184">
                  <c:v>19.7</c:v>
                </c:pt>
                <c:pt idx="185">
                  <c:v>19.7</c:v>
                </c:pt>
                <c:pt idx="186">
                  <c:v>19.7</c:v>
                </c:pt>
                <c:pt idx="187">
                  <c:v>19.7</c:v>
                </c:pt>
                <c:pt idx="188">
                  <c:v>19.7</c:v>
                </c:pt>
                <c:pt idx="189">
                  <c:v>19.7</c:v>
                </c:pt>
                <c:pt idx="190">
                  <c:v>19.7</c:v>
                </c:pt>
                <c:pt idx="191">
                  <c:v>19.7</c:v>
                </c:pt>
                <c:pt idx="192">
                  <c:v>19.7</c:v>
                </c:pt>
                <c:pt idx="193">
                  <c:v>19.7</c:v>
                </c:pt>
                <c:pt idx="194">
                  <c:v>19.7</c:v>
                </c:pt>
                <c:pt idx="195">
                  <c:v>19.7</c:v>
                </c:pt>
                <c:pt idx="196">
                  <c:v>19.7</c:v>
                </c:pt>
                <c:pt idx="197">
                  <c:v>19.7</c:v>
                </c:pt>
                <c:pt idx="198">
                  <c:v>19.7</c:v>
                </c:pt>
                <c:pt idx="199">
                  <c:v>19.7</c:v>
                </c:pt>
                <c:pt idx="200">
                  <c:v>19.7</c:v>
                </c:pt>
                <c:pt idx="201">
                  <c:v>19.7</c:v>
                </c:pt>
                <c:pt idx="202">
                  <c:v>19.7</c:v>
                </c:pt>
                <c:pt idx="203">
                  <c:v>19.7</c:v>
                </c:pt>
                <c:pt idx="204">
                  <c:v>19.7</c:v>
                </c:pt>
                <c:pt idx="205">
                  <c:v>19.7</c:v>
                </c:pt>
                <c:pt idx="206">
                  <c:v>19.7</c:v>
                </c:pt>
                <c:pt idx="207">
                  <c:v>19.7</c:v>
                </c:pt>
                <c:pt idx="208">
                  <c:v>19.7</c:v>
                </c:pt>
                <c:pt idx="209">
                  <c:v>19.7</c:v>
                </c:pt>
                <c:pt idx="210">
                  <c:v>19.7</c:v>
                </c:pt>
                <c:pt idx="211">
                  <c:v>19.7</c:v>
                </c:pt>
                <c:pt idx="212">
                  <c:v>19.600000000000001</c:v>
                </c:pt>
                <c:pt idx="213">
                  <c:v>19.7</c:v>
                </c:pt>
                <c:pt idx="214">
                  <c:v>19.7</c:v>
                </c:pt>
                <c:pt idx="215">
                  <c:v>19.7</c:v>
                </c:pt>
                <c:pt idx="216">
                  <c:v>19.7</c:v>
                </c:pt>
                <c:pt idx="217">
                  <c:v>19.7</c:v>
                </c:pt>
                <c:pt idx="218">
                  <c:v>19.7</c:v>
                </c:pt>
                <c:pt idx="219">
                  <c:v>19.7</c:v>
                </c:pt>
                <c:pt idx="220">
                  <c:v>19.7</c:v>
                </c:pt>
                <c:pt idx="221">
                  <c:v>19.8</c:v>
                </c:pt>
                <c:pt idx="222">
                  <c:v>19.8</c:v>
                </c:pt>
                <c:pt idx="223">
                  <c:v>19.8</c:v>
                </c:pt>
                <c:pt idx="224">
                  <c:v>19.8</c:v>
                </c:pt>
                <c:pt idx="225">
                  <c:v>19.8</c:v>
                </c:pt>
                <c:pt idx="226">
                  <c:v>19.8</c:v>
                </c:pt>
                <c:pt idx="227">
                  <c:v>19.8</c:v>
                </c:pt>
                <c:pt idx="228">
                  <c:v>19.8</c:v>
                </c:pt>
                <c:pt idx="229">
                  <c:v>19.8</c:v>
                </c:pt>
                <c:pt idx="230">
                  <c:v>19.8</c:v>
                </c:pt>
                <c:pt idx="231">
                  <c:v>19.8</c:v>
                </c:pt>
                <c:pt idx="232">
                  <c:v>19.8</c:v>
                </c:pt>
                <c:pt idx="233">
                  <c:v>19.8</c:v>
                </c:pt>
                <c:pt idx="234">
                  <c:v>19.8</c:v>
                </c:pt>
                <c:pt idx="235">
                  <c:v>19.8</c:v>
                </c:pt>
                <c:pt idx="236">
                  <c:v>19.8</c:v>
                </c:pt>
                <c:pt idx="237">
                  <c:v>19.8</c:v>
                </c:pt>
                <c:pt idx="238">
                  <c:v>19.8</c:v>
                </c:pt>
                <c:pt idx="239">
                  <c:v>19.8</c:v>
                </c:pt>
                <c:pt idx="240">
                  <c:v>19.899999999999999</c:v>
                </c:pt>
                <c:pt idx="241">
                  <c:v>19.8</c:v>
                </c:pt>
                <c:pt idx="242">
                  <c:v>19.899999999999999</c:v>
                </c:pt>
                <c:pt idx="243">
                  <c:v>19.899999999999999</c:v>
                </c:pt>
                <c:pt idx="244">
                  <c:v>19.899999999999999</c:v>
                </c:pt>
                <c:pt idx="245">
                  <c:v>19.899999999999999</c:v>
                </c:pt>
                <c:pt idx="246">
                  <c:v>19.899999999999999</c:v>
                </c:pt>
                <c:pt idx="247">
                  <c:v>19.899999999999999</c:v>
                </c:pt>
                <c:pt idx="248">
                  <c:v>19.899999999999999</c:v>
                </c:pt>
                <c:pt idx="249">
                  <c:v>19.899999999999999</c:v>
                </c:pt>
                <c:pt idx="250">
                  <c:v>19.899999999999999</c:v>
                </c:pt>
                <c:pt idx="251">
                  <c:v>19.899999999999999</c:v>
                </c:pt>
                <c:pt idx="252">
                  <c:v>19.8</c:v>
                </c:pt>
                <c:pt idx="253">
                  <c:v>19.899999999999999</c:v>
                </c:pt>
                <c:pt idx="254">
                  <c:v>19.899999999999999</c:v>
                </c:pt>
                <c:pt idx="255">
                  <c:v>19.899999999999999</c:v>
                </c:pt>
                <c:pt idx="256">
                  <c:v>19.899999999999999</c:v>
                </c:pt>
                <c:pt idx="257">
                  <c:v>19.899999999999999</c:v>
                </c:pt>
                <c:pt idx="258">
                  <c:v>19.899999999999999</c:v>
                </c:pt>
                <c:pt idx="259">
                  <c:v>19.899999999999999</c:v>
                </c:pt>
                <c:pt idx="260">
                  <c:v>19.899999999999999</c:v>
                </c:pt>
                <c:pt idx="261">
                  <c:v>19.899999999999999</c:v>
                </c:pt>
                <c:pt idx="262">
                  <c:v>19.899999999999999</c:v>
                </c:pt>
                <c:pt idx="263">
                  <c:v>19.899999999999999</c:v>
                </c:pt>
                <c:pt idx="264">
                  <c:v>19.899999999999999</c:v>
                </c:pt>
                <c:pt idx="265">
                  <c:v>19.899999999999999</c:v>
                </c:pt>
                <c:pt idx="266">
                  <c:v>19.899999999999999</c:v>
                </c:pt>
                <c:pt idx="267">
                  <c:v>19.899999999999999</c:v>
                </c:pt>
                <c:pt idx="268">
                  <c:v>19.899999999999999</c:v>
                </c:pt>
                <c:pt idx="269">
                  <c:v>19.8</c:v>
                </c:pt>
                <c:pt idx="270">
                  <c:v>19.899999999999999</c:v>
                </c:pt>
                <c:pt idx="271">
                  <c:v>19.899999999999999</c:v>
                </c:pt>
                <c:pt idx="272">
                  <c:v>19.899999999999999</c:v>
                </c:pt>
                <c:pt idx="273">
                  <c:v>19.899999999999999</c:v>
                </c:pt>
                <c:pt idx="274">
                  <c:v>19.899999999999999</c:v>
                </c:pt>
                <c:pt idx="275">
                  <c:v>19.899999999999999</c:v>
                </c:pt>
                <c:pt idx="276">
                  <c:v>19.899999999999999</c:v>
                </c:pt>
                <c:pt idx="277">
                  <c:v>19.899999999999999</c:v>
                </c:pt>
                <c:pt idx="278">
                  <c:v>19.899999999999999</c:v>
                </c:pt>
                <c:pt idx="279">
                  <c:v>20</c:v>
                </c:pt>
                <c:pt idx="280">
                  <c:v>20</c:v>
                </c:pt>
                <c:pt idx="281">
                  <c:v>20</c:v>
                </c:pt>
                <c:pt idx="282">
                  <c:v>20</c:v>
                </c:pt>
                <c:pt idx="283">
                  <c:v>20</c:v>
                </c:pt>
                <c:pt idx="284">
                  <c:v>20</c:v>
                </c:pt>
                <c:pt idx="285">
                  <c:v>20</c:v>
                </c:pt>
                <c:pt idx="286">
                  <c:v>20</c:v>
                </c:pt>
                <c:pt idx="287">
                  <c:v>20</c:v>
                </c:pt>
                <c:pt idx="288">
                  <c:v>20</c:v>
                </c:pt>
                <c:pt idx="289">
                  <c:v>20</c:v>
                </c:pt>
                <c:pt idx="290">
                  <c:v>20</c:v>
                </c:pt>
                <c:pt idx="291">
                  <c:v>20</c:v>
                </c:pt>
                <c:pt idx="292">
                  <c:v>20</c:v>
                </c:pt>
                <c:pt idx="293">
                  <c:v>20</c:v>
                </c:pt>
                <c:pt idx="294">
                  <c:v>20</c:v>
                </c:pt>
                <c:pt idx="295">
                  <c:v>20</c:v>
                </c:pt>
                <c:pt idx="296">
                  <c:v>20</c:v>
                </c:pt>
                <c:pt idx="297">
                  <c:v>20</c:v>
                </c:pt>
                <c:pt idx="298">
                  <c:v>20</c:v>
                </c:pt>
                <c:pt idx="299">
                  <c:v>20</c:v>
                </c:pt>
                <c:pt idx="300">
                  <c:v>20</c:v>
                </c:pt>
                <c:pt idx="301">
                  <c:v>20</c:v>
                </c:pt>
                <c:pt idx="302">
                  <c:v>20</c:v>
                </c:pt>
                <c:pt idx="303">
                  <c:v>20</c:v>
                </c:pt>
                <c:pt idx="304">
                  <c:v>20</c:v>
                </c:pt>
                <c:pt idx="305">
                  <c:v>20</c:v>
                </c:pt>
                <c:pt idx="306">
                  <c:v>20</c:v>
                </c:pt>
                <c:pt idx="307">
                  <c:v>20</c:v>
                </c:pt>
                <c:pt idx="308">
                  <c:v>20</c:v>
                </c:pt>
                <c:pt idx="309">
                  <c:v>20</c:v>
                </c:pt>
                <c:pt idx="310">
                  <c:v>20</c:v>
                </c:pt>
                <c:pt idx="311">
                  <c:v>20</c:v>
                </c:pt>
                <c:pt idx="312">
                  <c:v>20</c:v>
                </c:pt>
                <c:pt idx="313">
                  <c:v>20</c:v>
                </c:pt>
                <c:pt idx="314">
                  <c:v>20</c:v>
                </c:pt>
                <c:pt idx="315">
                  <c:v>20</c:v>
                </c:pt>
                <c:pt idx="316">
                  <c:v>20</c:v>
                </c:pt>
                <c:pt idx="317">
                  <c:v>20</c:v>
                </c:pt>
                <c:pt idx="318">
                  <c:v>20</c:v>
                </c:pt>
                <c:pt idx="319">
                  <c:v>20</c:v>
                </c:pt>
                <c:pt idx="320">
                  <c:v>20</c:v>
                </c:pt>
                <c:pt idx="321">
                  <c:v>20</c:v>
                </c:pt>
                <c:pt idx="322">
                  <c:v>20</c:v>
                </c:pt>
                <c:pt idx="323">
                  <c:v>20</c:v>
                </c:pt>
                <c:pt idx="324">
                  <c:v>20.100000000000001</c:v>
                </c:pt>
                <c:pt idx="325">
                  <c:v>19.899999999999999</c:v>
                </c:pt>
                <c:pt idx="326">
                  <c:v>20.100000000000001</c:v>
                </c:pt>
                <c:pt idx="327">
                  <c:v>20.100000000000001</c:v>
                </c:pt>
                <c:pt idx="328">
                  <c:v>20.100000000000001</c:v>
                </c:pt>
                <c:pt idx="329">
                  <c:v>20.100000000000001</c:v>
                </c:pt>
                <c:pt idx="330">
                  <c:v>20.100000000000001</c:v>
                </c:pt>
                <c:pt idx="331">
                  <c:v>20.100000000000001</c:v>
                </c:pt>
                <c:pt idx="332">
                  <c:v>19.899999999999999</c:v>
                </c:pt>
                <c:pt idx="333">
                  <c:v>20.100000000000001</c:v>
                </c:pt>
                <c:pt idx="334">
                  <c:v>20.100000000000001</c:v>
                </c:pt>
                <c:pt idx="335">
                  <c:v>20.100000000000001</c:v>
                </c:pt>
                <c:pt idx="336">
                  <c:v>19.899999999999999</c:v>
                </c:pt>
                <c:pt idx="337">
                  <c:v>20.100000000000001</c:v>
                </c:pt>
                <c:pt idx="338">
                  <c:v>20.100000000000001</c:v>
                </c:pt>
                <c:pt idx="339">
                  <c:v>20.100000000000001</c:v>
                </c:pt>
                <c:pt idx="340">
                  <c:v>20.100000000000001</c:v>
                </c:pt>
                <c:pt idx="341">
                  <c:v>20.100000000000001</c:v>
                </c:pt>
                <c:pt idx="342">
                  <c:v>20.100000000000001</c:v>
                </c:pt>
                <c:pt idx="343">
                  <c:v>20.100000000000001</c:v>
                </c:pt>
                <c:pt idx="344">
                  <c:v>20.100000000000001</c:v>
                </c:pt>
                <c:pt idx="345">
                  <c:v>20.100000000000001</c:v>
                </c:pt>
                <c:pt idx="346">
                  <c:v>20.100000000000001</c:v>
                </c:pt>
                <c:pt idx="347">
                  <c:v>20.100000000000001</c:v>
                </c:pt>
                <c:pt idx="348">
                  <c:v>20.100000000000001</c:v>
                </c:pt>
                <c:pt idx="349">
                  <c:v>20.100000000000001</c:v>
                </c:pt>
                <c:pt idx="350">
                  <c:v>20.100000000000001</c:v>
                </c:pt>
                <c:pt idx="351">
                  <c:v>20.100000000000001</c:v>
                </c:pt>
                <c:pt idx="352">
                  <c:v>20.100000000000001</c:v>
                </c:pt>
                <c:pt idx="353">
                  <c:v>20.100000000000001</c:v>
                </c:pt>
                <c:pt idx="354">
                  <c:v>20.100000000000001</c:v>
                </c:pt>
                <c:pt idx="355">
                  <c:v>20.100000000000001</c:v>
                </c:pt>
                <c:pt idx="356">
                  <c:v>20.100000000000001</c:v>
                </c:pt>
                <c:pt idx="357">
                  <c:v>20.100000000000001</c:v>
                </c:pt>
                <c:pt idx="358">
                  <c:v>20.100000000000001</c:v>
                </c:pt>
                <c:pt idx="359">
                  <c:v>20.100000000000001</c:v>
                </c:pt>
                <c:pt idx="360">
                  <c:v>20.100000000000001</c:v>
                </c:pt>
                <c:pt idx="361">
                  <c:v>20.100000000000001</c:v>
                </c:pt>
                <c:pt idx="362">
                  <c:v>20.100000000000001</c:v>
                </c:pt>
                <c:pt idx="363">
                  <c:v>20.100000000000001</c:v>
                </c:pt>
                <c:pt idx="364">
                  <c:v>20.100000000000001</c:v>
                </c:pt>
                <c:pt idx="365">
                  <c:v>20.100000000000001</c:v>
                </c:pt>
                <c:pt idx="366">
                  <c:v>20.100000000000001</c:v>
                </c:pt>
                <c:pt idx="367">
                  <c:v>19.899999999999999</c:v>
                </c:pt>
                <c:pt idx="368">
                  <c:v>20.100000000000001</c:v>
                </c:pt>
                <c:pt idx="369">
                  <c:v>20.100000000000001</c:v>
                </c:pt>
                <c:pt idx="370">
                  <c:v>20.100000000000001</c:v>
                </c:pt>
                <c:pt idx="371">
                  <c:v>20.100000000000001</c:v>
                </c:pt>
                <c:pt idx="372">
                  <c:v>20.100000000000001</c:v>
                </c:pt>
                <c:pt idx="373">
                  <c:v>20.100000000000001</c:v>
                </c:pt>
                <c:pt idx="374">
                  <c:v>20.100000000000001</c:v>
                </c:pt>
                <c:pt idx="375">
                  <c:v>20.100000000000001</c:v>
                </c:pt>
                <c:pt idx="376">
                  <c:v>20.100000000000001</c:v>
                </c:pt>
                <c:pt idx="377">
                  <c:v>20.100000000000001</c:v>
                </c:pt>
                <c:pt idx="378">
                  <c:v>20.100000000000001</c:v>
                </c:pt>
                <c:pt idx="379">
                  <c:v>20.100000000000001</c:v>
                </c:pt>
                <c:pt idx="380">
                  <c:v>20.100000000000001</c:v>
                </c:pt>
                <c:pt idx="381">
                  <c:v>20.100000000000001</c:v>
                </c:pt>
                <c:pt idx="382">
                  <c:v>20.100000000000001</c:v>
                </c:pt>
                <c:pt idx="383">
                  <c:v>20.100000000000001</c:v>
                </c:pt>
                <c:pt idx="384">
                  <c:v>20.100000000000001</c:v>
                </c:pt>
                <c:pt idx="385">
                  <c:v>20.100000000000001</c:v>
                </c:pt>
                <c:pt idx="386">
                  <c:v>20.100000000000001</c:v>
                </c:pt>
                <c:pt idx="387">
                  <c:v>20.100000000000001</c:v>
                </c:pt>
                <c:pt idx="388">
                  <c:v>20.100000000000001</c:v>
                </c:pt>
                <c:pt idx="389">
                  <c:v>20.100000000000001</c:v>
                </c:pt>
                <c:pt idx="390">
                  <c:v>20.100000000000001</c:v>
                </c:pt>
                <c:pt idx="391">
                  <c:v>20.100000000000001</c:v>
                </c:pt>
                <c:pt idx="392">
                  <c:v>20.100000000000001</c:v>
                </c:pt>
                <c:pt idx="393">
                  <c:v>20.100000000000001</c:v>
                </c:pt>
                <c:pt idx="394">
                  <c:v>20.100000000000001</c:v>
                </c:pt>
                <c:pt idx="395">
                  <c:v>20.100000000000001</c:v>
                </c:pt>
                <c:pt idx="396">
                  <c:v>20.100000000000001</c:v>
                </c:pt>
                <c:pt idx="397">
                  <c:v>20.100000000000001</c:v>
                </c:pt>
                <c:pt idx="398">
                  <c:v>20.100000000000001</c:v>
                </c:pt>
                <c:pt idx="399">
                  <c:v>20.100000000000001</c:v>
                </c:pt>
                <c:pt idx="400">
                  <c:v>20.100000000000001</c:v>
                </c:pt>
                <c:pt idx="401">
                  <c:v>20.100000000000001</c:v>
                </c:pt>
                <c:pt idx="402">
                  <c:v>20.100000000000001</c:v>
                </c:pt>
                <c:pt idx="403">
                  <c:v>20.100000000000001</c:v>
                </c:pt>
                <c:pt idx="404">
                  <c:v>20.100000000000001</c:v>
                </c:pt>
                <c:pt idx="405">
                  <c:v>20.100000000000001</c:v>
                </c:pt>
                <c:pt idx="406">
                  <c:v>20.100000000000001</c:v>
                </c:pt>
                <c:pt idx="407">
                  <c:v>20.100000000000001</c:v>
                </c:pt>
                <c:pt idx="408">
                  <c:v>20.100000000000001</c:v>
                </c:pt>
                <c:pt idx="409">
                  <c:v>20.2</c:v>
                </c:pt>
                <c:pt idx="410">
                  <c:v>20.100000000000001</c:v>
                </c:pt>
                <c:pt idx="411">
                  <c:v>20.100000000000001</c:v>
                </c:pt>
                <c:pt idx="412">
                  <c:v>20.2</c:v>
                </c:pt>
                <c:pt idx="413">
                  <c:v>20.2</c:v>
                </c:pt>
                <c:pt idx="414">
                  <c:v>20.2</c:v>
                </c:pt>
                <c:pt idx="415">
                  <c:v>20.2</c:v>
                </c:pt>
                <c:pt idx="416">
                  <c:v>20.2</c:v>
                </c:pt>
                <c:pt idx="417">
                  <c:v>19.899999999999999</c:v>
                </c:pt>
                <c:pt idx="418">
                  <c:v>20.100000000000001</c:v>
                </c:pt>
                <c:pt idx="419">
                  <c:v>20.2</c:v>
                </c:pt>
                <c:pt idx="420">
                  <c:v>20.2</c:v>
                </c:pt>
                <c:pt idx="421">
                  <c:v>20.2</c:v>
                </c:pt>
                <c:pt idx="422">
                  <c:v>20.2</c:v>
                </c:pt>
                <c:pt idx="423">
                  <c:v>20.2</c:v>
                </c:pt>
                <c:pt idx="424">
                  <c:v>20.2</c:v>
                </c:pt>
                <c:pt idx="425">
                  <c:v>20.2</c:v>
                </c:pt>
                <c:pt idx="426">
                  <c:v>20.2</c:v>
                </c:pt>
                <c:pt idx="427">
                  <c:v>20.2</c:v>
                </c:pt>
                <c:pt idx="428">
                  <c:v>20.2</c:v>
                </c:pt>
                <c:pt idx="429">
                  <c:v>20.2</c:v>
                </c:pt>
                <c:pt idx="430">
                  <c:v>20.2</c:v>
                </c:pt>
                <c:pt idx="431">
                  <c:v>20.2</c:v>
                </c:pt>
                <c:pt idx="432">
                  <c:v>20.2</c:v>
                </c:pt>
                <c:pt idx="433">
                  <c:v>20.2</c:v>
                </c:pt>
                <c:pt idx="434">
                  <c:v>20.2</c:v>
                </c:pt>
                <c:pt idx="435">
                  <c:v>20.2</c:v>
                </c:pt>
                <c:pt idx="436">
                  <c:v>20.100000000000001</c:v>
                </c:pt>
                <c:pt idx="437">
                  <c:v>20.2</c:v>
                </c:pt>
                <c:pt idx="438">
                  <c:v>20.2</c:v>
                </c:pt>
                <c:pt idx="439">
                  <c:v>20.2</c:v>
                </c:pt>
                <c:pt idx="440">
                  <c:v>20.2</c:v>
                </c:pt>
                <c:pt idx="441">
                  <c:v>20.2</c:v>
                </c:pt>
                <c:pt idx="442">
                  <c:v>20.2</c:v>
                </c:pt>
                <c:pt idx="443">
                  <c:v>20.2</c:v>
                </c:pt>
                <c:pt idx="444">
                  <c:v>20.2</c:v>
                </c:pt>
                <c:pt idx="445">
                  <c:v>20.2</c:v>
                </c:pt>
                <c:pt idx="446">
                  <c:v>20.2</c:v>
                </c:pt>
                <c:pt idx="447">
                  <c:v>20.2</c:v>
                </c:pt>
                <c:pt idx="448">
                  <c:v>20.2</c:v>
                </c:pt>
                <c:pt idx="449">
                  <c:v>20.2</c:v>
                </c:pt>
                <c:pt idx="450">
                  <c:v>20.2</c:v>
                </c:pt>
                <c:pt idx="451">
                  <c:v>20.2</c:v>
                </c:pt>
                <c:pt idx="452">
                  <c:v>20.2</c:v>
                </c:pt>
                <c:pt idx="453">
                  <c:v>20.2</c:v>
                </c:pt>
                <c:pt idx="454">
                  <c:v>20.2</c:v>
                </c:pt>
                <c:pt idx="455">
                  <c:v>20.2</c:v>
                </c:pt>
                <c:pt idx="456">
                  <c:v>20.2</c:v>
                </c:pt>
                <c:pt idx="457">
                  <c:v>20.2</c:v>
                </c:pt>
                <c:pt idx="458">
                  <c:v>20.2</c:v>
                </c:pt>
                <c:pt idx="459">
                  <c:v>20.2</c:v>
                </c:pt>
                <c:pt idx="460">
                  <c:v>20.2</c:v>
                </c:pt>
                <c:pt idx="461">
                  <c:v>20.2</c:v>
                </c:pt>
                <c:pt idx="462">
                  <c:v>20.2</c:v>
                </c:pt>
                <c:pt idx="463">
                  <c:v>20.2</c:v>
                </c:pt>
                <c:pt idx="464">
                  <c:v>20.100000000000001</c:v>
                </c:pt>
                <c:pt idx="465">
                  <c:v>20.2</c:v>
                </c:pt>
                <c:pt idx="466">
                  <c:v>20.2</c:v>
                </c:pt>
                <c:pt idx="467">
                  <c:v>20.2</c:v>
                </c:pt>
                <c:pt idx="468">
                  <c:v>20.2</c:v>
                </c:pt>
                <c:pt idx="469">
                  <c:v>20.2</c:v>
                </c:pt>
                <c:pt idx="470">
                  <c:v>20.2</c:v>
                </c:pt>
                <c:pt idx="471">
                  <c:v>20.2</c:v>
                </c:pt>
                <c:pt idx="472">
                  <c:v>20.2</c:v>
                </c:pt>
                <c:pt idx="473">
                  <c:v>20.2</c:v>
                </c:pt>
                <c:pt idx="474">
                  <c:v>20.2</c:v>
                </c:pt>
                <c:pt idx="475">
                  <c:v>20.3</c:v>
                </c:pt>
                <c:pt idx="476">
                  <c:v>20.2</c:v>
                </c:pt>
                <c:pt idx="477">
                  <c:v>20.3</c:v>
                </c:pt>
                <c:pt idx="478">
                  <c:v>20.3</c:v>
                </c:pt>
                <c:pt idx="479">
                  <c:v>20.3</c:v>
                </c:pt>
                <c:pt idx="480">
                  <c:v>20.3</c:v>
                </c:pt>
                <c:pt idx="481">
                  <c:v>20.3</c:v>
                </c:pt>
                <c:pt idx="482">
                  <c:v>20.3</c:v>
                </c:pt>
                <c:pt idx="483">
                  <c:v>20.3</c:v>
                </c:pt>
                <c:pt idx="484">
                  <c:v>20.3</c:v>
                </c:pt>
                <c:pt idx="485">
                  <c:v>20.3</c:v>
                </c:pt>
                <c:pt idx="486">
                  <c:v>20.3</c:v>
                </c:pt>
                <c:pt idx="487">
                  <c:v>20.3</c:v>
                </c:pt>
                <c:pt idx="488">
                  <c:v>20.3</c:v>
                </c:pt>
                <c:pt idx="489">
                  <c:v>20.3</c:v>
                </c:pt>
                <c:pt idx="490">
                  <c:v>20.3</c:v>
                </c:pt>
                <c:pt idx="491">
                  <c:v>20.3</c:v>
                </c:pt>
                <c:pt idx="492">
                  <c:v>20.3</c:v>
                </c:pt>
                <c:pt idx="493">
                  <c:v>20.2</c:v>
                </c:pt>
                <c:pt idx="494">
                  <c:v>20.3</c:v>
                </c:pt>
                <c:pt idx="495">
                  <c:v>20.399999999999999</c:v>
                </c:pt>
                <c:pt idx="496">
                  <c:v>20.399999999999999</c:v>
                </c:pt>
                <c:pt idx="497">
                  <c:v>20.399999999999999</c:v>
                </c:pt>
                <c:pt idx="498">
                  <c:v>20.399999999999999</c:v>
                </c:pt>
                <c:pt idx="499">
                  <c:v>20.399999999999999</c:v>
                </c:pt>
                <c:pt idx="500">
                  <c:v>20.399999999999999</c:v>
                </c:pt>
                <c:pt idx="501">
                  <c:v>20.399999999999999</c:v>
                </c:pt>
                <c:pt idx="502">
                  <c:v>20.399999999999999</c:v>
                </c:pt>
                <c:pt idx="503">
                  <c:v>20.399999999999999</c:v>
                </c:pt>
                <c:pt idx="504">
                  <c:v>20.399999999999999</c:v>
                </c:pt>
                <c:pt idx="505">
                  <c:v>20.5</c:v>
                </c:pt>
                <c:pt idx="506">
                  <c:v>20.5</c:v>
                </c:pt>
                <c:pt idx="507">
                  <c:v>20.5</c:v>
                </c:pt>
                <c:pt idx="508">
                  <c:v>20.5</c:v>
                </c:pt>
                <c:pt idx="509">
                  <c:v>20.5</c:v>
                </c:pt>
                <c:pt idx="510">
                  <c:v>20.5</c:v>
                </c:pt>
                <c:pt idx="511">
                  <c:v>20.5</c:v>
                </c:pt>
                <c:pt idx="512">
                  <c:v>20.5</c:v>
                </c:pt>
                <c:pt idx="513">
                  <c:v>20.5</c:v>
                </c:pt>
                <c:pt idx="514">
                  <c:v>20.5</c:v>
                </c:pt>
                <c:pt idx="515">
                  <c:v>20.6</c:v>
                </c:pt>
                <c:pt idx="516">
                  <c:v>20.6</c:v>
                </c:pt>
                <c:pt idx="517">
                  <c:v>20.6</c:v>
                </c:pt>
                <c:pt idx="518">
                  <c:v>20.6</c:v>
                </c:pt>
                <c:pt idx="519">
                  <c:v>20.6</c:v>
                </c:pt>
                <c:pt idx="520">
                  <c:v>20.6</c:v>
                </c:pt>
                <c:pt idx="521">
                  <c:v>20.6</c:v>
                </c:pt>
                <c:pt idx="522">
                  <c:v>20.6</c:v>
                </c:pt>
                <c:pt idx="523">
                  <c:v>20.6</c:v>
                </c:pt>
                <c:pt idx="524">
                  <c:v>20.7</c:v>
                </c:pt>
                <c:pt idx="525">
                  <c:v>20.7</c:v>
                </c:pt>
                <c:pt idx="526">
                  <c:v>20.7</c:v>
                </c:pt>
                <c:pt idx="527">
                  <c:v>20.7</c:v>
                </c:pt>
                <c:pt idx="528">
                  <c:v>20.7</c:v>
                </c:pt>
                <c:pt idx="529">
                  <c:v>20.7</c:v>
                </c:pt>
                <c:pt idx="530">
                  <c:v>20.8</c:v>
                </c:pt>
                <c:pt idx="531">
                  <c:v>20.8</c:v>
                </c:pt>
                <c:pt idx="532">
                  <c:v>20.8</c:v>
                </c:pt>
                <c:pt idx="533">
                  <c:v>20.8</c:v>
                </c:pt>
                <c:pt idx="534">
                  <c:v>20.8</c:v>
                </c:pt>
                <c:pt idx="535">
                  <c:v>20.9</c:v>
                </c:pt>
                <c:pt idx="536">
                  <c:v>20.9</c:v>
                </c:pt>
                <c:pt idx="537">
                  <c:v>20.9</c:v>
                </c:pt>
                <c:pt idx="538">
                  <c:v>20.9</c:v>
                </c:pt>
                <c:pt idx="539">
                  <c:v>21</c:v>
                </c:pt>
                <c:pt idx="540">
                  <c:v>21</c:v>
                </c:pt>
                <c:pt idx="541">
                  <c:v>21</c:v>
                </c:pt>
                <c:pt idx="542">
                  <c:v>21</c:v>
                </c:pt>
                <c:pt idx="543">
                  <c:v>21.1</c:v>
                </c:pt>
                <c:pt idx="544">
                  <c:v>21.1</c:v>
                </c:pt>
                <c:pt idx="545">
                  <c:v>21.1</c:v>
                </c:pt>
                <c:pt idx="546">
                  <c:v>21.2</c:v>
                </c:pt>
                <c:pt idx="547">
                  <c:v>21.2</c:v>
                </c:pt>
                <c:pt idx="548">
                  <c:v>21.2</c:v>
                </c:pt>
                <c:pt idx="549">
                  <c:v>21.3</c:v>
                </c:pt>
                <c:pt idx="550">
                  <c:v>21.3</c:v>
                </c:pt>
                <c:pt idx="551">
                  <c:v>21.3</c:v>
                </c:pt>
                <c:pt idx="552">
                  <c:v>21.4</c:v>
                </c:pt>
                <c:pt idx="553">
                  <c:v>21.4</c:v>
                </c:pt>
                <c:pt idx="554">
                  <c:v>21.4</c:v>
                </c:pt>
                <c:pt idx="555">
                  <c:v>21.5</c:v>
                </c:pt>
                <c:pt idx="556">
                  <c:v>21.5</c:v>
                </c:pt>
                <c:pt idx="557">
                  <c:v>21.5</c:v>
                </c:pt>
                <c:pt idx="558">
                  <c:v>21.6</c:v>
                </c:pt>
                <c:pt idx="559">
                  <c:v>21.6</c:v>
                </c:pt>
                <c:pt idx="560">
                  <c:v>21.7</c:v>
                </c:pt>
                <c:pt idx="561">
                  <c:v>21.7</c:v>
                </c:pt>
                <c:pt idx="562">
                  <c:v>21.7</c:v>
                </c:pt>
                <c:pt idx="563">
                  <c:v>21.8</c:v>
                </c:pt>
                <c:pt idx="564">
                  <c:v>21.8</c:v>
                </c:pt>
                <c:pt idx="565">
                  <c:v>21.7</c:v>
                </c:pt>
                <c:pt idx="566">
                  <c:v>21.9</c:v>
                </c:pt>
                <c:pt idx="567">
                  <c:v>21.9</c:v>
                </c:pt>
                <c:pt idx="568">
                  <c:v>21.9</c:v>
                </c:pt>
                <c:pt idx="569">
                  <c:v>22</c:v>
                </c:pt>
                <c:pt idx="570">
                  <c:v>22</c:v>
                </c:pt>
                <c:pt idx="571">
                  <c:v>22.1</c:v>
                </c:pt>
                <c:pt idx="572">
                  <c:v>22.1</c:v>
                </c:pt>
                <c:pt idx="573">
                  <c:v>22.1</c:v>
                </c:pt>
                <c:pt idx="574">
                  <c:v>22.2</c:v>
                </c:pt>
                <c:pt idx="575">
                  <c:v>22.2</c:v>
                </c:pt>
                <c:pt idx="576">
                  <c:v>22.2</c:v>
                </c:pt>
                <c:pt idx="577">
                  <c:v>22.3</c:v>
                </c:pt>
                <c:pt idx="578">
                  <c:v>22.3</c:v>
                </c:pt>
                <c:pt idx="579">
                  <c:v>22.3</c:v>
                </c:pt>
                <c:pt idx="580">
                  <c:v>22.4</c:v>
                </c:pt>
                <c:pt idx="581">
                  <c:v>22.4</c:v>
                </c:pt>
                <c:pt idx="582">
                  <c:v>22.5</c:v>
                </c:pt>
                <c:pt idx="583">
                  <c:v>22.5</c:v>
                </c:pt>
                <c:pt idx="584">
                  <c:v>22.5</c:v>
                </c:pt>
                <c:pt idx="585">
                  <c:v>22.5</c:v>
                </c:pt>
                <c:pt idx="586">
                  <c:v>22.6</c:v>
                </c:pt>
                <c:pt idx="587">
                  <c:v>22.6</c:v>
                </c:pt>
                <c:pt idx="588">
                  <c:v>22.7</c:v>
                </c:pt>
                <c:pt idx="589">
                  <c:v>22.7</c:v>
                </c:pt>
                <c:pt idx="590">
                  <c:v>22.7</c:v>
                </c:pt>
                <c:pt idx="591">
                  <c:v>22.8</c:v>
                </c:pt>
                <c:pt idx="592">
                  <c:v>22.8</c:v>
                </c:pt>
                <c:pt idx="593">
                  <c:v>22.8</c:v>
                </c:pt>
                <c:pt idx="594">
                  <c:v>22.9</c:v>
                </c:pt>
                <c:pt idx="595">
                  <c:v>22.9</c:v>
                </c:pt>
                <c:pt idx="596">
                  <c:v>22.9</c:v>
                </c:pt>
                <c:pt idx="597">
                  <c:v>23</c:v>
                </c:pt>
                <c:pt idx="598">
                  <c:v>23</c:v>
                </c:pt>
                <c:pt idx="599">
                  <c:v>23.1</c:v>
                </c:pt>
                <c:pt idx="600">
                  <c:v>23.1</c:v>
                </c:pt>
                <c:pt idx="601">
                  <c:v>23.1</c:v>
                </c:pt>
                <c:pt idx="602">
                  <c:v>23.2</c:v>
                </c:pt>
                <c:pt idx="603">
                  <c:v>23.2</c:v>
                </c:pt>
                <c:pt idx="604">
                  <c:v>23.3</c:v>
                </c:pt>
                <c:pt idx="605">
                  <c:v>23.3</c:v>
                </c:pt>
                <c:pt idx="606">
                  <c:v>23.3</c:v>
                </c:pt>
                <c:pt idx="607">
                  <c:v>23.4</c:v>
                </c:pt>
                <c:pt idx="608">
                  <c:v>23.4</c:v>
                </c:pt>
                <c:pt idx="609">
                  <c:v>23.4</c:v>
                </c:pt>
                <c:pt idx="610">
                  <c:v>23.5</c:v>
                </c:pt>
                <c:pt idx="611">
                  <c:v>23.5</c:v>
                </c:pt>
                <c:pt idx="612">
                  <c:v>23.6</c:v>
                </c:pt>
                <c:pt idx="613">
                  <c:v>23.6</c:v>
                </c:pt>
                <c:pt idx="614">
                  <c:v>23.6</c:v>
                </c:pt>
                <c:pt idx="615">
                  <c:v>23.7</c:v>
                </c:pt>
                <c:pt idx="616">
                  <c:v>23.7</c:v>
                </c:pt>
                <c:pt idx="617">
                  <c:v>23.8</c:v>
                </c:pt>
                <c:pt idx="618">
                  <c:v>23.8</c:v>
                </c:pt>
                <c:pt idx="619">
                  <c:v>23.8</c:v>
                </c:pt>
                <c:pt idx="620">
                  <c:v>23.9</c:v>
                </c:pt>
                <c:pt idx="621">
                  <c:v>23.9</c:v>
                </c:pt>
                <c:pt idx="622">
                  <c:v>23.9</c:v>
                </c:pt>
                <c:pt idx="623">
                  <c:v>24</c:v>
                </c:pt>
                <c:pt idx="624">
                  <c:v>24</c:v>
                </c:pt>
                <c:pt idx="625">
                  <c:v>24.1</c:v>
                </c:pt>
                <c:pt idx="626">
                  <c:v>24.1</c:v>
                </c:pt>
                <c:pt idx="627">
                  <c:v>24.1</c:v>
                </c:pt>
                <c:pt idx="628">
                  <c:v>24.2</c:v>
                </c:pt>
                <c:pt idx="629">
                  <c:v>24.2</c:v>
                </c:pt>
                <c:pt idx="630">
                  <c:v>24.3</c:v>
                </c:pt>
                <c:pt idx="631">
                  <c:v>24.3</c:v>
                </c:pt>
                <c:pt idx="632">
                  <c:v>24.3</c:v>
                </c:pt>
                <c:pt idx="633">
                  <c:v>24.4</c:v>
                </c:pt>
                <c:pt idx="634">
                  <c:v>24.4</c:v>
                </c:pt>
                <c:pt idx="635">
                  <c:v>24.4</c:v>
                </c:pt>
                <c:pt idx="636">
                  <c:v>24.5</c:v>
                </c:pt>
                <c:pt idx="637">
                  <c:v>24.5</c:v>
                </c:pt>
                <c:pt idx="638">
                  <c:v>24.6</c:v>
                </c:pt>
                <c:pt idx="639">
                  <c:v>24.6</c:v>
                </c:pt>
                <c:pt idx="640">
                  <c:v>24.6</c:v>
                </c:pt>
                <c:pt idx="641">
                  <c:v>24.6</c:v>
                </c:pt>
                <c:pt idx="642">
                  <c:v>24.7</c:v>
                </c:pt>
                <c:pt idx="643">
                  <c:v>24.7</c:v>
                </c:pt>
                <c:pt idx="644">
                  <c:v>24.8</c:v>
                </c:pt>
                <c:pt idx="645">
                  <c:v>24.8</c:v>
                </c:pt>
                <c:pt idx="646">
                  <c:v>24.8</c:v>
                </c:pt>
                <c:pt idx="647">
                  <c:v>24.8</c:v>
                </c:pt>
                <c:pt idx="648">
                  <c:v>24.9</c:v>
                </c:pt>
                <c:pt idx="649">
                  <c:v>24.9</c:v>
                </c:pt>
                <c:pt idx="650">
                  <c:v>25</c:v>
                </c:pt>
                <c:pt idx="651">
                  <c:v>25</c:v>
                </c:pt>
                <c:pt idx="652">
                  <c:v>25</c:v>
                </c:pt>
                <c:pt idx="653">
                  <c:v>25.1</c:v>
                </c:pt>
                <c:pt idx="654">
                  <c:v>25.1</c:v>
                </c:pt>
                <c:pt idx="655">
                  <c:v>25.1</c:v>
                </c:pt>
                <c:pt idx="656">
                  <c:v>25.2</c:v>
                </c:pt>
                <c:pt idx="657">
                  <c:v>25.2</c:v>
                </c:pt>
                <c:pt idx="658">
                  <c:v>25.3</c:v>
                </c:pt>
                <c:pt idx="659">
                  <c:v>25.3</c:v>
                </c:pt>
                <c:pt idx="660">
                  <c:v>25.3</c:v>
                </c:pt>
                <c:pt idx="661">
                  <c:v>25.3</c:v>
                </c:pt>
                <c:pt idx="662">
                  <c:v>25.4</c:v>
                </c:pt>
                <c:pt idx="663">
                  <c:v>25.4</c:v>
                </c:pt>
                <c:pt idx="664">
                  <c:v>25.5</c:v>
                </c:pt>
                <c:pt idx="665">
                  <c:v>25.5</c:v>
                </c:pt>
                <c:pt idx="666">
                  <c:v>25.5</c:v>
                </c:pt>
                <c:pt idx="667">
                  <c:v>25.6</c:v>
                </c:pt>
                <c:pt idx="668">
                  <c:v>25.6</c:v>
                </c:pt>
                <c:pt idx="669">
                  <c:v>25.6</c:v>
                </c:pt>
                <c:pt idx="670">
                  <c:v>25.7</c:v>
                </c:pt>
                <c:pt idx="671">
                  <c:v>25.7</c:v>
                </c:pt>
                <c:pt idx="672">
                  <c:v>25.8</c:v>
                </c:pt>
                <c:pt idx="673">
                  <c:v>25.8</c:v>
                </c:pt>
                <c:pt idx="674">
                  <c:v>25.8</c:v>
                </c:pt>
                <c:pt idx="675">
                  <c:v>25.8</c:v>
                </c:pt>
                <c:pt idx="676">
                  <c:v>25.9</c:v>
                </c:pt>
                <c:pt idx="677">
                  <c:v>25.9</c:v>
                </c:pt>
                <c:pt idx="678">
                  <c:v>26</c:v>
                </c:pt>
                <c:pt idx="679">
                  <c:v>25.9</c:v>
                </c:pt>
                <c:pt idx="680">
                  <c:v>26.1</c:v>
                </c:pt>
                <c:pt idx="681">
                  <c:v>26.1</c:v>
                </c:pt>
                <c:pt idx="682">
                  <c:v>26.2</c:v>
                </c:pt>
                <c:pt idx="683">
                  <c:v>26.2</c:v>
                </c:pt>
                <c:pt idx="684">
                  <c:v>26.2</c:v>
                </c:pt>
                <c:pt idx="685">
                  <c:v>26.3</c:v>
                </c:pt>
                <c:pt idx="686">
                  <c:v>26.3</c:v>
                </c:pt>
                <c:pt idx="687">
                  <c:v>26.4</c:v>
                </c:pt>
                <c:pt idx="688">
                  <c:v>26.4</c:v>
                </c:pt>
                <c:pt idx="689">
                  <c:v>26.4</c:v>
                </c:pt>
                <c:pt idx="690">
                  <c:v>26.5</c:v>
                </c:pt>
                <c:pt idx="691">
                  <c:v>26.5</c:v>
                </c:pt>
                <c:pt idx="692">
                  <c:v>26.6</c:v>
                </c:pt>
                <c:pt idx="693">
                  <c:v>26.6</c:v>
                </c:pt>
                <c:pt idx="694">
                  <c:v>26.7</c:v>
                </c:pt>
                <c:pt idx="695">
                  <c:v>26.7</c:v>
                </c:pt>
                <c:pt idx="696">
                  <c:v>26.8</c:v>
                </c:pt>
                <c:pt idx="697">
                  <c:v>26.8</c:v>
                </c:pt>
                <c:pt idx="698">
                  <c:v>26.9</c:v>
                </c:pt>
                <c:pt idx="699">
                  <c:v>26.9</c:v>
                </c:pt>
                <c:pt idx="700">
                  <c:v>26.9</c:v>
                </c:pt>
                <c:pt idx="701">
                  <c:v>27</c:v>
                </c:pt>
                <c:pt idx="702">
                  <c:v>27</c:v>
                </c:pt>
                <c:pt idx="703">
                  <c:v>27.1</c:v>
                </c:pt>
                <c:pt idx="704">
                  <c:v>27.1</c:v>
                </c:pt>
                <c:pt idx="705">
                  <c:v>27.2</c:v>
                </c:pt>
                <c:pt idx="706">
                  <c:v>27.2</c:v>
                </c:pt>
                <c:pt idx="707">
                  <c:v>27.2</c:v>
                </c:pt>
                <c:pt idx="708">
                  <c:v>27.3</c:v>
                </c:pt>
                <c:pt idx="709">
                  <c:v>27.3</c:v>
                </c:pt>
                <c:pt idx="710">
                  <c:v>27.4</c:v>
                </c:pt>
                <c:pt idx="711">
                  <c:v>27.4</c:v>
                </c:pt>
                <c:pt idx="712">
                  <c:v>27.4</c:v>
                </c:pt>
                <c:pt idx="713">
                  <c:v>27.5</c:v>
                </c:pt>
                <c:pt idx="714">
                  <c:v>27.6</c:v>
                </c:pt>
                <c:pt idx="715">
                  <c:v>27.6</c:v>
                </c:pt>
                <c:pt idx="716">
                  <c:v>27.6</c:v>
                </c:pt>
                <c:pt idx="717">
                  <c:v>27.7</c:v>
                </c:pt>
                <c:pt idx="718">
                  <c:v>27.7</c:v>
                </c:pt>
                <c:pt idx="719">
                  <c:v>27.8</c:v>
                </c:pt>
                <c:pt idx="720">
                  <c:v>27.8</c:v>
                </c:pt>
                <c:pt idx="721">
                  <c:v>27.9</c:v>
                </c:pt>
                <c:pt idx="722">
                  <c:v>27.9</c:v>
                </c:pt>
                <c:pt idx="723">
                  <c:v>28</c:v>
                </c:pt>
                <c:pt idx="724">
                  <c:v>28</c:v>
                </c:pt>
                <c:pt idx="725">
                  <c:v>28</c:v>
                </c:pt>
                <c:pt idx="726">
                  <c:v>28.1</c:v>
                </c:pt>
                <c:pt idx="727">
                  <c:v>28.1</c:v>
                </c:pt>
                <c:pt idx="728">
                  <c:v>28.2</c:v>
                </c:pt>
                <c:pt idx="729">
                  <c:v>28.2</c:v>
                </c:pt>
                <c:pt idx="730">
                  <c:v>28.2</c:v>
                </c:pt>
                <c:pt idx="731">
                  <c:v>28.3</c:v>
                </c:pt>
                <c:pt idx="732">
                  <c:v>28.3</c:v>
                </c:pt>
                <c:pt idx="733">
                  <c:v>28.4</c:v>
                </c:pt>
                <c:pt idx="734">
                  <c:v>28.4</c:v>
                </c:pt>
                <c:pt idx="735">
                  <c:v>28.5</c:v>
                </c:pt>
                <c:pt idx="736">
                  <c:v>28.5</c:v>
                </c:pt>
                <c:pt idx="737">
                  <c:v>28.5</c:v>
                </c:pt>
                <c:pt idx="738">
                  <c:v>28.6</c:v>
                </c:pt>
                <c:pt idx="739">
                  <c:v>28.6</c:v>
                </c:pt>
                <c:pt idx="740">
                  <c:v>28.7</c:v>
                </c:pt>
                <c:pt idx="741">
                  <c:v>28.7</c:v>
                </c:pt>
                <c:pt idx="742">
                  <c:v>28.7</c:v>
                </c:pt>
                <c:pt idx="743">
                  <c:v>28.8</c:v>
                </c:pt>
                <c:pt idx="744">
                  <c:v>28.8</c:v>
                </c:pt>
                <c:pt idx="745">
                  <c:v>28.9</c:v>
                </c:pt>
                <c:pt idx="746">
                  <c:v>28.9</c:v>
                </c:pt>
                <c:pt idx="747">
                  <c:v>28.9</c:v>
                </c:pt>
                <c:pt idx="748">
                  <c:v>29</c:v>
                </c:pt>
                <c:pt idx="749">
                  <c:v>29</c:v>
                </c:pt>
                <c:pt idx="750">
                  <c:v>29</c:v>
                </c:pt>
                <c:pt idx="751">
                  <c:v>29.1</c:v>
                </c:pt>
                <c:pt idx="752">
                  <c:v>29.1</c:v>
                </c:pt>
                <c:pt idx="753">
                  <c:v>29.2</c:v>
                </c:pt>
                <c:pt idx="754">
                  <c:v>29.2</c:v>
                </c:pt>
                <c:pt idx="755">
                  <c:v>29.3</c:v>
                </c:pt>
                <c:pt idx="756">
                  <c:v>29.3</c:v>
                </c:pt>
                <c:pt idx="757">
                  <c:v>29.3</c:v>
                </c:pt>
                <c:pt idx="758">
                  <c:v>29.4</c:v>
                </c:pt>
                <c:pt idx="759">
                  <c:v>29.4</c:v>
                </c:pt>
                <c:pt idx="760">
                  <c:v>29.5</c:v>
                </c:pt>
                <c:pt idx="761">
                  <c:v>29.5</c:v>
                </c:pt>
                <c:pt idx="762">
                  <c:v>29.6</c:v>
                </c:pt>
                <c:pt idx="763">
                  <c:v>29.6</c:v>
                </c:pt>
                <c:pt idx="764">
                  <c:v>29.6</c:v>
                </c:pt>
                <c:pt idx="765">
                  <c:v>29.6</c:v>
                </c:pt>
                <c:pt idx="766">
                  <c:v>29.7</c:v>
                </c:pt>
                <c:pt idx="767">
                  <c:v>29.7</c:v>
                </c:pt>
                <c:pt idx="768">
                  <c:v>29.8</c:v>
                </c:pt>
                <c:pt idx="769">
                  <c:v>29.8</c:v>
                </c:pt>
                <c:pt idx="770">
                  <c:v>29.9</c:v>
                </c:pt>
                <c:pt idx="771">
                  <c:v>29.9</c:v>
                </c:pt>
                <c:pt idx="772">
                  <c:v>29.9</c:v>
                </c:pt>
                <c:pt idx="773">
                  <c:v>30</c:v>
                </c:pt>
                <c:pt idx="774">
                  <c:v>30</c:v>
                </c:pt>
                <c:pt idx="775">
                  <c:v>30</c:v>
                </c:pt>
                <c:pt idx="776">
                  <c:v>30.1</c:v>
                </c:pt>
                <c:pt idx="777">
                  <c:v>30.1</c:v>
                </c:pt>
                <c:pt idx="778">
                  <c:v>30.2</c:v>
                </c:pt>
                <c:pt idx="779">
                  <c:v>30.2</c:v>
                </c:pt>
                <c:pt idx="780">
                  <c:v>30.2</c:v>
                </c:pt>
                <c:pt idx="781">
                  <c:v>30.3</c:v>
                </c:pt>
                <c:pt idx="782">
                  <c:v>30.3</c:v>
                </c:pt>
                <c:pt idx="783">
                  <c:v>30.3</c:v>
                </c:pt>
                <c:pt idx="784">
                  <c:v>30.4</c:v>
                </c:pt>
                <c:pt idx="785">
                  <c:v>30.4</c:v>
                </c:pt>
                <c:pt idx="786">
                  <c:v>30.4</c:v>
                </c:pt>
                <c:pt idx="787">
                  <c:v>30.5</c:v>
                </c:pt>
                <c:pt idx="788">
                  <c:v>30.5</c:v>
                </c:pt>
                <c:pt idx="789">
                  <c:v>30.5</c:v>
                </c:pt>
                <c:pt idx="790">
                  <c:v>30.5</c:v>
                </c:pt>
                <c:pt idx="791">
                  <c:v>30.6</c:v>
                </c:pt>
                <c:pt idx="792">
                  <c:v>30.6</c:v>
                </c:pt>
                <c:pt idx="793">
                  <c:v>30.6</c:v>
                </c:pt>
                <c:pt idx="794">
                  <c:v>30.7</c:v>
                </c:pt>
                <c:pt idx="795">
                  <c:v>30.7</c:v>
                </c:pt>
                <c:pt idx="796">
                  <c:v>30.7</c:v>
                </c:pt>
                <c:pt idx="797">
                  <c:v>30.8</c:v>
                </c:pt>
                <c:pt idx="798">
                  <c:v>30.8</c:v>
                </c:pt>
                <c:pt idx="799">
                  <c:v>30.8</c:v>
                </c:pt>
                <c:pt idx="800">
                  <c:v>30.8</c:v>
                </c:pt>
                <c:pt idx="801">
                  <c:v>30.9</c:v>
                </c:pt>
                <c:pt idx="802">
                  <c:v>30.9</c:v>
                </c:pt>
                <c:pt idx="803">
                  <c:v>30.9</c:v>
                </c:pt>
                <c:pt idx="804">
                  <c:v>31</c:v>
                </c:pt>
                <c:pt idx="805">
                  <c:v>31</c:v>
                </c:pt>
                <c:pt idx="806">
                  <c:v>31</c:v>
                </c:pt>
                <c:pt idx="807">
                  <c:v>31</c:v>
                </c:pt>
                <c:pt idx="808">
                  <c:v>31.1</c:v>
                </c:pt>
                <c:pt idx="809">
                  <c:v>31.1</c:v>
                </c:pt>
                <c:pt idx="810">
                  <c:v>31.1</c:v>
                </c:pt>
                <c:pt idx="811">
                  <c:v>31.2</c:v>
                </c:pt>
                <c:pt idx="812">
                  <c:v>31.2</c:v>
                </c:pt>
                <c:pt idx="813">
                  <c:v>31.2</c:v>
                </c:pt>
                <c:pt idx="814">
                  <c:v>31.2</c:v>
                </c:pt>
                <c:pt idx="815">
                  <c:v>31.3</c:v>
                </c:pt>
                <c:pt idx="816">
                  <c:v>31.3</c:v>
                </c:pt>
                <c:pt idx="817">
                  <c:v>31.3</c:v>
                </c:pt>
                <c:pt idx="818">
                  <c:v>31.4</c:v>
                </c:pt>
                <c:pt idx="819">
                  <c:v>31.4</c:v>
                </c:pt>
                <c:pt idx="820">
                  <c:v>31.4</c:v>
                </c:pt>
                <c:pt idx="821">
                  <c:v>31.4</c:v>
                </c:pt>
                <c:pt idx="822">
                  <c:v>31.5</c:v>
                </c:pt>
                <c:pt idx="823">
                  <c:v>31.5</c:v>
                </c:pt>
                <c:pt idx="824">
                  <c:v>31.5</c:v>
                </c:pt>
                <c:pt idx="825">
                  <c:v>31.5</c:v>
                </c:pt>
                <c:pt idx="826">
                  <c:v>31.5</c:v>
                </c:pt>
                <c:pt idx="827">
                  <c:v>31.6</c:v>
                </c:pt>
                <c:pt idx="828">
                  <c:v>31.6</c:v>
                </c:pt>
                <c:pt idx="829">
                  <c:v>31.6</c:v>
                </c:pt>
                <c:pt idx="830">
                  <c:v>31.6</c:v>
                </c:pt>
                <c:pt idx="831">
                  <c:v>31.7</c:v>
                </c:pt>
                <c:pt idx="832">
                  <c:v>31.7</c:v>
                </c:pt>
                <c:pt idx="833">
                  <c:v>31.7</c:v>
                </c:pt>
                <c:pt idx="834">
                  <c:v>31.7</c:v>
                </c:pt>
                <c:pt idx="835">
                  <c:v>31.8</c:v>
                </c:pt>
                <c:pt idx="836">
                  <c:v>31.8</c:v>
                </c:pt>
                <c:pt idx="837">
                  <c:v>31.8</c:v>
                </c:pt>
                <c:pt idx="838">
                  <c:v>31.8</c:v>
                </c:pt>
                <c:pt idx="839">
                  <c:v>31.9</c:v>
                </c:pt>
                <c:pt idx="840">
                  <c:v>31.8</c:v>
                </c:pt>
                <c:pt idx="841">
                  <c:v>31.9</c:v>
                </c:pt>
                <c:pt idx="842">
                  <c:v>31.9</c:v>
                </c:pt>
                <c:pt idx="843">
                  <c:v>31.9</c:v>
                </c:pt>
                <c:pt idx="844">
                  <c:v>32</c:v>
                </c:pt>
                <c:pt idx="845">
                  <c:v>32</c:v>
                </c:pt>
                <c:pt idx="846">
                  <c:v>32</c:v>
                </c:pt>
                <c:pt idx="847">
                  <c:v>32</c:v>
                </c:pt>
                <c:pt idx="848">
                  <c:v>32</c:v>
                </c:pt>
                <c:pt idx="849">
                  <c:v>32.1</c:v>
                </c:pt>
                <c:pt idx="850">
                  <c:v>32.1</c:v>
                </c:pt>
                <c:pt idx="851">
                  <c:v>32.1</c:v>
                </c:pt>
                <c:pt idx="852">
                  <c:v>32.1</c:v>
                </c:pt>
                <c:pt idx="853">
                  <c:v>32.1</c:v>
                </c:pt>
                <c:pt idx="854">
                  <c:v>32.200000000000003</c:v>
                </c:pt>
                <c:pt idx="855">
                  <c:v>32.200000000000003</c:v>
                </c:pt>
                <c:pt idx="856">
                  <c:v>32.200000000000003</c:v>
                </c:pt>
                <c:pt idx="857">
                  <c:v>32.200000000000003</c:v>
                </c:pt>
                <c:pt idx="858">
                  <c:v>32.200000000000003</c:v>
                </c:pt>
                <c:pt idx="859">
                  <c:v>32.299999999999997</c:v>
                </c:pt>
                <c:pt idx="860">
                  <c:v>32.299999999999997</c:v>
                </c:pt>
                <c:pt idx="861">
                  <c:v>32.299999999999997</c:v>
                </c:pt>
                <c:pt idx="862">
                  <c:v>32.299999999999997</c:v>
                </c:pt>
                <c:pt idx="863">
                  <c:v>32.299999999999997</c:v>
                </c:pt>
                <c:pt idx="864">
                  <c:v>32.299999999999997</c:v>
                </c:pt>
                <c:pt idx="865">
                  <c:v>32.4</c:v>
                </c:pt>
                <c:pt idx="866">
                  <c:v>32.4</c:v>
                </c:pt>
                <c:pt idx="867">
                  <c:v>32.4</c:v>
                </c:pt>
                <c:pt idx="868">
                  <c:v>32.4</c:v>
                </c:pt>
                <c:pt idx="869">
                  <c:v>32.6</c:v>
                </c:pt>
                <c:pt idx="870">
                  <c:v>33.200000000000003</c:v>
                </c:pt>
                <c:pt idx="871">
                  <c:v>33.6</c:v>
                </c:pt>
                <c:pt idx="872">
                  <c:v>33.799999999999997</c:v>
                </c:pt>
                <c:pt idx="873">
                  <c:v>33.9</c:v>
                </c:pt>
                <c:pt idx="874">
                  <c:v>33.700000000000003</c:v>
                </c:pt>
                <c:pt idx="875">
                  <c:v>34</c:v>
                </c:pt>
                <c:pt idx="876">
                  <c:v>34</c:v>
                </c:pt>
                <c:pt idx="877">
                  <c:v>34.200000000000003</c:v>
                </c:pt>
                <c:pt idx="878">
                  <c:v>34.200000000000003</c:v>
                </c:pt>
                <c:pt idx="879">
                  <c:v>34.200000000000003</c:v>
                </c:pt>
                <c:pt idx="880">
                  <c:v>34.200000000000003</c:v>
                </c:pt>
                <c:pt idx="881">
                  <c:v>34.299999999999997</c:v>
                </c:pt>
                <c:pt idx="882">
                  <c:v>34.5</c:v>
                </c:pt>
                <c:pt idx="883">
                  <c:v>34.5</c:v>
                </c:pt>
                <c:pt idx="884">
                  <c:v>34.6</c:v>
                </c:pt>
                <c:pt idx="885">
                  <c:v>34.6</c:v>
                </c:pt>
                <c:pt idx="886">
                  <c:v>34.9</c:v>
                </c:pt>
                <c:pt idx="887">
                  <c:v>35.1</c:v>
                </c:pt>
                <c:pt idx="888">
                  <c:v>35.5</c:v>
                </c:pt>
                <c:pt idx="889">
                  <c:v>35.700000000000003</c:v>
                </c:pt>
                <c:pt idx="890">
                  <c:v>38.799999999999997</c:v>
                </c:pt>
                <c:pt idx="891">
                  <c:v>37.799999999999997</c:v>
                </c:pt>
                <c:pt idx="892">
                  <c:v>38.4</c:v>
                </c:pt>
                <c:pt idx="893">
                  <c:v>39.4</c:v>
                </c:pt>
                <c:pt idx="894">
                  <c:v>39.9</c:v>
                </c:pt>
                <c:pt idx="895">
                  <c:v>40.299999999999997</c:v>
                </c:pt>
                <c:pt idx="896">
                  <c:v>40.799999999999997</c:v>
                </c:pt>
                <c:pt idx="897">
                  <c:v>34.200000000000003</c:v>
                </c:pt>
                <c:pt idx="898">
                  <c:v>34.200000000000003</c:v>
                </c:pt>
                <c:pt idx="899">
                  <c:v>33.700000000000003</c:v>
                </c:pt>
                <c:pt idx="900">
                  <c:v>33.9</c:v>
                </c:pt>
                <c:pt idx="901">
                  <c:v>33.9</c:v>
                </c:pt>
                <c:pt idx="902">
                  <c:v>33.9</c:v>
                </c:pt>
                <c:pt idx="903">
                  <c:v>34</c:v>
                </c:pt>
                <c:pt idx="904">
                  <c:v>33.9</c:v>
                </c:pt>
                <c:pt idx="905">
                  <c:v>33.9</c:v>
                </c:pt>
                <c:pt idx="906">
                  <c:v>33.9</c:v>
                </c:pt>
                <c:pt idx="907">
                  <c:v>33.9</c:v>
                </c:pt>
                <c:pt idx="908">
                  <c:v>34.1</c:v>
                </c:pt>
                <c:pt idx="909">
                  <c:v>34.1</c:v>
                </c:pt>
                <c:pt idx="910">
                  <c:v>34.1</c:v>
                </c:pt>
                <c:pt idx="911">
                  <c:v>34</c:v>
                </c:pt>
                <c:pt idx="912">
                  <c:v>34</c:v>
                </c:pt>
                <c:pt idx="913">
                  <c:v>34</c:v>
                </c:pt>
                <c:pt idx="914">
                  <c:v>34.1</c:v>
                </c:pt>
                <c:pt idx="915">
                  <c:v>34.299999999999997</c:v>
                </c:pt>
                <c:pt idx="916">
                  <c:v>34.299999999999997</c:v>
                </c:pt>
                <c:pt idx="917">
                  <c:v>34.299999999999997</c:v>
                </c:pt>
                <c:pt idx="918">
                  <c:v>34.299999999999997</c:v>
                </c:pt>
                <c:pt idx="919">
                  <c:v>34.5</c:v>
                </c:pt>
                <c:pt idx="920">
                  <c:v>34.5</c:v>
                </c:pt>
                <c:pt idx="921">
                  <c:v>34.5</c:v>
                </c:pt>
                <c:pt idx="922">
                  <c:v>34.6</c:v>
                </c:pt>
                <c:pt idx="923">
                  <c:v>34.799999999999997</c:v>
                </c:pt>
                <c:pt idx="924">
                  <c:v>35.299999999999997</c:v>
                </c:pt>
                <c:pt idx="925">
                  <c:v>35.4</c:v>
                </c:pt>
                <c:pt idx="926">
                  <c:v>35.4</c:v>
                </c:pt>
                <c:pt idx="927">
                  <c:v>36.799999999999997</c:v>
                </c:pt>
                <c:pt idx="928">
                  <c:v>36.1</c:v>
                </c:pt>
                <c:pt idx="929">
                  <c:v>35.799999999999997</c:v>
                </c:pt>
                <c:pt idx="930">
                  <c:v>37.4</c:v>
                </c:pt>
                <c:pt idx="931">
                  <c:v>42.8</c:v>
                </c:pt>
                <c:pt idx="932">
                  <c:v>44</c:v>
                </c:pt>
                <c:pt idx="933">
                  <c:v>45</c:v>
                </c:pt>
                <c:pt idx="934">
                  <c:v>40</c:v>
                </c:pt>
                <c:pt idx="935">
                  <c:v>40</c:v>
                </c:pt>
                <c:pt idx="936">
                  <c:v>41.4</c:v>
                </c:pt>
                <c:pt idx="937">
                  <c:v>41.8</c:v>
                </c:pt>
                <c:pt idx="938">
                  <c:v>39.6</c:v>
                </c:pt>
                <c:pt idx="939">
                  <c:v>38.9</c:v>
                </c:pt>
                <c:pt idx="940">
                  <c:v>39.299999999999997</c:v>
                </c:pt>
                <c:pt idx="941">
                  <c:v>39.5</c:v>
                </c:pt>
                <c:pt idx="942">
                  <c:v>40.200000000000003</c:v>
                </c:pt>
                <c:pt idx="943">
                  <c:v>39.700000000000003</c:v>
                </c:pt>
                <c:pt idx="944">
                  <c:v>40.1</c:v>
                </c:pt>
                <c:pt idx="945">
                  <c:v>40.4</c:v>
                </c:pt>
                <c:pt idx="946">
                  <c:v>40.700000000000003</c:v>
                </c:pt>
                <c:pt idx="947">
                  <c:v>41.1</c:v>
                </c:pt>
                <c:pt idx="948">
                  <c:v>45.1</c:v>
                </c:pt>
                <c:pt idx="949">
                  <c:v>44.2</c:v>
                </c:pt>
                <c:pt idx="950">
                  <c:v>42</c:v>
                </c:pt>
                <c:pt idx="951">
                  <c:v>41.6</c:v>
                </c:pt>
                <c:pt idx="952">
                  <c:v>45.9</c:v>
                </c:pt>
                <c:pt idx="953">
                  <c:v>46.8</c:v>
                </c:pt>
                <c:pt idx="954">
                  <c:v>44.4</c:v>
                </c:pt>
                <c:pt idx="955">
                  <c:v>43.1</c:v>
                </c:pt>
                <c:pt idx="956">
                  <c:v>42.2</c:v>
                </c:pt>
                <c:pt idx="957">
                  <c:v>42.7</c:v>
                </c:pt>
                <c:pt idx="958">
                  <c:v>43.3</c:v>
                </c:pt>
                <c:pt idx="959">
                  <c:v>43.2</c:v>
                </c:pt>
                <c:pt idx="960">
                  <c:v>43.6</c:v>
                </c:pt>
                <c:pt idx="961">
                  <c:v>51.7</c:v>
                </c:pt>
                <c:pt idx="962">
                  <c:v>51.9</c:v>
                </c:pt>
                <c:pt idx="963">
                  <c:v>52.4</c:v>
                </c:pt>
                <c:pt idx="964">
                  <c:v>52.7</c:v>
                </c:pt>
                <c:pt idx="965">
                  <c:v>53.1</c:v>
                </c:pt>
                <c:pt idx="966">
                  <c:v>53.1</c:v>
                </c:pt>
                <c:pt idx="967">
                  <c:v>53.2</c:v>
                </c:pt>
                <c:pt idx="968">
                  <c:v>52.4</c:v>
                </c:pt>
                <c:pt idx="969">
                  <c:v>53</c:v>
                </c:pt>
                <c:pt idx="970">
                  <c:v>52.6</c:v>
                </c:pt>
                <c:pt idx="971">
                  <c:v>52.9</c:v>
                </c:pt>
                <c:pt idx="972">
                  <c:v>53.1</c:v>
                </c:pt>
                <c:pt idx="973">
                  <c:v>53.4</c:v>
                </c:pt>
                <c:pt idx="974">
                  <c:v>53.4</c:v>
                </c:pt>
                <c:pt idx="975">
                  <c:v>54</c:v>
                </c:pt>
                <c:pt idx="976">
                  <c:v>54.2</c:v>
                </c:pt>
                <c:pt idx="977">
                  <c:v>53.4</c:v>
                </c:pt>
                <c:pt idx="978">
                  <c:v>50.5</c:v>
                </c:pt>
                <c:pt idx="979">
                  <c:v>50.3</c:v>
                </c:pt>
                <c:pt idx="980">
                  <c:v>49.4</c:v>
                </c:pt>
                <c:pt idx="981">
                  <c:v>49.5</c:v>
                </c:pt>
                <c:pt idx="982">
                  <c:v>49.3</c:v>
                </c:pt>
                <c:pt idx="983">
                  <c:v>49</c:v>
                </c:pt>
                <c:pt idx="984">
                  <c:v>48.9</c:v>
                </c:pt>
                <c:pt idx="985">
                  <c:v>48.8</c:v>
                </c:pt>
                <c:pt idx="986">
                  <c:v>48.5</c:v>
                </c:pt>
                <c:pt idx="987">
                  <c:v>48.9</c:v>
                </c:pt>
                <c:pt idx="988">
                  <c:v>49.3</c:v>
                </c:pt>
                <c:pt idx="989">
                  <c:v>49.6</c:v>
                </c:pt>
                <c:pt idx="990">
                  <c:v>49.3</c:v>
                </c:pt>
                <c:pt idx="991">
                  <c:v>49</c:v>
                </c:pt>
                <c:pt idx="992">
                  <c:v>49</c:v>
                </c:pt>
                <c:pt idx="993">
                  <c:v>49.3</c:v>
                </c:pt>
                <c:pt idx="994">
                  <c:v>49.3</c:v>
                </c:pt>
                <c:pt idx="995">
                  <c:v>49.6</c:v>
                </c:pt>
                <c:pt idx="996">
                  <c:v>49.8</c:v>
                </c:pt>
                <c:pt idx="997">
                  <c:v>49.7</c:v>
                </c:pt>
                <c:pt idx="998">
                  <c:v>50</c:v>
                </c:pt>
                <c:pt idx="999">
                  <c:v>50</c:v>
                </c:pt>
                <c:pt idx="1000">
                  <c:v>50.2</c:v>
                </c:pt>
                <c:pt idx="1001">
                  <c:v>50.5</c:v>
                </c:pt>
                <c:pt idx="1002">
                  <c:v>50.3</c:v>
                </c:pt>
                <c:pt idx="1003">
                  <c:v>50.8</c:v>
                </c:pt>
                <c:pt idx="1004">
                  <c:v>50.2</c:v>
                </c:pt>
                <c:pt idx="1005">
                  <c:v>50.5</c:v>
                </c:pt>
                <c:pt idx="1006">
                  <c:v>49.8</c:v>
                </c:pt>
                <c:pt idx="1007">
                  <c:v>50.4</c:v>
                </c:pt>
                <c:pt idx="1008">
                  <c:v>49.8</c:v>
                </c:pt>
                <c:pt idx="1009">
                  <c:v>50.7</c:v>
                </c:pt>
                <c:pt idx="1010">
                  <c:v>53.1</c:v>
                </c:pt>
                <c:pt idx="1011">
                  <c:v>51.7</c:v>
                </c:pt>
                <c:pt idx="1012">
                  <c:v>52.1</c:v>
                </c:pt>
                <c:pt idx="1013">
                  <c:v>52.4</c:v>
                </c:pt>
                <c:pt idx="1014">
                  <c:v>52.3</c:v>
                </c:pt>
                <c:pt idx="1015">
                  <c:v>52</c:v>
                </c:pt>
                <c:pt idx="1016">
                  <c:v>53.5</c:v>
                </c:pt>
                <c:pt idx="1017">
                  <c:v>53.5</c:v>
                </c:pt>
                <c:pt idx="1018">
                  <c:v>53.5</c:v>
                </c:pt>
                <c:pt idx="1019">
                  <c:v>53.7</c:v>
                </c:pt>
                <c:pt idx="1020">
                  <c:v>53.9</c:v>
                </c:pt>
                <c:pt idx="1021">
                  <c:v>54.3</c:v>
                </c:pt>
                <c:pt idx="1022">
                  <c:v>53.3</c:v>
                </c:pt>
                <c:pt idx="1023">
                  <c:v>53.9</c:v>
                </c:pt>
                <c:pt idx="1024">
                  <c:v>53.3</c:v>
                </c:pt>
                <c:pt idx="1025">
                  <c:v>53.6</c:v>
                </c:pt>
                <c:pt idx="1026">
                  <c:v>53.6</c:v>
                </c:pt>
                <c:pt idx="1027">
                  <c:v>53.2</c:v>
                </c:pt>
                <c:pt idx="1028">
                  <c:v>53.8</c:v>
                </c:pt>
                <c:pt idx="1029">
                  <c:v>53.8</c:v>
                </c:pt>
                <c:pt idx="1030">
                  <c:v>54.4</c:v>
                </c:pt>
                <c:pt idx="1031">
                  <c:v>53.7</c:v>
                </c:pt>
                <c:pt idx="1032">
                  <c:v>53.9</c:v>
                </c:pt>
                <c:pt idx="1033">
                  <c:v>54.2</c:v>
                </c:pt>
                <c:pt idx="1034">
                  <c:v>54.2</c:v>
                </c:pt>
                <c:pt idx="1035">
                  <c:v>54.4</c:v>
                </c:pt>
                <c:pt idx="1036">
                  <c:v>54.7</c:v>
                </c:pt>
                <c:pt idx="1037">
                  <c:v>54.4</c:v>
                </c:pt>
                <c:pt idx="1038">
                  <c:v>54.5</c:v>
                </c:pt>
                <c:pt idx="1039">
                  <c:v>54.9</c:v>
                </c:pt>
                <c:pt idx="1040">
                  <c:v>54.6</c:v>
                </c:pt>
                <c:pt idx="1041">
                  <c:v>55.2</c:v>
                </c:pt>
                <c:pt idx="1042">
                  <c:v>55.5</c:v>
                </c:pt>
                <c:pt idx="1043">
                  <c:v>54.9</c:v>
                </c:pt>
                <c:pt idx="1044">
                  <c:v>55.2</c:v>
                </c:pt>
                <c:pt idx="1045">
                  <c:v>55.2</c:v>
                </c:pt>
                <c:pt idx="1046">
                  <c:v>55.4</c:v>
                </c:pt>
                <c:pt idx="1047">
                  <c:v>54.9</c:v>
                </c:pt>
                <c:pt idx="1048">
                  <c:v>55.7</c:v>
                </c:pt>
                <c:pt idx="1049">
                  <c:v>55.9</c:v>
                </c:pt>
                <c:pt idx="1050">
                  <c:v>54.7</c:v>
                </c:pt>
                <c:pt idx="1051">
                  <c:v>54.5</c:v>
                </c:pt>
                <c:pt idx="1052">
                  <c:v>54.4</c:v>
                </c:pt>
                <c:pt idx="1053">
                  <c:v>53.8</c:v>
                </c:pt>
                <c:pt idx="1054">
                  <c:v>54.4</c:v>
                </c:pt>
                <c:pt idx="1055">
                  <c:v>54.3</c:v>
                </c:pt>
                <c:pt idx="1056">
                  <c:v>54.6</c:v>
                </c:pt>
                <c:pt idx="1057">
                  <c:v>54.6</c:v>
                </c:pt>
                <c:pt idx="1058">
                  <c:v>54.6</c:v>
                </c:pt>
                <c:pt idx="1059">
                  <c:v>54.5</c:v>
                </c:pt>
                <c:pt idx="1060">
                  <c:v>54.2</c:v>
                </c:pt>
                <c:pt idx="1061">
                  <c:v>55.1</c:v>
                </c:pt>
                <c:pt idx="1062">
                  <c:v>54.8</c:v>
                </c:pt>
                <c:pt idx="1063">
                  <c:v>54.7</c:v>
                </c:pt>
                <c:pt idx="1064">
                  <c:v>57.4</c:v>
                </c:pt>
                <c:pt idx="1065">
                  <c:v>59.3</c:v>
                </c:pt>
                <c:pt idx="1066">
                  <c:v>59.3</c:v>
                </c:pt>
                <c:pt idx="1067">
                  <c:v>59.2</c:v>
                </c:pt>
                <c:pt idx="1068">
                  <c:v>59.8</c:v>
                </c:pt>
                <c:pt idx="1069">
                  <c:v>59.2</c:v>
                </c:pt>
                <c:pt idx="1070">
                  <c:v>59.2</c:v>
                </c:pt>
                <c:pt idx="1071">
                  <c:v>60.3</c:v>
                </c:pt>
                <c:pt idx="1072">
                  <c:v>58</c:v>
                </c:pt>
                <c:pt idx="1073">
                  <c:v>57.9</c:v>
                </c:pt>
                <c:pt idx="1074">
                  <c:v>57</c:v>
                </c:pt>
                <c:pt idx="1075">
                  <c:v>58.8</c:v>
                </c:pt>
                <c:pt idx="1076">
                  <c:v>59.3</c:v>
                </c:pt>
                <c:pt idx="1077">
                  <c:v>59</c:v>
                </c:pt>
                <c:pt idx="1078">
                  <c:v>59</c:v>
                </c:pt>
                <c:pt idx="1079">
                  <c:v>58.9</c:v>
                </c:pt>
                <c:pt idx="1080">
                  <c:v>58.4</c:v>
                </c:pt>
                <c:pt idx="1081">
                  <c:v>55.1</c:v>
                </c:pt>
                <c:pt idx="1082">
                  <c:v>57.1</c:v>
                </c:pt>
                <c:pt idx="1083">
                  <c:v>57.5</c:v>
                </c:pt>
                <c:pt idx="1084">
                  <c:v>57</c:v>
                </c:pt>
                <c:pt idx="1085">
                  <c:v>56.2</c:v>
                </c:pt>
                <c:pt idx="1086">
                  <c:v>57.1</c:v>
                </c:pt>
                <c:pt idx="1087">
                  <c:v>55.6</c:v>
                </c:pt>
                <c:pt idx="1088">
                  <c:v>55.8</c:v>
                </c:pt>
                <c:pt idx="1089">
                  <c:v>55.7</c:v>
                </c:pt>
                <c:pt idx="1090">
                  <c:v>54.5</c:v>
                </c:pt>
                <c:pt idx="1091">
                  <c:v>54.2</c:v>
                </c:pt>
                <c:pt idx="1092">
                  <c:v>56.7</c:v>
                </c:pt>
                <c:pt idx="1093">
                  <c:v>56.7</c:v>
                </c:pt>
                <c:pt idx="1094">
                  <c:v>56.7</c:v>
                </c:pt>
                <c:pt idx="1095">
                  <c:v>56.3</c:v>
                </c:pt>
                <c:pt idx="1096">
                  <c:v>56.5</c:v>
                </c:pt>
                <c:pt idx="1097">
                  <c:v>55.7</c:v>
                </c:pt>
                <c:pt idx="1098">
                  <c:v>55.6</c:v>
                </c:pt>
                <c:pt idx="1099">
                  <c:v>55.4</c:v>
                </c:pt>
                <c:pt idx="1100">
                  <c:v>56.3</c:v>
                </c:pt>
                <c:pt idx="1101">
                  <c:v>56.1</c:v>
                </c:pt>
                <c:pt idx="1102">
                  <c:v>56.7</c:v>
                </c:pt>
                <c:pt idx="1103">
                  <c:v>57.3</c:v>
                </c:pt>
                <c:pt idx="1104">
                  <c:v>58.3</c:v>
                </c:pt>
                <c:pt idx="1105">
                  <c:v>57.4</c:v>
                </c:pt>
                <c:pt idx="1106">
                  <c:v>57</c:v>
                </c:pt>
                <c:pt idx="1107">
                  <c:v>56.7</c:v>
                </c:pt>
                <c:pt idx="1108">
                  <c:v>57.6</c:v>
                </c:pt>
                <c:pt idx="1109">
                  <c:v>57.2</c:v>
                </c:pt>
                <c:pt idx="1110">
                  <c:v>57.6</c:v>
                </c:pt>
                <c:pt idx="1111">
                  <c:v>58.7</c:v>
                </c:pt>
                <c:pt idx="1112">
                  <c:v>58.2</c:v>
                </c:pt>
                <c:pt idx="1113">
                  <c:v>58.8</c:v>
                </c:pt>
                <c:pt idx="1114">
                  <c:v>58.6</c:v>
                </c:pt>
                <c:pt idx="1115">
                  <c:v>58.4</c:v>
                </c:pt>
                <c:pt idx="1116">
                  <c:v>58.7</c:v>
                </c:pt>
                <c:pt idx="1117">
                  <c:v>58.7</c:v>
                </c:pt>
                <c:pt idx="1118">
                  <c:v>58.6</c:v>
                </c:pt>
                <c:pt idx="1119">
                  <c:v>59.3</c:v>
                </c:pt>
                <c:pt idx="1120">
                  <c:v>59</c:v>
                </c:pt>
                <c:pt idx="1121">
                  <c:v>59.4</c:v>
                </c:pt>
                <c:pt idx="1122">
                  <c:v>59.5</c:v>
                </c:pt>
                <c:pt idx="1123">
                  <c:v>59.7</c:v>
                </c:pt>
                <c:pt idx="1124">
                  <c:v>59.5</c:v>
                </c:pt>
                <c:pt idx="1125">
                  <c:v>59.4</c:v>
                </c:pt>
                <c:pt idx="1126">
                  <c:v>60</c:v>
                </c:pt>
                <c:pt idx="1127">
                  <c:v>59.3</c:v>
                </c:pt>
                <c:pt idx="1128">
                  <c:v>60</c:v>
                </c:pt>
                <c:pt idx="1129">
                  <c:v>59.7</c:v>
                </c:pt>
                <c:pt idx="1130">
                  <c:v>59.7</c:v>
                </c:pt>
                <c:pt idx="1131">
                  <c:v>60</c:v>
                </c:pt>
                <c:pt idx="1132">
                  <c:v>59.7</c:v>
                </c:pt>
                <c:pt idx="1133">
                  <c:v>60.2</c:v>
                </c:pt>
                <c:pt idx="1134">
                  <c:v>60.3</c:v>
                </c:pt>
                <c:pt idx="1135">
                  <c:v>61.7</c:v>
                </c:pt>
                <c:pt idx="1136">
                  <c:v>62.9</c:v>
                </c:pt>
                <c:pt idx="1137">
                  <c:v>62.7</c:v>
                </c:pt>
                <c:pt idx="1138">
                  <c:v>63.9</c:v>
                </c:pt>
                <c:pt idx="1139">
                  <c:v>63.8</c:v>
                </c:pt>
                <c:pt idx="1140">
                  <c:v>63.6</c:v>
                </c:pt>
                <c:pt idx="1141">
                  <c:v>56.7</c:v>
                </c:pt>
                <c:pt idx="1142">
                  <c:v>57.2</c:v>
                </c:pt>
                <c:pt idx="1143">
                  <c:v>56.4</c:v>
                </c:pt>
                <c:pt idx="1144">
                  <c:v>57.2</c:v>
                </c:pt>
                <c:pt idx="1145">
                  <c:v>57.8</c:v>
                </c:pt>
                <c:pt idx="1146">
                  <c:v>57.7</c:v>
                </c:pt>
                <c:pt idx="1147">
                  <c:v>57.6</c:v>
                </c:pt>
                <c:pt idx="1148">
                  <c:v>57.2</c:v>
                </c:pt>
                <c:pt idx="1149">
                  <c:v>58.9</c:v>
                </c:pt>
                <c:pt idx="1150">
                  <c:v>58.3</c:v>
                </c:pt>
                <c:pt idx="1151">
                  <c:v>59.1</c:v>
                </c:pt>
                <c:pt idx="1152">
                  <c:v>58.6</c:v>
                </c:pt>
                <c:pt idx="1153">
                  <c:v>59.1</c:v>
                </c:pt>
                <c:pt idx="1154">
                  <c:v>58.8</c:v>
                </c:pt>
                <c:pt idx="1155">
                  <c:v>58.8</c:v>
                </c:pt>
                <c:pt idx="1156">
                  <c:v>58.3</c:v>
                </c:pt>
                <c:pt idx="1157">
                  <c:v>58.9</c:v>
                </c:pt>
                <c:pt idx="1158">
                  <c:v>60.3</c:v>
                </c:pt>
                <c:pt idx="1159">
                  <c:v>62.4</c:v>
                </c:pt>
                <c:pt idx="1160">
                  <c:v>61.9</c:v>
                </c:pt>
                <c:pt idx="1161">
                  <c:v>61.9</c:v>
                </c:pt>
                <c:pt idx="1162">
                  <c:v>61.3</c:v>
                </c:pt>
                <c:pt idx="1163">
                  <c:v>61.5</c:v>
                </c:pt>
                <c:pt idx="1164">
                  <c:v>62.1</c:v>
                </c:pt>
                <c:pt idx="1165">
                  <c:v>62.5</c:v>
                </c:pt>
                <c:pt idx="1166">
                  <c:v>62.7</c:v>
                </c:pt>
                <c:pt idx="1167">
                  <c:v>62.5</c:v>
                </c:pt>
                <c:pt idx="1168">
                  <c:v>62.5</c:v>
                </c:pt>
                <c:pt idx="1169">
                  <c:v>62.5</c:v>
                </c:pt>
                <c:pt idx="1170">
                  <c:v>62.7</c:v>
                </c:pt>
                <c:pt idx="1171">
                  <c:v>62.7</c:v>
                </c:pt>
                <c:pt idx="1172">
                  <c:v>61.8</c:v>
                </c:pt>
                <c:pt idx="1173">
                  <c:v>62.4</c:v>
                </c:pt>
                <c:pt idx="1174">
                  <c:v>62.1</c:v>
                </c:pt>
                <c:pt idx="1175">
                  <c:v>62.8</c:v>
                </c:pt>
                <c:pt idx="1176">
                  <c:v>62.6</c:v>
                </c:pt>
                <c:pt idx="1177">
                  <c:v>62.9</c:v>
                </c:pt>
                <c:pt idx="1178">
                  <c:v>62.9</c:v>
                </c:pt>
                <c:pt idx="1179">
                  <c:v>62.8</c:v>
                </c:pt>
                <c:pt idx="1180">
                  <c:v>62.5</c:v>
                </c:pt>
                <c:pt idx="1181">
                  <c:v>62.6</c:v>
                </c:pt>
                <c:pt idx="1182">
                  <c:v>62.7</c:v>
                </c:pt>
                <c:pt idx="1183">
                  <c:v>63.2</c:v>
                </c:pt>
                <c:pt idx="1184">
                  <c:v>62.9</c:v>
                </c:pt>
                <c:pt idx="1185">
                  <c:v>63.3</c:v>
                </c:pt>
                <c:pt idx="1186">
                  <c:v>63.2</c:v>
                </c:pt>
                <c:pt idx="1187">
                  <c:v>64</c:v>
                </c:pt>
                <c:pt idx="1188">
                  <c:v>64</c:v>
                </c:pt>
                <c:pt idx="1189">
                  <c:v>64.7</c:v>
                </c:pt>
                <c:pt idx="1190">
                  <c:v>64.400000000000006</c:v>
                </c:pt>
                <c:pt idx="1191">
                  <c:v>64.3</c:v>
                </c:pt>
                <c:pt idx="1192">
                  <c:v>64.599999999999994</c:v>
                </c:pt>
                <c:pt idx="1193">
                  <c:v>65</c:v>
                </c:pt>
                <c:pt idx="1194">
                  <c:v>65</c:v>
                </c:pt>
                <c:pt idx="1195">
                  <c:v>64.5</c:v>
                </c:pt>
                <c:pt idx="1196">
                  <c:v>65.5</c:v>
                </c:pt>
                <c:pt idx="1197">
                  <c:v>65.099999999999994</c:v>
                </c:pt>
                <c:pt idx="1198">
                  <c:v>65.099999999999994</c:v>
                </c:pt>
                <c:pt idx="1199">
                  <c:v>64.8</c:v>
                </c:pt>
                <c:pt idx="1200">
                  <c:v>64.7</c:v>
                </c:pt>
                <c:pt idx="1201">
                  <c:v>65.3</c:v>
                </c:pt>
                <c:pt idx="1202">
                  <c:v>65.599999999999994</c:v>
                </c:pt>
                <c:pt idx="1203">
                  <c:v>65.3</c:v>
                </c:pt>
                <c:pt idx="1204">
                  <c:v>65.599999999999994</c:v>
                </c:pt>
                <c:pt idx="1205">
                  <c:v>64.8</c:v>
                </c:pt>
                <c:pt idx="1206">
                  <c:v>64.2</c:v>
                </c:pt>
                <c:pt idx="1207">
                  <c:v>64.5</c:v>
                </c:pt>
                <c:pt idx="1208">
                  <c:v>64.8</c:v>
                </c:pt>
                <c:pt idx="1209">
                  <c:v>64.5</c:v>
                </c:pt>
                <c:pt idx="1210">
                  <c:v>65.2</c:v>
                </c:pt>
                <c:pt idx="1211">
                  <c:v>65.3</c:v>
                </c:pt>
                <c:pt idx="1212">
                  <c:v>65.599999999999994</c:v>
                </c:pt>
                <c:pt idx="1213">
                  <c:v>62.7</c:v>
                </c:pt>
                <c:pt idx="1214">
                  <c:v>61.1</c:v>
                </c:pt>
                <c:pt idx="1215">
                  <c:v>61.1</c:v>
                </c:pt>
                <c:pt idx="1216">
                  <c:v>61.4</c:v>
                </c:pt>
                <c:pt idx="1217">
                  <c:v>63.3</c:v>
                </c:pt>
                <c:pt idx="1218">
                  <c:v>61.6</c:v>
                </c:pt>
                <c:pt idx="1219">
                  <c:v>62.9</c:v>
                </c:pt>
                <c:pt idx="1220">
                  <c:v>63.6</c:v>
                </c:pt>
                <c:pt idx="1221">
                  <c:v>63.3</c:v>
                </c:pt>
                <c:pt idx="1222">
                  <c:v>63.6</c:v>
                </c:pt>
                <c:pt idx="1223">
                  <c:v>63.9</c:v>
                </c:pt>
                <c:pt idx="1224">
                  <c:v>62.7</c:v>
                </c:pt>
                <c:pt idx="1225">
                  <c:v>63.1</c:v>
                </c:pt>
                <c:pt idx="1226">
                  <c:v>61.9</c:v>
                </c:pt>
                <c:pt idx="1227">
                  <c:v>62</c:v>
                </c:pt>
                <c:pt idx="1228">
                  <c:v>64.2</c:v>
                </c:pt>
                <c:pt idx="1229">
                  <c:v>65.099999999999994</c:v>
                </c:pt>
                <c:pt idx="1230">
                  <c:v>62.5</c:v>
                </c:pt>
                <c:pt idx="1231">
                  <c:v>64</c:v>
                </c:pt>
                <c:pt idx="1232">
                  <c:v>63.9</c:v>
                </c:pt>
                <c:pt idx="1233">
                  <c:v>62.8</c:v>
                </c:pt>
                <c:pt idx="1234">
                  <c:v>63.4</c:v>
                </c:pt>
                <c:pt idx="1235">
                  <c:v>62.7</c:v>
                </c:pt>
                <c:pt idx="1236">
                  <c:v>63.8</c:v>
                </c:pt>
                <c:pt idx="1237">
                  <c:v>61.6</c:v>
                </c:pt>
                <c:pt idx="1238">
                  <c:v>60.9</c:v>
                </c:pt>
                <c:pt idx="1239">
                  <c:v>61.4</c:v>
                </c:pt>
                <c:pt idx="1240">
                  <c:v>61.1</c:v>
                </c:pt>
                <c:pt idx="1241">
                  <c:v>60.4</c:v>
                </c:pt>
                <c:pt idx="1242">
                  <c:v>60.8</c:v>
                </c:pt>
                <c:pt idx="1243">
                  <c:v>60.6</c:v>
                </c:pt>
                <c:pt idx="1244">
                  <c:v>60.9</c:v>
                </c:pt>
                <c:pt idx="1245">
                  <c:v>61.3</c:v>
                </c:pt>
                <c:pt idx="1246">
                  <c:v>61.4</c:v>
                </c:pt>
                <c:pt idx="1247">
                  <c:v>61.4</c:v>
                </c:pt>
                <c:pt idx="1248">
                  <c:v>63.2</c:v>
                </c:pt>
                <c:pt idx="1249">
                  <c:v>63.6</c:v>
                </c:pt>
                <c:pt idx="1250">
                  <c:v>65</c:v>
                </c:pt>
                <c:pt idx="1251">
                  <c:v>67</c:v>
                </c:pt>
                <c:pt idx="1252">
                  <c:v>67.900000000000006</c:v>
                </c:pt>
                <c:pt idx="1253">
                  <c:v>67.7</c:v>
                </c:pt>
                <c:pt idx="1254">
                  <c:v>68</c:v>
                </c:pt>
                <c:pt idx="1255">
                  <c:v>67.900000000000006</c:v>
                </c:pt>
                <c:pt idx="1256">
                  <c:v>68.400000000000006</c:v>
                </c:pt>
                <c:pt idx="1257">
                  <c:v>68.7</c:v>
                </c:pt>
                <c:pt idx="1258">
                  <c:v>68.599999999999994</c:v>
                </c:pt>
                <c:pt idx="1259">
                  <c:v>67.099999999999994</c:v>
                </c:pt>
                <c:pt idx="1260">
                  <c:v>67.400000000000006</c:v>
                </c:pt>
                <c:pt idx="1261">
                  <c:v>67.2</c:v>
                </c:pt>
                <c:pt idx="1262">
                  <c:v>67.900000000000006</c:v>
                </c:pt>
                <c:pt idx="1263">
                  <c:v>67.900000000000006</c:v>
                </c:pt>
                <c:pt idx="1264">
                  <c:v>67.8</c:v>
                </c:pt>
                <c:pt idx="1265">
                  <c:v>68</c:v>
                </c:pt>
                <c:pt idx="1266">
                  <c:v>67.7</c:v>
                </c:pt>
                <c:pt idx="1267">
                  <c:v>68.7</c:v>
                </c:pt>
                <c:pt idx="1268">
                  <c:v>68.3</c:v>
                </c:pt>
                <c:pt idx="1269">
                  <c:v>68.400000000000006</c:v>
                </c:pt>
                <c:pt idx="1270">
                  <c:v>68.099999999999994</c:v>
                </c:pt>
                <c:pt idx="1271">
                  <c:v>68.099999999999994</c:v>
                </c:pt>
                <c:pt idx="1272">
                  <c:v>68.599999999999994</c:v>
                </c:pt>
                <c:pt idx="1273">
                  <c:v>68.2</c:v>
                </c:pt>
                <c:pt idx="1274">
                  <c:v>68.099999999999994</c:v>
                </c:pt>
                <c:pt idx="1275">
                  <c:v>68.599999999999994</c:v>
                </c:pt>
                <c:pt idx="1276">
                  <c:v>68</c:v>
                </c:pt>
                <c:pt idx="1277">
                  <c:v>67.2</c:v>
                </c:pt>
                <c:pt idx="1278">
                  <c:v>65.400000000000006</c:v>
                </c:pt>
                <c:pt idx="1279">
                  <c:v>63.9</c:v>
                </c:pt>
                <c:pt idx="1280">
                  <c:v>66.2</c:v>
                </c:pt>
                <c:pt idx="1281">
                  <c:v>64</c:v>
                </c:pt>
                <c:pt idx="1282">
                  <c:v>63.4</c:v>
                </c:pt>
                <c:pt idx="1283">
                  <c:v>67.400000000000006</c:v>
                </c:pt>
                <c:pt idx="1284">
                  <c:v>66.900000000000006</c:v>
                </c:pt>
                <c:pt idx="1285">
                  <c:v>67.599999999999994</c:v>
                </c:pt>
                <c:pt idx="1286">
                  <c:v>66</c:v>
                </c:pt>
                <c:pt idx="1287">
                  <c:v>66.5</c:v>
                </c:pt>
                <c:pt idx="1288">
                  <c:v>68.2</c:v>
                </c:pt>
                <c:pt idx="1289">
                  <c:v>67.5</c:v>
                </c:pt>
                <c:pt idx="1290">
                  <c:v>65.099999999999994</c:v>
                </c:pt>
                <c:pt idx="1291">
                  <c:v>70.3</c:v>
                </c:pt>
                <c:pt idx="1292">
                  <c:v>69.8</c:v>
                </c:pt>
                <c:pt idx="1293">
                  <c:v>70.3</c:v>
                </c:pt>
                <c:pt idx="1294">
                  <c:v>69.900000000000006</c:v>
                </c:pt>
                <c:pt idx="1295">
                  <c:v>70.8</c:v>
                </c:pt>
                <c:pt idx="1296">
                  <c:v>71.3</c:v>
                </c:pt>
                <c:pt idx="1297">
                  <c:v>71.099999999999994</c:v>
                </c:pt>
                <c:pt idx="1298">
                  <c:v>71.400000000000006</c:v>
                </c:pt>
                <c:pt idx="1299">
                  <c:v>71.5</c:v>
                </c:pt>
                <c:pt idx="1300">
                  <c:v>72.5</c:v>
                </c:pt>
                <c:pt idx="1301">
                  <c:v>71.900000000000006</c:v>
                </c:pt>
                <c:pt idx="1302">
                  <c:v>70.099999999999994</c:v>
                </c:pt>
                <c:pt idx="1303">
                  <c:v>66.7</c:v>
                </c:pt>
                <c:pt idx="1304">
                  <c:v>66.7</c:v>
                </c:pt>
                <c:pt idx="1305">
                  <c:v>66.5</c:v>
                </c:pt>
                <c:pt idx="1306">
                  <c:v>67.599999999999994</c:v>
                </c:pt>
                <c:pt idx="1307">
                  <c:v>68.099999999999994</c:v>
                </c:pt>
                <c:pt idx="1308">
                  <c:v>68</c:v>
                </c:pt>
                <c:pt idx="1309">
                  <c:v>69.099999999999994</c:v>
                </c:pt>
                <c:pt idx="1310">
                  <c:v>70.3</c:v>
                </c:pt>
                <c:pt idx="1311">
                  <c:v>67.5</c:v>
                </c:pt>
                <c:pt idx="1312">
                  <c:v>66</c:v>
                </c:pt>
                <c:pt idx="1313">
                  <c:v>69.3</c:v>
                </c:pt>
                <c:pt idx="1314">
                  <c:v>67.099999999999994</c:v>
                </c:pt>
                <c:pt idx="1315">
                  <c:v>66.7</c:v>
                </c:pt>
                <c:pt idx="1316">
                  <c:v>65.900000000000006</c:v>
                </c:pt>
                <c:pt idx="1317">
                  <c:v>65.099999999999994</c:v>
                </c:pt>
                <c:pt idx="1318">
                  <c:v>64.7</c:v>
                </c:pt>
                <c:pt idx="1319">
                  <c:v>65.099999999999994</c:v>
                </c:pt>
                <c:pt idx="1320">
                  <c:v>65.099999999999994</c:v>
                </c:pt>
                <c:pt idx="1321">
                  <c:v>64.900000000000006</c:v>
                </c:pt>
                <c:pt idx="1322">
                  <c:v>65.5</c:v>
                </c:pt>
                <c:pt idx="1323">
                  <c:v>65.5</c:v>
                </c:pt>
                <c:pt idx="1324">
                  <c:v>65.5</c:v>
                </c:pt>
                <c:pt idx="1325">
                  <c:v>67.900000000000006</c:v>
                </c:pt>
                <c:pt idx="1326">
                  <c:v>67.3</c:v>
                </c:pt>
                <c:pt idx="1327">
                  <c:v>68.5</c:v>
                </c:pt>
                <c:pt idx="1328">
                  <c:v>68.5</c:v>
                </c:pt>
                <c:pt idx="1329">
                  <c:v>72</c:v>
                </c:pt>
                <c:pt idx="1330">
                  <c:v>72.7</c:v>
                </c:pt>
                <c:pt idx="1331">
                  <c:v>72.8</c:v>
                </c:pt>
                <c:pt idx="1332">
                  <c:v>73.099999999999994</c:v>
                </c:pt>
                <c:pt idx="1333">
                  <c:v>70.599999999999994</c:v>
                </c:pt>
                <c:pt idx="1334">
                  <c:v>65.400000000000006</c:v>
                </c:pt>
                <c:pt idx="1335">
                  <c:v>66</c:v>
                </c:pt>
                <c:pt idx="1336">
                  <c:v>68.599999999999994</c:v>
                </c:pt>
                <c:pt idx="1337">
                  <c:v>69.3</c:v>
                </c:pt>
                <c:pt idx="1338">
                  <c:v>71.599999999999994</c:v>
                </c:pt>
                <c:pt idx="1339">
                  <c:v>69.2</c:v>
                </c:pt>
                <c:pt idx="1340">
                  <c:v>70.599999999999994</c:v>
                </c:pt>
                <c:pt idx="1341">
                  <c:v>68.3</c:v>
                </c:pt>
                <c:pt idx="1342">
                  <c:v>68.7</c:v>
                </c:pt>
                <c:pt idx="1343">
                  <c:v>66.7</c:v>
                </c:pt>
                <c:pt idx="1344">
                  <c:v>66.099999999999994</c:v>
                </c:pt>
                <c:pt idx="1345">
                  <c:v>66.3</c:v>
                </c:pt>
                <c:pt idx="1346">
                  <c:v>66.099999999999994</c:v>
                </c:pt>
                <c:pt idx="1347">
                  <c:v>66.8</c:v>
                </c:pt>
                <c:pt idx="1348">
                  <c:v>66.7</c:v>
                </c:pt>
                <c:pt idx="1349">
                  <c:v>66.7</c:v>
                </c:pt>
                <c:pt idx="1350">
                  <c:v>67.2</c:v>
                </c:pt>
                <c:pt idx="1351">
                  <c:v>67.099999999999994</c:v>
                </c:pt>
                <c:pt idx="1352">
                  <c:v>67.7</c:v>
                </c:pt>
                <c:pt idx="1353">
                  <c:v>67.400000000000006</c:v>
                </c:pt>
                <c:pt idx="1354">
                  <c:v>67.3</c:v>
                </c:pt>
                <c:pt idx="1355">
                  <c:v>66.900000000000006</c:v>
                </c:pt>
                <c:pt idx="1356">
                  <c:v>67.3</c:v>
                </c:pt>
                <c:pt idx="1357">
                  <c:v>68.099999999999994</c:v>
                </c:pt>
                <c:pt idx="1358">
                  <c:v>67.599999999999994</c:v>
                </c:pt>
                <c:pt idx="1359">
                  <c:v>67.099999999999994</c:v>
                </c:pt>
                <c:pt idx="1360">
                  <c:v>67</c:v>
                </c:pt>
                <c:pt idx="1361">
                  <c:v>67.099999999999994</c:v>
                </c:pt>
                <c:pt idx="1362">
                  <c:v>66.900000000000006</c:v>
                </c:pt>
                <c:pt idx="1363">
                  <c:v>67.099999999999994</c:v>
                </c:pt>
                <c:pt idx="1364">
                  <c:v>67.2</c:v>
                </c:pt>
                <c:pt idx="1365">
                  <c:v>67.5</c:v>
                </c:pt>
                <c:pt idx="1366">
                  <c:v>67.599999999999994</c:v>
                </c:pt>
                <c:pt idx="1367">
                  <c:v>67.5</c:v>
                </c:pt>
                <c:pt idx="1368">
                  <c:v>67.599999999999994</c:v>
                </c:pt>
                <c:pt idx="1369">
                  <c:v>68.2</c:v>
                </c:pt>
                <c:pt idx="1370">
                  <c:v>67.599999999999994</c:v>
                </c:pt>
                <c:pt idx="1371">
                  <c:v>67.900000000000006</c:v>
                </c:pt>
                <c:pt idx="1372">
                  <c:v>67.7</c:v>
                </c:pt>
                <c:pt idx="1373">
                  <c:v>67.7</c:v>
                </c:pt>
                <c:pt idx="1374">
                  <c:v>67.7</c:v>
                </c:pt>
                <c:pt idx="1375">
                  <c:v>68.3</c:v>
                </c:pt>
                <c:pt idx="1376">
                  <c:v>68.400000000000006</c:v>
                </c:pt>
                <c:pt idx="1377">
                  <c:v>68.400000000000006</c:v>
                </c:pt>
                <c:pt idx="1378">
                  <c:v>68.099999999999994</c:v>
                </c:pt>
                <c:pt idx="1379">
                  <c:v>68.2</c:v>
                </c:pt>
                <c:pt idx="1380">
                  <c:v>68.7</c:v>
                </c:pt>
                <c:pt idx="1381">
                  <c:v>68.7</c:v>
                </c:pt>
                <c:pt idx="1382">
                  <c:v>68.7</c:v>
                </c:pt>
                <c:pt idx="1383">
                  <c:v>69.099999999999994</c:v>
                </c:pt>
                <c:pt idx="1384">
                  <c:v>68.599999999999994</c:v>
                </c:pt>
                <c:pt idx="1385">
                  <c:v>68.8</c:v>
                </c:pt>
                <c:pt idx="1386">
                  <c:v>68.599999999999994</c:v>
                </c:pt>
                <c:pt idx="1387">
                  <c:v>69.099999999999994</c:v>
                </c:pt>
                <c:pt idx="1388">
                  <c:v>69.2</c:v>
                </c:pt>
                <c:pt idx="1389">
                  <c:v>68.5</c:v>
                </c:pt>
                <c:pt idx="1390">
                  <c:v>69.2</c:v>
                </c:pt>
                <c:pt idx="1391">
                  <c:v>69.7</c:v>
                </c:pt>
                <c:pt idx="1392">
                  <c:v>69.5</c:v>
                </c:pt>
                <c:pt idx="1393">
                  <c:v>70.099999999999994</c:v>
                </c:pt>
                <c:pt idx="1394">
                  <c:v>70.8</c:v>
                </c:pt>
                <c:pt idx="1395">
                  <c:v>69.900000000000006</c:v>
                </c:pt>
                <c:pt idx="1396">
                  <c:v>69.900000000000006</c:v>
                </c:pt>
                <c:pt idx="1397">
                  <c:v>69.8</c:v>
                </c:pt>
                <c:pt idx="1398">
                  <c:v>69.8</c:v>
                </c:pt>
                <c:pt idx="1399">
                  <c:v>69.900000000000006</c:v>
                </c:pt>
                <c:pt idx="1400">
                  <c:v>69.599999999999994</c:v>
                </c:pt>
                <c:pt idx="1401">
                  <c:v>69.8</c:v>
                </c:pt>
                <c:pt idx="1402">
                  <c:v>70.2</c:v>
                </c:pt>
                <c:pt idx="1403">
                  <c:v>70.400000000000006</c:v>
                </c:pt>
                <c:pt idx="1404">
                  <c:v>70.400000000000006</c:v>
                </c:pt>
                <c:pt idx="1405">
                  <c:v>70.7</c:v>
                </c:pt>
                <c:pt idx="1406">
                  <c:v>71.8</c:v>
                </c:pt>
                <c:pt idx="1407">
                  <c:v>71.099999999999994</c:v>
                </c:pt>
                <c:pt idx="1408">
                  <c:v>70.2</c:v>
                </c:pt>
                <c:pt idx="1409">
                  <c:v>70.5</c:v>
                </c:pt>
                <c:pt idx="1410">
                  <c:v>70.3</c:v>
                </c:pt>
                <c:pt idx="1411">
                  <c:v>70.599999999999994</c:v>
                </c:pt>
                <c:pt idx="1412">
                  <c:v>70.900000000000006</c:v>
                </c:pt>
                <c:pt idx="1413">
                  <c:v>70.8</c:v>
                </c:pt>
                <c:pt idx="1414">
                  <c:v>70.599999999999994</c:v>
                </c:pt>
                <c:pt idx="1415">
                  <c:v>70.599999999999994</c:v>
                </c:pt>
                <c:pt idx="1416">
                  <c:v>70.900000000000006</c:v>
                </c:pt>
                <c:pt idx="1417">
                  <c:v>70.2</c:v>
                </c:pt>
                <c:pt idx="1418">
                  <c:v>70.900000000000006</c:v>
                </c:pt>
                <c:pt idx="1419">
                  <c:v>70.900000000000006</c:v>
                </c:pt>
                <c:pt idx="1420">
                  <c:v>71.2</c:v>
                </c:pt>
                <c:pt idx="1421">
                  <c:v>71.400000000000006</c:v>
                </c:pt>
                <c:pt idx="1422">
                  <c:v>71.5</c:v>
                </c:pt>
                <c:pt idx="1423">
                  <c:v>71.7</c:v>
                </c:pt>
                <c:pt idx="1424">
                  <c:v>72.099999999999994</c:v>
                </c:pt>
                <c:pt idx="1425">
                  <c:v>71.400000000000006</c:v>
                </c:pt>
                <c:pt idx="1426">
                  <c:v>71.2</c:v>
                </c:pt>
                <c:pt idx="1427">
                  <c:v>71.099999999999994</c:v>
                </c:pt>
                <c:pt idx="1428">
                  <c:v>71.099999999999994</c:v>
                </c:pt>
                <c:pt idx="1429">
                  <c:v>71.400000000000006</c:v>
                </c:pt>
                <c:pt idx="1430">
                  <c:v>71.2</c:v>
                </c:pt>
                <c:pt idx="1431">
                  <c:v>71.7</c:v>
                </c:pt>
                <c:pt idx="1432">
                  <c:v>71.2</c:v>
                </c:pt>
                <c:pt idx="1433">
                  <c:v>71.400000000000006</c:v>
                </c:pt>
                <c:pt idx="1434">
                  <c:v>71.7</c:v>
                </c:pt>
                <c:pt idx="1435">
                  <c:v>71</c:v>
                </c:pt>
                <c:pt idx="1436">
                  <c:v>72.2</c:v>
                </c:pt>
                <c:pt idx="1437">
                  <c:v>71.7</c:v>
                </c:pt>
                <c:pt idx="1438">
                  <c:v>71.7</c:v>
                </c:pt>
                <c:pt idx="1439">
                  <c:v>72.400000000000006</c:v>
                </c:pt>
                <c:pt idx="1440">
                  <c:v>71.7</c:v>
                </c:pt>
                <c:pt idx="1441">
                  <c:v>71.7</c:v>
                </c:pt>
                <c:pt idx="1442">
                  <c:v>71.400000000000006</c:v>
                </c:pt>
                <c:pt idx="1443">
                  <c:v>71.599999999999994</c:v>
                </c:pt>
                <c:pt idx="1444">
                  <c:v>71.8</c:v>
                </c:pt>
                <c:pt idx="1445">
                  <c:v>72.099999999999994</c:v>
                </c:pt>
                <c:pt idx="1446">
                  <c:v>71.599999999999994</c:v>
                </c:pt>
                <c:pt idx="1447">
                  <c:v>71.8</c:v>
                </c:pt>
                <c:pt idx="1448">
                  <c:v>72.3</c:v>
                </c:pt>
                <c:pt idx="1449">
                  <c:v>72.099999999999994</c:v>
                </c:pt>
                <c:pt idx="1450">
                  <c:v>72.099999999999994</c:v>
                </c:pt>
                <c:pt idx="1451">
                  <c:v>72.3</c:v>
                </c:pt>
                <c:pt idx="1452">
                  <c:v>72.400000000000006</c:v>
                </c:pt>
                <c:pt idx="1453">
                  <c:v>72.8</c:v>
                </c:pt>
                <c:pt idx="1454">
                  <c:v>72.3</c:v>
                </c:pt>
                <c:pt idx="1455">
                  <c:v>72.5</c:v>
                </c:pt>
                <c:pt idx="1456">
                  <c:v>73</c:v>
                </c:pt>
                <c:pt idx="1457">
                  <c:v>72.900000000000006</c:v>
                </c:pt>
                <c:pt idx="1458">
                  <c:v>73.2</c:v>
                </c:pt>
                <c:pt idx="1459">
                  <c:v>73.2</c:v>
                </c:pt>
                <c:pt idx="1460">
                  <c:v>72.5</c:v>
                </c:pt>
                <c:pt idx="1461">
                  <c:v>73.400000000000006</c:v>
                </c:pt>
                <c:pt idx="1462">
                  <c:v>73.2</c:v>
                </c:pt>
                <c:pt idx="1463">
                  <c:v>73.099999999999994</c:v>
                </c:pt>
                <c:pt idx="1464">
                  <c:v>73.099999999999994</c:v>
                </c:pt>
                <c:pt idx="1465">
                  <c:v>73.099999999999994</c:v>
                </c:pt>
                <c:pt idx="1466">
                  <c:v>74</c:v>
                </c:pt>
                <c:pt idx="1467">
                  <c:v>73.099999999999994</c:v>
                </c:pt>
                <c:pt idx="1468">
                  <c:v>73.599999999999994</c:v>
                </c:pt>
                <c:pt idx="1469">
                  <c:v>73</c:v>
                </c:pt>
                <c:pt idx="1470">
                  <c:v>73</c:v>
                </c:pt>
                <c:pt idx="1471">
                  <c:v>73.5</c:v>
                </c:pt>
                <c:pt idx="1472">
                  <c:v>73.400000000000006</c:v>
                </c:pt>
                <c:pt idx="1473">
                  <c:v>73.8</c:v>
                </c:pt>
                <c:pt idx="1474">
                  <c:v>73.400000000000006</c:v>
                </c:pt>
                <c:pt idx="1475">
                  <c:v>74</c:v>
                </c:pt>
                <c:pt idx="1476">
                  <c:v>74</c:v>
                </c:pt>
                <c:pt idx="1477">
                  <c:v>74.2</c:v>
                </c:pt>
                <c:pt idx="1478">
                  <c:v>73.900000000000006</c:v>
                </c:pt>
                <c:pt idx="1479">
                  <c:v>73.7</c:v>
                </c:pt>
                <c:pt idx="1480">
                  <c:v>74.599999999999994</c:v>
                </c:pt>
                <c:pt idx="1481">
                  <c:v>73.599999999999994</c:v>
                </c:pt>
                <c:pt idx="1482">
                  <c:v>74.099999999999994</c:v>
                </c:pt>
                <c:pt idx="1483">
                  <c:v>74.400000000000006</c:v>
                </c:pt>
                <c:pt idx="1484">
                  <c:v>74.2</c:v>
                </c:pt>
                <c:pt idx="1485">
                  <c:v>74.3</c:v>
                </c:pt>
                <c:pt idx="1486">
                  <c:v>74.099999999999994</c:v>
                </c:pt>
                <c:pt idx="1487">
                  <c:v>74.599999999999994</c:v>
                </c:pt>
                <c:pt idx="1488">
                  <c:v>74.7</c:v>
                </c:pt>
                <c:pt idx="1489">
                  <c:v>75.099999999999994</c:v>
                </c:pt>
                <c:pt idx="1490">
                  <c:v>74</c:v>
                </c:pt>
                <c:pt idx="1491">
                  <c:v>75.099999999999994</c:v>
                </c:pt>
                <c:pt idx="1492">
                  <c:v>74.5</c:v>
                </c:pt>
                <c:pt idx="1493">
                  <c:v>75.099999999999994</c:v>
                </c:pt>
                <c:pt idx="1494">
                  <c:v>74.5</c:v>
                </c:pt>
                <c:pt idx="1495">
                  <c:v>74.5</c:v>
                </c:pt>
                <c:pt idx="1496">
                  <c:v>75</c:v>
                </c:pt>
                <c:pt idx="1497">
                  <c:v>74.900000000000006</c:v>
                </c:pt>
                <c:pt idx="1498">
                  <c:v>74.7</c:v>
                </c:pt>
                <c:pt idx="1499">
                  <c:v>75.5</c:v>
                </c:pt>
                <c:pt idx="1500">
                  <c:v>75.3</c:v>
                </c:pt>
                <c:pt idx="1501">
                  <c:v>74.599999999999994</c:v>
                </c:pt>
                <c:pt idx="1502">
                  <c:v>74.900000000000006</c:v>
                </c:pt>
                <c:pt idx="1503">
                  <c:v>75.5</c:v>
                </c:pt>
                <c:pt idx="1504">
                  <c:v>75.5</c:v>
                </c:pt>
                <c:pt idx="1505">
                  <c:v>76</c:v>
                </c:pt>
                <c:pt idx="1506">
                  <c:v>75</c:v>
                </c:pt>
                <c:pt idx="1507">
                  <c:v>75.599999999999994</c:v>
                </c:pt>
                <c:pt idx="1508">
                  <c:v>75.3</c:v>
                </c:pt>
                <c:pt idx="1509">
                  <c:v>75.900000000000006</c:v>
                </c:pt>
                <c:pt idx="1510">
                  <c:v>75.599999999999994</c:v>
                </c:pt>
                <c:pt idx="1511">
                  <c:v>75.8</c:v>
                </c:pt>
                <c:pt idx="1512">
                  <c:v>76.5</c:v>
                </c:pt>
                <c:pt idx="1513">
                  <c:v>75.8</c:v>
                </c:pt>
                <c:pt idx="1514">
                  <c:v>76.3</c:v>
                </c:pt>
                <c:pt idx="1515">
                  <c:v>76.400000000000006</c:v>
                </c:pt>
                <c:pt idx="1516">
                  <c:v>76.599999999999994</c:v>
                </c:pt>
                <c:pt idx="1517">
                  <c:v>76.599999999999994</c:v>
                </c:pt>
                <c:pt idx="1518">
                  <c:v>76.599999999999994</c:v>
                </c:pt>
                <c:pt idx="1519">
                  <c:v>76.900000000000006</c:v>
                </c:pt>
                <c:pt idx="1520">
                  <c:v>76.8</c:v>
                </c:pt>
                <c:pt idx="1521">
                  <c:v>77</c:v>
                </c:pt>
                <c:pt idx="1522">
                  <c:v>77.400000000000006</c:v>
                </c:pt>
                <c:pt idx="1523">
                  <c:v>77.099999999999994</c:v>
                </c:pt>
                <c:pt idx="1524">
                  <c:v>77.400000000000006</c:v>
                </c:pt>
                <c:pt idx="1525">
                  <c:v>77.3</c:v>
                </c:pt>
                <c:pt idx="1526">
                  <c:v>77.599999999999994</c:v>
                </c:pt>
                <c:pt idx="1527">
                  <c:v>77.400000000000006</c:v>
                </c:pt>
                <c:pt idx="1528">
                  <c:v>77.400000000000006</c:v>
                </c:pt>
                <c:pt idx="1529">
                  <c:v>77.5</c:v>
                </c:pt>
                <c:pt idx="1530">
                  <c:v>77.5</c:v>
                </c:pt>
                <c:pt idx="1531">
                  <c:v>77.3</c:v>
                </c:pt>
                <c:pt idx="1532">
                  <c:v>78.7</c:v>
                </c:pt>
                <c:pt idx="1533">
                  <c:v>77.8</c:v>
                </c:pt>
                <c:pt idx="1534">
                  <c:v>79</c:v>
                </c:pt>
                <c:pt idx="1535">
                  <c:v>78.900000000000006</c:v>
                </c:pt>
                <c:pt idx="1536">
                  <c:v>77.7</c:v>
                </c:pt>
                <c:pt idx="1537">
                  <c:v>77.7</c:v>
                </c:pt>
                <c:pt idx="1538">
                  <c:v>77.400000000000006</c:v>
                </c:pt>
                <c:pt idx="1539">
                  <c:v>77.7</c:v>
                </c:pt>
                <c:pt idx="1540">
                  <c:v>78</c:v>
                </c:pt>
                <c:pt idx="1541">
                  <c:v>77.7</c:v>
                </c:pt>
                <c:pt idx="1542">
                  <c:v>77.900000000000006</c:v>
                </c:pt>
                <c:pt idx="1543">
                  <c:v>77.5</c:v>
                </c:pt>
                <c:pt idx="1544">
                  <c:v>77.599999999999994</c:v>
                </c:pt>
                <c:pt idx="1545">
                  <c:v>77.5</c:v>
                </c:pt>
                <c:pt idx="1546">
                  <c:v>77.5</c:v>
                </c:pt>
                <c:pt idx="1547">
                  <c:v>78.400000000000006</c:v>
                </c:pt>
                <c:pt idx="1548">
                  <c:v>78.7</c:v>
                </c:pt>
                <c:pt idx="1549">
                  <c:v>78.599999999999994</c:v>
                </c:pt>
                <c:pt idx="1550">
                  <c:v>78.900000000000006</c:v>
                </c:pt>
                <c:pt idx="1551">
                  <c:v>78.599999999999994</c:v>
                </c:pt>
                <c:pt idx="1552">
                  <c:v>78.5</c:v>
                </c:pt>
                <c:pt idx="1553">
                  <c:v>78.3</c:v>
                </c:pt>
                <c:pt idx="1554">
                  <c:v>78.2</c:v>
                </c:pt>
                <c:pt idx="1555">
                  <c:v>78.3</c:v>
                </c:pt>
                <c:pt idx="1556">
                  <c:v>78.400000000000006</c:v>
                </c:pt>
                <c:pt idx="1557">
                  <c:v>78.5</c:v>
                </c:pt>
                <c:pt idx="1558">
                  <c:v>78.8</c:v>
                </c:pt>
                <c:pt idx="1559">
                  <c:v>78.8</c:v>
                </c:pt>
                <c:pt idx="1560">
                  <c:v>78.5</c:v>
                </c:pt>
                <c:pt idx="1561">
                  <c:v>78.2</c:v>
                </c:pt>
                <c:pt idx="1562">
                  <c:v>78</c:v>
                </c:pt>
                <c:pt idx="1563">
                  <c:v>78</c:v>
                </c:pt>
                <c:pt idx="1564">
                  <c:v>78.7</c:v>
                </c:pt>
                <c:pt idx="1565">
                  <c:v>78.3</c:v>
                </c:pt>
                <c:pt idx="1566">
                  <c:v>78.099999999999994</c:v>
                </c:pt>
                <c:pt idx="1567">
                  <c:v>78.400000000000006</c:v>
                </c:pt>
                <c:pt idx="1568">
                  <c:v>78.599999999999994</c:v>
                </c:pt>
                <c:pt idx="1569">
                  <c:v>78.599999999999994</c:v>
                </c:pt>
                <c:pt idx="1570">
                  <c:v>78.3</c:v>
                </c:pt>
                <c:pt idx="1571">
                  <c:v>78.8</c:v>
                </c:pt>
                <c:pt idx="1572">
                  <c:v>78.5</c:v>
                </c:pt>
                <c:pt idx="1573">
                  <c:v>78.8</c:v>
                </c:pt>
                <c:pt idx="1574">
                  <c:v>78.8</c:v>
                </c:pt>
                <c:pt idx="1575">
                  <c:v>78.8</c:v>
                </c:pt>
                <c:pt idx="1576">
                  <c:v>78.7</c:v>
                </c:pt>
                <c:pt idx="1577">
                  <c:v>78.5</c:v>
                </c:pt>
                <c:pt idx="1578">
                  <c:v>78.900000000000006</c:v>
                </c:pt>
                <c:pt idx="1579">
                  <c:v>78.900000000000006</c:v>
                </c:pt>
                <c:pt idx="1580">
                  <c:v>78.900000000000006</c:v>
                </c:pt>
                <c:pt idx="1581">
                  <c:v>79.3</c:v>
                </c:pt>
                <c:pt idx="1582">
                  <c:v>79</c:v>
                </c:pt>
                <c:pt idx="1583">
                  <c:v>78.900000000000006</c:v>
                </c:pt>
                <c:pt idx="1584">
                  <c:v>79.400000000000006</c:v>
                </c:pt>
                <c:pt idx="1585">
                  <c:v>79.2</c:v>
                </c:pt>
                <c:pt idx="1586">
                  <c:v>79.2</c:v>
                </c:pt>
                <c:pt idx="1587">
                  <c:v>79.5</c:v>
                </c:pt>
                <c:pt idx="1588">
                  <c:v>79.2</c:v>
                </c:pt>
                <c:pt idx="1589">
                  <c:v>79.2</c:v>
                </c:pt>
                <c:pt idx="1590">
                  <c:v>79.099999999999994</c:v>
                </c:pt>
                <c:pt idx="1591">
                  <c:v>79</c:v>
                </c:pt>
                <c:pt idx="1592">
                  <c:v>79.099999999999994</c:v>
                </c:pt>
                <c:pt idx="1593">
                  <c:v>79.099999999999994</c:v>
                </c:pt>
                <c:pt idx="1594">
                  <c:v>79</c:v>
                </c:pt>
                <c:pt idx="1595">
                  <c:v>79.099999999999994</c:v>
                </c:pt>
                <c:pt idx="1596">
                  <c:v>79.599999999999994</c:v>
                </c:pt>
                <c:pt idx="1597">
                  <c:v>79.3</c:v>
                </c:pt>
                <c:pt idx="1598">
                  <c:v>79</c:v>
                </c:pt>
                <c:pt idx="1599">
                  <c:v>79.3</c:v>
                </c:pt>
                <c:pt idx="1600">
                  <c:v>79.3</c:v>
                </c:pt>
                <c:pt idx="1601">
                  <c:v>78.5</c:v>
                </c:pt>
                <c:pt idx="1602">
                  <c:v>78.7</c:v>
                </c:pt>
                <c:pt idx="1603">
                  <c:v>78.7</c:v>
                </c:pt>
                <c:pt idx="1604">
                  <c:v>78.5</c:v>
                </c:pt>
                <c:pt idx="1605">
                  <c:v>78.7</c:v>
                </c:pt>
                <c:pt idx="1606">
                  <c:v>78.7</c:v>
                </c:pt>
                <c:pt idx="1607">
                  <c:v>78.8</c:v>
                </c:pt>
                <c:pt idx="1608">
                  <c:v>78.8</c:v>
                </c:pt>
                <c:pt idx="1609">
                  <c:v>78.599999999999994</c:v>
                </c:pt>
                <c:pt idx="1610">
                  <c:v>78.900000000000006</c:v>
                </c:pt>
                <c:pt idx="1611">
                  <c:v>78.900000000000006</c:v>
                </c:pt>
                <c:pt idx="1612">
                  <c:v>79.099999999999994</c:v>
                </c:pt>
                <c:pt idx="1613">
                  <c:v>80.099999999999994</c:v>
                </c:pt>
                <c:pt idx="1614">
                  <c:v>80.7</c:v>
                </c:pt>
                <c:pt idx="1615">
                  <c:v>80.400000000000006</c:v>
                </c:pt>
                <c:pt idx="1616">
                  <c:v>80.7</c:v>
                </c:pt>
                <c:pt idx="1617">
                  <c:v>80.7</c:v>
                </c:pt>
                <c:pt idx="1618">
                  <c:v>80.5</c:v>
                </c:pt>
                <c:pt idx="1619">
                  <c:v>80.2</c:v>
                </c:pt>
                <c:pt idx="1620">
                  <c:v>80.8</c:v>
                </c:pt>
                <c:pt idx="1621">
                  <c:v>79.099999999999994</c:v>
                </c:pt>
                <c:pt idx="1622">
                  <c:v>79.400000000000006</c:v>
                </c:pt>
                <c:pt idx="1623">
                  <c:v>79.7</c:v>
                </c:pt>
                <c:pt idx="1624">
                  <c:v>80</c:v>
                </c:pt>
                <c:pt idx="1625">
                  <c:v>79.5</c:v>
                </c:pt>
                <c:pt idx="1626">
                  <c:v>79.5</c:v>
                </c:pt>
                <c:pt idx="1627">
                  <c:v>79.599999999999994</c:v>
                </c:pt>
                <c:pt idx="1628">
                  <c:v>79.8</c:v>
                </c:pt>
                <c:pt idx="1629">
                  <c:v>79.900000000000006</c:v>
                </c:pt>
                <c:pt idx="1630">
                  <c:v>79.599999999999994</c:v>
                </c:pt>
                <c:pt idx="1631">
                  <c:v>80</c:v>
                </c:pt>
                <c:pt idx="1632">
                  <c:v>79.7</c:v>
                </c:pt>
                <c:pt idx="1633">
                  <c:v>80.2</c:v>
                </c:pt>
                <c:pt idx="1634">
                  <c:v>80.2</c:v>
                </c:pt>
                <c:pt idx="1635">
                  <c:v>80.3</c:v>
                </c:pt>
                <c:pt idx="1636">
                  <c:v>80.099999999999994</c:v>
                </c:pt>
                <c:pt idx="1637">
                  <c:v>80</c:v>
                </c:pt>
                <c:pt idx="1638">
                  <c:v>80.400000000000006</c:v>
                </c:pt>
                <c:pt idx="1639">
                  <c:v>79.900000000000006</c:v>
                </c:pt>
                <c:pt idx="1640">
                  <c:v>80.099999999999994</c:v>
                </c:pt>
                <c:pt idx="1641">
                  <c:v>80.3</c:v>
                </c:pt>
                <c:pt idx="1642">
                  <c:v>80.3</c:v>
                </c:pt>
                <c:pt idx="1643">
                  <c:v>80.400000000000006</c:v>
                </c:pt>
                <c:pt idx="1644">
                  <c:v>80</c:v>
                </c:pt>
                <c:pt idx="1645">
                  <c:v>80.099999999999994</c:v>
                </c:pt>
                <c:pt idx="1646">
                  <c:v>79.900000000000006</c:v>
                </c:pt>
                <c:pt idx="1647">
                  <c:v>79.8</c:v>
                </c:pt>
                <c:pt idx="1648">
                  <c:v>79.5</c:v>
                </c:pt>
                <c:pt idx="1649">
                  <c:v>80.2</c:v>
                </c:pt>
                <c:pt idx="1650">
                  <c:v>79.900000000000006</c:v>
                </c:pt>
                <c:pt idx="1651">
                  <c:v>80.3</c:v>
                </c:pt>
                <c:pt idx="1652">
                  <c:v>80.3</c:v>
                </c:pt>
                <c:pt idx="1653">
                  <c:v>80.3</c:v>
                </c:pt>
                <c:pt idx="1654">
                  <c:v>80.7</c:v>
                </c:pt>
                <c:pt idx="1655">
                  <c:v>80.7</c:v>
                </c:pt>
                <c:pt idx="1656">
                  <c:v>80.5</c:v>
                </c:pt>
                <c:pt idx="1657">
                  <c:v>80.5</c:v>
                </c:pt>
                <c:pt idx="1658">
                  <c:v>80.3</c:v>
                </c:pt>
                <c:pt idx="1659">
                  <c:v>80.400000000000006</c:v>
                </c:pt>
                <c:pt idx="1660">
                  <c:v>80.599999999999994</c:v>
                </c:pt>
                <c:pt idx="1661">
                  <c:v>81.099999999999994</c:v>
                </c:pt>
                <c:pt idx="1662">
                  <c:v>81.2</c:v>
                </c:pt>
                <c:pt idx="1663">
                  <c:v>81.5</c:v>
                </c:pt>
                <c:pt idx="1664">
                  <c:v>81.2</c:v>
                </c:pt>
                <c:pt idx="1665">
                  <c:v>81</c:v>
                </c:pt>
                <c:pt idx="1666">
                  <c:v>81.400000000000006</c:v>
                </c:pt>
                <c:pt idx="1667">
                  <c:v>82</c:v>
                </c:pt>
                <c:pt idx="1668">
                  <c:v>81.5</c:v>
                </c:pt>
                <c:pt idx="1669">
                  <c:v>81.099999999999994</c:v>
                </c:pt>
                <c:pt idx="1670">
                  <c:v>81</c:v>
                </c:pt>
                <c:pt idx="1671">
                  <c:v>81.5</c:v>
                </c:pt>
                <c:pt idx="1672">
                  <c:v>81.5</c:v>
                </c:pt>
                <c:pt idx="1673">
                  <c:v>82</c:v>
                </c:pt>
                <c:pt idx="1674">
                  <c:v>81.7</c:v>
                </c:pt>
                <c:pt idx="1675">
                  <c:v>82.5</c:v>
                </c:pt>
                <c:pt idx="1676">
                  <c:v>82.1</c:v>
                </c:pt>
                <c:pt idx="1677">
                  <c:v>82.4</c:v>
                </c:pt>
                <c:pt idx="1678">
                  <c:v>82.7</c:v>
                </c:pt>
                <c:pt idx="1679">
                  <c:v>83</c:v>
                </c:pt>
                <c:pt idx="1680">
                  <c:v>83.1</c:v>
                </c:pt>
                <c:pt idx="1681">
                  <c:v>82.8</c:v>
                </c:pt>
                <c:pt idx="1682">
                  <c:v>83.2</c:v>
                </c:pt>
                <c:pt idx="1683">
                  <c:v>82.9</c:v>
                </c:pt>
                <c:pt idx="1684">
                  <c:v>83.3</c:v>
                </c:pt>
                <c:pt idx="1685">
                  <c:v>83.9</c:v>
                </c:pt>
                <c:pt idx="1686">
                  <c:v>83.4</c:v>
                </c:pt>
                <c:pt idx="1687">
                  <c:v>83.7</c:v>
                </c:pt>
                <c:pt idx="1688">
                  <c:v>83.7</c:v>
                </c:pt>
                <c:pt idx="1689">
                  <c:v>83.5</c:v>
                </c:pt>
                <c:pt idx="1690">
                  <c:v>83.9</c:v>
                </c:pt>
                <c:pt idx="1691">
                  <c:v>84.5</c:v>
                </c:pt>
                <c:pt idx="1692">
                  <c:v>83.9</c:v>
                </c:pt>
                <c:pt idx="1693">
                  <c:v>84.3</c:v>
                </c:pt>
                <c:pt idx="1694">
                  <c:v>84.3</c:v>
                </c:pt>
                <c:pt idx="1695">
                  <c:v>84.9</c:v>
                </c:pt>
                <c:pt idx="1696">
                  <c:v>84.6</c:v>
                </c:pt>
                <c:pt idx="1697">
                  <c:v>84.5</c:v>
                </c:pt>
                <c:pt idx="1698">
                  <c:v>85.3</c:v>
                </c:pt>
                <c:pt idx="1699">
                  <c:v>85.4</c:v>
                </c:pt>
                <c:pt idx="1700">
                  <c:v>85.2</c:v>
                </c:pt>
                <c:pt idx="1701">
                  <c:v>85.6</c:v>
                </c:pt>
                <c:pt idx="1702">
                  <c:v>85.2</c:v>
                </c:pt>
                <c:pt idx="1703">
                  <c:v>85.6</c:v>
                </c:pt>
                <c:pt idx="1704">
                  <c:v>85.6</c:v>
                </c:pt>
                <c:pt idx="1705">
                  <c:v>85.9</c:v>
                </c:pt>
                <c:pt idx="1706">
                  <c:v>85.8</c:v>
                </c:pt>
                <c:pt idx="1707">
                  <c:v>86.3</c:v>
                </c:pt>
                <c:pt idx="1708">
                  <c:v>86.9</c:v>
                </c:pt>
                <c:pt idx="1709">
                  <c:v>86.7</c:v>
                </c:pt>
                <c:pt idx="1710">
                  <c:v>86.1</c:v>
                </c:pt>
                <c:pt idx="1711">
                  <c:v>85.9</c:v>
                </c:pt>
                <c:pt idx="1712">
                  <c:v>86.3</c:v>
                </c:pt>
                <c:pt idx="1713">
                  <c:v>86.5</c:v>
                </c:pt>
                <c:pt idx="1714">
                  <c:v>86.9</c:v>
                </c:pt>
                <c:pt idx="1715">
                  <c:v>87.2</c:v>
                </c:pt>
                <c:pt idx="1716">
                  <c:v>86.7</c:v>
                </c:pt>
                <c:pt idx="1717">
                  <c:v>87</c:v>
                </c:pt>
                <c:pt idx="1718">
                  <c:v>87</c:v>
                </c:pt>
                <c:pt idx="1719">
                  <c:v>87.6</c:v>
                </c:pt>
                <c:pt idx="1720">
                  <c:v>87.6</c:v>
                </c:pt>
                <c:pt idx="1721">
                  <c:v>87.5</c:v>
                </c:pt>
                <c:pt idx="1722">
                  <c:v>87.4</c:v>
                </c:pt>
                <c:pt idx="1723">
                  <c:v>87.3</c:v>
                </c:pt>
                <c:pt idx="1724">
                  <c:v>87.8</c:v>
                </c:pt>
                <c:pt idx="1725">
                  <c:v>89.1</c:v>
                </c:pt>
                <c:pt idx="1726">
                  <c:v>89.2</c:v>
                </c:pt>
                <c:pt idx="1727">
                  <c:v>89.5</c:v>
                </c:pt>
                <c:pt idx="1728">
                  <c:v>89.2</c:v>
                </c:pt>
                <c:pt idx="1729">
                  <c:v>89.6</c:v>
                </c:pt>
                <c:pt idx="1730">
                  <c:v>89.9</c:v>
                </c:pt>
                <c:pt idx="1731">
                  <c:v>90.1</c:v>
                </c:pt>
                <c:pt idx="1732">
                  <c:v>90.1</c:v>
                </c:pt>
                <c:pt idx="1733">
                  <c:v>90.1</c:v>
                </c:pt>
                <c:pt idx="1734">
                  <c:v>90.6</c:v>
                </c:pt>
                <c:pt idx="1735">
                  <c:v>91.4</c:v>
                </c:pt>
                <c:pt idx="1736">
                  <c:v>91.4</c:v>
                </c:pt>
                <c:pt idx="1737">
                  <c:v>91.3</c:v>
                </c:pt>
                <c:pt idx="1738">
                  <c:v>91.8</c:v>
                </c:pt>
                <c:pt idx="1739">
                  <c:v>92.1</c:v>
                </c:pt>
                <c:pt idx="1740">
                  <c:v>91.8</c:v>
                </c:pt>
                <c:pt idx="1741">
                  <c:v>92.1</c:v>
                </c:pt>
                <c:pt idx="1742">
                  <c:v>93</c:v>
                </c:pt>
                <c:pt idx="1743">
                  <c:v>93.1</c:v>
                </c:pt>
                <c:pt idx="1744">
                  <c:v>93.7</c:v>
                </c:pt>
                <c:pt idx="1745">
                  <c:v>93.8</c:v>
                </c:pt>
                <c:pt idx="1746">
                  <c:v>94.1</c:v>
                </c:pt>
                <c:pt idx="1747">
                  <c:v>94.5</c:v>
                </c:pt>
                <c:pt idx="1748">
                  <c:v>94.8</c:v>
                </c:pt>
                <c:pt idx="1749">
                  <c:v>95</c:v>
                </c:pt>
                <c:pt idx="1750">
                  <c:v>95.3</c:v>
                </c:pt>
                <c:pt idx="1751">
                  <c:v>95.8</c:v>
                </c:pt>
                <c:pt idx="1752">
                  <c:v>96.4</c:v>
                </c:pt>
                <c:pt idx="1753">
                  <c:v>96.1</c:v>
                </c:pt>
                <c:pt idx="1754">
                  <c:v>97.1</c:v>
                </c:pt>
                <c:pt idx="1755">
                  <c:v>96.8</c:v>
                </c:pt>
                <c:pt idx="1756">
                  <c:v>97.1</c:v>
                </c:pt>
                <c:pt idx="1757">
                  <c:v>97.8</c:v>
                </c:pt>
                <c:pt idx="1758">
                  <c:v>98.2</c:v>
                </c:pt>
                <c:pt idx="1759">
                  <c:v>98.1</c:v>
                </c:pt>
                <c:pt idx="1760">
                  <c:v>99.1</c:v>
                </c:pt>
                <c:pt idx="1761">
                  <c:v>99.1</c:v>
                </c:pt>
                <c:pt idx="1762">
                  <c:v>98.8</c:v>
                </c:pt>
                <c:pt idx="1763">
                  <c:v>99.7</c:v>
                </c:pt>
                <c:pt idx="1764">
                  <c:v>100.1</c:v>
                </c:pt>
                <c:pt idx="1765">
                  <c:v>100.4</c:v>
                </c:pt>
                <c:pt idx="1766">
                  <c:v>100.7</c:v>
                </c:pt>
                <c:pt idx="1767">
                  <c:v>101.1</c:v>
                </c:pt>
                <c:pt idx="1768">
                  <c:v>101.7</c:v>
                </c:pt>
                <c:pt idx="1769">
                  <c:v>101.8</c:v>
                </c:pt>
                <c:pt idx="1770">
                  <c:v>102.3</c:v>
                </c:pt>
                <c:pt idx="1771">
                  <c:v>102.7</c:v>
                </c:pt>
                <c:pt idx="1772">
                  <c:v>103.4</c:v>
                </c:pt>
                <c:pt idx="1773">
                  <c:v>103.6</c:v>
                </c:pt>
                <c:pt idx="1774">
                  <c:v>104.4</c:v>
                </c:pt>
                <c:pt idx="1775">
                  <c:v>104.4</c:v>
                </c:pt>
                <c:pt idx="1776">
                  <c:v>105.7</c:v>
                </c:pt>
                <c:pt idx="1777">
                  <c:v>106</c:v>
                </c:pt>
                <c:pt idx="1778">
                  <c:v>106</c:v>
                </c:pt>
                <c:pt idx="1779">
                  <c:v>106.7</c:v>
                </c:pt>
                <c:pt idx="1780">
                  <c:v>107.5</c:v>
                </c:pt>
                <c:pt idx="1781">
                  <c:v>107.9</c:v>
                </c:pt>
                <c:pt idx="1782">
                  <c:v>108.2</c:v>
                </c:pt>
                <c:pt idx="1783">
                  <c:v>108.5</c:v>
                </c:pt>
                <c:pt idx="1784">
                  <c:v>109.1</c:v>
                </c:pt>
                <c:pt idx="1785">
                  <c:v>109.1</c:v>
                </c:pt>
                <c:pt idx="1786">
                  <c:v>110.1</c:v>
                </c:pt>
                <c:pt idx="1787">
                  <c:v>110.4</c:v>
                </c:pt>
                <c:pt idx="1788">
                  <c:v>110.8</c:v>
                </c:pt>
                <c:pt idx="1789">
                  <c:v>111.1</c:v>
                </c:pt>
                <c:pt idx="1790">
                  <c:v>111.2</c:v>
                </c:pt>
                <c:pt idx="1791">
                  <c:v>111.4</c:v>
                </c:pt>
                <c:pt idx="1792">
                  <c:v>112</c:v>
                </c:pt>
                <c:pt idx="1793">
                  <c:v>111.8</c:v>
                </c:pt>
                <c:pt idx="1794">
                  <c:v>112.6</c:v>
                </c:pt>
                <c:pt idx="1795">
                  <c:v>113.1</c:v>
                </c:pt>
                <c:pt idx="1796">
                  <c:v>113.9</c:v>
                </c:pt>
                <c:pt idx="1797">
                  <c:v>114</c:v>
                </c:pt>
                <c:pt idx="1798">
                  <c:v>114.3</c:v>
                </c:pt>
                <c:pt idx="1799">
                  <c:v>114.7</c:v>
                </c:pt>
                <c:pt idx="1800">
                  <c:v>115.2</c:v>
                </c:pt>
                <c:pt idx="1801">
                  <c:v>115.3</c:v>
                </c:pt>
                <c:pt idx="1802">
                  <c:v>116</c:v>
                </c:pt>
                <c:pt idx="1803">
                  <c:v>116.6</c:v>
                </c:pt>
                <c:pt idx="1804">
                  <c:v>117.1</c:v>
                </c:pt>
                <c:pt idx="1805">
                  <c:v>117.5</c:v>
                </c:pt>
                <c:pt idx="1806">
                  <c:v>118.1</c:v>
                </c:pt>
                <c:pt idx="1807">
                  <c:v>118.5</c:v>
                </c:pt>
                <c:pt idx="1808">
                  <c:v>118.7</c:v>
                </c:pt>
                <c:pt idx="1809">
                  <c:v>119.1</c:v>
                </c:pt>
                <c:pt idx="1810">
                  <c:v>119.7</c:v>
                </c:pt>
                <c:pt idx="1811">
                  <c:v>120.1</c:v>
                </c:pt>
                <c:pt idx="1812">
                  <c:v>120.3</c:v>
                </c:pt>
                <c:pt idx="1813">
                  <c:v>120.7</c:v>
                </c:pt>
                <c:pt idx="1814">
                  <c:v>121.3</c:v>
                </c:pt>
                <c:pt idx="1815">
                  <c:v>122</c:v>
                </c:pt>
                <c:pt idx="1816">
                  <c:v>121.6</c:v>
                </c:pt>
                <c:pt idx="1817">
                  <c:v>122.6</c:v>
                </c:pt>
                <c:pt idx="1818">
                  <c:v>123.2</c:v>
                </c:pt>
                <c:pt idx="1819">
                  <c:v>123.5</c:v>
                </c:pt>
                <c:pt idx="1820">
                  <c:v>123.3</c:v>
                </c:pt>
                <c:pt idx="1821">
                  <c:v>124.6</c:v>
                </c:pt>
                <c:pt idx="1822">
                  <c:v>124.8</c:v>
                </c:pt>
                <c:pt idx="1823">
                  <c:v>124.6</c:v>
                </c:pt>
                <c:pt idx="1824">
                  <c:v>125.1</c:v>
                </c:pt>
                <c:pt idx="1825">
                  <c:v>125.8</c:v>
                </c:pt>
                <c:pt idx="1826">
                  <c:v>125.8</c:v>
                </c:pt>
                <c:pt idx="1827">
                  <c:v>126</c:v>
                </c:pt>
                <c:pt idx="1828">
                  <c:v>126.6</c:v>
                </c:pt>
                <c:pt idx="1829">
                  <c:v>126.7</c:v>
                </c:pt>
                <c:pt idx="1830">
                  <c:v>127.7</c:v>
                </c:pt>
                <c:pt idx="1831">
                  <c:v>127.7</c:v>
                </c:pt>
                <c:pt idx="1832">
                  <c:v>127.9</c:v>
                </c:pt>
                <c:pt idx="1833">
                  <c:v>128.4</c:v>
                </c:pt>
                <c:pt idx="1834">
                  <c:v>127.8</c:v>
                </c:pt>
                <c:pt idx="1835">
                  <c:v>128.4</c:v>
                </c:pt>
                <c:pt idx="1836">
                  <c:v>128.69999999999999</c:v>
                </c:pt>
                <c:pt idx="1837">
                  <c:v>129</c:v>
                </c:pt>
                <c:pt idx="1838">
                  <c:v>128.80000000000001</c:v>
                </c:pt>
                <c:pt idx="1839">
                  <c:v>129.30000000000001</c:v>
                </c:pt>
                <c:pt idx="1840">
                  <c:v>129.19999999999999</c:v>
                </c:pt>
                <c:pt idx="1841">
                  <c:v>129.5</c:v>
                </c:pt>
                <c:pt idx="1842">
                  <c:v>130.1</c:v>
                </c:pt>
                <c:pt idx="1843">
                  <c:v>130.4</c:v>
                </c:pt>
                <c:pt idx="1844">
                  <c:v>130.1</c:v>
                </c:pt>
                <c:pt idx="1845">
                  <c:v>130.69999999999999</c:v>
                </c:pt>
                <c:pt idx="1846">
                  <c:v>130.9</c:v>
                </c:pt>
                <c:pt idx="1847">
                  <c:v>130.9</c:v>
                </c:pt>
                <c:pt idx="1848">
                  <c:v>131.69999999999999</c:v>
                </c:pt>
                <c:pt idx="1849">
                  <c:v>131.19999999999999</c:v>
                </c:pt>
                <c:pt idx="1850">
                  <c:v>131.80000000000001</c:v>
                </c:pt>
                <c:pt idx="1851">
                  <c:v>131.80000000000001</c:v>
                </c:pt>
                <c:pt idx="1852">
                  <c:v>131.6</c:v>
                </c:pt>
                <c:pt idx="1853">
                  <c:v>131.80000000000001</c:v>
                </c:pt>
                <c:pt idx="1854">
                  <c:v>131.80000000000001</c:v>
                </c:pt>
                <c:pt idx="1855">
                  <c:v>132.80000000000001</c:v>
                </c:pt>
                <c:pt idx="1856">
                  <c:v>132.4</c:v>
                </c:pt>
                <c:pt idx="1857">
                  <c:v>132.69999999999999</c:v>
                </c:pt>
                <c:pt idx="1858">
                  <c:v>133</c:v>
                </c:pt>
                <c:pt idx="1859">
                  <c:v>133.19999999999999</c:v>
                </c:pt>
                <c:pt idx="1860">
                  <c:v>133.5</c:v>
                </c:pt>
                <c:pt idx="1861">
                  <c:v>134.1</c:v>
                </c:pt>
                <c:pt idx="1862">
                  <c:v>133.5</c:v>
                </c:pt>
                <c:pt idx="1863">
                  <c:v>134.5</c:v>
                </c:pt>
                <c:pt idx="1864">
                  <c:v>135.1</c:v>
                </c:pt>
                <c:pt idx="1865">
                  <c:v>135.1</c:v>
                </c:pt>
                <c:pt idx="1866">
                  <c:v>135.4</c:v>
                </c:pt>
                <c:pt idx="1867">
                  <c:v>136.30000000000001</c:v>
                </c:pt>
                <c:pt idx="1868">
                  <c:v>136.9</c:v>
                </c:pt>
                <c:pt idx="1869">
                  <c:v>136.6</c:v>
                </c:pt>
                <c:pt idx="1870">
                  <c:v>137.4</c:v>
                </c:pt>
                <c:pt idx="1871">
                  <c:v>137.5</c:v>
                </c:pt>
                <c:pt idx="1872">
                  <c:v>137.4</c:v>
                </c:pt>
                <c:pt idx="1873">
                  <c:v>138.6</c:v>
                </c:pt>
                <c:pt idx="1874">
                  <c:v>139</c:v>
                </c:pt>
                <c:pt idx="1875">
                  <c:v>139</c:v>
                </c:pt>
                <c:pt idx="1876">
                  <c:v>139.69999999999999</c:v>
                </c:pt>
                <c:pt idx="1877">
                  <c:v>140.30000000000001</c:v>
                </c:pt>
                <c:pt idx="1878">
                  <c:v>140.6</c:v>
                </c:pt>
                <c:pt idx="1879">
                  <c:v>141.30000000000001</c:v>
                </c:pt>
                <c:pt idx="1880">
                  <c:v>141.4</c:v>
                </c:pt>
                <c:pt idx="1881">
                  <c:v>141.5</c:v>
                </c:pt>
                <c:pt idx="1882">
                  <c:v>142.1</c:v>
                </c:pt>
                <c:pt idx="1883">
                  <c:v>142.1</c:v>
                </c:pt>
                <c:pt idx="1884">
                  <c:v>143</c:v>
                </c:pt>
                <c:pt idx="1885">
                  <c:v>143.4</c:v>
                </c:pt>
                <c:pt idx="1886">
                  <c:v>143.4</c:v>
                </c:pt>
                <c:pt idx="1887">
                  <c:v>143.6</c:v>
                </c:pt>
                <c:pt idx="1888">
                  <c:v>143.69999999999999</c:v>
                </c:pt>
                <c:pt idx="1889">
                  <c:v>143.9</c:v>
                </c:pt>
                <c:pt idx="1890">
                  <c:v>144.4</c:v>
                </c:pt>
                <c:pt idx="1891">
                  <c:v>144.5</c:v>
                </c:pt>
                <c:pt idx="1892">
                  <c:v>145.19999999999999</c:v>
                </c:pt>
                <c:pt idx="1893">
                  <c:v>145.69999999999999</c:v>
                </c:pt>
                <c:pt idx="1894">
                  <c:v>146.30000000000001</c:v>
                </c:pt>
                <c:pt idx="1895">
                  <c:v>146.30000000000001</c:v>
                </c:pt>
                <c:pt idx="1896">
                  <c:v>147.1</c:v>
                </c:pt>
                <c:pt idx="1897">
                  <c:v>147.1</c:v>
                </c:pt>
                <c:pt idx="1898">
                  <c:v>148.69999999999999</c:v>
                </c:pt>
                <c:pt idx="1899">
                  <c:v>149.5</c:v>
                </c:pt>
                <c:pt idx="1900">
                  <c:v>149.6</c:v>
                </c:pt>
                <c:pt idx="1901">
                  <c:v>150.1</c:v>
                </c:pt>
                <c:pt idx="1902">
                  <c:v>150.5</c:v>
                </c:pt>
                <c:pt idx="1903">
                  <c:v>150.69999999999999</c:v>
                </c:pt>
                <c:pt idx="1904">
                  <c:v>151.6</c:v>
                </c:pt>
                <c:pt idx="1905">
                  <c:v>151.1</c:v>
                </c:pt>
                <c:pt idx="1906">
                  <c:v>152.4</c:v>
                </c:pt>
                <c:pt idx="1907">
                  <c:v>152.4</c:v>
                </c:pt>
                <c:pt idx="1908">
                  <c:v>153.30000000000001</c:v>
                </c:pt>
                <c:pt idx="1909">
                  <c:v>154.69999999999999</c:v>
                </c:pt>
                <c:pt idx="1910">
                  <c:v>154.69999999999999</c:v>
                </c:pt>
                <c:pt idx="1911">
                  <c:v>155.30000000000001</c:v>
                </c:pt>
                <c:pt idx="1912">
                  <c:v>156.69999999999999</c:v>
                </c:pt>
                <c:pt idx="1913">
                  <c:v>157.69999999999999</c:v>
                </c:pt>
                <c:pt idx="1914">
                  <c:v>159</c:v>
                </c:pt>
                <c:pt idx="1915">
                  <c:v>159.4</c:v>
                </c:pt>
                <c:pt idx="1916">
                  <c:v>160.19999999999999</c:v>
                </c:pt>
                <c:pt idx="1917">
                  <c:v>160.80000000000001</c:v>
                </c:pt>
                <c:pt idx="1918">
                  <c:v>157.69999999999999</c:v>
                </c:pt>
                <c:pt idx="1919">
                  <c:v>161.6</c:v>
                </c:pt>
                <c:pt idx="1920">
                  <c:v>163</c:v>
                </c:pt>
                <c:pt idx="1921">
                  <c:v>162.30000000000001</c:v>
                </c:pt>
                <c:pt idx="1922">
                  <c:v>164.5</c:v>
                </c:pt>
                <c:pt idx="1923">
                  <c:v>164.5</c:v>
                </c:pt>
                <c:pt idx="1924">
                  <c:v>165.3</c:v>
                </c:pt>
                <c:pt idx="1925">
                  <c:v>164.5</c:v>
                </c:pt>
                <c:pt idx="1926">
                  <c:v>165.6</c:v>
                </c:pt>
                <c:pt idx="1927">
                  <c:v>165.6</c:v>
                </c:pt>
                <c:pt idx="1928">
                  <c:v>165.5</c:v>
                </c:pt>
                <c:pt idx="1929">
                  <c:v>165.9</c:v>
                </c:pt>
                <c:pt idx="1930">
                  <c:v>166.1</c:v>
                </c:pt>
                <c:pt idx="1931">
                  <c:v>165.9</c:v>
                </c:pt>
                <c:pt idx="1932">
                  <c:v>166.4</c:v>
                </c:pt>
                <c:pt idx="1933">
                  <c:v>166.6</c:v>
                </c:pt>
                <c:pt idx="1934">
                  <c:v>166.6</c:v>
                </c:pt>
                <c:pt idx="1935">
                  <c:v>167.2</c:v>
                </c:pt>
                <c:pt idx="1936">
                  <c:v>167.2</c:v>
                </c:pt>
                <c:pt idx="1937">
                  <c:v>167.1</c:v>
                </c:pt>
                <c:pt idx="1938">
                  <c:v>167.4</c:v>
                </c:pt>
                <c:pt idx="1939">
                  <c:v>167.1</c:v>
                </c:pt>
                <c:pt idx="1940">
                  <c:v>167</c:v>
                </c:pt>
                <c:pt idx="1941">
                  <c:v>167.6</c:v>
                </c:pt>
                <c:pt idx="1942">
                  <c:v>167</c:v>
                </c:pt>
                <c:pt idx="1943">
                  <c:v>166.7</c:v>
                </c:pt>
                <c:pt idx="1944">
                  <c:v>166.9</c:v>
                </c:pt>
                <c:pt idx="1945">
                  <c:v>166.9</c:v>
                </c:pt>
                <c:pt idx="1946">
                  <c:v>166.7</c:v>
                </c:pt>
                <c:pt idx="1947">
                  <c:v>166.8</c:v>
                </c:pt>
                <c:pt idx="1948">
                  <c:v>166.8</c:v>
                </c:pt>
                <c:pt idx="1949">
                  <c:v>167.1</c:v>
                </c:pt>
                <c:pt idx="1950">
                  <c:v>166.8</c:v>
                </c:pt>
                <c:pt idx="1951">
                  <c:v>166.1</c:v>
                </c:pt>
                <c:pt idx="1952">
                  <c:v>166.2</c:v>
                </c:pt>
                <c:pt idx="1953">
                  <c:v>166.2</c:v>
                </c:pt>
                <c:pt idx="1954">
                  <c:v>166.5</c:v>
                </c:pt>
                <c:pt idx="1955">
                  <c:v>166.7</c:v>
                </c:pt>
                <c:pt idx="1956">
                  <c:v>166.4</c:v>
                </c:pt>
                <c:pt idx="1957">
                  <c:v>166.7</c:v>
                </c:pt>
                <c:pt idx="1958">
                  <c:v>166.4</c:v>
                </c:pt>
                <c:pt idx="1959">
                  <c:v>166.6</c:v>
                </c:pt>
                <c:pt idx="1960">
                  <c:v>166.8</c:v>
                </c:pt>
                <c:pt idx="1961">
                  <c:v>167.4</c:v>
                </c:pt>
                <c:pt idx="1962">
                  <c:v>167</c:v>
                </c:pt>
                <c:pt idx="1963">
                  <c:v>167.6</c:v>
                </c:pt>
                <c:pt idx="1964">
                  <c:v>167.9</c:v>
                </c:pt>
                <c:pt idx="1965">
                  <c:v>167.9</c:v>
                </c:pt>
                <c:pt idx="1966">
                  <c:v>167.2</c:v>
                </c:pt>
                <c:pt idx="1967">
                  <c:v>167.6</c:v>
                </c:pt>
                <c:pt idx="1968">
                  <c:v>167.5</c:v>
                </c:pt>
                <c:pt idx="1969">
                  <c:v>168.3</c:v>
                </c:pt>
                <c:pt idx="1970">
                  <c:v>168.4</c:v>
                </c:pt>
                <c:pt idx="1971">
                  <c:v>168.3</c:v>
                </c:pt>
                <c:pt idx="1972">
                  <c:v>167.8</c:v>
                </c:pt>
                <c:pt idx="1973">
                  <c:v>167.7</c:v>
                </c:pt>
                <c:pt idx="1974">
                  <c:v>168.5</c:v>
                </c:pt>
                <c:pt idx="1975">
                  <c:v>168.8</c:v>
                </c:pt>
                <c:pt idx="1976">
                  <c:v>168.9</c:v>
                </c:pt>
                <c:pt idx="1977">
                  <c:v>169.2</c:v>
                </c:pt>
                <c:pt idx="1978">
                  <c:v>168.6</c:v>
                </c:pt>
                <c:pt idx="1979">
                  <c:v>169.1</c:v>
                </c:pt>
                <c:pt idx="1980">
                  <c:v>169.2</c:v>
                </c:pt>
                <c:pt idx="1981">
                  <c:v>169.1</c:v>
                </c:pt>
                <c:pt idx="1982">
                  <c:v>169.9</c:v>
                </c:pt>
                <c:pt idx="1983">
                  <c:v>169.7</c:v>
                </c:pt>
                <c:pt idx="1984">
                  <c:v>170.2</c:v>
                </c:pt>
                <c:pt idx="1985">
                  <c:v>170.6</c:v>
                </c:pt>
                <c:pt idx="1986">
                  <c:v>170.2</c:v>
                </c:pt>
                <c:pt idx="1987">
                  <c:v>169.9</c:v>
                </c:pt>
                <c:pt idx="1988">
                  <c:v>170.5</c:v>
                </c:pt>
                <c:pt idx="1989">
                  <c:v>170.9</c:v>
                </c:pt>
                <c:pt idx="1990">
                  <c:v>170.1</c:v>
                </c:pt>
                <c:pt idx="1991">
                  <c:v>171</c:v>
                </c:pt>
                <c:pt idx="1992">
                  <c:v>170.3</c:v>
                </c:pt>
                <c:pt idx="1993">
                  <c:v>170.7</c:v>
                </c:pt>
                <c:pt idx="1994">
                  <c:v>171.3</c:v>
                </c:pt>
                <c:pt idx="1995">
                  <c:v>171</c:v>
                </c:pt>
                <c:pt idx="1996">
                  <c:v>171.4</c:v>
                </c:pt>
                <c:pt idx="1997">
                  <c:v>171.8</c:v>
                </c:pt>
                <c:pt idx="1998">
                  <c:v>172.2</c:v>
                </c:pt>
                <c:pt idx="1999">
                  <c:v>171.6</c:v>
                </c:pt>
                <c:pt idx="2000">
                  <c:v>172.2</c:v>
                </c:pt>
                <c:pt idx="2001">
                  <c:v>172</c:v>
                </c:pt>
                <c:pt idx="2002">
                  <c:v>172.3</c:v>
                </c:pt>
                <c:pt idx="2003">
                  <c:v>172.4</c:v>
                </c:pt>
                <c:pt idx="2004">
                  <c:v>172.3</c:v>
                </c:pt>
                <c:pt idx="2005">
                  <c:v>172.9</c:v>
                </c:pt>
                <c:pt idx="2006">
                  <c:v>172.8</c:v>
                </c:pt>
                <c:pt idx="2007">
                  <c:v>172.9</c:v>
                </c:pt>
                <c:pt idx="2008">
                  <c:v>173.4</c:v>
                </c:pt>
                <c:pt idx="2009">
                  <c:v>173.7</c:v>
                </c:pt>
                <c:pt idx="2010">
                  <c:v>174.1</c:v>
                </c:pt>
                <c:pt idx="2011">
                  <c:v>174</c:v>
                </c:pt>
                <c:pt idx="2012">
                  <c:v>174.3</c:v>
                </c:pt>
                <c:pt idx="2013">
                  <c:v>174.2</c:v>
                </c:pt>
                <c:pt idx="2014">
                  <c:v>174.5</c:v>
                </c:pt>
                <c:pt idx="2015">
                  <c:v>174.8</c:v>
                </c:pt>
                <c:pt idx="2016">
                  <c:v>174.8</c:v>
                </c:pt>
                <c:pt idx="2017">
                  <c:v>175</c:v>
                </c:pt>
                <c:pt idx="2018">
                  <c:v>175.5</c:v>
                </c:pt>
                <c:pt idx="2019">
                  <c:v>175.7</c:v>
                </c:pt>
                <c:pt idx="2020">
                  <c:v>175.8</c:v>
                </c:pt>
                <c:pt idx="2021">
                  <c:v>175.4</c:v>
                </c:pt>
                <c:pt idx="2022">
                  <c:v>175.4</c:v>
                </c:pt>
                <c:pt idx="2023">
                  <c:v>175.5</c:v>
                </c:pt>
                <c:pt idx="2024">
                  <c:v>175.5</c:v>
                </c:pt>
                <c:pt idx="2025">
                  <c:v>175.5</c:v>
                </c:pt>
                <c:pt idx="2026">
                  <c:v>175.8</c:v>
                </c:pt>
                <c:pt idx="2027">
                  <c:v>176.4</c:v>
                </c:pt>
                <c:pt idx="2028">
                  <c:v>176.9</c:v>
                </c:pt>
                <c:pt idx="2029">
                  <c:v>176.8</c:v>
                </c:pt>
                <c:pt idx="2030">
                  <c:v>177.3</c:v>
                </c:pt>
                <c:pt idx="2031">
                  <c:v>177.7</c:v>
                </c:pt>
                <c:pt idx="2032">
                  <c:v>177.2</c:v>
                </c:pt>
                <c:pt idx="2033">
                  <c:v>177.5</c:v>
                </c:pt>
                <c:pt idx="2034">
                  <c:v>178.1</c:v>
                </c:pt>
                <c:pt idx="2035">
                  <c:v>178</c:v>
                </c:pt>
                <c:pt idx="2036">
                  <c:v>178</c:v>
                </c:pt>
                <c:pt idx="2037">
                  <c:v>178.3</c:v>
                </c:pt>
                <c:pt idx="2038">
                  <c:v>178.5</c:v>
                </c:pt>
                <c:pt idx="2039">
                  <c:v>178.8</c:v>
                </c:pt>
                <c:pt idx="2040">
                  <c:v>179</c:v>
                </c:pt>
                <c:pt idx="2041">
                  <c:v>179</c:v>
                </c:pt>
                <c:pt idx="2042">
                  <c:v>178.9</c:v>
                </c:pt>
                <c:pt idx="2043">
                  <c:v>179.3</c:v>
                </c:pt>
                <c:pt idx="2044">
                  <c:v>179.8</c:v>
                </c:pt>
                <c:pt idx="2045">
                  <c:v>180</c:v>
                </c:pt>
                <c:pt idx="2046">
                  <c:v>180.3</c:v>
                </c:pt>
                <c:pt idx="2047">
                  <c:v>180.8</c:v>
                </c:pt>
                <c:pt idx="2048">
                  <c:v>181</c:v>
                </c:pt>
                <c:pt idx="2049">
                  <c:v>181.6</c:v>
                </c:pt>
                <c:pt idx="2050">
                  <c:v>181.3</c:v>
                </c:pt>
                <c:pt idx="2051">
                  <c:v>181.3</c:v>
                </c:pt>
                <c:pt idx="2052">
                  <c:v>182.7</c:v>
                </c:pt>
                <c:pt idx="2053">
                  <c:v>182.5</c:v>
                </c:pt>
                <c:pt idx="2054">
                  <c:v>183.2</c:v>
                </c:pt>
                <c:pt idx="2055">
                  <c:v>183.1</c:v>
                </c:pt>
                <c:pt idx="2056">
                  <c:v>183.6</c:v>
                </c:pt>
                <c:pt idx="2057">
                  <c:v>183.3</c:v>
                </c:pt>
                <c:pt idx="2058">
                  <c:v>184.4</c:v>
                </c:pt>
                <c:pt idx="2059">
                  <c:v>184.4</c:v>
                </c:pt>
                <c:pt idx="2060">
                  <c:v>184.4</c:v>
                </c:pt>
                <c:pt idx="2061">
                  <c:v>185.2</c:v>
                </c:pt>
                <c:pt idx="2062">
                  <c:v>185.7</c:v>
                </c:pt>
                <c:pt idx="2063">
                  <c:v>185.9</c:v>
                </c:pt>
                <c:pt idx="2064">
                  <c:v>185.6</c:v>
                </c:pt>
                <c:pt idx="2065">
                  <c:v>185.6</c:v>
                </c:pt>
                <c:pt idx="2066">
                  <c:v>185.6</c:v>
                </c:pt>
                <c:pt idx="2067">
                  <c:v>186.5</c:v>
                </c:pt>
                <c:pt idx="2068">
                  <c:v>186.1</c:v>
                </c:pt>
                <c:pt idx="2069">
                  <c:v>186</c:v>
                </c:pt>
                <c:pt idx="2070">
                  <c:v>186.1</c:v>
                </c:pt>
                <c:pt idx="2071">
                  <c:v>186</c:v>
                </c:pt>
                <c:pt idx="2072">
                  <c:v>186.3</c:v>
                </c:pt>
                <c:pt idx="2073">
                  <c:v>186.5</c:v>
                </c:pt>
                <c:pt idx="2074">
                  <c:v>187.1</c:v>
                </c:pt>
                <c:pt idx="2075">
                  <c:v>187.1</c:v>
                </c:pt>
                <c:pt idx="2076">
                  <c:v>187.3</c:v>
                </c:pt>
                <c:pt idx="2077">
                  <c:v>187.7</c:v>
                </c:pt>
                <c:pt idx="2078">
                  <c:v>187.7</c:v>
                </c:pt>
                <c:pt idx="2079">
                  <c:v>188.4</c:v>
                </c:pt>
                <c:pt idx="2080">
                  <c:v>189.3</c:v>
                </c:pt>
                <c:pt idx="2081">
                  <c:v>189</c:v>
                </c:pt>
                <c:pt idx="2082">
                  <c:v>189.6</c:v>
                </c:pt>
                <c:pt idx="2083">
                  <c:v>189.8</c:v>
                </c:pt>
                <c:pt idx="2084">
                  <c:v>190.2</c:v>
                </c:pt>
                <c:pt idx="2085">
                  <c:v>190.6</c:v>
                </c:pt>
                <c:pt idx="2086">
                  <c:v>191.2</c:v>
                </c:pt>
                <c:pt idx="2087">
                  <c:v>191.5</c:v>
                </c:pt>
                <c:pt idx="2088">
                  <c:v>192.1</c:v>
                </c:pt>
                <c:pt idx="2089">
                  <c:v>192.5</c:v>
                </c:pt>
                <c:pt idx="2090">
                  <c:v>193.1</c:v>
                </c:pt>
                <c:pt idx="2091">
                  <c:v>193.7</c:v>
                </c:pt>
                <c:pt idx="2092">
                  <c:v>193.9</c:v>
                </c:pt>
                <c:pt idx="2093">
                  <c:v>194.4</c:v>
                </c:pt>
                <c:pt idx="2094">
                  <c:v>195</c:v>
                </c:pt>
                <c:pt idx="2095">
                  <c:v>195.8</c:v>
                </c:pt>
                <c:pt idx="2096">
                  <c:v>196.7</c:v>
                </c:pt>
                <c:pt idx="2097">
                  <c:v>196.9</c:v>
                </c:pt>
                <c:pt idx="2098">
                  <c:v>198</c:v>
                </c:pt>
                <c:pt idx="2099">
                  <c:v>198.3</c:v>
                </c:pt>
                <c:pt idx="2100">
                  <c:v>199.6</c:v>
                </c:pt>
                <c:pt idx="2101">
                  <c:v>200.4</c:v>
                </c:pt>
                <c:pt idx="2102">
                  <c:v>201.2</c:v>
                </c:pt>
                <c:pt idx="2103">
                  <c:v>202.1</c:v>
                </c:pt>
                <c:pt idx="2104">
                  <c:v>202.4</c:v>
                </c:pt>
                <c:pt idx="2105">
                  <c:v>202.9</c:v>
                </c:pt>
                <c:pt idx="2106">
                  <c:v>203.4</c:v>
                </c:pt>
                <c:pt idx="2107">
                  <c:v>204</c:v>
                </c:pt>
                <c:pt idx="2108">
                  <c:v>204</c:v>
                </c:pt>
                <c:pt idx="2109">
                  <c:v>204</c:v>
                </c:pt>
                <c:pt idx="2110">
                  <c:v>204</c:v>
                </c:pt>
                <c:pt idx="2111">
                  <c:v>204.5</c:v>
                </c:pt>
                <c:pt idx="2112">
                  <c:v>205</c:v>
                </c:pt>
                <c:pt idx="2113">
                  <c:v>204.7</c:v>
                </c:pt>
                <c:pt idx="2114">
                  <c:v>205.2</c:v>
                </c:pt>
                <c:pt idx="2115">
                  <c:v>204.9</c:v>
                </c:pt>
                <c:pt idx="2116">
                  <c:v>206</c:v>
                </c:pt>
                <c:pt idx="2117">
                  <c:v>205.8</c:v>
                </c:pt>
                <c:pt idx="2118">
                  <c:v>206.2</c:v>
                </c:pt>
                <c:pt idx="2119">
                  <c:v>206.5</c:v>
                </c:pt>
                <c:pt idx="2120">
                  <c:v>206.5</c:v>
                </c:pt>
                <c:pt idx="2121">
                  <c:v>206.9</c:v>
                </c:pt>
                <c:pt idx="2122">
                  <c:v>206.8</c:v>
                </c:pt>
                <c:pt idx="2123">
                  <c:v>207.8</c:v>
                </c:pt>
                <c:pt idx="2124">
                  <c:v>207.6</c:v>
                </c:pt>
                <c:pt idx="2125">
                  <c:v>208</c:v>
                </c:pt>
                <c:pt idx="2126">
                  <c:v>207.7</c:v>
                </c:pt>
                <c:pt idx="2127">
                  <c:v>207.7</c:v>
                </c:pt>
                <c:pt idx="2128">
                  <c:v>207.7</c:v>
                </c:pt>
                <c:pt idx="2129">
                  <c:v>207.4</c:v>
                </c:pt>
                <c:pt idx="2130">
                  <c:v>207.7</c:v>
                </c:pt>
                <c:pt idx="2131">
                  <c:v>207.7</c:v>
                </c:pt>
                <c:pt idx="2132">
                  <c:v>207.7</c:v>
                </c:pt>
                <c:pt idx="2133">
                  <c:v>207.8</c:v>
                </c:pt>
                <c:pt idx="2134">
                  <c:v>207.9</c:v>
                </c:pt>
                <c:pt idx="2135">
                  <c:v>207.5</c:v>
                </c:pt>
                <c:pt idx="2136">
                  <c:v>206.9</c:v>
                </c:pt>
                <c:pt idx="2137">
                  <c:v>207.5</c:v>
                </c:pt>
                <c:pt idx="2138">
                  <c:v>207.5</c:v>
                </c:pt>
                <c:pt idx="2139">
                  <c:v>207.5</c:v>
                </c:pt>
                <c:pt idx="2140">
                  <c:v>207.9</c:v>
                </c:pt>
                <c:pt idx="2141">
                  <c:v>207.4</c:v>
                </c:pt>
                <c:pt idx="2142">
                  <c:v>207.6</c:v>
                </c:pt>
                <c:pt idx="2143">
                  <c:v>207.1</c:v>
                </c:pt>
                <c:pt idx="2144">
                  <c:v>207</c:v>
                </c:pt>
                <c:pt idx="2145">
                  <c:v>206.7</c:v>
                </c:pt>
                <c:pt idx="2146">
                  <c:v>206.5</c:v>
                </c:pt>
                <c:pt idx="2147">
                  <c:v>206.1</c:v>
                </c:pt>
                <c:pt idx="2148">
                  <c:v>206.5</c:v>
                </c:pt>
                <c:pt idx="2149">
                  <c:v>206.1</c:v>
                </c:pt>
                <c:pt idx="2150">
                  <c:v>206.1</c:v>
                </c:pt>
                <c:pt idx="2151">
                  <c:v>205.7</c:v>
                </c:pt>
                <c:pt idx="2152">
                  <c:v>206</c:v>
                </c:pt>
                <c:pt idx="2153">
                  <c:v>206.3</c:v>
                </c:pt>
                <c:pt idx="2154">
                  <c:v>206.8</c:v>
                </c:pt>
                <c:pt idx="2155">
                  <c:v>206.6</c:v>
                </c:pt>
                <c:pt idx="2156">
                  <c:v>206.8</c:v>
                </c:pt>
                <c:pt idx="2157">
                  <c:v>206.9</c:v>
                </c:pt>
                <c:pt idx="2158">
                  <c:v>207</c:v>
                </c:pt>
                <c:pt idx="2159">
                  <c:v>207</c:v>
                </c:pt>
                <c:pt idx="2160">
                  <c:v>207</c:v>
                </c:pt>
                <c:pt idx="2161">
                  <c:v>207.1</c:v>
                </c:pt>
                <c:pt idx="2162">
                  <c:v>206.6</c:v>
                </c:pt>
                <c:pt idx="2163">
                  <c:v>207.2</c:v>
                </c:pt>
                <c:pt idx="2164">
                  <c:v>206.7</c:v>
                </c:pt>
                <c:pt idx="2165">
                  <c:v>206.5</c:v>
                </c:pt>
                <c:pt idx="2166">
                  <c:v>206.3</c:v>
                </c:pt>
                <c:pt idx="2167">
                  <c:v>206.3</c:v>
                </c:pt>
                <c:pt idx="2168">
                  <c:v>205.7</c:v>
                </c:pt>
                <c:pt idx="2169">
                  <c:v>206.1</c:v>
                </c:pt>
                <c:pt idx="2170">
                  <c:v>205.5</c:v>
                </c:pt>
                <c:pt idx="2171">
                  <c:v>205.5</c:v>
                </c:pt>
                <c:pt idx="2172">
                  <c:v>204.9</c:v>
                </c:pt>
                <c:pt idx="2173">
                  <c:v>204.6</c:v>
                </c:pt>
                <c:pt idx="2174">
                  <c:v>204.8</c:v>
                </c:pt>
                <c:pt idx="2175">
                  <c:v>204</c:v>
                </c:pt>
                <c:pt idx="2176">
                  <c:v>204.4</c:v>
                </c:pt>
                <c:pt idx="2177">
                  <c:v>203.1</c:v>
                </c:pt>
                <c:pt idx="2178">
                  <c:v>203.1</c:v>
                </c:pt>
                <c:pt idx="2179">
                  <c:v>202.8</c:v>
                </c:pt>
                <c:pt idx="2180">
                  <c:v>202.8</c:v>
                </c:pt>
                <c:pt idx="2181">
                  <c:v>202.2</c:v>
                </c:pt>
                <c:pt idx="2182">
                  <c:v>202.4</c:v>
                </c:pt>
                <c:pt idx="2183">
                  <c:v>202.9</c:v>
                </c:pt>
                <c:pt idx="2184">
                  <c:v>202.7</c:v>
                </c:pt>
                <c:pt idx="2185">
                  <c:v>203.2</c:v>
                </c:pt>
                <c:pt idx="2186">
                  <c:v>202.8</c:v>
                </c:pt>
                <c:pt idx="2187">
                  <c:v>202.4</c:v>
                </c:pt>
                <c:pt idx="2188">
                  <c:v>203.2</c:v>
                </c:pt>
                <c:pt idx="2189">
                  <c:v>202.9</c:v>
                </c:pt>
                <c:pt idx="2190">
                  <c:v>203.2</c:v>
                </c:pt>
                <c:pt idx="2191">
                  <c:v>203</c:v>
                </c:pt>
                <c:pt idx="2192">
                  <c:v>202.5</c:v>
                </c:pt>
                <c:pt idx="2193">
                  <c:v>202.7</c:v>
                </c:pt>
                <c:pt idx="2194">
                  <c:v>202.7</c:v>
                </c:pt>
                <c:pt idx="2195">
                  <c:v>202.4</c:v>
                </c:pt>
                <c:pt idx="2196">
                  <c:v>202.6</c:v>
                </c:pt>
                <c:pt idx="2197">
                  <c:v>202.6</c:v>
                </c:pt>
                <c:pt idx="2198">
                  <c:v>202.4</c:v>
                </c:pt>
                <c:pt idx="2199">
                  <c:v>202.4</c:v>
                </c:pt>
                <c:pt idx="2200">
                  <c:v>202</c:v>
                </c:pt>
                <c:pt idx="2201">
                  <c:v>201.8</c:v>
                </c:pt>
                <c:pt idx="2202">
                  <c:v>201.5</c:v>
                </c:pt>
                <c:pt idx="2203">
                  <c:v>201.7</c:v>
                </c:pt>
                <c:pt idx="2204">
                  <c:v>201.2</c:v>
                </c:pt>
                <c:pt idx="2205">
                  <c:v>200.8</c:v>
                </c:pt>
                <c:pt idx="2206">
                  <c:v>200.3</c:v>
                </c:pt>
                <c:pt idx="2207">
                  <c:v>200.7</c:v>
                </c:pt>
                <c:pt idx="2208">
                  <c:v>200.7</c:v>
                </c:pt>
                <c:pt idx="2209">
                  <c:v>200.7</c:v>
                </c:pt>
                <c:pt idx="2210">
                  <c:v>200.2</c:v>
                </c:pt>
                <c:pt idx="2211">
                  <c:v>200.3</c:v>
                </c:pt>
                <c:pt idx="2212">
                  <c:v>200.1</c:v>
                </c:pt>
                <c:pt idx="2213">
                  <c:v>200.6</c:v>
                </c:pt>
                <c:pt idx="2214">
                  <c:v>200.2</c:v>
                </c:pt>
                <c:pt idx="2215">
                  <c:v>200.9</c:v>
                </c:pt>
                <c:pt idx="2216">
                  <c:v>200.3</c:v>
                </c:pt>
                <c:pt idx="2217">
                  <c:v>200.8</c:v>
                </c:pt>
                <c:pt idx="2218">
                  <c:v>200.8</c:v>
                </c:pt>
                <c:pt idx="2219">
                  <c:v>200.5</c:v>
                </c:pt>
                <c:pt idx="2220">
                  <c:v>200.5</c:v>
                </c:pt>
                <c:pt idx="2221">
                  <c:v>200.8</c:v>
                </c:pt>
                <c:pt idx="2222">
                  <c:v>201</c:v>
                </c:pt>
                <c:pt idx="2223">
                  <c:v>200.7</c:v>
                </c:pt>
                <c:pt idx="2224">
                  <c:v>200.7</c:v>
                </c:pt>
                <c:pt idx="2225">
                  <c:v>200.7</c:v>
                </c:pt>
                <c:pt idx="2226">
                  <c:v>200.8</c:v>
                </c:pt>
                <c:pt idx="2227">
                  <c:v>200.7</c:v>
                </c:pt>
                <c:pt idx="2228">
                  <c:v>200.6</c:v>
                </c:pt>
                <c:pt idx="2229">
                  <c:v>200.1</c:v>
                </c:pt>
                <c:pt idx="2230">
                  <c:v>200.2</c:v>
                </c:pt>
                <c:pt idx="2231">
                  <c:v>199.9</c:v>
                </c:pt>
                <c:pt idx="2232">
                  <c:v>199.8</c:v>
                </c:pt>
                <c:pt idx="2233">
                  <c:v>199.9</c:v>
                </c:pt>
                <c:pt idx="2234">
                  <c:v>200.1</c:v>
                </c:pt>
                <c:pt idx="2235">
                  <c:v>200</c:v>
                </c:pt>
                <c:pt idx="2236">
                  <c:v>200.1</c:v>
                </c:pt>
                <c:pt idx="2237">
                  <c:v>199.7</c:v>
                </c:pt>
                <c:pt idx="2238">
                  <c:v>199.1</c:v>
                </c:pt>
                <c:pt idx="2239">
                  <c:v>198.8</c:v>
                </c:pt>
                <c:pt idx="2240">
                  <c:v>198.8</c:v>
                </c:pt>
                <c:pt idx="2241">
                  <c:v>198.6</c:v>
                </c:pt>
                <c:pt idx="2242">
                  <c:v>198.5</c:v>
                </c:pt>
                <c:pt idx="2243">
                  <c:v>197.7</c:v>
                </c:pt>
                <c:pt idx="2244">
                  <c:v>197.4</c:v>
                </c:pt>
                <c:pt idx="2245">
                  <c:v>197.9</c:v>
                </c:pt>
                <c:pt idx="2246">
                  <c:v>197.1</c:v>
                </c:pt>
                <c:pt idx="2247">
                  <c:v>197</c:v>
                </c:pt>
                <c:pt idx="2248">
                  <c:v>196.3</c:v>
                </c:pt>
                <c:pt idx="2249">
                  <c:v>196.5</c:v>
                </c:pt>
                <c:pt idx="2250">
                  <c:v>196.1</c:v>
                </c:pt>
                <c:pt idx="2251">
                  <c:v>196.1</c:v>
                </c:pt>
                <c:pt idx="2252">
                  <c:v>195.5</c:v>
                </c:pt>
                <c:pt idx="2253">
                  <c:v>195.6</c:v>
                </c:pt>
                <c:pt idx="2254">
                  <c:v>194.7</c:v>
                </c:pt>
                <c:pt idx="2255">
                  <c:v>194.4</c:v>
                </c:pt>
                <c:pt idx="2256">
                  <c:v>194.4</c:v>
                </c:pt>
                <c:pt idx="2257">
                  <c:v>194.3</c:v>
                </c:pt>
                <c:pt idx="2258">
                  <c:v>194</c:v>
                </c:pt>
                <c:pt idx="2259">
                  <c:v>193.5</c:v>
                </c:pt>
                <c:pt idx="2260">
                  <c:v>193.8</c:v>
                </c:pt>
                <c:pt idx="2261">
                  <c:v>194</c:v>
                </c:pt>
                <c:pt idx="2262">
                  <c:v>193.2</c:v>
                </c:pt>
                <c:pt idx="2263">
                  <c:v>192.9</c:v>
                </c:pt>
                <c:pt idx="2264">
                  <c:v>192.5</c:v>
                </c:pt>
                <c:pt idx="2265">
                  <c:v>193.2</c:v>
                </c:pt>
                <c:pt idx="2266">
                  <c:v>192.9</c:v>
                </c:pt>
                <c:pt idx="2267">
                  <c:v>192.6</c:v>
                </c:pt>
                <c:pt idx="2268">
                  <c:v>192.9</c:v>
                </c:pt>
                <c:pt idx="2269">
                  <c:v>192.9</c:v>
                </c:pt>
                <c:pt idx="2270">
                  <c:v>192.9</c:v>
                </c:pt>
                <c:pt idx="2271">
                  <c:v>193.1</c:v>
                </c:pt>
                <c:pt idx="2272">
                  <c:v>193.6</c:v>
                </c:pt>
                <c:pt idx="2273">
                  <c:v>193.5</c:v>
                </c:pt>
                <c:pt idx="2274">
                  <c:v>193.8</c:v>
                </c:pt>
                <c:pt idx="2275">
                  <c:v>194.1</c:v>
                </c:pt>
                <c:pt idx="2276">
                  <c:v>194.2</c:v>
                </c:pt>
                <c:pt idx="2277">
                  <c:v>194.8</c:v>
                </c:pt>
                <c:pt idx="2278">
                  <c:v>194.3</c:v>
                </c:pt>
                <c:pt idx="2279">
                  <c:v>195.4</c:v>
                </c:pt>
                <c:pt idx="2280">
                  <c:v>195.8</c:v>
                </c:pt>
                <c:pt idx="2281">
                  <c:v>196.6</c:v>
                </c:pt>
                <c:pt idx="2282">
                  <c:v>196.8</c:v>
                </c:pt>
                <c:pt idx="2283">
                  <c:v>196.9</c:v>
                </c:pt>
                <c:pt idx="2284">
                  <c:v>198</c:v>
                </c:pt>
                <c:pt idx="2285">
                  <c:v>198.3</c:v>
                </c:pt>
                <c:pt idx="2286">
                  <c:v>198.5</c:v>
                </c:pt>
                <c:pt idx="2287">
                  <c:v>199.1</c:v>
                </c:pt>
                <c:pt idx="2288">
                  <c:v>199.3</c:v>
                </c:pt>
                <c:pt idx="2289">
                  <c:v>199.1</c:v>
                </c:pt>
                <c:pt idx="2290">
                  <c:v>199.6</c:v>
                </c:pt>
                <c:pt idx="2291">
                  <c:v>199.4</c:v>
                </c:pt>
                <c:pt idx="2292">
                  <c:v>199.3</c:v>
                </c:pt>
                <c:pt idx="2293">
                  <c:v>199.7</c:v>
                </c:pt>
                <c:pt idx="2294">
                  <c:v>198.9</c:v>
                </c:pt>
                <c:pt idx="2295">
                  <c:v>199.3</c:v>
                </c:pt>
                <c:pt idx="2296">
                  <c:v>198.2</c:v>
                </c:pt>
                <c:pt idx="2297">
                  <c:v>199</c:v>
                </c:pt>
                <c:pt idx="2298">
                  <c:v>198.9</c:v>
                </c:pt>
                <c:pt idx="2299">
                  <c:v>198.7</c:v>
                </c:pt>
                <c:pt idx="2300">
                  <c:v>198.4</c:v>
                </c:pt>
                <c:pt idx="2301">
                  <c:v>197.9</c:v>
                </c:pt>
                <c:pt idx="2302">
                  <c:v>197.6</c:v>
                </c:pt>
                <c:pt idx="2303">
                  <c:v>197.7</c:v>
                </c:pt>
                <c:pt idx="2304">
                  <c:v>197.8</c:v>
                </c:pt>
                <c:pt idx="2305">
                  <c:v>197.2</c:v>
                </c:pt>
                <c:pt idx="2306">
                  <c:v>197.1</c:v>
                </c:pt>
                <c:pt idx="2307">
                  <c:v>197.1</c:v>
                </c:pt>
                <c:pt idx="2308">
                  <c:v>196.6</c:v>
                </c:pt>
                <c:pt idx="2309">
                  <c:v>196.3</c:v>
                </c:pt>
                <c:pt idx="2310">
                  <c:v>196.3</c:v>
                </c:pt>
                <c:pt idx="2311">
                  <c:v>196.6</c:v>
                </c:pt>
                <c:pt idx="2312">
                  <c:v>195.7</c:v>
                </c:pt>
                <c:pt idx="2313">
                  <c:v>195.6</c:v>
                </c:pt>
                <c:pt idx="2314">
                  <c:v>195.7</c:v>
                </c:pt>
                <c:pt idx="2315">
                  <c:v>195.3</c:v>
                </c:pt>
                <c:pt idx="2316">
                  <c:v>195.9</c:v>
                </c:pt>
                <c:pt idx="2317">
                  <c:v>195.4</c:v>
                </c:pt>
                <c:pt idx="2318">
                  <c:v>195.1</c:v>
                </c:pt>
                <c:pt idx="2319">
                  <c:v>195.4</c:v>
                </c:pt>
                <c:pt idx="2320">
                  <c:v>194.9</c:v>
                </c:pt>
                <c:pt idx="2321">
                  <c:v>195</c:v>
                </c:pt>
                <c:pt idx="2322">
                  <c:v>194.9</c:v>
                </c:pt>
                <c:pt idx="2323">
                  <c:v>194.4</c:v>
                </c:pt>
                <c:pt idx="2324">
                  <c:v>194.4</c:v>
                </c:pt>
                <c:pt idx="2325">
                  <c:v>194.1</c:v>
                </c:pt>
                <c:pt idx="2326">
                  <c:v>194.1</c:v>
                </c:pt>
                <c:pt idx="2327">
                  <c:v>194.3</c:v>
                </c:pt>
                <c:pt idx="2328">
                  <c:v>194.7</c:v>
                </c:pt>
                <c:pt idx="2329">
                  <c:v>195.1</c:v>
                </c:pt>
                <c:pt idx="2330">
                  <c:v>195.2</c:v>
                </c:pt>
                <c:pt idx="2331">
                  <c:v>196</c:v>
                </c:pt>
                <c:pt idx="2332">
                  <c:v>195.8</c:v>
                </c:pt>
                <c:pt idx="2333">
                  <c:v>196.4</c:v>
                </c:pt>
                <c:pt idx="2334">
                  <c:v>196</c:v>
                </c:pt>
                <c:pt idx="2335">
                  <c:v>197</c:v>
                </c:pt>
                <c:pt idx="2336">
                  <c:v>196.7</c:v>
                </c:pt>
                <c:pt idx="2337">
                  <c:v>196.7</c:v>
                </c:pt>
                <c:pt idx="2338">
                  <c:v>197.3</c:v>
                </c:pt>
                <c:pt idx="2339">
                  <c:v>197</c:v>
                </c:pt>
                <c:pt idx="2340">
                  <c:v>197</c:v>
                </c:pt>
                <c:pt idx="2341">
                  <c:v>197.4</c:v>
                </c:pt>
                <c:pt idx="2342">
                  <c:v>196.5</c:v>
                </c:pt>
                <c:pt idx="2343">
                  <c:v>197</c:v>
                </c:pt>
                <c:pt idx="2344">
                  <c:v>197.3</c:v>
                </c:pt>
                <c:pt idx="2345">
                  <c:v>197.2</c:v>
                </c:pt>
                <c:pt idx="2346">
                  <c:v>198.1</c:v>
                </c:pt>
                <c:pt idx="2347">
                  <c:v>197.9</c:v>
                </c:pt>
                <c:pt idx="2348">
                  <c:v>198.9</c:v>
                </c:pt>
                <c:pt idx="2349">
                  <c:v>200</c:v>
                </c:pt>
                <c:pt idx="2350">
                  <c:v>200.7</c:v>
                </c:pt>
                <c:pt idx="2351">
                  <c:v>201.5</c:v>
                </c:pt>
                <c:pt idx="2352">
                  <c:v>202.6</c:v>
                </c:pt>
                <c:pt idx="2353">
                  <c:v>203.1</c:v>
                </c:pt>
                <c:pt idx="2354">
                  <c:v>204.2</c:v>
                </c:pt>
                <c:pt idx="2355">
                  <c:v>204.8</c:v>
                </c:pt>
                <c:pt idx="2356">
                  <c:v>205.1</c:v>
                </c:pt>
                <c:pt idx="2357">
                  <c:v>205.8</c:v>
                </c:pt>
                <c:pt idx="2358">
                  <c:v>205.7</c:v>
                </c:pt>
                <c:pt idx="2359">
                  <c:v>205.3</c:v>
                </c:pt>
                <c:pt idx="2360">
                  <c:v>205.1</c:v>
                </c:pt>
                <c:pt idx="2361">
                  <c:v>205</c:v>
                </c:pt>
                <c:pt idx="2362">
                  <c:v>205</c:v>
                </c:pt>
                <c:pt idx="2363">
                  <c:v>205.4</c:v>
                </c:pt>
                <c:pt idx="2364">
                  <c:v>204.5</c:v>
                </c:pt>
                <c:pt idx="2365">
                  <c:v>204.5</c:v>
                </c:pt>
                <c:pt idx="2366">
                  <c:v>204.4</c:v>
                </c:pt>
                <c:pt idx="2367">
                  <c:v>204.1</c:v>
                </c:pt>
                <c:pt idx="2368">
                  <c:v>204.1</c:v>
                </c:pt>
                <c:pt idx="2369">
                  <c:v>203.6</c:v>
                </c:pt>
                <c:pt idx="2370">
                  <c:v>204</c:v>
                </c:pt>
                <c:pt idx="2371">
                  <c:v>203.5</c:v>
                </c:pt>
                <c:pt idx="2372">
                  <c:v>203.3</c:v>
                </c:pt>
                <c:pt idx="2373">
                  <c:v>203.5</c:v>
                </c:pt>
                <c:pt idx="2374">
                  <c:v>202.6</c:v>
                </c:pt>
                <c:pt idx="2375">
                  <c:v>202.3</c:v>
                </c:pt>
                <c:pt idx="2376">
                  <c:v>201.9</c:v>
                </c:pt>
                <c:pt idx="2377">
                  <c:v>202</c:v>
                </c:pt>
                <c:pt idx="2378">
                  <c:v>201.7</c:v>
                </c:pt>
                <c:pt idx="2379">
                  <c:v>201.2</c:v>
                </c:pt>
                <c:pt idx="2380">
                  <c:v>201.1</c:v>
                </c:pt>
                <c:pt idx="2381">
                  <c:v>200.8</c:v>
                </c:pt>
                <c:pt idx="2382">
                  <c:v>200.8</c:v>
                </c:pt>
                <c:pt idx="2383">
                  <c:v>200.5</c:v>
                </c:pt>
                <c:pt idx="2384">
                  <c:v>200.2</c:v>
                </c:pt>
                <c:pt idx="2385">
                  <c:v>199.4</c:v>
                </c:pt>
                <c:pt idx="2386">
                  <c:v>199.1</c:v>
                </c:pt>
                <c:pt idx="2387">
                  <c:v>199.1</c:v>
                </c:pt>
                <c:pt idx="2388">
                  <c:v>199.1</c:v>
                </c:pt>
                <c:pt idx="2389">
                  <c:v>199</c:v>
                </c:pt>
                <c:pt idx="2390">
                  <c:v>198.4</c:v>
                </c:pt>
                <c:pt idx="2391">
                  <c:v>198.5</c:v>
                </c:pt>
                <c:pt idx="2392">
                  <c:v>198.1</c:v>
                </c:pt>
                <c:pt idx="2393">
                  <c:v>198.3</c:v>
                </c:pt>
                <c:pt idx="2394">
                  <c:v>197.8</c:v>
                </c:pt>
                <c:pt idx="2395">
                  <c:v>197.8</c:v>
                </c:pt>
                <c:pt idx="2396">
                  <c:v>197.6</c:v>
                </c:pt>
                <c:pt idx="2397">
                  <c:v>197.6</c:v>
                </c:pt>
                <c:pt idx="2398">
                  <c:v>198.1</c:v>
                </c:pt>
                <c:pt idx="2399">
                  <c:v>198.1</c:v>
                </c:pt>
                <c:pt idx="2400">
                  <c:v>198.6</c:v>
                </c:pt>
                <c:pt idx="2401">
                  <c:v>198.1</c:v>
                </c:pt>
                <c:pt idx="2402">
                  <c:v>198</c:v>
                </c:pt>
                <c:pt idx="2403">
                  <c:v>197.7</c:v>
                </c:pt>
                <c:pt idx="2404">
                  <c:v>197.5</c:v>
                </c:pt>
                <c:pt idx="2405">
                  <c:v>197.1</c:v>
                </c:pt>
                <c:pt idx="2406">
                  <c:v>197.4</c:v>
                </c:pt>
                <c:pt idx="2407">
                  <c:v>197.5</c:v>
                </c:pt>
                <c:pt idx="2408">
                  <c:v>197.2</c:v>
                </c:pt>
                <c:pt idx="2409">
                  <c:v>197.2</c:v>
                </c:pt>
                <c:pt idx="2410">
                  <c:v>196.9</c:v>
                </c:pt>
                <c:pt idx="2411">
                  <c:v>196.5</c:v>
                </c:pt>
                <c:pt idx="2412">
                  <c:v>197.1</c:v>
                </c:pt>
                <c:pt idx="2413">
                  <c:v>196.8</c:v>
                </c:pt>
                <c:pt idx="2414">
                  <c:v>196.7</c:v>
                </c:pt>
                <c:pt idx="2415">
                  <c:v>196.7</c:v>
                </c:pt>
                <c:pt idx="2416">
                  <c:v>196.8</c:v>
                </c:pt>
                <c:pt idx="2417">
                  <c:v>197.6</c:v>
                </c:pt>
                <c:pt idx="2418">
                  <c:v>197.4</c:v>
                </c:pt>
                <c:pt idx="2419">
                  <c:v>198.1</c:v>
                </c:pt>
                <c:pt idx="2420">
                  <c:v>197.6</c:v>
                </c:pt>
                <c:pt idx="2421">
                  <c:v>198.3</c:v>
                </c:pt>
                <c:pt idx="2422">
                  <c:v>198</c:v>
                </c:pt>
                <c:pt idx="2423">
                  <c:v>198.7</c:v>
                </c:pt>
                <c:pt idx="2424">
                  <c:v>198.6</c:v>
                </c:pt>
                <c:pt idx="2425">
                  <c:v>199.2</c:v>
                </c:pt>
                <c:pt idx="2426">
                  <c:v>199.5</c:v>
                </c:pt>
                <c:pt idx="2427">
                  <c:v>199.3</c:v>
                </c:pt>
                <c:pt idx="2428">
                  <c:v>200.1</c:v>
                </c:pt>
                <c:pt idx="2429">
                  <c:v>200.5</c:v>
                </c:pt>
                <c:pt idx="2430">
                  <c:v>200.5</c:v>
                </c:pt>
                <c:pt idx="2431">
                  <c:v>200.9</c:v>
                </c:pt>
                <c:pt idx="2432">
                  <c:v>200.6</c:v>
                </c:pt>
                <c:pt idx="2433">
                  <c:v>201.1</c:v>
                </c:pt>
                <c:pt idx="2434">
                  <c:v>201.4</c:v>
                </c:pt>
                <c:pt idx="2435">
                  <c:v>201.2</c:v>
                </c:pt>
                <c:pt idx="2436">
                  <c:v>201.4</c:v>
                </c:pt>
                <c:pt idx="2437">
                  <c:v>201.4</c:v>
                </c:pt>
                <c:pt idx="2438">
                  <c:v>201.1</c:v>
                </c:pt>
                <c:pt idx="2439">
                  <c:v>201</c:v>
                </c:pt>
                <c:pt idx="2440">
                  <c:v>200.5</c:v>
                </c:pt>
                <c:pt idx="2441">
                  <c:v>199.8</c:v>
                </c:pt>
                <c:pt idx="2442">
                  <c:v>199.8</c:v>
                </c:pt>
                <c:pt idx="2443">
                  <c:v>199.9</c:v>
                </c:pt>
                <c:pt idx="2444">
                  <c:v>199.8</c:v>
                </c:pt>
                <c:pt idx="2445">
                  <c:v>199.1</c:v>
                </c:pt>
                <c:pt idx="2446">
                  <c:v>199.5</c:v>
                </c:pt>
                <c:pt idx="2447">
                  <c:v>198.8</c:v>
                </c:pt>
                <c:pt idx="2448">
                  <c:v>198.7</c:v>
                </c:pt>
                <c:pt idx="2449">
                  <c:v>198.1</c:v>
                </c:pt>
                <c:pt idx="2450">
                  <c:v>198.1</c:v>
                </c:pt>
                <c:pt idx="2451">
                  <c:v>197.8</c:v>
                </c:pt>
                <c:pt idx="2452">
                  <c:v>197.3</c:v>
                </c:pt>
                <c:pt idx="2453">
                  <c:v>197.2</c:v>
                </c:pt>
                <c:pt idx="2454">
                  <c:v>197</c:v>
                </c:pt>
                <c:pt idx="2455">
                  <c:v>196.3</c:v>
                </c:pt>
                <c:pt idx="2456">
                  <c:v>196.9</c:v>
                </c:pt>
                <c:pt idx="2457">
                  <c:v>196.3</c:v>
                </c:pt>
                <c:pt idx="2458">
                  <c:v>196.5</c:v>
                </c:pt>
                <c:pt idx="2459">
                  <c:v>195.7</c:v>
                </c:pt>
                <c:pt idx="2460">
                  <c:v>195.7</c:v>
                </c:pt>
                <c:pt idx="2461">
                  <c:v>195.4</c:v>
                </c:pt>
                <c:pt idx="2462">
                  <c:v>195.2</c:v>
                </c:pt>
                <c:pt idx="2463">
                  <c:v>195.1</c:v>
                </c:pt>
                <c:pt idx="2464">
                  <c:v>194.5</c:v>
                </c:pt>
                <c:pt idx="2465">
                  <c:v>194.5</c:v>
                </c:pt>
                <c:pt idx="2466">
                  <c:v>194.5</c:v>
                </c:pt>
                <c:pt idx="2467">
                  <c:v>194</c:v>
                </c:pt>
                <c:pt idx="2468">
                  <c:v>194</c:v>
                </c:pt>
                <c:pt idx="2469">
                  <c:v>194</c:v>
                </c:pt>
                <c:pt idx="2470">
                  <c:v>193.3</c:v>
                </c:pt>
                <c:pt idx="2471">
                  <c:v>193.6</c:v>
                </c:pt>
                <c:pt idx="2472">
                  <c:v>193.9</c:v>
                </c:pt>
                <c:pt idx="2473">
                  <c:v>194.5</c:v>
                </c:pt>
                <c:pt idx="2474">
                  <c:v>194.8</c:v>
                </c:pt>
                <c:pt idx="2475">
                  <c:v>194.4</c:v>
                </c:pt>
                <c:pt idx="2476">
                  <c:v>194.8</c:v>
                </c:pt>
                <c:pt idx="2477">
                  <c:v>194.8</c:v>
                </c:pt>
                <c:pt idx="2478">
                  <c:v>195.4</c:v>
                </c:pt>
                <c:pt idx="2479">
                  <c:v>195.4</c:v>
                </c:pt>
                <c:pt idx="2480">
                  <c:v>195.3</c:v>
                </c:pt>
                <c:pt idx="2481">
                  <c:v>196.4</c:v>
                </c:pt>
                <c:pt idx="2482">
                  <c:v>196</c:v>
                </c:pt>
                <c:pt idx="2483">
                  <c:v>196.4</c:v>
                </c:pt>
                <c:pt idx="2484">
                  <c:v>196.6</c:v>
                </c:pt>
                <c:pt idx="2485">
                  <c:v>196.4</c:v>
                </c:pt>
                <c:pt idx="2486">
                  <c:v>196.9</c:v>
                </c:pt>
                <c:pt idx="2487">
                  <c:v>196.9</c:v>
                </c:pt>
                <c:pt idx="2488">
                  <c:v>197</c:v>
                </c:pt>
                <c:pt idx="2489">
                  <c:v>197.3</c:v>
                </c:pt>
                <c:pt idx="2490">
                  <c:v>197.8</c:v>
                </c:pt>
                <c:pt idx="2491">
                  <c:v>198</c:v>
                </c:pt>
                <c:pt idx="2492">
                  <c:v>197.6</c:v>
                </c:pt>
                <c:pt idx="2493">
                  <c:v>198.2</c:v>
                </c:pt>
                <c:pt idx="2494">
                  <c:v>198</c:v>
                </c:pt>
                <c:pt idx="2495">
                  <c:v>198.3</c:v>
                </c:pt>
                <c:pt idx="2496">
                  <c:v>198.6</c:v>
                </c:pt>
                <c:pt idx="2497">
                  <c:v>198</c:v>
                </c:pt>
                <c:pt idx="2498">
                  <c:v>198</c:v>
                </c:pt>
                <c:pt idx="2499">
                  <c:v>198</c:v>
                </c:pt>
                <c:pt idx="2500">
                  <c:v>197.4</c:v>
                </c:pt>
                <c:pt idx="2501">
                  <c:v>197.4</c:v>
                </c:pt>
                <c:pt idx="2502">
                  <c:v>196.6</c:v>
                </c:pt>
                <c:pt idx="2503">
                  <c:v>196.7</c:v>
                </c:pt>
                <c:pt idx="2504">
                  <c:v>196.1</c:v>
                </c:pt>
                <c:pt idx="2505">
                  <c:v>196.1</c:v>
                </c:pt>
                <c:pt idx="2506">
                  <c:v>195.6</c:v>
                </c:pt>
                <c:pt idx="2507">
                  <c:v>195</c:v>
                </c:pt>
                <c:pt idx="2508">
                  <c:v>195</c:v>
                </c:pt>
                <c:pt idx="2509">
                  <c:v>194.5</c:v>
                </c:pt>
                <c:pt idx="2510">
                  <c:v>194.5</c:v>
                </c:pt>
                <c:pt idx="2511">
                  <c:v>193.7</c:v>
                </c:pt>
                <c:pt idx="2512">
                  <c:v>194.4</c:v>
                </c:pt>
                <c:pt idx="2513">
                  <c:v>193.7</c:v>
                </c:pt>
                <c:pt idx="2514">
                  <c:v>193.7</c:v>
                </c:pt>
                <c:pt idx="2515">
                  <c:v>193.3</c:v>
                </c:pt>
                <c:pt idx="2516">
                  <c:v>193.2</c:v>
                </c:pt>
                <c:pt idx="2517">
                  <c:v>192.6</c:v>
                </c:pt>
                <c:pt idx="2518">
                  <c:v>192.6</c:v>
                </c:pt>
                <c:pt idx="2519">
                  <c:v>190.9</c:v>
                </c:pt>
                <c:pt idx="2520">
                  <c:v>192.6</c:v>
                </c:pt>
                <c:pt idx="2521">
                  <c:v>191.9</c:v>
                </c:pt>
                <c:pt idx="2522">
                  <c:v>191.8</c:v>
                </c:pt>
                <c:pt idx="2523">
                  <c:v>191.6</c:v>
                </c:pt>
                <c:pt idx="2524">
                  <c:v>190.7</c:v>
                </c:pt>
                <c:pt idx="2525">
                  <c:v>191.5</c:v>
                </c:pt>
                <c:pt idx="2526">
                  <c:v>190.7</c:v>
                </c:pt>
                <c:pt idx="2527">
                  <c:v>190.7</c:v>
                </c:pt>
                <c:pt idx="2528">
                  <c:v>189.8</c:v>
                </c:pt>
                <c:pt idx="2529">
                  <c:v>189.1</c:v>
                </c:pt>
                <c:pt idx="2530">
                  <c:v>189</c:v>
                </c:pt>
                <c:pt idx="2531">
                  <c:v>187.1</c:v>
                </c:pt>
                <c:pt idx="2532">
                  <c:v>187.2</c:v>
                </c:pt>
                <c:pt idx="2533">
                  <c:v>186.4</c:v>
                </c:pt>
                <c:pt idx="2534">
                  <c:v>186</c:v>
                </c:pt>
                <c:pt idx="2535">
                  <c:v>188.3</c:v>
                </c:pt>
                <c:pt idx="2536">
                  <c:v>187.1</c:v>
                </c:pt>
                <c:pt idx="2537">
                  <c:v>186.3</c:v>
                </c:pt>
                <c:pt idx="2538">
                  <c:v>186.7</c:v>
                </c:pt>
                <c:pt idx="2539">
                  <c:v>185.2</c:v>
                </c:pt>
                <c:pt idx="2540">
                  <c:v>184.7</c:v>
                </c:pt>
                <c:pt idx="2541">
                  <c:v>184.1</c:v>
                </c:pt>
                <c:pt idx="2542">
                  <c:v>184.4</c:v>
                </c:pt>
                <c:pt idx="2543">
                  <c:v>184</c:v>
                </c:pt>
                <c:pt idx="2544">
                  <c:v>182.4</c:v>
                </c:pt>
                <c:pt idx="2545">
                  <c:v>180.7</c:v>
                </c:pt>
                <c:pt idx="2546">
                  <c:v>182.6</c:v>
                </c:pt>
                <c:pt idx="2547">
                  <c:v>183.2</c:v>
                </c:pt>
                <c:pt idx="2548">
                  <c:v>182.6</c:v>
                </c:pt>
                <c:pt idx="2549">
                  <c:v>180.6</c:v>
                </c:pt>
                <c:pt idx="2550">
                  <c:v>181.6</c:v>
                </c:pt>
                <c:pt idx="2551">
                  <c:v>185.2</c:v>
                </c:pt>
                <c:pt idx="2552">
                  <c:v>197.9</c:v>
                </c:pt>
                <c:pt idx="2553">
                  <c:v>198</c:v>
                </c:pt>
                <c:pt idx="2554">
                  <c:v>193.4</c:v>
                </c:pt>
                <c:pt idx="2555">
                  <c:v>190.9</c:v>
                </c:pt>
                <c:pt idx="2556">
                  <c:v>189.2</c:v>
                </c:pt>
                <c:pt idx="2557">
                  <c:v>186.7</c:v>
                </c:pt>
                <c:pt idx="2558">
                  <c:v>185.7</c:v>
                </c:pt>
                <c:pt idx="2559">
                  <c:v>184.4</c:v>
                </c:pt>
                <c:pt idx="2560">
                  <c:v>182.4</c:v>
                </c:pt>
                <c:pt idx="2561">
                  <c:v>182.1</c:v>
                </c:pt>
                <c:pt idx="2562">
                  <c:v>180.7</c:v>
                </c:pt>
                <c:pt idx="2563">
                  <c:v>180.4</c:v>
                </c:pt>
                <c:pt idx="2564">
                  <c:v>179.9</c:v>
                </c:pt>
                <c:pt idx="2565">
                  <c:v>179.3</c:v>
                </c:pt>
                <c:pt idx="2566">
                  <c:v>178.2</c:v>
                </c:pt>
                <c:pt idx="2567">
                  <c:v>178.2</c:v>
                </c:pt>
                <c:pt idx="2568">
                  <c:v>177.9</c:v>
                </c:pt>
                <c:pt idx="2569">
                  <c:v>177.5</c:v>
                </c:pt>
                <c:pt idx="2570">
                  <c:v>170.5</c:v>
                </c:pt>
                <c:pt idx="2571">
                  <c:v>173.2</c:v>
                </c:pt>
                <c:pt idx="2572">
                  <c:v>174.4</c:v>
                </c:pt>
                <c:pt idx="2573">
                  <c:v>174.2</c:v>
                </c:pt>
                <c:pt idx="2574">
                  <c:v>176.2</c:v>
                </c:pt>
                <c:pt idx="2575">
                  <c:v>175.5</c:v>
                </c:pt>
                <c:pt idx="2576">
                  <c:v>177.3</c:v>
                </c:pt>
                <c:pt idx="2577">
                  <c:v>178</c:v>
                </c:pt>
                <c:pt idx="2578">
                  <c:v>179.3</c:v>
                </c:pt>
                <c:pt idx="2579">
                  <c:v>181.1</c:v>
                </c:pt>
                <c:pt idx="2580">
                  <c:v>181.9</c:v>
                </c:pt>
                <c:pt idx="2581">
                  <c:v>183.8</c:v>
                </c:pt>
                <c:pt idx="2582">
                  <c:v>184.1</c:v>
                </c:pt>
                <c:pt idx="2583">
                  <c:v>185.6</c:v>
                </c:pt>
                <c:pt idx="2584">
                  <c:v>186.5</c:v>
                </c:pt>
                <c:pt idx="2585">
                  <c:v>187.6</c:v>
                </c:pt>
                <c:pt idx="2586">
                  <c:v>188.9</c:v>
                </c:pt>
              </c:numCache>
            </c:numRef>
          </c:val>
          <c:smooth val="0"/>
          <c:extLst>
            <c:ext xmlns:c16="http://schemas.microsoft.com/office/drawing/2014/chart" uri="{C3380CC4-5D6E-409C-BE32-E72D297353CC}">
              <c16:uniqueId val="{00000000-E530-450C-806C-A166DE7047D1}"/>
            </c:ext>
          </c:extLst>
        </c:ser>
        <c:ser>
          <c:idx val="1"/>
          <c:order val="1"/>
          <c:tx>
            <c:strRef>
              <c:f>EightMile_1_06272017_logger2!$D$1</c:f>
              <c:strCache>
                <c:ptCount val="1"/>
                <c:pt idx="0">
                  <c:v>10cm</c:v>
                </c:pt>
              </c:strCache>
            </c:strRef>
          </c:tx>
          <c:spPr>
            <a:ln w="28575" cap="rnd">
              <a:solidFill>
                <a:schemeClr val="accent2"/>
              </a:solidFill>
              <a:round/>
            </a:ln>
            <a:effectLst/>
          </c:spPr>
          <c:marker>
            <c:symbol val="none"/>
          </c:marker>
          <c:val>
            <c:numRef>
              <c:f>EightMile_1_06272017_logger2!$D$2:$D$2683</c:f>
              <c:numCache>
                <c:formatCode>General</c:formatCode>
                <c:ptCount val="2682"/>
                <c:pt idx="0">
                  <c:v>20.2</c:v>
                </c:pt>
                <c:pt idx="1">
                  <c:v>20.3</c:v>
                </c:pt>
                <c:pt idx="2">
                  <c:v>20.3</c:v>
                </c:pt>
                <c:pt idx="3">
                  <c:v>20.3</c:v>
                </c:pt>
                <c:pt idx="4">
                  <c:v>20.3</c:v>
                </c:pt>
                <c:pt idx="5">
                  <c:v>20.3</c:v>
                </c:pt>
                <c:pt idx="6">
                  <c:v>20.2</c:v>
                </c:pt>
                <c:pt idx="7">
                  <c:v>20.3</c:v>
                </c:pt>
                <c:pt idx="8">
                  <c:v>20.2</c:v>
                </c:pt>
                <c:pt idx="9">
                  <c:v>20.2</c:v>
                </c:pt>
                <c:pt idx="10">
                  <c:v>20.2</c:v>
                </c:pt>
                <c:pt idx="11">
                  <c:v>20.2</c:v>
                </c:pt>
                <c:pt idx="12">
                  <c:v>20.2</c:v>
                </c:pt>
                <c:pt idx="13">
                  <c:v>20.2</c:v>
                </c:pt>
                <c:pt idx="14">
                  <c:v>20.2</c:v>
                </c:pt>
                <c:pt idx="15">
                  <c:v>20.100000000000001</c:v>
                </c:pt>
                <c:pt idx="16">
                  <c:v>20.2</c:v>
                </c:pt>
                <c:pt idx="17">
                  <c:v>20.2</c:v>
                </c:pt>
                <c:pt idx="18">
                  <c:v>20.100000000000001</c:v>
                </c:pt>
                <c:pt idx="19">
                  <c:v>20.100000000000001</c:v>
                </c:pt>
                <c:pt idx="20">
                  <c:v>20.2</c:v>
                </c:pt>
                <c:pt idx="21">
                  <c:v>20.2</c:v>
                </c:pt>
                <c:pt idx="22">
                  <c:v>20.2</c:v>
                </c:pt>
                <c:pt idx="23">
                  <c:v>20.100000000000001</c:v>
                </c:pt>
                <c:pt idx="24">
                  <c:v>20.100000000000001</c:v>
                </c:pt>
                <c:pt idx="25">
                  <c:v>20.2</c:v>
                </c:pt>
                <c:pt idx="26">
                  <c:v>20.2</c:v>
                </c:pt>
                <c:pt idx="27">
                  <c:v>20.100000000000001</c:v>
                </c:pt>
                <c:pt idx="28">
                  <c:v>20.100000000000001</c:v>
                </c:pt>
                <c:pt idx="29">
                  <c:v>20.100000000000001</c:v>
                </c:pt>
                <c:pt idx="30">
                  <c:v>20.2</c:v>
                </c:pt>
                <c:pt idx="31">
                  <c:v>20.2</c:v>
                </c:pt>
                <c:pt idx="32">
                  <c:v>20.100000000000001</c:v>
                </c:pt>
                <c:pt idx="33">
                  <c:v>20.2</c:v>
                </c:pt>
                <c:pt idx="34">
                  <c:v>20.2</c:v>
                </c:pt>
                <c:pt idx="35">
                  <c:v>20.100000000000001</c:v>
                </c:pt>
                <c:pt idx="36">
                  <c:v>20.100000000000001</c:v>
                </c:pt>
                <c:pt idx="37">
                  <c:v>20.100000000000001</c:v>
                </c:pt>
                <c:pt idx="38">
                  <c:v>20.100000000000001</c:v>
                </c:pt>
                <c:pt idx="39">
                  <c:v>20.100000000000001</c:v>
                </c:pt>
                <c:pt idx="40">
                  <c:v>20.100000000000001</c:v>
                </c:pt>
                <c:pt idx="41">
                  <c:v>20.100000000000001</c:v>
                </c:pt>
                <c:pt idx="42">
                  <c:v>20.100000000000001</c:v>
                </c:pt>
                <c:pt idx="43">
                  <c:v>20.100000000000001</c:v>
                </c:pt>
                <c:pt idx="44">
                  <c:v>19.899999999999999</c:v>
                </c:pt>
                <c:pt idx="45">
                  <c:v>20.100000000000001</c:v>
                </c:pt>
                <c:pt idx="46">
                  <c:v>19.899999999999999</c:v>
                </c:pt>
                <c:pt idx="47">
                  <c:v>19.899999999999999</c:v>
                </c:pt>
                <c:pt idx="48">
                  <c:v>20.100000000000001</c:v>
                </c:pt>
                <c:pt idx="49">
                  <c:v>20.100000000000001</c:v>
                </c:pt>
                <c:pt idx="50">
                  <c:v>19.899999999999999</c:v>
                </c:pt>
                <c:pt idx="51">
                  <c:v>20.100000000000001</c:v>
                </c:pt>
                <c:pt idx="52">
                  <c:v>19.899999999999999</c:v>
                </c:pt>
                <c:pt idx="53">
                  <c:v>19.899999999999999</c:v>
                </c:pt>
                <c:pt idx="54">
                  <c:v>20.100000000000001</c:v>
                </c:pt>
                <c:pt idx="55">
                  <c:v>20.100000000000001</c:v>
                </c:pt>
                <c:pt idx="56">
                  <c:v>20</c:v>
                </c:pt>
                <c:pt idx="57">
                  <c:v>20</c:v>
                </c:pt>
                <c:pt idx="58">
                  <c:v>20</c:v>
                </c:pt>
                <c:pt idx="59">
                  <c:v>20</c:v>
                </c:pt>
                <c:pt idx="60">
                  <c:v>20</c:v>
                </c:pt>
                <c:pt idx="61">
                  <c:v>19.899999999999999</c:v>
                </c:pt>
                <c:pt idx="62">
                  <c:v>19.899999999999999</c:v>
                </c:pt>
                <c:pt idx="63">
                  <c:v>19.899999999999999</c:v>
                </c:pt>
                <c:pt idx="64">
                  <c:v>19.899999999999999</c:v>
                </c:pt>
                <c:pt idx="65">
                  <c:v>19.899999999999999</c:v>
                </c:pt>
                <c:pt idx="66">
                  <c:v>20</c:v>
                </c:pt>
                <c:pt idx="67">
                  <c:v>20</c:v>
                </c:pt>
                <c:pt idx="68">
                  <c:v>19.899999999999999</c:v>
                </c:pt>
                <c:pt idx="69">
                  <c:v>20</c:v>
                </c:pt>
                <c:pt idx="70">
                  <c:v>19.899999999999999</c:v>
                </c:pt>
                <c:pt idx="71">
                  <c:v>20</c:v>
                </c:pt>
                <c:pt idx="72">
                  <c:v>19.899999999999999</c:v>
                </c:pt>
                <c:pt idx="73">
                  <c:v>19.899999999999999</c:v>
                </c:pt>
                <c:pt idx="74">
                  <c:v>19.899999999999999</c:v>
                </c:pt>
                <c:pt idx="75">
                  <c:v>19.899999999999999</c:v>
                </c:pt>
                <c:pt idx="76">
                  <c:v>20</c:v>
                </c:pt>
                <c:pt idx="77">
                  <c:v>19.8</c:v>
                </c:pt>
                <c:pt idx="78">
                  <c:v>19.8</c:v>
                </c:pt>
                <c:pt idx="79">
                  <c:v>19.8</c:v>
                </c:pt>
                <c:pt idx="80">
                  <c:v>19.8</c:v>
                </c:pt>
                <c:pt idx="81">
                  <c:v>19.8</c:v>
                </c:pt>
                <c:pt idx="82">
                  <c:v>19.899999999999999</c:v>
                </c:pt>
                <c:pt idx="83">
                  <c:v>19.899999999999999</c:v>
                </c:pt>
                <c:pt idx="84">
                  <c:v>19.899999999999999</c:v>
                </c:pt>
                <c:pt idx="85">
                  <c:v>19.899999999999999</c:v>
                </c:pt>
                <c:pt idx="86">
                  <c:v>19.899999999999999</c:v>
                </c:pt>
                <c:pt idx="87">
                  <c:v>19.899999999999999</c:v>
                </c:pt>
                <c:pt idx="88">
                  <c:v>19.899999999999999</c:v>
                </c:pt>
                <c:pt idx="89">
                  <c:v>19.8</c:v>
                </c:pt>
                <c:pt idx="90">
                  <c:v>19.899999999999999</c:v>
                </c:pt>
                <c:pt idx="91">
                  <c:v>19.899999999999999</c:v>
                </c:pt>
                <c:pt idx="92">
                  <c:v>19.899999999999999</c:v>
                </c:pt>
                <c:pt idx="93">
                  <c:v>19.899999999999999</c:v>
                </c:pt>
                <c:pt idx="94">
                  <c:v>19.899999999999999</c:v>
                </c:pt>
                <c:pt idx="95">
                  <c:v>19.899999999999999</c:v>
                </c:pt>
                <c:pt idx="96">
                  <c:v>19.899999999999999</c:v>
                </c:pt>
                <c:pt idx="97">
                  <c:v>19.899999999999999</c:v>
                </c:pt>
                <c:pt idx="98">
                  <c:v>19.899999999999999</c:v>
                </c:pt>
                <c:pt idx="99">
                  <c:v>19.899999999999999</c:v>
                </c:pt>
                <c:pt idx="100">
                  <c:v>19.899999999999999</c:v>
                </c:pt>
                <c:pt idx="101">
                  <c:v>19.899999999999999</c:v>
                </c:pt>
                <c:pt idx="102">
                  <c:v>19.899999999999999</c:v>
                </c:pt>
                <c:pt idx="103">
                  <c:v>19.8</c:v>
                </c:pt>
                <c:pt idx="104">
                  <c:v>19.899999999999999</c:v>
                </c:pt>
                <c:pt idx="105">
                  <c:v>19.7</c:v>
                </c:pt>
                <c:pt idx="106">
                  <c:v>19.7</c:v>
                </c:pt>
                <c:pt idx="107">
                  <c:v>19.8</c:v>
                </c:pt>
                <c:pt idx="108">
                  <c:v>19.8</c:v>
                </c:pt>
                <c:pt idx="109">
                  <c:v>19.8</c:v>
                </c:pt>
                <c:pt idx="110">
                  <c:v>19.8</c:v>
                </c:pt>
                <c:pt idx="111">
                  <c:v>19.8</c:v>
                </c:pt>
                <c:pt idx="112">
                  <c:v>19.8</c:v>
                </c:pt>
                <c:pt idx="113">
                  <c:v>19.8</c:v>
                </c:pt>
                <c:pt idx="114">
                  <c:v>19.7</c:v>
                </c:pt>
                <c:pt idx="115">
                  <c:v>19.8</c:v>
                </c:pt>
                <c:pt idx="116">
                  <c:v>19.8</c:v>
                </c:pt>
                <c:pt idx="117">
                  <c:v>19.8</c:v>
                </c:pt>
                <c:pt idx="118">
                  <c:v>19.8</c:v>
                </c:pt>
                <c:pt idx="119">
                  <c:v>19.8</c:v>
                </c:pt>
                <c:pt idx="120">
                  <c:v>19.8</c:v>
                </c:pt>
                <c:pt idx="121">
                  <c:v>19.8</c:v>
                </c:pt>
                <c:pt idx="122">
                  <c:v>19.8</c:v>
                </c:pt>
                <c:pt idx="123">
                  <c:v>19.8</c:v>
                </c:pt>
                <c:pt idx="124">
                  <c:v>19.7</c:v>
                </c:pt>
                <c:pt idx="125">
                  <c:v>19.8</c:v>
                </c:pt>
                <c:pt idx="126">
                  <c:v>19.8</c:v>
                </c:pt>
                <c:pt idx="127">
                  <c:v>19.7</c:v>
                </c:pt>
                <c:pt idx="128">
                  <c:v>19.8</c:v>
                </c:pt>
                <c:pt idx="129">
                  <c:v>19.7</c:v>
                </c:pt>
                <c:pt idx="130">
                  <c:v>19.600000000000001</c:v>
                </c:pt>
                <c:pt idx="131">
                  <c:v>19.7</c:v>
                </c:pt>
                <c:pt idx="132">
                  <c:v>19.600000000000001</c:v>
                </c:pt>
                <c:pt idx="133">
                  <c:v>19.7</c:v>
                </c:pt>
                <c:pt idx="134">
                  <c:v>19.7</c:v>
                </c:pt>
                <c:pt idx="135">
                  <c:v>19.7</c:v>
                </c:pt>
                <c:pt idx="136">
                  <c:v>19.600000000000001</c:v>
                </c:pt>
                <c:pt idx="137">
                  <c:v>19.600000000000001</c:v>
                </c:pt>
                <c:pt idx="138">
                  <c:v>19.7</c:v>
                </c:pt>
                <c:pt idx="139">
                  <c:v>19.7</c:v>
                </c:pt>
                <c:pt idx="140">
                  <c:v>19.600000000000001</c:v>
                </c:pt>
                <c:pt idx="141">
                  <c:v>19.7</c:v>
                </c:pt>
                <c:pt idx="142">
                  <c:v>19.600000000000001</c:v>
                </c:pt>
                <c:pt idx="143">
                  <c:v>19.7</c:v>
                </c:pt>
                <c:pt idx="144">
                  <c:v>19.7</c:v>
                </c:pt>
                <c:pt idx="145">
                  <c:v>19.7</c:v>
                </c:pt>
                <c:pt idx="146">
                  <c:v>19.600000000000001</c:v>
                </c:pt>
                <c:pt idx="147">
                  <c:v>19.7</c:v>
                </c:pt>
                <c:pt idx="148">
                  <c:v>19.600000000000001</c:v>
                </c:pt>
                <c:pt idx="149">
                  <c:v>19.600000000000001</c:v>
                </c:pt>
                <c:pt idx="150">
                  <c:v>19.7</c:v>
                </c:pt>
                <c:pt idx="151">
                  <c:v>19.600000000000001</c:v>
                </c:pt>
                <c:pt idx="152">
                  <c:v>19.7</c:v>
                </c:pt>
                <c:pt idx="153">
                  <c:v>19.7</c:v>
                </c:pt>
                <c:pt idx="154">
                  <c:v>19.7</c:v>
                </c:pt>
                <c:pt idx="155">
                  <c:v>19.7</c:v>
                </c:pt>
                <c:pt idx="156">
                  <c:v>19.7</c:v>
                </c:pt>
                <c:pt idx="157">
                  <c:v>19.7</c:v>
                </c:pt>
                <c:pt idx="158">
                  <c:v>19.7</c:v>
                </c:pt>
                <c:pt idx="159">
                  <c:v>19.7</c:v>
                </c:pt>
                <c:pt idx="160">
                  <c:v>19.7</c:v>
                </c:pt>
                <c:pt idx="161">
                  <c:v>19.7</c:v>
                </c:pt>
                <c:pt idx="162">
                  <c:v>19.7</c:v>
                </c:pt>
                <c:pt idx="163">
                  <c:v>19.7</c:v>
                </c:pt>
                <c:pt idx="164">
                  <c:v>19.7</c:v>
                </c:pt>
                <c:pt idx="165">
                  <c:v>19.7</c:v>
                </c:pt>
                <c:pt idx="166">
                  <c:v>19.600000000000001</c:v>
                </c:pt>
                <c:pt idx="167">
                  <c:v>19.7</c:v>
                </c:pt>
                <c:pt idx="168">
                  <c:v>19.7</c:v>
                </c:pt>
                <c:pt idx="169">
                  <c:v>19.600000000000001</c:v>
                </c:pt>
                <c:pt idx="170">
                  <c:v>19.600000000000001</c:v>
                </c:pt>
                <c:pt idx="171">
                  <c:v>19.600000000000001</c:v>
                </c:pt>
                <c:pt idx="172">
                  <c:v>19.600000000000001</c:v>
                </c:pt>
                <c:pt idx="173">
                  <c:v>19.7</c:v>
                </c:pt>
                <c:pt idx="174">
                  <c:v>19.600000000000001</c:v>
                </c:pt>
                <c:pt idx="175">
                  <c:v>19.7</c:v>
                </c:pt>
                <c:pt idx="176">
                  <c:v>19.7</c:v>
                </c:pt>
                <c:pt idx="177">
                  <c:v>19.7</c:v>
                </c:pt>
                <c:pt idx="178">
                  <c:v>19.600000000000001</c:v>
                </c:pt>
                <c:pt idx="179">
                  <c:v>19.7</c:v>
                </c:pt>
                <c:pt idx="180">
                  <c:v>19.7</c:v>
                </c:pt>
                <c:pt idx="181">
                  <c:v>19.7</c:v>
                </c:pt>
                <c:pt idx="182">
                  <c:v>19.600000000000001</c:v>
                </c:pt>
                <c:pt idx="183">
                  <c:v>19.600000000000001</c:v>
                </c:pt>
                <c:pt idx="184">
                  <c:v>19.7</c:v>
                </c:pt>
                <c:pt idx="185">
                  <c:v>19.600000000000001</c:v>
                </c:pt>
                <c:pt idx="186">
                  <c:v>19.7</c:v>
                </c:pt>
                <c:pt idx="187">
                  <c:v>19.7</c:v>
                </c:pt>
                <c:pt idx="188">
                  <c:v>19.600000000000001</c:v>
                </c:pt>
                <c:pt idx="189">
                  <c:v>19.600000000000001</c:v>
                </c:pt>
                <c:pt idx="190">
                  <c:v>19.600000000000001</c:v>
                </c:pt>
                <c:pt idx="191">
                  <c:v>19.7</c:v>
                </c:pt>
                <c:pt idx="192">
                  <c:v>19.7</c:v>
                </c:pt>
                <c:pt idx="193">
                  <c:v>19.600000000000001</c:v>
                </c:pt>
                <c:pt idx="194">
                  <c:v>19.7</c:v>
                </c:pt>
                <c:pt idx="195">
                  <c:v>19.7</c:v>
                </c:pt>
                <c:pt idx="196">
                  <c:v>19.7</c:v>
                </c:pt>
                <c:pt idx="197">
                  <c:v>19.7</c:v>
                </c:pt>
                <c:pt idx="198">
                  <c:v>19.600000000000001</c:v>
                </c:pt>
                <c:pt idx="199">
                  <c:v>19.7</c:v>
                </c:pt>
                <c:pt idx="200">
                  <c:v>19.600000000000001</c:v>
                </c:pt>
                <c:pt idx="201">
                  <c:v>19.7</c:v>
                </c:pt>
                <c:pt idx="202">
                  <c:v>19.7</c:v>
                </c:pt>
                <c:pt idx="203">
                  <c:v>19.600000000000001</c:v>
                </c:pt>
                <c:pt idx="204">
                  <c:v>19.7</c:v>
                </c:pt>
                <c:pt idx="205">
                  <c:v>19.7</c:v>
                </c:pt>
                <c:pt idx="206">
                  <c:v>19.7</c:v>
                </c:pt>
                <c:pt idx="207">
                  <c:v>19.7</c:v>
                </c:pt>
                <c:pt idx="208">
                  <c:v>19.7</c:v>
                </c:pt>
                <c:pt idx="209">
                  <c:v>19.7</c:v>
                </c:pt>
                <c:pt idx="210">
                  <c:v>19.7</c:v>
                </c:pt>
                <c:pt idx="211">
                  <c:v>19.7</c:v>
                </c:pt>
                <c:pt idx="212">
                  <c:v>19.7</c:v>
                </c:pt>
                <c:pt idx="213">
                  <c:v>19.7</c:v>
                </c:pt>
                <c:pt idx="214">
                  <c:v>19.7</c:v>
                </c:pt>
                <c:pt idx="215">
                  <c:v>19.7</c:v>
                </c:pt>
                <c:pt idx="216">
                  <c:v>19.600000000000001</c:v>
                </c:pt>
                <c:pt idx="217">
                  <c:v>19.600000000000001</c:v>
                </c:pt>
                <c:pt idx="218">
                  <c:v>19.7</c:v>
                </c:pt>
                <c:pt idx="219">
                  <c:v>19.8</c:v>
                </c:pt>
                <c:pt idx="220">
                  <c:v>19.8</c:v>
                </c:pt>
                <c:pt idx="221">
                  <c:v>19.8</c:v>
                </c:pt>
                <c:pt idx="222">
                  <c:v>19.8</c:v>
                </c:pt>
                <c:pt idx="223">
                  <c:v>19.8</c:v>
                </c:pt>
                <c:pt idx="224">
                  <c:v>19.8</c:v>
                </c:pt>
                <c:pt idx="225">
                  <c:v>19.8</c:v>
                </c:pt>
                <c:pt idx="226">
                  <c:v>19.7</c:v>
                </c:pt>
                <c:pt idx="227">
                  <c:v>19.7</c:v>
                </c:pt>
                <c:pt idx="228">
                  <c:v>19.8</c:v>
                </c:pt>
                <c:pt idx="229">
                  <c:v>19.7</c:v>
                </c:pt>
                <c:pt idx="230">
                  <c:v>19.8</c:v>
                </c:pt>
                <c:pt idx="231">
                  <c:v>19.8</c:v>
                </c:pt>
                <c:pt idx="232">
                  <c:v>19.8</c:v>
                </c:pt>
                <c:pt idx="233">
                  <c:v>19.8</c:v>
                </c:pt>
                <c:pt idx="234">
                  <c:v>19.8</c:v>
                </c:pt>
                <c:pt idx="235">
                  <c:v>19.7</c:v>
                </c:pt>
                <c:pt idx="236">
                  <c:v>19.8</c:v>
                </c:pt>
                <c:pt idx="237">
                  <c:v>19.8</c:v>
                </c:pt>
                <c:pt idx="238">
                  <c:v>19.8</c:v>
                </c:pt>
                <c:pt idx="239">
                  <c:v>19.8</c:v>
                </c:pt>
                <c:pt idx="240">
                  <c:v>19.899999999999999</c:v>
                </c:pt>
                <c:pt idx="241">
                  <c:v>19.8</c:v>
                </c:pt>
                <c:pt idx="242">
                  <c:v>19.8</c:v>
                </c:pt>
                <c:pt idx="243">
                  <c:v>19.899999999999999</c:v>
                </c:pt>
                <c:pt idx="244">
                  <c:v>19.8</c:v>
                </c:pt>
                <c:pt idx="245">
                  <c:v>19.8</c:v>
                </c:pt>
                <c:pt idx="246">
                  <c:v>19.8</c:v>
                </c:pt>
                <c:pt idx="247">
                  <c:v>19.8</c:v>
                </c:pt>
                <c:pt idx="248">
                  <c:v>19.8</c:v>
                </c:pt>
                <c:pt idx="249">
                  <c:v>19.8</c:v>
                </c:pt>
                <c:pt idx="250">
                  <c:v>19.899999999999999</c:v>
                </c:pt>
                <c:pt idx="251">
                  <c:v>19.899999999999999</c:v>
                </c:pt>
                <c:pt idx="252">
                  <c:v>19.8</c:v>
                </c:pt>
                <c:pt idx="253">
                  <c:v>19.899999999999999</c:v>
                </c:pt>
                <c:pt idx="254">
                  <c:v>19.899999999999999</c:v>
                </c:pt>
                <c:pt idx="255">
                  <c:v>19.8</c:v>
                </c:pt>
                <c:pt idx="256">
                  <c:v>19.899999999999999</c:v>
                </c:pt>
                <c:pt idx="257">
                  <c:v>19.899999999999999</c:v>
                </c:pt>
                <c:pt idx="258">
                  <c:v>19.899999999999999</c:v>
                </c:pt>
                <c:pt idx="259">
                  <c:v>19.899999999999999</c:v>
                </c:pt>
                <c:pt idx="260">
                  <c:v>19.899999999999999</c:v>
                </c:pt>
                <c:pt idx="261">
                  <c:v>19.899999999999999</c:v>
                </c:pt>
                <c:pt idx="262">
                  <c:v>19.899999999999999</c:v>
                </c:pt>
                <c:pt idx="263">
                  <c:v>19.899999999999999</c:v>
                </c:pt>
                <c:pt idx="264">
                  <c:v>19.899999999999999</c:v>
                </c:pt>
                <c:pt idx="265">
                  <c:v>19.899999999999999</c:v>
                </c:pt>
                <c:pt idx="266">
                  <c:v>19.8</c:v>
                </c:pt>
                <c:pt idx="267">
                  <c:v>19.899999999999999</c:v>
                </c:pt>
                <c:pt idx="268">
                  <c:v>19.899999999999999</c:v>
                </c:pt>
                <c:pt idx="269">
                  <c:v>19.899999999999999</c:v>
                </c:pt>
                <c:pt idx="270">
                  <c:v>19.899999999999999</c:v>
                </c:pt>
                <c:pt idx="271">
                  <c:v>19.899999999999999</c:v>
                </c:pt>
                <c:pt idx="272">
                  <c:v>19.899999999999999</c:v>
                </c:pt>
                <c:pt idx="273">
                  <c:v>19.899999999999999</c:v>
                </c:pt>
                <c:pt idx="274">
                  <c:v>19.899999999999999</c:v>
                </c:pt>
                <c:pt idx="275">
                  <c:v>19.8</c:v>
                </c:pt>
                <c:pt idx="276">
                  <c:v>20</c:v>
                </c:pt>
                <c:pt idx="277">
                  <c:v>19.899999999999999</c:v>
                </c:pt>
                <c:pt idx="278">
                  <c:v>19.899999999999999</c:v>
                </c:pt>
                <c:pt idx="279">
                  <c:v>20</c:v>
                </c:pt>
                <c:pt idx="280">
                  <c:v>20</c:v>
                </c:pt>
                <c:pt idx="281">
                  <c:v>19.899999999999999</c:v>
                </c:pt>
                <c:pt idx="282">
                  <c:v>20</c:v>
                </c:pt>
                <c:pt idx="283">
                  <c:v>19.899999999999999</c:v>
                </c:pt>
                <c:pt idx="284">
                  <c:v>20</c:v>
                </c:pt>
                <c:pt idx="285">
                  <c:v>20</c:v>
                </c:pt>
                <c:pt idx="286">
                  <c:v>19.899999999999999</c:v>
                </c:pt>
                <c:pt idx="287">
                  <c:v>19.899999999999999</c:v>
                </c:pt>
                <c:pt idx="288">
                  <c:v>20</c:v>
                </c:pt>
                <c:pt idx="289">
                  <c:v>20</c:v>
                </c:pt>
                <c:pt idx="290">
                  <c:v>20</c:v>
                </c:pt>
                <c:pt idx="291">
                  <c:v>20</c:v>
                </c:pt>
                <c:pt idx="292">
                  <c:v>20</c:v>
                </c:pt>
                <c:pt idx="293">
                  <c:v>20</c:v>
                </c:pt>
                <c:pt idx="294">
                  <c:v>19.899999999999999</c:v>
                </c:pt>
                <c:pt idx="295">
                  <c:v>20</c:v>
                </c:pt>
                <c:pt idx="296">
                  <c:v>20</c:v>
                </c:pt>
                <c:pt idx="297">
                  <c:v>20</c:v>
                </c:pt>
                <c:pt idx="298">
                  <c:v>20</c:v>
                </c:pt>
                <c:pt idx="299">
                  <c:v>19.899999999999999</c:v>
                </c:pt>
                <c:pt idx="300">
                  <c:v>20</c:v>
                </c:pt>
                <c:pt idx="301">
                  <c:v>20</c:v>
                </c:pt>
                <c:pt idx="302">
                  <c:v>20</c:v>
                </c:pt>
                <c:pt idx="303">
                  <c:v>19.899999999999999</c:v>
                </c:pt>
                <c:pt idx="304">
                  <c:v>20</c:v>
                </c:pt>
                <c:pt idx="305">
                  <c:v>19.899999999999999</c:v>
                </c:pt>
                <c:pt idx="306">
                  <c:v>20</c:v>
                </c:pt>
                <c:pt idx="307">
                  <c:v>19.899999999999999</c:v>
                </c:pt>
                <c:pt idx="308">
                  <c:v>20</c:v>
                </c:pt>
                <c:pt idx="309">
                  <c:v>19.899999999999999</c:v>
                </c:pt>
                <c:pt idx="310">
                  <c:v>20</c:v>
                </c:pt>
                <c:pt idx="311">
                  <c:v>20</c:v>
                </c:pt>
                <c:pt idx="312">
                  <c:v>20</c:v>
                </c:pt>
                <c:pt idx="313">
                  <c:v>20</c:v>
                </c:pt>
                <c:pt idx="314">
                  <c:v>20</c:v>
                </c:pt>
                <c:pt idx="315">
                  <c:v>20</c:v>
                </c:pt>
                <c:pt idx="316">
                  <c:v>20</c:v>
                </c:pt>
                <c:pt idx="317">
                  <c:v>20</c:v>
                </c:pt>
                <c:pt idx="318">
                  <c:v>20</c:v>
                </c:pt>
                <c:pt idx="319">
                  <c:v>19.899999999999999</c:v>
                </c:pt>
                <c:pt idx="320">
                  <c:v>20</c:v>
                </c:pt>
                <c:pt idx="321">
                  <c:v>20</c:v>
                </c:pt>
                <c:pt idx="322">
                  <c:v>20</c:v>
                </c:pt>
                <c:pt idx="323">
                  <c:v>19.899999999999999</c:v>
                </c:pt>
                <c:pt idx="324">
                  <c:v>20.100000000000001</c:v>
                </c:pt>
                <c:pt idx="325">
                  <c:v>20.100000000000001</c:v>
                </c:pt>
                <c:pt idx="326">
                  <c:v>20.100000000000001</c:v>
                </c:pt>
                <c:pt idx="327">
                  <c:v>20.100000000000001</c:v>
                </c:pt>
                <c:pt idx="328">
                  <c:v>19.899999999999999</c:v>
                </c:pt>
                <c:pt idx="329">
                  <c:v>19.899999999999999</c:v>
                </c:pt>
                <c:pt idx="330">
                  <c:v>20.100000000000001</c:v>
                </c:pt>
                <c:pt idx="331">
                  <c:v>19.899999999999999</c:v>
                </c:pt>
                <c:pt idx="332">
                  <c:v>20.100000000000001</c:v>
                </c:pt>
                <c:pt idx="333">
                  <c:v>20.100000000000001</c:v>
                </c:pt>
                <c:pt idx="334">
                  <c:v>19.899999999999999</c:v>
                </c:pt>
                <c:pt idx="335">
                  <c:v>19.899999999999999</c:v>
                </c:pt>
                <c:pt idx="336">
                  <c:v>20.100000000000001</c:v>
                </c:pt>
                <c:pt idx="337">
                  <c:v>20.100000000000001</c:v>
                </c:pt>
                <c:pt idx="338">
                  <c:v>20.100000000000001</c:v>
                </c:pt>
                <c:pt idx="339">
                  <c:v>20.100000000000001</c:v>
                </c:pt>
                <c:pt idx="340">
                  <c:v>20.100000000000001</c:v>
                </c:pt>
                <c:pt idx="341">
                  <c:v>20.100000000000001</c:v>
                </c:pt>
                <c:pt idx="342">
                  <c:v>20.100000000000001</c:v>
                </c:pt>
                <c:pt idx="343">
                  <c:v>20.100000000000001</c:v>
                </c:pt>
                <c:pt idx="344">
                  <c:v>20.100000000000001</c:v>
                </c:pt>
                <c:pt idx="345">
                  <c:v>20.100000000000001</c:v>
                </c:pt>
                <c:pt idx="346">
                  <c:v>20.100000000000001</c:v>
                </c:pt>
                <c:pt idx="347">
                  <c:v>20.100000000000001</c:v>
                </c:pt>
                <c:pt idx="348">
                  <c:v>19.899999999999999</c:v>
                </c:pt>
                <c:pt idx="349">
                  <c:v>20.100000000000001</c:v>
                </c:pt>
                <c:pt idx="350">
                  <c:v>20.100000000000001</c:v>
                </c:pt>
                <c:pt idx="351">
                  <c:v>20.100000000000001</c:v>
                </c:pt>
                <c:pt idx="352">
                  <c:v>20.100000000000001</c:v>
                </c:pt>
                <c:pt idx="353">
                  <c:v>20.100000000000001</c:v>
                </c:pt>
                <c:pt idx="354">
                  <c:v>20.100000000000001</c:v>
                </c:pt>
                <c:pt idx="355">
                  <c:v>20.100000000000001</c:v>
                </c:pt>
                <c:pt idx="356">
                  <c:v>20.100000000000001</c:v>
                </c:pt>
                <c:pt idx="357">
                  <c:v>20.100000000000001</c:v>
                </c:pt>
                <c:pt idx="358">
                  <c:v>20.100000000000001</c:v>
                </c:pt>
                <c:pt idx="359">
                  <c:v>20.100000000000001</c:v>
                </c:pt>
                <c:pt idx="360">
                  <c:v>19.899999999999999</c:v>
                </c:pt>
                <c:pt idx="361">
                  <c:v>20.100000000000001</c:v>
                </c:pt>
                <c:pt idx="362">
                  <c:v>20.100000000000001</c:v>
                </c:pt>
                <c:pt idx="363">
                  <c:v>19.899999999999999</c:v>
                </c:pt>
                <c:pt idx="364">
                  <c:v>20.100000000000001</c:v>
                </c:pt>
                <c:pt idx="365">
                  <c:v>19.899999999999999</c:v>
                </c:pt>
                <c:pt idx="366">
                  <c:v>20.100000000000001</c:v>
                </c:pt>
                <c:pt idx="367">
                  <c:v>20.100000000000001</c:v>
                </c:pt>
                <c:pt idx="368">
                  <c:v>20.100000000000001</c:v>
                </c:pt>
                <c:pt idx="369">
                  <c:v>20.100000000000001</c:v>
                </c:pt>
                <c:pt idx="370">
                  <c:v>20.100000000000001</c:v>
                </c:pt>
                <c:pt idx="371">
                  <c:v>19.899999999999999</c:v>
                </c:pt>
                <c:pt idx="372">
                  <c:v>19.899999999999999</c:v>
                </c:pt>
                <c:pt idx="373">
                  <c:v>20.100000000000001</c:v>
                </c:pt>
                <c:pt idx="374">
                  <c:v>20.100000000000001</c:v>
                </c:pt>
                <c:pt idx="375">
                  <c:v>20.100000000000001</c:v>
                </c:pt>
                <c:pt idx="376">
                  <c:v>20.100000000000001</c:v>
                </c:pt>
                <c:pt idx="377">
                  <c:v>20.100000000000001</c:v>
                </c:pt>
                <c:pt idx="378">
                  <c:v>20.100000000000001</c:v>
                </c:pt>
                <c:pt idx="379">
                  <c:v>20.100000000000001</c:v>
                </c:pt>
                <c:pt idx="380">
                  <c:v>20.100000000000001</c:v>
                </c:pt>
                <c:pt idx="381">
                  <c:v>20.100000000000001</c:v>
                </c:pt>
                <c:pt idx="382">
                  <c:v>20.100000000000001</c:v>
                </c:pt>
                <c:pt idx="383">
                  <c:v>20.100000000000001</c:v>
                </c:pt>
                <c:pt idx="384">
                  <c:v>20.100000000000001</c:v>
                </c:pt>
                <c:pt idx="385">
                  <c:v>20.100000000000001</c:v>
                </c:pt>
                <c:pt idx="386">
                  <c:v>20.100000000000001</c:v>
                </c:pt>
                <c:pt idx="387">
                  <c:v>20.100000000000001</c:v>
                </c:pt>
                <c:pt idx="388">
                  <c:v>19.899999999999999</c:v>
                </c:pt>
                <c:pt idx="389">
                  <c:v>20.100000000000001</c:v>
                </c:pt>
                <c:pt idx="390">
                  <c:v>20.100000000000001</c:v>
                </c:pt>
                <c:pt idx="391">
                  <c:v>20.100000000000001</c:v>
                </c:pt>
                <c:pt idx="392">
                  <c:v>20.100000000000001</c:v>
                </c:pt>
                <c:pt idx="393">
                  <c:v>19.899999999999999</c:v>
                </c:pt>
                <c:pt idx="394">
                  <c:v>20.100000000000001</c:v>
                </c:pt>
                <c:pt idx="395">
                  <c:v>20.100000000000001</c:v>
                </c:pt>
                <c:pt idx="396">
                  <c:v>20.100000000000001</c:v>
                </c:pt>
                <c:pt idx="397">
                  <c:v>20.100000000000001</c:v>
                </c:pt>
                <c:pt idx="398">
                  <c:v>19.899999999999999</c:v>
                </c:pt>
                <c:pt idx="399">
                  <c:v>19.899999999999999</c:v>
                </c:pt>
                <c:pt idx="400">
                  <c:v>20.100000000000001</c:v>
                </c:pt>
                <c:pt idx="401">
                  <c:v>20.100000000000001</c:v>
                </c:pt>
                <c:pt idx="402">
                  <c:v>19.899999999999999</c:v>
                </c:pt>
                <c:pt idx="403">
                  <c:v>19.899999999999999</c:v>
                </c:pt>
                <c:pt idx="404">
                  <c:v>20.100000000000001</c:v>
                </c:pt>
                <c:pt idx="405">
                  <c:v>19.899999999999999</c:v>
                </c:pt>
                <c:pt idx="406">
                  <c:v>20.100000000000001</c:v>
                </c:pt>
                <c:pt idx="407">
                  <c:v>19.899999999999999</c:v>
                </c:pt>
                <c:pt idx="408">
                  <c:v>19.899999999999999</c:v>
                </c:pt>
                <c:pt idx="409">
                  <c:v>20.2</c:v>
                </c:pt>
                <c:pt idx="410">
                  <c:v>20.100000000000001</c:v>
                </c:pt>
                <c:pt idx="411">
                  <c:v>20.100000000000001</c:v>
                </c:pt>
                <c:pt idx="412">
                  <c:v>20.2</c:v>
                </c:pt>
                <c:pt idx="413">
                  <c:v>20.2</c:v>
                </c:pt>
                <c:pt idx="414">
                  <c:v>20.2</c:v>
                </c:pt>
                <c:pt idx="415">
                  <c:v>20.2</c:v>
                </c:pt>
                <c:pt idx="416">
                  <c:v>20.2</c:v>
                </c:pt>
                <c:pt idx="417">
                  <c:v>20.100000000000001</c:v>
                </c:pt>
                <c:pt idx="418">
                  <c:v>20.100000000000001</c:v>
                </c:pt>
                <c:pt idx="419">
                  <c:v>20.2</c:v>
                </c:pt>
                <c:pt idx="420">
                  <c:v>20.100000000000001</c:v>
                </c:pt>
                <c:pt idx="421">
                  <c:v>20.2</c:v>
                </c:pt>
                <c:pt idx="422">
                  <c:v>20.100000000000001</c:v>
                </c:pt>
                <c:pt idx="423">
                  <c:v>20.2</c:v>
                </c:pt>
                <c:pt idx="424">
                  <c:v>20.2</c:v>
                </c:pt>
                <c:pt idx="425">
                  <c:v>20.2</c:v>
                </c:pt>
                <c:pt idx="426">
                  <c:v>20.2</c:v>
                </c:pt>
                <c:pt idx="427">
                  <c:v>20.2</c:v>
                </c:pt>
                <c:pt idx="428">
                  <c:v>20.2</c:v>
                </c:pt>
                <c:pt idx="429">
                  <c:v>20.2</c:v>
                </c:pt>
                <c:pt idx="430">
                  <c:v>20.2</c:v>
                </c:pt>
                <c:pt idx="431">
                  <c:v>20.2</c:v>
                </c:pt>
                <c:pt idx="432">
                  <c:v>20.2</c:v>
                </c:pt>
                <c:pt idx="433">
                  <c:v>20.2</c:v>
                </c:pt>
                <c:pt idx="434">
                  <c:v>20.100000000000001</c:v>
                </c:pt>
                <c:pt idx="435">
                  <c:v>20.2</c:v>
                </c:pt>
                <c:pt idx="436">
                  <c:v>20.2</c:v>
                </c:pt>
                <c:pt idx="437">
                  <c:v>20.2</c:v>
                </c:pt>
                <c:pt idx="438">
                  <c:v>20.100000000000001</c:v>
                </c:pt>
                <c:pt idx="439">
                  <c:v>20.2</c:v>
                </c:pt>
                <c:pt idx="440">
                  <c:v>20.2</c:v>
                </c:pt>
                <c:pt idx="441">
                  <c:v>20.2</c:v>
                </c:pt>
                <c:pt idx="442">
                  <c:v>20.100000000000001</c:v>
                </c:pt>
                <c:pt idx="443">
                  <c:v>20.100000000000001</c:v>
                </c:pt>
                <c:pt idx="444">
                  <c:v>20.2</c:v>
                </c:pt>
                <c:pt idx="445">
                  <c:v>20.2</c:v>
                </c:pt>
                <c:pt idx="446">
                  <c:v>20.100000000000001</c:v>
                </c:pt>
                <c:pt idx="447">
                  <c:v>20.2</c:v>
                </c:pt>
                <c:pt idx="448">
                  <c:v>20.2</c:v>
                </c:pt>
                <c:pt idx="449">
                  <c:v>20.2</c:v>
                </c:pt>
                <c:pt idx="450">
                  <c:v>20.2</c:v>
                </c:pt>
                <c:pt idx="451">
                  <c:v>20.2</c:v>
                </c:pt>
                <c:pt idx="452">
                  <c:v>20.2</c:v>
                </c:pt>
                <c:pt idx="453">
                  <c:v>20.2</c:v>
                </c:pt>
                <c:pt idx="454">
                  <c:v>20.2</c:v>
                </c:pt>
                <c:pt idx="455">
                  <c:v>20.2</c:v>
                </c:pt>
                <c:pt idx="456">
                  <c:v>20.2</c:v>
                </c:pt>
                <c:pt idx="457">
                  <c:v>20.2</c:v>
                </c:pt>
                <c:pt idx="458">
                  <c:v>20.2</c:v>
                </c:pt>
                <c:pt idx="459">
                  <c:v>20.2</c:v>
                </c:pt>
                <c:pt idx="460">
                  <c:v>20.2</c:v>
                </c:pt>
                <c:pt idx="461">
                  <c:v>20.2</c:v>
                </c:pt>
                <c:pt idx="462">
                  <c:v>20.100000000000001</c:v>
                </c:pt>
                <c:pt idx="463">
                  <c:v>20.100000000000001</c:v>
                </c:pt>
                <c:pt idx="464">
                  <c:v>20.2</c:v>
                </c:pt>
                <c:pt idx="465">
                  <c:v>20.100000000000001</c:v>
                </c:pt>
                <c:pt idx="466">
                  <c:v>20.2</c:v>
                </c:pt>
                <c:pt idx="467">
                  <c:v>20.2</c:v>
                </c:pt>
                <c:pt idx="468">
                  <c:v>20.2</c:v>
                </c:pt>
                <c:pt idx="469">
                  <c:v>20.100000000000001</c:v>
                </c:pt>
                <c:pt idx="470">
                  <c:v>20.2</c:v>
                </c:pt>
                <c:pt idx="471">
                  <c:v>20.2</c:v>
                </c:pt>
                <c:pt idx="472">
                  <c:v>20.100000000000001</c:v>
                </c:pt>
                <c:pt idx="473">
                  <c:v>20.2</c:v>
                </c:pt>
                <c:pt idx="474">
                  <c:v>20.2</c:v>
                </c:pt>
                <c:pt idx="475">
                  <c:v>20.2</c:v>
                </c:pt>
                <c:pt idx="476">
                  <c:v>20.2</c:v>
                </c:pt>
                <c:pt idx="477">
                  <c:v>20.3</c:v>
                </c:pt>
                <c:pt idx="478">
                  <c:v>20.3</c:v>
                </c:pt>
                <c:pt idx="479">
                  <c:v>20.3</c:v>
                </c:pt>
                <c:pt idx="480">
                  <c:v>20.2</c:v>
                </c:pt>
                <c:pt idx="481">
                  <c:v>20.2</c:v>
                </c:pt>
                <c:pt idx="482">
                  <c:v>20.3</c:v>
                </c:pt>
                <c:pt idx="483">
                  <c:v>20.3</c:v>
                </c:pt>
                <c:pt idx="484">
                  <c:v>20.2</c:v>
                </c:pt>
                <c:pt idx="485">
                  <c:v>20.3</c:v>
                </c:pt>
                <c:pt idx="486">
                  <c:v>20.2</c:v>
                </c:pt>
                <c:pt idx="487">
                  <c:v>20.3</c:v>
                </c:pt>
                <c:pt idx="488">
                  <c:v>20.3</c:v>
                </c:pt>
                <c:pt idx="489">
                  <c:v>20.3</c:v>
                </c:pt>
                <c:pt idx="490">
                  <c:v>20.2</c:v>
                </c:pt>
                <c:pt idx="491">
                  <c:v>20.3</c:v>
                </c:pt>
                <c:pt idx="492">
                  <c:v>20.3</c:v>
                </c:pt>
                <c:pt idx="493">
                  <c:v>20.2</c:v>
                </c:pt>
                <c:pt idx="494">
                  <c:v>20.2</c:v>
                </c:pt>
                <c:pt idx="495">
                  <c:v>20.399999999999999</c:v>
                </c:pt>
                <c:pt idx="496">
                  <c:v>20.399999999999999</c:v>
                </c:pt>
                <c:pt idx="497">
                  <c:v>20.399999999999999</c:v>
                </c:pt>
                <c:pt idx="498">
                  <c:v>20.399999999999999</c:v>
                </c:pt>
                <c:pt idx="499">
                  <c:v>20.3</c:v>
                </c:pt>
                <c:pt idx="500">
                  <c:v>20.3</c:v>
                </c:pt>
                <c:pt idx="501">
                  <c:v>20.399999999999999</c:v>
                </c:pt>
                <c:pt idx="502">
                  <c:v>20.3</c:v>
                </c:pt>
                <c:pt idx="503">
                  <c:v>20.399999999999999</c:v>
                </c:pt>
                <c:pt idx="504">
                  <c:v>20.3</c:v>
                </c:pt>
                <c:pt idx="505">
                  <c:v>20.399999999999999</c:v>
                </c:pt>
                <c:pt idx="506">
                  <c:v>20.5</c:v>
                </c:pt>
                <c:pt idx="507">
                  <c:v>20.5</c:v>
                </c:pt>
                <c:pt idx="508">
                  <c:v>20.399999999999999</c:v>
                </c:pt>
                <c:pt idx="509">
                  <c:v>20.399999999999999</c:v>
                </c:pt>
                <c:pt idx="510">
                  <c:v>20.5</c:v>
                </c:pt>
                <c:pt idx="511">
                  <c:v>20.5</c:v>
                </c:pt>
                <c:pt idx="512">
                  <c:v>20.5</c:v>
                </c:pt>
                <c:pt idx="513">
                  <c:v>20.5</c:v>
                </c:pt>
                <c:pt idx="514">
                  <c:v>20.5</c:v>
                </c:pt>
                <c:pt idx="515">
                  <c:v>20.6</c:v>
                </c:pt>
                <c:pt idx="516">
                  <c:v>20.6</c:v>
                </c:pt>
                <c:pt idx="517">
                  <c:v>20.5</c:v>
                </c:pt>
                <c:pt idx="518">
                  <c:v>20.6</c:v>
                </c:pt>
                <c:pt idx="519">
                  <c:v>20.6</c:v>
                </c:pt>
                <c:pt idx="520">
                  <c:v>20.5</c:v>
                </c:pt>
                <c:pt idx="521">
                  <c:v>20.6</c:v>
                </c:pt>
                <c:pt idx="522">
                  <c:v>20.6</c:v>
                </c:pt>
                <c:pt idx="523">
                  <c:v>20.6</c:v>
                </c:pt>
                <c:pt idx="524">
                  <c:v>20.7</c:v>
                </c:pt>
                <c:pt idx="525">
                  <c:v>20.7</c:v>
                </c:pt>
                <c:pt idx="526">
                  <c:v>20.6</c:v>
                </c:pt>
                <c:pt idx="527">
                  <c:v>20.7</c:v>
                </c:pt>
                <c:pt idx="528">
                  <c:v>20.6</c:v>
                </c:pt>
                <c:pt idx="529">
                  <c:v>20.7</c:v>
                </c:pt>
                <c:pt idx="530">
                  <c:v>20.7</c:v>
                </c:pt>
                <c:pt idx="531">
                  <c:v>20.8</c:v>
                </c:pt>
                <c:pt idx="532">
                  <c:v>20.8</c:v>
                </c:pt>
                <c:pt idx="533">
                  <c:v>20.8</c:v>
                </c:pt>
                <c:pt idx="534">
                  <c:v>20.8</c:v>
                </c:pt>
                <c:pt idx="535">
                  <c:v>20.9</c:v>
                </c:pt>
                <c:pt idx="536">
                  <c:v>20.9</c:v>
                </c:pt>
                <c:pt idx="537">
                  <c:v>20.8</c:v>
                </c:pt>
                <c:pt idx="538">
                  <c:v>20.9</c:v>
                </c:pt>
                <c:pt idx="539">
                  <c:v>21</c:v>
                </c:pt>
                <c:pt idx="540">
                  <c:v>21</c:v>
                </c:pt>
                <c:pt idx="541">
                  <c:v>21</c:v>
                </c:pt>
                <c:pt idx="542">
                  <c:v>21</c:v>
                </c:pt>
                <c:pt idx="543">
                  <c:v>21</c:v>
                </c:pt>
                <c:pt idx="544">
                  <c:v>21</c:v>
                </c:pt>
                <c:pt idx="545">
                  <c:v>21</c:v>
                </c:pt>
                <c:pt idx="546">
                  <c:v>21.2</c:v>
                </c:pt>
                <c:pt idx="547">
                  <c:v>21.2</c:v>
                </c:pt>
                <c:pt idx="548">
                  <c:v>21.1</c:v>
                </c:pt>
                <c:pt idx="549">
                  <c:v>21.3</c:v>
                </c:pt>
                <c:pt idx="550">
                  <c:v>21.3</c:v>
                </c:pt>
                <c:pt idx="551">
                  <c:v>21.3</c:v>
                </c:pt>
                <c:pt idx="552">
                  <c:v>21.4</c:v>
                </c:pt>
                <c:pt idx="553">
                  <c:v>21.4</c:v>
                </c:pt>
                <c:pt idx="554">
                  <c:v>21.3</c:v>
                </c:pt>
                <c:pt idx="555">
                  <c:v>21.5</c:v>
                </c:pt>
                <c:pt idx="556">
                  <c:v>21.5</c:v>
                </c:pt>
                <c:pt idx="557">
                  <c:v>21.5</c:v>
                </c:pt>
                <c:pt idx="558">
                  <c:v>21.6</c:v>
                </c:pt>
                <c:pt idx="559">
                  <c:v>21.6</c:v>
                </c:pt>
                <c:pt idx="560">
                  <c:v>21.6</c:v>
                </c:pt>
                <c:pt idx="561">
                  <c:v>21.7</c:v>
                </c:pt>
                <c:pt idx="562">
                  <c:v>21.7</c:v>
                </c:pt>
                <c:pt idx="563">
                  <c:v>21.7</c:v>
                </c:pt>
                <c:pt idx="564">
                  <c:v>21.8</c:v>
                </c:pt>
                <c:pt idx="565">
                  <c:v>21.8</c:v>
                </c:pt>
                <c:pt idx="566">
                  <c:v>21.9</c:v>
                </c:pt>
                <c:pt idx="567">
                  <c:v>21.9</c:v>
                </c:pt>
                <c:pt idx="568">
                  <c:v>21.9</c:v>
                </c:pt>
                <c:pt idx="569">
                  <c:v>22</c:v>
                </c:pt>
                <c:pt idx="570">
                  <c:v>21.9</c:v>
                </c:pt>
                <c:pt idx="571">
                  <c:v>22.1</c:v>
                </c:pt>
                <c:pt idx="572">
                  <c:v>22.1</c:v>
                </c:pt>
                <c:pt idx="573">
                  <c:v>22.1</c:v>
                </c:pt>
                <c:pt idx="574">
                  <c:v>22.1</c:v>
                </c:pt>
                <c:pt idx="575">
                  <c:v>22.2</c:v>
                </c:pt>
                <c:pt idx="576">
                  <c:v>22.2</c:v>
                </c:pt>
                <c:pt idx="577">
                  <c:v>22.3</c:v>
                </c:pt>
                <c:pt idx="578">
                  <c:v>22.3</c:v>
                </c:pt>
                <c:pt idx="579">
                  <c:v>22.3</c:v>
                </c:pt>
                <c:pt idx="580">
                  <c:v>22.4</c:v>
                </c:pt>
                <c:pt idx="581">
                  <c:v>22.3</c:v>
                </c:pt>
                <c:pt idx="582">
                  <c:v>22.5</c:v>
                </c:pt>
                <c:pt idx="583">
                  <c:v>22.4</c:v>
                </c:pt>
                <c:pt idx="584">
                  <c:v>22.4</c:v>
                </c:pt>
                <c:pt idx="585">
                  <c:v>22.5</c:v>
                </c:pt>
                <c:pt idx="586">
                  <c:v>22.6</c:v>
                </c:pt>
                <c:pt idx="587">
                  <c:v>22.5</c:v>
                </c:pt>
                <c:pt idx="588">
                  <c:v>22.7</c:v>
                </c:pt>
                <c:pt idx="589">
                  <c:v>22.7</c:v>
                </c:pt>
                <c:pt idx="590">
                  <c:v>22.7</c:v>
                </c:pt>
                <c:pt idx="591">
                  <c:v>22.8</c:v>
                </c:pt>
                <c:pt idx="592">
                  <c:v>22.8</c:v>
                </c:pt>
                <c:pt idx="593">
                  <c:v>22.8</c:v>
                </c:pt>
                <c:pt idx="594">
                  <c:v>22.9</c:v>
                </c:pt>
                <c:pt idx="595">
                  <c:v>22.8</c:v>
                </c:pt>
                <c:pt idx="596">
                  <c:v>22.9</c:v>
                </c:pt>
                <c:pt idx="597">
                  <c:v>23</c:v>
                </c:pt>
                <c:pt idx="598">
                  <c:v>23</c:v>
                </c:pt>
                <c:pt idx="599">
                  <c:v>23</c:v>
                </c:pt>
                <c:pt idx="600">
                  <c:v>23</c:v>
                </c:pt>
                <c:pt idx="601">
                  <c:v>23.1</c:v>
                </c:pt>
                <c:pt idx="602">
                  <c:v>23.1</c:v>
                </c:pt>
                <c:pt idx="603">
                  <c:v>23.2</c:v>
                </c:pt>
                <c:pt idx="604">
                  <c:v>23.3</c:v>
                </c:pt>
                <c:pt idx="605">
                  <c:v>23.3</c:v>
                </c:pt>
                <c:pt idx="606">
                  <c:v>23.3</c:v>
                </c:pt>
                <c:pt idx="607">
                  <c:v>23.4</c:v>
                </c:pt>
                <c:pt idx="608">
                  <c:v>23.4</c:v>
                </c:pt>
                <c:pt idx="609">
                  <c:v>23.3</c:v>
                </c:pt>
                <c:pt idx="610">
                  <c:v>23.5</c:v>
                </c:pt>
                <c:pt idx="611">
                  <c:v>23.4</c:v>
                </c:pt>
                <c:pt idx="612">
                  <c:v>23.5</c:v>
                </c:pt>
                <c:pt idx="613">
                  <c:v>23.6</c:v>
                </c:pt>
                <c:pt idx="614">
                  <c:v>23.6</c:v>
                </c:pt>
                <c:pt idx="615">
                  <c:v>23.7</c:v>
                </c:pt>
                <c:pt idx="616">
                  <c:v>23.6</c:v>
                </c:pt>
                <c:pt idx="617">
                  <c:v>23.8</c:v>
                </c:pt>
                <c:pt idx="618">
                  <c:v>23.8</c:v>
                </c:pt>
                <c:pt idx="619">
                  <c:v>23.8</c:v>
                </c:pt>
                <c:pt idx="620">
                  <c:v>23.9</c:v>
                </c:pt>
                <c:pt idx="621">
                  <c:v>23.8</c:v>
                </c:pt>
                <c:pt idx="622">
                  <c:v>23.8</c:v>
                </c:pt>
                <c:pt idx="623">
                  <c:v>23.9</c:v>
                </c:pt>
                <c:pt idx="624">
                  <c:v>24</c:v>
                </c:pt>
                <c:pt idx="625">
                  <c:v>24.1</c:v>
                </c:pt>
                <c:pt idx="626">
                  <c:v>24.1</c:v>
                </c:pt>
                <c:pt idx="627">
                  <c:v>24</c:v>
                </c:pt>
                <c:pt idx="628">
                  <c:v>24.2</c:v>
                </c:pt>
                <c:pt idx="629">
                  <c:v>24.2</c:v>
                </c:pt>
                <c:pt idx="630">
                  <c:v>24.2</c:v>
                </c:pt>
                <c:pt idx="631">
                  <c:v>24.3</c:v>
                </c:pt>
                <c:pt idx="632">
                  <c:v>24.3</c:v>
                </c:pt>
                <c:pt idx="633">
                  <c:v>24.4</c:v>
                </c:pt>
                <c:pt idx="634">
                  <c:v>24.4</c:v>
                </c:pt>
                <c:pt idx="635">
                  <c:v>24.3</c:v>
                </c:pt>
                <c:pt idx="636">
                  <c:v>24.4</c:v>
                </c:pt>
                <c:pt idx="637">
                  <c:v>24.5</c:v>
                </c:pt>
                <c:pt idx="638">
                  <c:v>24.6</c:v>
                </c:pt>
                <c:pt idx="639">
                  <c:v>24.5</c:v>
                </c:pt>
                <c:pt idx="640">
                  <c:v>24.5</c:v>
                </c:pt>
                <c:pt idx="641">
                  <c:v>24.6</c:v>
                </c:pt>
                <c:pt idx="642">
                  <c:v>24.7</c:v>
                </c:pt>
                <c:pt idx="643">
                  <c:v>24.6</c:v>
                </c:pt>
                <c:pt idx="644">
                  <c:v>24.8</c:v>
                </c:pt>
                <c:pt idx="645">
                  <c:v>24.7</c:v>
                </c:pt>
                <c:pt idx="646">
                  <c:v>24.8</c:v>
                </c:pt>
                <c:pt idx="647">
                  <c:v>24.7</c:v>
                </c:pt>
                <c:pt idx="648">
                  <c:v>24.9</c:v>
                </c:pt>
                <c:pt idx="649">
                  <c:v>24.9</c:v>
                </c:pt>
                <c:pt idx="650">
                  <c:v>25</c:v>
                </c:pt>
                <c:pt idx="651">
                  <c:v>25</c:v>
                </c:pt>
                <c:pt idx="652">
                  <c:v>25</c:v>
                </c:pt>
                <c:pt idx="653">
                  <c:v>25</c:v>
                </c:pt>
                <c:pt idx="654">
                  <c:v>25.1</c:v>
                </c:pt>
                <c:pt idx="655">
                  <c:v>25.1</c:v>
                </c:pt>
                <c:pt idx="656">
                  <c:v>25.1</c:v>
                </c:pt>
                <c:pt idx="657">
                  <c:v>25.1</c:v>
                </c:pt>
                <c:pt idx="658">
                  <c:v>25.3</c:v>
                </c:pt>
                <c:pt idx="659">
                  <c:v>25.3</c:v>
                </c:pt>
                <c:pt idx="660">
                  <c:v>25.3</c:v>
                </c:pt>
                <c:pt idx="661">
                  <c:v>25.3</c:v>
                </c:pt>
                <c:pt idx="662">
                  <c:v>25.4</c:v>
                </c:pt>
                <c:pt idx="663">
                  <c:v>25.4</c:v>
                </c:pt>
                <c:pt idx="664">
                  <c:v>25.5</c:v>
                </c:pt>
                <c:pt idx="665">
                  <c:v>25.5</c:v>
                </c:pt>
                <c:pt idx="666">
                  <c:v>25.4</c:v>
                </c:pt>
                <c:pt idx="667">
                  <c:v>25.6</c:v>
                </c:pt>
                <c:pt idx="668">
                  <c:v>25.6</c:v>
                </c:pt>
                <c:pt idx="669">
                  <c:v>25.6</c:v>
                </c:pt>
                <c:pt idx="670">
                  <c:v>25.7</c:v>
                </c:pt>
                <c:pt idx="671">
                  <c:v>25.7</c:v>
                </c:pt>
                <c:pt idx="672">
                  <c:v>25.7</c:v>
                </c:pt>
                <c:pt idx="673">
                  <c:v>25.8</c:v>
                </c:pt>
                <c:pt idx="674">
                  <c:v>25.8</c:v>
                </c:pt>
                <c:pt idx="675">
                  <c:v>25.9</c:v>
                </c:pt>
                <c:pt idx="676">
                  <c:v>25.9</c:v>
                </c:pt>
                <c:pt idx="677">
                  <c:v>25.9</c:v>
                </c:pt>
                <c:pt idx="678">
                  <c:v>26</c:v>
                </c:pt>
                <c:pt idx="679">
                  <c:v>26</c:v>
                </c:pt>
                <c:pt idx="680">
                  <c:v>26.1</c:v>
                </c:pt>
                <c:pt idx="681">
                  <c:v>26.1</c:v>
                </c:pt>
                <c:pt idx="682">
                  <c:v>26.2</c:v>
                </c:pt>
                <c:pt idx="683">
                  <c:v>26.2</c:v>
                </c:pt>
                <c:pt idx="684">
                  <c:v>26.2</c:v>
                </c:pt>
                <c:pt idx="685">
                  <c:v>26.3</c:v>
                </c:pt>
                <c:pt idx="686">
                  <c:v>26.3</c:v>
                </c:pt>
                <c:pt idx="687">
                  <c:v>26.4</c:v>
                </c:pt>
                <c:pt idx="688">
                  <c:v>26.4</c:v>
                </c:pt>
                <c:pt idx="689">
                  <c:v>26.4</c:v>
                </c:pt>
                <c:pt idx="690">
                  <c:v>26.4</c:v>
                </c:pt>
                <c:pt idx="691">
                  <c:v>26.5</c:v>
                </c:pt>
                <c:pt idx="692">
                  <c:v>26.6</c:v>
                </c:pt>
                <c:pt idx="693">
                  <c:v>26.5</c:v>
                </c:pt>
                <c:pt idx="694">
                  <c:v>26.7</c:v>
                </c:pt>
                <c:pt idx="695">
                  <c:v>26.7</c:v>
                </c:pt>
                <c:pt idx="696">
                  <c:v>26.8</c:v>
                </c:pt>
                <c:pt idx="697">
                  <c:v>26.8</c:v>
                </c:pt>
                <c:pt idx="698">
                  <c:v>26.9</c:v>
                </c:pt>
                <c:pt idx="699">
                  <c:v>26.9</c:v>
                </c:pt>
                <c:pt idx="700">
                  <c:v>26.9</c:v>
                </c:pt>
                <c:pt idx="701">
                  <c:v>27</c:v>
                </c:pt>
                <c:pt idx="702">
                  <c:v>27</c:v>
                </c:pt>
                <c:pt idx="703">
                  <c:v>27</c:v>
                </c:pt>
                <c:pt idx="704">
                  <c:v>27.1</c:v>
                </c:pt>
                <c:pt idx="705">
                  <c:v>27.2</c:v>
                </c:pt>
                <c:pt idx="706">
                  <c:v>27.2</c:v>
                </c:pt>
                <c:pt idx="707">
                  <c:v>27.2</c:v>
                </c:pt>
                <c:pt idx="708">
                  <c:v>27.3</c:v>
                </c:pt>
                <c:pt idx="709">
                  <c:v>27.3</c:v>
                </c:pt>
                <c:pt idx="710">
                  <c:v>27.4</c:v>
                </c:pt>
                <c:pt idx="711">
                  <c:v>27.4</c:v>
                </c:pt>
                <c:pt idx="712">
                  <c:v>27.5</c:v>
                </c:pt>
                <c:pt idx="713">
                  <c:v>27.5</c:v>
                </c:pt>
                <c:pt idx="714">
                  <c:v>27.6</c:v>
                </c:pt>
                <c:pt idx="715">
                  <c:v>27.6</c:v>
                </c:pt>
                <c:pt idx="716">
                  <c:v>27.5</c:v>
                </c:pt>
                <c:pt idx="717">
                  <c:v>27.6</c:v>
                </c:pt>
                <c:pt idx="718">
                  <c:v>27.7</c:v>
                </c:pt>
                <c:pt idx="719">
                  <c:v>27.8</c:v>
                </c:pt>
                <c:pt idx="720">
                  <c:v>27.7</c:v>
                </c:pt>
                <c:pt idx="721">
                  <c:v>27.8</c:v>
                </c:pt>
                <c:pt idx="722">
                  <c:v>27.9</c:v>
                </c:pt>
                <c:pt idx="723">
                  <c:v>28</c:v>
                </c:pt>
                <c:pt idx="724">
                  <c:v>28</c:v>
                </c:pt>
                <c:pt idx="725">
                  <c:v>27.9</c:v>
                </c:pt>
                <c:pt idx="726">
                  <c:v>28.1</c:v>
                </c:pt>
                <c:pt idx="727">
                  <c:v>28</c:v>
                </c:pt>
                <c:pt idx="728">
                  <c:v>28.2</c:v>
                </c:pt>
                <c:pt idx="729">
                  <c:v>28.2</c:v>
                </c:pt>
                <c:pt idx="730">
                  <c:v>28.2</c:v>
                </c:pt>
                <c:pt idx="731">
                  <c:v>28.3</c:v>
                </c:pt>
                <c:pt idx="732">
                  <c:v>28.3</c:v>
                </c:pt>
                <c:pt idx="733">
                  <c:v>28.4</c:v>
                </c:pt>
                <c:pt idx="734">
                  <c:v>28.4</c:v>
                </c:pt>
                <c:pt idx="735">
                  <c:v>28.5</c:v>
                </c:pt>
                <c:pt idx="736">
                  <c:v>28.5</c:v>
                </c:pt>
                <c:pt idx="737">
                  <c:v>28.5</c:v>
                </c:pt>
                <c:pt idx="738">
                  <c:v>28.5</c:v>
                </c:pt>
                <c:pt idx="739">
                  <c:v>28.6</c:v>
                </c:pt>
                <c:pt idx="740">
                  <c:v>28.7</c:v>
                </c:pt>
                <c:pt idx="741">
                  <c:v>28.7</c:v>
                </c:pt>
                <c:pt idx="742">
                  <c:v>28.7</c:v>
                </c:pt>
                <c:pt idx="743">
                  <c:v>28.7</c:v>
                </c:pt>
                <c:pt idx="744">
                  <c:v>28.8</c:v>
                </c:pt>
                <c:pt idx="745">
                  <c:v>28.9</c:v>
                </c:pt>
                <c:pt idx="746">
                  <c:v>28.9</c:v>
                </c:pt>
                <c:pt idx="747">
                  <c:v>28.9</c:v>
                </c:pt>
                <c:pt idx="748">
                  <c:v>29</c:v>
                </c:pt>
                <c:pt idx="749">
                  <c:v>28.9</c:v>
                </c:pt>
                <c:pt idx="750">
                  <c:v>29</c:v>
                </c:pt>
                <c:pt idx="751">
                  <c:v>29.1</c:v>
                </c:pt>
                <c:pt idx="752">
                  <c:v>29.1</c:v>
                </c:pt>
                <c:pt idx="753">
                  <c:v>29.2</c:v>
                </c:pt>
                <c:pt idx="754">
                  <c:v>29.2</c:v>
                </c:pt>
                <c:pt idx="755">
                  <c:v>29.2</c:v>
                </c:pt>
                <c:pt idx="756">
                  <c:v>29.3</c:v>
                </c:pt>
                <c:pt idx="757">
                  <c:v>29.3</c:v>
                </c:pt>
                <c:pt idx="758">
                  <c:v>29.4</c:v>
                </c:pt>
                <c:pt idx="759">
                  <c:v>29.4</c:v>
                </c:pt>
                <c:pt idx="760">
                  <c:v>29.4</c:v>
                </c:pt>
                <c:pt idx="761">
                  <c:v>29.5</c:v>
                </c:pt>
                <c:pt idx="762">
                  <c:v>29.6</c:v>
                </c:pt>
                <c:pt idx="763">
                  <c:v>29.6</c:v>
                </c:pt>
                <c:pt idx="764">
                  <c:v>29.6</c:v>
                </c:pt>
                <c:pt idx="765">
                  <c:v>29.6</c:v>
                </c:pt>
                <c:pt idx="766">
                  <c:v>29.7</c:v>
                </c:pt>
                <c:pt idx="767">
                  <c:v>29.7</c:v>
                </c:pt>
                <c:pt idx="768">
                  <c:v>29.8</c:v>
                </c:pt>
                <c:pt idx="769">
                  <c:v>29.8</c:v>
                </c:pt>
                <c:pt idx="770">
                  <c:v>29.9</c:v>
                </c:pt>
                <c:pt idx="771">
                  <c:v>29.9</c:v>
                </c:pt>
                <c:pt idx="772">
                  <c:v>29.8</c:v>
                </c:pt>
                <c:pt idx="773">
                  <c:v>30</c:v>
                </c:pt>
                <c:pt idx="774">
                  <c:v>30</c:v>
                </c:pt>
                <c:pt idx="775">
                  <c:v>30</c:v>
                </c:pt>
                <c:pt idx="776">
                  <c:v>30</c:v>
                </c:pt>
                <c:pt idx="777">
                  <c:v>30.1</c:v>
                </c:pt>
                <c:pt idx="778">
                  <c:v>30.2</c:v>
                </c:pt>
                <c:pt idx="779">
                  <c:v>30.1</c:v>
                </c:pt>
                <c:pt idx="780">
                  <c:v>30.2</c:v>
                </c:pt>
                <c:pt idx="781">
                  <c:v>30.3</c:v>
                </c:pt>
                <c:pt idx="782">
                  <c:v>30.3</c:v>
                </c:pt>
                <c:pt idx="783">
                  <c:v>30.2</c:v>
                </c:pt>
                <c:pt idx="784">
                  <c:v>30.4</c:v>
                </c:pt>
                <c:pt idx="785">
                  <c:v>30.4</c:v>
                </c:pt>
                <c:pt idx="786">
                  <c:v>30.4</c:v>
                </c:pt>
                <c:pt idx="787">
                  <c:v>30.5</c:v>
                </c:pt>
                <c:pt idx="788">
                  <c:v>30.5</c:v>
                </c:pt>
                <c:pt idx="789">
                  <c:v>30.5</c:v>
                </c:pt>
                <c:pt idx="790">
                  <c:v>30.5</c:v>
                </c:pt>
                <c:pt idx="791">
                  <c:v>30.6</c:v>
                </c:pt>
                <c:pt idx="792">
                  <c:v>30.5</c:v>
                </c:pt>
                <c:pt idx="793">
                  <c:v>30.6</c:v>
                </c:pt>
                <c:pt idx="794">
                  <c:v>30.7</c:v>
                </c:pt>
                <c:pt idx="795">
                  <c:v>30.7</c:v>
                </c:pt>
                <c:pt idx="796">
                  <c:v>30.7</c:v>
                </c:pt>
                <c:pt idx="797">
                  <c:v>30.8</c:v>
                </c:pt>
                <c:pt idx="798">
                  <c:v>30.7</c:v>
                </c:pt>
                <c:pt idx="799">
                  <c:v>30.8</c:v>
                </c:pt>
                <c:pt idx="800">
                  <c:v>30.8</c:v>
                </c:pt>
                <c:pt idx="801">
                  <c:v>30.9</c:v>
                </c:pt>
                <c:pt idx="802">
                  <c:v>30.9</c:v>
                </c:pt>
                <c:pt idx="803">
                  <c:v>30.9</c:v>
                </c:pt>
                <c:pt idx="804">
                  <c:v>30.9</c:v>
                </c:pt>
                <c:pt idx="805">
                  <c:v>31</c:v>
                </c:pt>
                <c:pt idx="806">
                  <c:v>30.9</c:v>
                </c:pt>
                <c:pt idx="807">
                  <c:v>31</c:v>
                </c:pt>
                <c:pt idx="808">
                  <c:v>31.1</c:v>
                </c:pt>
                <c:pt idx="809">
                  <c:v>31.1</c:v>
                </c:pt>
                <c:pt idx="810">
                  <c:v>31.1</c:v>
                </c:pt>
                <c:pt idx="811">
                  <c:v>31.2</c:v>
                </c:pt>
                <c:pt idx="812">
                  <c:v>31.1</c:v>
                </c:pt>
                <c:pt idx="813">
                  <c:v>31.2</c:v>
                </c:pt>
                <c:pt idx="814">
                  <c:v>31.2</c:v>
                </c:pt>
                <c:pt idx="815">
                  <c:v>31.3</c:v>
                </c:pt>
                <c:pt idx="816">
                  <c:v>31.3</c:v>
                </c:pt>
                <c:pt idx="817">
                  <c:v>31.3</c:v>
                </c:pt>
                <c:pt idx="818">
                  <c:v>31.4</c:v>
                </c:pt>
                <c:pt idx="819">
                  <c:v>31.4</c:v>
                </c:pt>
                <c:pt idx="820">
                  <c:v>31.4</c:v>
                </c:pt>
                <c:pt idx="821">
                  <c:v>31.4</c:v>
                </c:pt>
                <c:pt idx="822">
                  <c:v>31.4</c:v>
                </c:pt>
                <c:pt idx="823">
                  <c:v>31.5</c:v>
                </c:pt>
                <c:pt idx="824">
                  <c:v>31.5</c:v>
                </c:pt>
                <c:pt idx="825">
                  <c:v>31.5</c:v>
                </c:pt>
                <c:pt idx="826">
                  <c:v>31.5</c:v>
                </c:pt>
                <c:pt idx="827">
                  <c:v>31.5</c:v>
                </c:pt>
                <c:pt idx="828">
                  <c:v>31.6</c:v>
                </c:pt>
                <c:pt idx="829">
                  <c:v>31.6</c:v>
                </c:pt>
                <c:pt idx="830">
                  <c:v>31.6</c:v>
                </c:pt>
                <c:pt idx="831">
                  <c:v>31.7</c:v>
                </c:pt>
                <c:pt idx="832">
                  <c:v>31.7</c:v>
                </c:pt>
                <c:pt idx="833">
                  <c:v>31.7</c:v>
                </c:pt>
                <c:pt idx="834">
                  <c:v>31.7</c:v>
                </c:pt>
                <c:pt idx="835">
                  <c:v>31.8</c:v>
                </c:pt>
                <c:pt idx="836">
                  <c:v>31.8</c:v>
                </c:pt>
                <c:pt idx="837">
                  <c:v>31.8</c:v>
                </c:pt>
                <c:pt idx="838">
                  <c:v>31.7</c:v>
                </c:pt>
                <c:pt idx="839">
                  <c:v>31.9</c:v>
                </c:pt>
                <c:pt idx="840">
                  <c:v>31.8</c:v>
                </c:pt>
                <c:pt idx="841">
                  <c:v>31.9</c:v>
                </c:pt>
                <c:pt idx="842">
                  <c:v>31.9</c:v>
                </c:pt>
                <c:pt idx="843">
                  <c:v>31.9</c:v>
                </c:pt>
                <c:pt idx="844">
                  <c:v>32</c:v>
                </c:pt>
                <c:pt idx="845">
                  <c:v>32</c:v>
                </c:pt>
                <c:pt idx="846">
                  <c:v>31.9</c:v>
                </c:pt>
                <c:pt idx="847">
                  <c:v>32</c:v>
                </c:pt>
                <c:pt idx="848">
                  <c:v>32</c:v>
                </c:pt>
                <c:pt idx="849">
                  <c:v>32.1</c:v>
                </c:pt>
                <c:pt idx="850">
                  <c:v>32.1</c:v>
                </c:pt>
                <c:pt idx="851">
                  <c:v>32.1</c:v>
                </c:pt>
                <c:pt idx="852">
                  <c:v>32.1</c:v>
                </c:pt>
                <c:pt idx="853">
                  <c:v>32.1</c:v>
                </c:pt>
                <c:pt idx="854">
                  <c:v>32.200000000000003</c:v>
                </c:pt>
                <c:pt idx="855">
                  <c:v>32.200000000000003</c:v>
                </c:pt>
                <c:pt idx="856">
                  <c:v>32.200000000000003</c:v>
                </c:pt>
                <c:pt idx="857">
                  <c:v>32.200000000000003</c:v>
                </c:pt>
                <c:pt idx="858">
                  <c:v>32.4</c:v>
                </c:pt>
                <c:pt idx="859">
                  <c:v>32.6</c:v>
                </c:pt>
                <c:pt idx="860">
                  <c:v>33.1</c:v>
                </c:pt>
                <c:pt idx="861">
                  <c:v>33.4</c:v>
                </c:pt>
                <c:pt idx="862">
                  <c:v>33.5</c:v>
                </c:pt>
                <c:pt idx="863">
                  <c:v>33.700000000000003</c:v>
                </c:pt>
                <c:pt idx="864">
                  <c:v>33.700000000000003</c:v>
                </c:pt>
                <c:pt idx="865">
                  <c:v>33.799999999999997</c:v>
                </c:pt>
                <c:pt idx="866">
                  <c:v>33.9</c:v>
                </c:pt>
                <c:pt idx="867">
                  <c:v>33.9</c:v>
                </c:pt>
                <c:pt idx="868">
                  <c:v>34.1</c:v>
                </c:pt>
                <c:pt idx="869">
                  <c:v>34.1</c:v>
                </c:pt>
                <c:pt idx="870">
                  <c:v>34.1</c:v>
                </c:pt>
                <c:pt idx="871">
                  <c:v>34.200000000000003</c:v>
                </c:pt>
                <c:pt idx="872">
                  <c:v>34.4</c:v>
                </c:pt>
                <c:pt idx="873">
                  <c:v>34.6</c:v>
                </c:pt>
                <c:pt idx="874">
                  <c:v>34.6</c:v>
                </c:pt>
                <c:pt idx="875">
                  <c:v>34.799999999999997</c:v>
                </c:pt>
                <c:pt idx="876">
                  <c:v>34.9</c:v>
                </c:pt>
                <c:pt idx="877">
                  <c:v>35.1</c:v>
                </c:pt>
                <c:pt idx="878">
                  <c:v>35.200000000000003</c:v>
                </c:pt>
                <c:pt idx="879">
                  <c:v>35.5</c:v>
                </c:pt>
                <c:pt idx="880">
                  <c:v>35.799999999999997</c:v>
                </c:pt>
                <c:pt idx="881">
                  <c:v>36</c:v>
                </c:pt>
                <c:pt idx="882">
                  <c:v>36.299999999999997</c:v>
                </c:pt>
                <c:pt idx="883">
                  <c:v>36.700000000000003</c:v>
                </c:pt>
                <c:pt idx="884">
                  <c:v>37.200000000000003</c:v>
                </c:pt>
                <c:pt idx="885">
                  <c:v>37.6</c:v>
                </c:pt>
                <c:pt idx="886">
                  <c:v>38.200000000000003</c:v>
                </c:pt>
                <c:pt idx="887">
                  <c:v>38.700000000000003</c:v>
                </c:pt>
                <c:pt idx="888">
                  <c:v>39.4</c:v>
                </c:pt>
                <c:pt idx="889">
                  <c:v>39.700000000000003</c:v>
                </c:pt>
                <c:pt idx="890">
                  <c:v>40.200000000000003</c:v>
                </c:pt>
                <c:pt idx="891">
                  <c:v>40.299999999999997</c:v>
                </c:pt>
                <c:pt idx="892">
                  <c:v>40.9</c:v>
                </c:pt>
                <c:pt idx="893">
                  <c:v>41.4</c:v>
                </c:pt>
                <c:pt idx="894">
                  <c:v>41.4</c:v>
                </c:pt>
                <c:pt idx="895">
                  <c:v>41.8</c:v>
                </c:pt>
                <c:pt idx="896">
                  <c:v>42.1</c:v>
                </c:pt>
                <c:pt idx="897">
                  <c:v>42.1</c:v>
                </c:pt>
                <c:pt idx="898">
                  <c:v>42.4</c:v>
                </c:pt>
                <c:pt idx="899">
                  <c:v>42.9</c:v>
                </c:pt>
                <c:pt idx="900">
                  <c:v>42.9</c:v>
                </c:pt>
                <c:pt idx="901">
                  <c:v>42.9</c:v>
                </c:pt>
                <c:pt idx="902">
                  <c:v>43.2</c:v>
                </c:pt>
                <c:pt idx="903">
                  <c:v>43.5</c:v>
                </c:pt>
                <c:pt idx="904">
                  <c:v>43.7</c:v>
                </c:pt>
                <c:pt idx="905">
                  <c:v>43.2</c:v>
                </c:pt>
                <c:pt idx="906">
                  <c:v>44</c:v>
                </c:pt>
                <c:pt idx="907">
                  <c:v>43.5</c:v>
                </c:pt>
                <c:pt idx="908">
                  <c:v>44.1</c:v>
                </c:pt>
                <c:pt idx="909">
                  <c:v>44.7</c:v>
                </c:pt>
                <c:pt idx="910">
                  <c:v>44.6</c:v>
                </c:pt>
                <c:pt idx="911">
                  <c:v>44.6</c:v>
                </c:pt>
                <c:pt idx="912">
                  <c:v>44.6</c:v>
                </c:pt>
                <c:pt idx="913">
                  <c:v>44.8</c:v>
                </c:pt>
                <c:pt idx="914">
                  <c:v>45.5</c:v>
                </c:pt>
                <c:pt idx="915">
                  <c:v>45.5</c:v>
                </c:pt>
                <c:pt idx="916">
                  <c:v>46</c:v>
                </c:pt>
                <c:pt idx="917">
                  <c:v>45.9</c:v>
                </c:pt>
                <c:pt idx="918">
                  <c:v>45.6</c:v>
                </c:pt>
                <c:pt idx="919">
                  <c:v>46.2</c:v>
                </c:pt>
                <c:pt idx="920">
                  <c:v>46.5</c:v>
                </c:pt>
                <c:pt idx="921">
                  <c:v>46.3</c:v>
                </c:pt>
                <c:pt idx="922">
                  <c:v>46.8</c:v>
                </c:pt>
                <c:pt idx="923">
                  <c:v>47</c:v>
                </c:pt>
                <c:pt idx="924">
                  <c:v>46.8</c:v>
                </c:pt>
                <c:pt idx="925">
                  <c:v>47</c:v>
                </c:pt>
                <c:pt idx="926">
                  <c:v>47.3</c:v>
                </c:pt>
                <c:pt idx="927">
                  <c:v>47.4</c:v>
                </c:pt>
                <c:pt idx="928">
                  <c:v>47.6</c:v>
                </c:pt>
                <c:pt idx="929">
                  <c:v>48.1</c:v>
                </c:pt>
                <c:pt idx="930">
                  <c:v>47.8</c:v>
                </c:pt>
                <c:pt idx="931">
                  <c:v>47.9</c:v>
                </c:pt>
                <c:pt idx="932">
                  <c:v>48.4</c:v>
                </c:pt>
                <c:pt idx="933">
                  <c:v>48.1</c:v>
                </c:pt>
                <c:pt idx="934">
                  <c:v>48.4</c:v>
                </c:pt>
                <c:pt idx="935">
                  <c:v>48.6</c:v>
                </c:pt>
                <c:pt idx="936">
                  <c:v>48.4</c:v>
                </c:pt>
                <c:pt idx="937">
                  <c:v>49</c:v>
                </c:pt>
                <c:pt idx="938">
                  <c:v>48.9</c:v>
                </c:pt>
                <c:pt idx="939">
                  <c:v>48.6</c:v>
                </c:pt>
                <c:pt idx="940">
                  <c:v>48.9</c:v>
                </c:pt>
                <c:pt idx="941">
                  <c:v>48.8</c:v>
                </c:pt>
                <c:pt idx="942">
                  <c:v>49.2</c:v>
                </c:pt>
                <c:pt idx="943">
                  <c:v>49.3</c:v>
                </c:pt>
                <c:pt idx="944">
                  <c:v>49.6</c:v>
                </c:pt>
                <c:pt idx="945">
                  <c:v>49.6</c:v>
                </c:pt>
                <c:pt idx="946">
                  <c:v>49.3</c:v>
                </c:pt>
                <c:pt idx="947">
                  <c:v>49.6</c:v>
                </c:pt>
                <c:pt idx="948">
                  <c:v>49.8</c:v>
                </c:pt>
                <c:pt idx="949">
                  <c:v>49.5</c:v>
                </c:pt>
                <c:pt idx="950">
                  <c:v>49.8</c:v>
                </c:pt>
                <c:pt idx="951">
                  <c:v>50</c:v>
                </c:pt>
                <c:pt idx="952">
                  <c:v>50.1</c:v>
                </c:pt>
                <c:pt idx="953">
                  <c:v>50</c:v>
                </c:pt>
                <c:pt idx="954">
                  <c:v>50.6</c:v>
                </c:pt>
                <c:pt idx="955">
                  <c:v>50.3</c:v>
                </c:pt>
                <c:pt idx="956">
                  <c:v>50.9</c:v>
                </c:pt>
                <c:pt idx="957">
                  <c:v>50.2</c:v>
                </c:pt>
                <c:pt idx="958">
                  <c:v>50.2</c:v>
                </c:pt>
                <c:pt idx="959">
                  <c:v>50.5</c:v>
                </c:pt>
                <c:pt idx="960">
                  <c:v>50.7</c:v>
                </c:pt>
                <c:pt idx="961">
                  <c:v>50.5</c:v>
                </c:pt>
                <c:pt idx="962">
                  <c:v>50.8</c:v>
                </c:pt>
                <c:pt idx="963">
                  <c:v>50.6</c:v>
                </c:pt>
                <c:pt idx="964">
                  <c:v>50.9</c:v>
                </c:pt>
                <c:pt idx="965">
                  <c:v>51</c:v>
                </c:pt>
                <c:pt idx="966">
                  <c:v>51.2</c:v>
                </c:pt>
                <c:pt idx="967">
                  <c:v>51.5</c:v>
                </c:pt>
                <c:pt idx="968">
                  <c:v>51.5</c:v>
                </c:pt>
                <c:pt idx="969">
                  <c:v>52</c:v>
                </c:pt>
                <c:pt idx="970">
                  <c:v>51.6</c:v>
                </c:pt>
                <c:pt idx="971">
                  <c:v>52</c:v>
                </c:pt>
                <c:pt idx="972">
                  <c:v>52</c:v>
                </c:pt>
                <c:pt idx="973">
                  <c:v>51.9</c:v>
                </c:pt>
                <c:pt idx="974">
                  <c:v>52.1</c:v>
                </c:pt>
                <c:pt idx="975">
                  <c:v>51.9</c:v>
                </c:pt>
                <c:pt idx="976">
                  <c:v>52.2</c:v>
                </c:pt>
                <c:pt idx="977">
                  <c:v>52.4</c:v>
                </c:pt>
                <c:pt idx="978">
                  <c:v>52.4</c:v>
                </c:pt>
                <c:pt idx="979">
                  <c:v>52.6</c:v>
                </c:pt>
                <c:pt idx="980">
                  <c:v>52.6</c:v>
                </c:pt>
                <c:pt idx="981">
                  <c:v>52.6</c:v>
                </c:pt>
                <c:pt idx="982">
                  <c:v>52.8</c:v>
                </c:pt>
                <c:pt idx="983">
                  <c:v>52.9</c:v>
                </c:pt>
                <c:pt idx="984">
                  <c:v>53.1</c:v>
                </c:pt>
                <c:pt idx="985">
                  <c:v>53.1</c:v>
                </c:pt>
                <c:pt idx="986">
                  <c:v>53</c:v>
                </c:pt>
                <c:pt idx="987">
                  <c:v>53</c:v>
                </c:pt>
                <c:pt idx="988">
                  <c:v>53.3</c:v>
                </c:pt>
                <c:pt idx="989">
                  <c:v>53.3</c:v>
                </c:pt>
                <c:pt idx="990">
                  <c:v>53.3</c:v>
                </c:pt>
                <c:pt idx="991">
                  <c:v>53.6</c:v>
                </c:pt>
                <c:pt idx="992">
                  <c:v>53.6</c:v>
                </c:pt>
                <c:pt idx="993">
                  <c:v>53.7</c:v>
                </c:pt>
                <c:pt idx="994">
                  <c:v>54.1</c:v>
                </c:pt>
                <c:pt idx="995">
                  <c:v>54</c:v>
                </c:pt>
                <c:pt idx="996">
                  <c:v>54.5</c:v>
                </c:pt>
                <c:pt idx="997">
                  <c:v>54.5</c:v>
                </c:pt>
                <c:pt idx="998">
                  <c:v>54.3</c:v>
                </c:pt>
                <c:pt idx="999">
                  <c:v>55.1</c:v>
                </c:pt>
                <c:pt idx="1000">
                  <c:v>54.8</c:v>
                </c:pt>
                <c:pt idx="1001">
                  <c:v>55</c:v>
                </c:pt>
                <c:pt idx="1002">
                  <c:v>55</c:v>
                </c:pt>
                <c:pt idx="1003">
                  <c:v>55</c:v>
                </c:pt>
                <c:pt idx="1004">
                  <c:v>54.6</c:v>
                </c:pt>
                <c:pt idx="1005">
                  <c:v>55.2</c:v>
                </c:pt>
                <c:pt idx="1006">
                  <c:v>55.3</c:v>
                </c:pt>
                <c:pt idx="1007">
                  <c:v>54.8</c:v>
                </c:pt>
                <c:pt idx="1008">
                  <c:v>54.9</c:v>
                </c:pt>
                <c:pt idx="1009">
                  <c:v>54.8</c:v>
                </c:pt>
                <c:pt idx="1010">
                  <c:v>55.5</c:v>
                </c:pt>
                <c:pt idx="1011">
                  <c:v>55.3</c:v>
                </c:pt>
                <c:pt idx="1012">
                  <c:v>55.4</c:v>
                </c:pt>
                <c:pt idx="1013">
                  <c:v>55.6</c:v>
                </c:pt>
                <c:pt idx="1014">
                  <c:v>55.9</c:v>
                </c:pt>
                <c:pt idx="1015">
                  <c:v>55.3</c:v>
                </c:pt>
                <c:pt idx="1016">
                  <c:v>55.8</c:v>
                </c:pt>
                <c:pt idx="1017">
                  <c:v>55.6</c:v>
                </c:pt>
                <c:pt idx="1018">
                  <c:v>56.1</c:v>
                </c:pt>
                <c:pt idx="1019">
                  <c:v>55.8</c:v>
                </c:pt>
                <c:pt idx="1020">
                  <c:v>56.4</c:v>
                </c:pt>
                <c:pt idx="1021">
                  <c:v>56</c:v>
                </c:pt>
                <c:pt idx="1022">
                  <c:v>56</c:v>
                </c:pt>
                <c:pt idx="1023">
                  <c:v>56</c:v>
                </c:pt>
                <c:pt idx="1024">
                  <c:v>55.9</c:v>
                </c:pt>
                <c:pt idx="1025">
                  <c:v>56.5</c:v>
                </c:pt>
                <c:pt idx="1026">
                  <c:v>56.5</c:v>
                </c:pt>
                <c:pt idx="1027">
                  <c:v>56.8</c:v>
                </c:pt>
                <c:pt idx="1028">
                  <c:v>57.1</c:v>
                </c:pt>
                <c:pt idx="1029">
                  <c:v>56.8</c:v>
                </c:pt>
                <c:pt idx="1030">
                  <c:v>57</c:v>
                </c:pt>
                <c:pt idx="1031">
                  <c:v>56.6</c:v>
                </c:pt>
                <c:pt idx="1032">
                  <c:v>57</c:v>
                </c:pt>
                <c:pt idx="1033">
                  <c:v>56.7</c:v>
                </c:pt>
                <c:pt idx="1034">
                  <c:v>57.3</c:v>
                </c:pt>
                <c:pt idx="1035">
                  <c:v>57.2</c:v>
                </c:pt>
                <c:pt idx="1036">
                  <c:v>56.9</c:v>
                </c:pt>
                <c:pt idx="1037">
                  <c:v>57.7</c:v>
                </c:pt>
                <c:pt idx="1038">
                  <c:v>57.2</c:v>
                </c:pt>
                <c:pt idx="1039">
                  <c:v>57.7</c:v>
                </c:pt>
                <c:pt idx="1040">
                  <c:v>57.7</c:v>
                </c:pt>
                <c:pt idx="1041">
                  <c:v>57.3</c:v>
                </c:pt>
                <c:pt idx="1042">
                  <c:v>57.6</c:v>
                </c:pt>
                <c:pt idx="1043">
                  <c:v>57.6</c:v>
                </c:pt>
                <c:pt idx="1044">
                  <c:v>57.8</c:v>
                </c:pt>
                <c:pt idx="1045">
                  <c:v>57.5</c:v>
                </c:pt>
                <c:pt idx="1046">
                  <c:v>57.6</c:v>
                </c:pt>
                <c:pt idx="1047">
                  <c:v>58.1</c:v>
                </c:pt>
                <c:pt idx="1048">
                  <c:v>57.5</c:v>
                </c:pt>
                <c:pt idx="1049">
                  <c:v>58</c:v>
                </c:pt>
                <c:pt idx="1050">
                  <c:v>57.8</c:v>
                </c:pt>
                <c:pt idx="1051">
                  <c:v>58.1</c:v>
                </c:pt>
                <c:pt idx="1052">
                  <c:v>58</c:v>
                </c:pt>
                <c:pt idx="1053">
                  <c:v>57.9</c:v>
                </c:pt>
                <c:pt idx="1054">
                  <c:v>58.2</c:v>
                </c:pt>
                <c:pt idx="1055">
                  <c:v>58.2</c:v>
                </c:pt>
                <c:pt idx="1056">
                  <c:v>58</c:v>
                </c:pt>
                <c:pt idx="1057">
                  <c:v>57.9</c:v>
                </c:pt>
                <c:pt idx="1058">
                  <c:v>58</c:v>
                </c:pt>
                <c:pt idx="1059">
                  <c:v>58.1</c:v>
                </c:pt>
                <c:pt idx="1060">
                  <c:v>59</c:v>
                </c:pt>
                <c:pt idx="1061">
                  <c:v>58.2</c:v>
                </c:pt>
                <c:pt idx="1062">
                  <c:v>58.8</c:v>
                </c:pt>
                <c:pt idx="1063">
                  <c:v>58.4</c:v>
                </c:pt>
                <c:pt idx="1064">
                  <c:v>58.6</c:v>
                </c:pt>
                <c:pt idx="1065">
                  <c:v>59</c:v>
                </c:pt>
                <c:pt idx="1066">
                  <c:v>59.6</c:v>
                </c:pt>
                <c:pt idx="1067">
                  <c:v>58.9</c:v>
                </c:pt>
                <c:pt idx="1068">
                  <c:v>59.2</c:v>
                </c:pt>
                <c:pt idx="1069">
                  <c:v>59.7</c:v>
                </c:pt>
                <c:pt idx="1070">
                  <c:v>58.9</c:v>
                </c:pt>
                <c:pt idx="1071">
                  <c:v>59.5</c:v>
                </c:pt>
                <c:pt idx="1072">
                  <c:v>59.4</c:v>
                </c:pt>
                <c:pt idx="1073">
                  <c:v>59.7</c:v>
                </c:pt>
                <c:pt idx="1074">
                  <c:v>59.3</c:v>
                </c:pt>
                <c:pt idx="1075">
                  <c:v>59.6</c:v>
                </c:pt>
                <c:pt idx="1076">
                  <c:v>59.1</c:v>
                </c:pt>
                <c:pt idx="1077">
                  <c:v>59.6</c:v>
                </c:pt>
                <c:pt idx="1078">
                  <c:v>59.3</c:v>
                </c:pt>
                <c:pt idx="1079">
                  <c:v>59.3</c:v>
                </c:pt>
                <c:pt idx="1080">
                  <c:v>59.3</c:v>
                </c:pt>
                <c:pt idx="1081">
                  <c:v>59.5</c:v>
                </c:pt>
                <c:pt idx="1082">
                  <c:v>59.9</c:v>
                </c:pt>
                <c:pt idx="1083">
                  <c:v>59.3</c:v>
                </c:pt>
                <c:pt idx="1084">
                  <c:v>59.8</c:v>
                </c:pt>
                <c:pt idx="1085">
                  <c:v>59.5</c:v>
                </c:pt>
                <c:pt idx="1086">
                  <c:v>59.4</c:v>
                </c:pt>
                <c:pt idx="1087">
                  <c:v>60</c:v>
                </c:pt>
                <c:pt idx="1088">
                  <c:v>60.3</c:v>
                </c:pt>
                <c:pt idx="1089">
                  <c:v>59.9</c:v>
                </c:pt>
                <c:pt idx="1090">
                  <c:v>59.7</c:v>
                </c:pt>
                <c:pt idx="1091">
                  <c:v>60</c:v>
                </c:pt>
                <c:pt idx="1092">
                  <c:v>59.9</c:v>
                </c:pt>
                <c:pt idx="1093">
                  <c:v>60.3</c:v>
                </c:pt>
                <c:pt idx="1094">
                  <c:v>60</c:v>
                </c:pt>
                <c:pt idx="1095">
                  <c:v>60.4</c:v>
                </c:pt>
                <c:pt idx="1096">
                  <c:v>59.8</c:v>
                </c:pt>
                <c:pt idx="1097">
                  <c:v>60.5</c:v>
                </c:pt>
                <c:pt idx="1098">
                  <c:v>60.2</c:v>
                </c:pt>
                <c:pt idx="1099">
                  <c:v>60.4</c:v>
                </c:pt>
                <c:pt idx="1100">
                  <c:v>60.1</c:v>
                </c:pt>
                <c:pt idx="1101">
                  <c:v>60.6</c:v>
                </c:pt>
                <c:pt idx="1102">
                  <c:v>60.4</c:v>
                </c:pt>
                <c:pt idx="1103">
                  <c:v>60.9</c:v>
                </c:pt>
                <c:pt idx="1104">
                  <c:v>61.2</c:v>
                </c:pt>
                <c:pt idx="1105">
                  <c:v>60.7</c:v>
                </c:pt>
                <c:pt idx="1106">
                  <c:v>60.5</c:v>
                </c:pt>
                <c:pt idx="1107">
                  <c:v>60.6</c:v>
                </c:pt>
                <c:pt idx="1108">
                  <c:v>61.1</c:v>
                </c:pt>
                <c:pt idx="1109">
                  <c:v>60.8</c:v>
                </c:pt>
                <c:pt idx="1110">
                  <c:v>60.6</c:v>
                </c:pt>
                <c:pt idx="1111">
                  <c:v>60.8</c:v>
                </c:pt>
                <c:pt idx="1112">
                  <c:v>61.2</c:v>
                </c:pt>
                <c:pt idx="1113">
                  <c:v>60.9</c:v>
                </c:pt>
                <c:pt idx="1114">
                  <c:v>61.4</c:v>
                </c:pt>
                <c:pt idx="1115">
                  <c:v>60.8</c:v>
                </c:pt>
                <c:pt idx="1116">
                  <c:v>61.6</c:v>
                </c:pt>
                <c:pt idx="1117">
                  <c:v>61.3</c:v>
                </c:pt>
                <c:pt idx="1118">
                  <c:v>61.3</c:v>
                </c:pt>
                <c:pt idx="1119">
                  <c:v>61</c:v>
                </c:pt>
                <c:pt idx="1120">
                  <c:v>61.3</c:v>
                </c:pt>
                <c:pt idx="1121">
                  <c:v>61.6</c:v>
                </c:pt>
                <c:pt idx="1122">
                  <c:v>61.6</c:v>
                </c:pt>
                <c:pt idx="1123">
                  <c:v>61.6</c:v>
                </c:pt>
                <c:pt idx="1124">
                  <c:v>61.6</c:v>
                </c:pt>
                <c:pt idx="1125">
                  <c:v>61.6</c:v>
                </c:pt>
                <c:pt idx="1126">
                  <c:v>62.1</c:v>
                </c:pt>
                <c:pt idx="1127">
                  <c:v>61.7</c:v>
                </c:pt>
                <c:pt idx="1128">
                  <c:v>61.5</c:v>
                </c:pt>
                <c:pt idx="1129">
                  <c:v>61.7</c:v>
                </c:pt>
                <c:pt idx="1130">
                  <c:v>61.4</c:v>
                </c:pt>
                <c:pt idx="1131">
                  <c:v>61.8</c:v>
                </c:pt>
                <c:pt idx="1132">
                  <c:v>62</c:v>
                </c:pt>
                <c:pt idx="1133">
                  <c:v>62.4</c:v>
                </c:pt>
                <c:pt idx="1134">
                  <c:v>62.4</c:v>
                </c:pt>
                <c:pt idx="1135">
                  <c:v>62.1</c:v>
                </c:pt>
                <c:pt idx="1136">
                  <c:v>62.3</c:v>
                </c:pt>
                <c:pt idx="1137">
                  <c:v>62.7</c:v>
                </c:pt>
                <c:pt idx="1138">
                  <c:v>62.4</c:v>
                </c:pt>
                <c:pt idx="1139">
                  <c:v>62.2</c:v>
                </c:pt>
                <c:pt idx="1140">
                  <c:v>62.8</c:v>
                </c:pt>
                <c:pt idx="1141">
                  <c:v>62.3</c:v>
                </c:pt>
                <c:pt idx="1142">
                  <c:v>62.3</c:v>
                </c:pt>
                <c:pt idx="1143">
                  <c:v>62.8</c:v>
                </c:pt>
                <c:pt idx="1144">
                  <c:v>62.8</c:v>
                </c:pt>
                <c:pt idx="1145">
                  <c:v>62.6</c:v>
                </c:pt>
                <c:pt idx="1146">
                  <c:v>63.1</c:v>
                </c:pt>
                <c:pt idx="1147">
                  <c:v>62.8</c:v>
                </c:pt>
                <c:pt idx="1148">
                  <c:v>62.8</c:v>
                </c:pt>
                <c:pt idx="1149">
                  <c:v>62.5</c:v>
                </c:pt>
                <c:pt idx="1150">
                  <c:v>62.7</c:v>
                </c:pt>
                <c:pt idx="1151">
                  <c:v>63.3</c:v>
                </c:pt>
                <c:pt idx="1152">
                  <c:v>62.8</c:v>
                </c:pt>
                <c:pt idx="1153">
                  <c:v>62.8</c:v>
                </c:pt>
                <c:pt idx="1154">
                  <c:v>62.8</c:v>
                </c:pt>
                <c:pt idx="1155">
                  <c:v>62.8</c:v>
                </c:pt>
                <c:pt idx="1156">
                  <c:v>63.4</c:v>
                </c:pt>
                <c:pt idx="1157">
                  <c:v>63.1</c:v>
                </c:pt>
                <c:pt idx="1158">
                  <c:v>63.3</c:v>
                </c:pt>
                <c:pt idx="1159">
                  <c:v>63.7</c:v>
                </c:pt>
                <c:pt idx="1160">
                  <c:v>63.4</c:v>
                </c:pt>
                <c:pt idx="1161">
                  <c:v>63.7</c:v>
                </c:pt>
                <c:pt idx="1162">
                  <c:v>63.7</c:v>
                </c:pt>
                <c:pt idx="1163">
                  <c:v>63.7</c:v>
                </c:pt>
                <c:pt idx="1164">
                  <c:v>63.7</c:v>
                </c:pt>
                <c:pt idx="1165">
                  <c:v>63.7</c:v>
                </c:pt>
                <c:pt idx="1166">
                  <c:v>64</c:v>
                </c:pt>
                <c:pt idx="1167">
                  <c:v>63.7</c:v>
                </c:pt>
                <c:pt idx="1168">
                  <c:v>63.7</c:v>
                </c:pt>
                <c:pt idx="1169">
                  <c:v>63.7</c:v>
                </c:pt>
                <c:pt idx="1170">
                  <c:v>63.5</c:v>
                </c:pt>
                <c:pt idx="1171">
                  <c:v>63.8</c:v>
                </c:pt>
                <c:pt idx="1172">
                  <c:v>64.900000000000006</c:v>
                </c:pt>
                <c:pt idx="1173">
                  <c:v>64.099999999999994</c:v>
                </c:pt>
                <c:pt idx="1174">
                  <c:v>64.3</c:v>
                </c:pt>
                <c:pt idx="1175">
                  <c:v>64.099999999999994</c:v>
                </c:pt>
                <c:pt idx="1176">
                  <c:v>64.400000000000006</c:v>
                </c:pt>
                <c:pt idx="1177">
                  <c:v>64.2</c:v>
                </c:pt>
                <c:pt idx="1178">
                  <c:v>64.2</c:v>
                </c:pt>
                <c:pt idx="1179">
                  <c:v>64.400000000000006</c:v>
                </c:pt>
                <c:pt idx="1180">
                  <c:v>64.099999999999994</c:v>
                </c:pt>
                <c:pt idx="1181">
                  <c:v>64.400000000000006</c:v>
                </c:pt>
                <c:pt idx="1182">
                  <c:v>64.5</c:v>
                </c:pt>
                <c:pt idx="1183">
                  <c:v>64.3</c:v>
                </c:pt>
                <c:pt idx="1184">
                  <c:v>64.2</c:v>
                </c:pt>
                <c:pt idx="1185">
                  <c:v>63.9</c:v>
                </c:pt>
                <c:pt idx="1186">
                  <c:v>64.3</c:v>
                </c:pt>
                <c:pt idx="1187">
                  <c:v>64.3</c:v>
                </c:pt>
                <c:pt idx="1188">
                  <c:v>64.5</c:v>
                </c:pt>
                <c:pt idx="1189">
                  <c:v>64.3</c:v>
                </c:pt>
                <c:pt idx="1190">
                  <c:v>64</c:v>
                </c:pt>
                <c:pt idx="1191">
                  <c:v>64.099999999999994</c:v>
                </c:pt>
                <c:pt idx="1192">
                  <c:v>64.599999999999994</c:v>
                </c:pt>
                <c:pt idx="1193">
                  <c:v>64.7</c:v>
                </c:pt>
                <c:pt idx="1194">
                  <c:v>64.2</c:v>
                </c:pt>
                <c:pt idx="1195">
                  <c:v>64.099999999999994</c:v>
                </c:pt>
                <c:pt idx="1196">
                  <c:v>64.3</c:v>
                </c:pt>
                <c:pt idx="1197">
                  <c:v>64.3</c:v>
                </c:pt>
                <c:pt idx="1198">
                  <c:v>64.5</c:v>
                </c:pt>
                <c:pt idx="1199">
                  <c:v>64.8</c:v>
                </c:pt>
                <c:pt idx="1200">
                  <c:v>64.3</c:v>
                </c:pt>
                <c:pt idx="1201">
                  <c:v>64.7</c:v>
                </c:pt>
                <c:pt idx="1202">
                  <c:v>64.3</c:v>
                </c:pt>
                <c:pt idx="1203">
                  <c:v>64.5</c:v>
                </c:pt>
                <c:pt idx="1204">
                  <c:v>64.400000000000006</c:v>
                </c:pt>
                <c:pt idx="1205">
                  <c:v>63.9</c:v>
                </c:pt>
                <c:pt idx="1206">
                  <c:v>64.5</c:v>
                </c:pt>
                <c:pt idx="1207">
                  <c:v>64.2</c:v>
                </c:pt>
                <c:pt idx="1208">
                  <c:v>64.5</c:v>
                </c:pt>
                <c:pt idx="1209">
                  <c:v>64.3</c:v>
                </c:pt>
                <c:pt idx="1210">
                  <c:v>64.599999999999994</c:v>
                </c:pt>
                <c:pt idx="1211">
                  <c:v>64.400000000000006</c:v>
                </c:pt>
                <c:pt idx="1212">
                  <c:v>64.2</c:v>
                </c:pt>
                <c:pt idx="1213">
                  <c:v>64.400000000000006</c:v>
                </c:pt>
                <c:pt idx="1214">
                  <c:v>64.400000000000006</c:v>
                </c:pt>
                <c:pt idx="1215">
                  <c:v>64.2</c:v>
                </c:pt>
                <c:pt idx="1216">
                  <c:v>64</c:v>
                </c:pt>
                <c:pt idx="1217">
                  <c:v>64.5</c:v>
                </c:pt>
                <c:pt idx="1218">
                  <c:v>64.7</c:v>
                </c:pt>
                <c:pt idx="1219">
                  <c:v>64.599999999999994</c:v>
                </c:pt>
                <c:pt idx="1220">
                  <c:v>64.400000000000006</c:v>
                </c:pt>
                <c:pt idx="1221">
                  <c:v>64.5</c:v>
                </c:pt>
                <c:pt idx="1222">
                  <c:v>64.599999999999994</c:v>
                </c:pt>
                <c:pt idx="1223">
                  <c:v>64.5</c:v>
                </c:pt>
                <c:pt idx="1224">
                  <c:v>64.5</c:v>
                </c:pt>
                <c:pt idx="1225">
                  <c:v>65</c:v>
                </c:pt>
                <c:pt idx="1226">
                  <c:v>64.900000000000006</c:v>
                </c:pt>
                <c:pt idx="1227">
                  <c:v>64.7</c:v>
                </c:pt>
                <c:pt idx="1228">
                  <c:v>65.3</c:v>
                </c:pt>
                <c:pt idx="1229">
                  <c:v>64.400000000000006</c:v>
                </c:pt>
                <c:pt idx="1230">
                  <c:v>64.900000000000006</c:v>
                </c:pt>
                <c:pt idx="1231">
                  <c:v>65.099999999999994</c:v>
                </c:pt>
                <c:pt idx="1232">
                  <c:v>64.8</c:v>
                </c:pt>
                <c:pt idx="1233">
                  <c:v>64.900000000000006</c:v>
                </c:pt>
                <c:pt idx="1234">
                  <c:v>64.599999999999994</c:v>
                </c:pt>
                <c:pt idx="1235">
                  <c:v>65.8</c:v>
                </c:pt>
                <c:pt idx="1236">
                  <c:v>65.400000000000006</c:v>
                </c:pt>
                <c:pt idx="1237">
                  <c:v>65.2</c:v>
                </c:pt>
                <c:pt idx="1238">
                  <c:v>65.099999999999994</c:v>
                </c:pt>
                <c:pt idx="1239">
                  <c:v>64.7</c:v>
                </c:pt>
                <c:pt idx="1240">
                  <c:v>65.5</c:v>
                </c:pt>
                <c:pt idx="1241">
                  <c:v>65</c:v>
                </c:pt>
                <c:pt idx="1242">
                  <c:v>65.3</c:v>
                </c:pt>
                <c:pt idx="1243">
                  <c:v>65.8</c:v>
                </c:pt>
                <c:pt idx="1244">
                  <c:v>65.2</c:v>
                </c:pt>
                <c:pt idx="1245">
                  <c:v>66.2</c:v>
                </c:pt>
                <c:pt idx="1246">
                  <c:v>65.7</c:v>
                </c:pt>
                <c:pt idx="1247">
                  <c:v>66</c:v>
                </c:pt>
                <c:pt idx="1248">
                  <c:v>65.7</c:v>
                </c:pt>
                <c:pt idx="1249">
                  <c:v>65.7</c:v>
                </c:pt>
                <c:pt idx="1250">
                  <c:v>66.400000000000006</c:v>
                </c:pt>
                <c:pt idx="1251">
                  <c:v>66.2</c:v>
                </c:pt>
                <c:pt idx="1252">
                  <c:v>66.099999999999994</c:v>
                </c:pt>
                <c:pt idx="1253">
                  <c:v>66.8</c:v>
                </c:pt>
                <c:pt idx="1254">
                  <c:v>66.599999999999994</c:v>
                </c:pt>
                <c:pt idx="1255">
                  <c:v>66.400000000000006</c:v>
                </c:pt>
                <c:pt idx="1256">
                  <c:v>66.900000000000006</c:v>
                </c:pt>
                <c:pt idx="1257">
                  <c:v>66.7</c:v>
                </c:pt>
                <c:pt idx="1258">
                  <c:v>67</c:v>
                </c:pt>
                <c:pt idx="1259">
                  <c:v>66.099999999999994</c:v>
                </c:pt>
                <c:pt idx="1260">
                  <c:v>67.400000000000006</c:v>
                </c:pt>
                <c:pt idx="1261">
                  <c:v>66.599999999999994</c:v>
                </c:pt>
                <c:pt idx="1262">
                  <c:v>67.2</c:v>
                </c:pt>
                <c:pt idx="1263">
                  <c:v>66.7</c:v>
                </c:pt>
                <c:pt idx="1264">
                  <c:v>66.900000000000006</c:v>
                </c:pt>
                <c:pt idx="1265">
                  <c:v>66.8</c:v>
                </c:pt>
                <c:pt idx="1266">
                  <c:v>67.599999999999994</c:v>
                </c:pt>
                <c:pt idx="1267">
                  <c:v>67.7</c:v>
                </c:pt>
                <c:pt idx="1268">
                  <c:v>67.2</c:v>
                </c:pt>
                <c:pt idx="1269">
                  <c:v>67.3</c:v>
                </c:pt>
                <c:pt idx="1270">
                  <c:v>67.599999999999994</c:v>
                </c:pt>
                <c:pt idx="1271">
                  <c:v>67.5</c:v>
                </c:pt>
                <c:pt idx="1272">
                  <c:v>67.599999999999994</c:v>
                </c:pt>
                <c:pt idx="1273">
                  <c:v>67.400000000000006</c:v>
                </c:pt>
                <c:pt idx="1274">
                  <c:v>68</c:v>
                </c:pt>
                <c:pt idx="1275">
                  <c:v>68.099999999999994</c:v>
                </c:pt>
                <c:pt idx="1276">
                  <c:v>68.099999999999994</c:v>
                </c:pt>
                <c:pt idx="1277">
                  <c:v>68.099999999999994</c:v>
                </c:pt>
                <c:pt idx="1278">
                  <c:v>67.599999999999994</c:v>
                </c:pt>
                <c:pt idx="1279">
                  <c:v>68.2</c:v>
                </c:pt>
                <c:pt idx="1280">
                  <c:v>67.3</c:v>
                </c:pt>
                <c:pt idx="1281">
                  <c:v>68</c:v>
                </c:pt>
                <c:pt idx="1282">
                  <c:v>68.400000000000006</c:v>
                </c:pt>
                <c:pt idx="1283">
                  <c:v>67.7</c:v>
                </c:pt>
                <c:pt idx="1284">
                  <c:v>68.2</c:v>
                </c:pt>
                <c:pt idx="1285">
                  <c:v>68.2</c:v>
                </c:pt>
                <c:pt idx="1286">
                  <c:v>68.400000000000006</c:v>
                </c:pt>
                <c:pt idx="1287">
                  <c:v>68</c:v>
                </c:pt>
                <c:pt idx="1288">
                  <c:v>68</c:v>
                </c:pt>
                <c:pt idx="1289">
                  <c:v>68.099999999999994</c:v>
                </c:pt>
                <c:pt idx="1290">
                  <c:v>68.599999999999994</c:v>
                </c:pt>
                <c:pt idx="1291">
                  <c:v>68.7</c:v>
                </c:pt>
                <c:pt idx="1292">
                  <c:v>68.400000000000006</c:v>
                </c:pt>
                <c:pt idx="1293">
                  <c:v>68.099999999999994</c:v>
                </c:pt>
                <c:pt idx="1294">
                  <c:v>68.8</c:v>
                </c:pt>
                <c:pt idx="1295">
                  <c:v>68.2</c:v>
                </c:pt>
                <c:pt idx="1296">
                  <c:v>69.3</c:v>
                </c:pt>
                <c:pt idx="1297">
                  <c:v>69.099999999999994</c:v>
                </c:pt>
                <c:pt idx="1298">
                  <c:v>68.900000000000006</c:v>
                </c:pt>
                <c:pt idx="1299">
                  <c:v>69.099999999999994</c:v>
                </c:pt>
                <c:pt idx="1300">
                  <c:v>68.900000000000006</c:v>
                </c:pt>
                <c:pt idx="1301">
                  <c:v>68.900000000000006</c:v>
                </c:pt>
                <c:pt idx="1302">
                  <c:v>68.900000000000006</c:v>
                </c:pt>
                <c:pt idx="1303">
                  <c:v>68.599999999999994</c:v>
                </c:pt>
                <c:pt idx="1304">
                  <c:v>69</c:v>
                </c:pt>
                <c:pt idx="1305">
                  <c:v>69</c:v>
                </c:pt>
                <c:pt idx="1306">
                  <c:v>69.2</c:v>
                </c:pt>
                <c:pt idx="1307">
                  <c:v>69</c:v>
                </c:pt>
                <c:pt idx="1308">
                  <c:v>69.3</c:v>
                </c:pt>
                <c:pt idx="1309">
                  <c:v>69.400000000000006</c:v>
                </c:pt>
                <c:pt idx="1310">
                  <c:v>69.400000000000006</c:v>
                </c:pt>
                <c:pt idx="1311">
                  <c:v>69.2</c:v>
                </c:pt>
                <c:pt idx="1312">
                  <c:v>69.8</c:v>
                </c:pt>
                <c:pt idx="1313">
                  <c:v>69.8</c:v>
                </c:pt>
                <c:pt idx="1314">
                  <c:v>69.5</c:v>
                </c:pt>
                <c:pt idx="1315">
                  <c:v>69.8</c:v>
                </c:pt>
                <c:pt idx="1316">
                  <c:v>70.2</c:v>
                </c:pt>
                <c:pt idx="1317">
                  <c:v>69.599999999999994</c:v>
                </c:pt>
                <c:pt idx="1318">
                  <c:v>69.900000000000006</c:v>
                </c:pt>
                <c:pt idx="1319">
                  <c:v>70</c:v>
                </c:pt>
                <c:pt idx="1320">
                  <c:v>70</c:v>
                </c:pt>
                <c:pt idx="1321">
                  <c:v>70.099999999999994</c:v>
                </c:pt>
                <c:pt idx="1322">
                  <c:v>69.5</c:v>
                </c:pt>
                <c:pt idx="1323">
                  <c:v>70.7</c:v>
                </c:pt>
                <c:pt idx="1324">
                  <c:v>69.8</c:v>
                </c:pt>
                <c:pt idx="1325">
                  <c:v>70.2</c:v>
                </c:pt>
                <c:pt idx="1326">
                  <c:v>69.900000000000006</c:v>
                </c:pt>
                <c:pt idx="1327">
                  <c:v>70.400000000000006</c:v>
                </c:pt>
                <c:pt idx="1328">
                  <c:v>70.599999999999994</c:v>
                </c:pt>
                <c:pt idx="1329">
                  <c:v>70.3</c:v>
                </c:pt>
                <c:pt idx="1330">
                  <c:v>70.599999999999994</c:v>
                </c:pt>
                <c:pt idx="1331">
                  <c:v>70.900000000000006</c:v>
                </c:pt>
                <c:pt idx="1332">
                  <c:v>70.599999999999994</c:v>
                </c:pt>
                <c:pt idx="1333">
                  <c:v>70.900000000000006</c:v>
                </c:pt>
                <c:pt idx="1334">
                  <c:v>70.400000000000006</c:v>
                </c:pt>
                <c:pt idx="1335">
                  <c:v>70.599999999999994</c:v>
                </c:pt>
                <c:pt idx="1336">
                  <c:v>70.099999999999994</c:v>
                </c:pt>
                <c:pt idx="1337">
                  <c:v>70.5</c:v>
                </c:pt>
                <c:pt idx="1338">
                  <c:v>70.5</c:v>
                </c:pt>
                <c:pt idx="1339">
                  <c:v>70.099999999999994</c:v>
                </c:pt>
                <c:pt idx="1340">
                  <c:v>70.900000000000006</c:v>
                </c:pt>
                <c:pt idx="1341">
                  <c:v>70.5</c:v>
                </c:pt>
                <c:pt idx="1342">
                  <c:v>70.5</c:v>
                </c:pt>
                <c:pt idx="1343">
                  <c:v>70.599999999999994</c:v>
                </c:pt>
                <c:pt idx="1344">
                  <c:v>70.599999999999994</c:v>
                </c:pt>
                <c:pt idx="1345">
                  <c:v>71.3</c:v>
                </c:pt>
                <c:pt idx="1346">
                  <c:v>71.2</c:v>
                </c:pt>
                <c:pt idx="1347">
                  <c:v>71.3</c:v>
                </c:pt>
                <c:pt idx="1348">
                  <c:v>71.099999999999994</c:v>
                </c:pt>
                <c:pt idx="1349">
                  <c:v>71.099999999999994</c:v>
                </c:pt>
                <c:pt idx="1350">
                  <c:v>71.400000000000006</c:v>
                </c:pt>
                <c:pt idx="1351">
                  <c:v>71.400000000000006</c:v>
                </c:pt>
                <c:pt idx="1352">
                  <c:v>71.400000000000006</c:v>
                </c:pt>
                <c:pt idx="1353">
                  <c:v>71.7</c:v>
                </c:pt>
                <c:pt idx="1354">
                  <c:v>71.3</c:v>
                </c:pt>
                <c:pt idx="1355">
                  <c:v>71</c:v>
                </c:pt>
                <c:pt idx="1356">
                  <c:v>71.599999999999994</c:v>
                </c:pt>
                <c:pt idx="1357">
                  <c:v>71.599999999999994</c:v>
                </c:pt>
                <c:pt idx="1358">
                  <c:v>71.599999999999994</c:v>
                </c:pt>
                <c:pt idx="1359">
                  <c:v>71.599999999999994</c:v>
                </c:pt>
                <c:pt idx="1360">
                  <c:v>71.599999999999994</c:v>
                </c:pt>
                <c:pt idx="1361">
                  <c:v>71.599999999999994</c:v>
                </c:pt>
                <c:pt idx="1362">
                  <c:v>71.7</c:v>
                </c:pt>
                <c:pt idx="1363">
                  <c:v>71.7</c:v>
                </c:pt>
                <c:pt idx="1364">
                  <c:v>72</c:v>
                </c:pt>
                <c:pt idx="1365">
                  <c:v>71.8</c:v>
                </c:pt>
                <c:pt idx="1366">
                  <c:v>71.900000000000006</c:v>
                </c:pt>
                <c:pt idx="1367">
                  <c:v>72.099999999999994</c:v>
                </c:pt>
                <c:pt idx="1368">
                  <c:v>71.8</c:v>
                </c:pt>
                <c:pt idx="1369">
                  <c:v>72.400000000000006</c:v>
                </c:pt>
                <c:pt idx="1370">
                  <c:v>72.099999999999994</c:v>
                </c:pt>
                <c:pt idx="1371">
                  <c:v>72.400000000000006</c:v>
                </c:pt>
                <c:pt idx="1372">
                  <c:v>72.2</c:v>
                </c:pt>
                <c:pt idx="1373">
                  <c:v>72.599999999999994</c:v>
                </c:pt>
                <c:pt idx="1374">
                  <c:v>72.7</c:v>
                </c:pt>
                <c:pt idx="1375">
                  <c:v>72.2</c:v>
                </c:pt>
                <c:pt idx="1376">
                  <c:v>72.7</c:v>
                </c:pt>
                <c:pt idx="1377">
                  <c:v>72.7</c:v>
                </c:pt>
                <c:pt idx="1378">
                  <c:v>72.7</c:v>
                </c:pt>
                <c:pt idx="1379">
                  <c:v>72.7</c:v>
                </c:pt>
                <c:pt idx="1380">
                  <c:v>72.8</c:v>
                </c:pt>
                <c:pt idx="1381">
                  <c:v>73.099999999999994</c:v>
                </c:pt>
                <c:pt idx="1382">
                  <c:v>73</c:v>
                </c:pt>
                <c:pt idx="1383">
                  <c:v>73.2</c:v>
                </c:pt>
                <c:pt idx="1384">
                  <c:v>73.400000000000006</c:v>
                </c:pt>
                <c:pt idx="1385">
                  <c:v>73.2</c:v>
                </c:pt>
                <c:pt idx="1386">
                  <c:v>73.099999999999994</c:v>
                </c:pt>
                <c:pt idx="1387">
                  <c:v>73.400000000000006</c:v>
                </c:pt>
                <c:pt idx="1388">
                  <c:v>73.400000000000006</c:v>
                </c:pt>
                <c:pt idx="1389">
                  <c:v>73.400000000000006</c:v>
                </c:pt>
                <c:pt idx="1390">
                  <c:v>73.5</c:v>
                </c:pt>
                <c:pt idx="1391">
                  <c:v>74</c:v>
                </c:pt>
                <c:pt idx="1392">
                  <c:v>73.7</c:v>
                </c:pt>
                <c:pt idx="1393">
                  <c:v>74.099999999999994</c:v>
                </c:pt>
                <c:pt idx="1394">
                  <c:v>73.599999999999994</c:v>
                </c:pt>
                <c:pt idx="1395">
                  <c:v>74.5</c:v>
                </c:pt>
                <c:pt idx="1396">
                  <c:v>74.099999999999994</c:v>
                </c:pt>
                <c:pt idx="1397">
                  <c:v>74.099999999999994</c:v>
                </c:pt>
                <c:pt idx="1398">
                  <c:v>74.5</c:v>
                </c:pt>
                <c:pt idx="1399">
                  <c:v>74.400000000000006</c:v>
                </c:pt>
                <c:pt idx="1400">
                  <c:v>74.099999999999994</c:v>
                </c:pt>
                <c:pt idx="1401">
                  <c:v>74.5</c:v>
                </c:pt>
                <c:pt idx="1402">
                  <c:v>74.400000000000006</c:v>
                </c:pt>
                <c:pt idx="1403">
                  <c:v>74.2</c:v>
                </c:pt>
                <c:pt idx="1404">
                  <c:v>74.099999999999994</c:v>
                </c:pt>
                <c:pt idx="1405">
                  <c:v>74.400000000000006</c:v>
                </c:pt>
                <c:pt idx="1406">
                  <c:v>74.5</c:v>
                </c:pt>
                <c:pt idx="1407">
                  <c:v>74.5</c:v>
                </c:pt>
                <c:pt idx="1408">
                  <c:v>74.599999999999994</c:v>
                </c:pt>
                <c:pt idx="1409">
                  <c:v>74.5</c:v>
                </c:pt>
                <c:pt idx="1410">
                  <c:v>74.2</c:v>
                </c:pt>
                <c:pt idx="1411">
                  <c:v>74.599999999999994</c:v>
                </c:pt>
                <c:pt idx="1412">
                  <c:v>75.2</c:v>
                </c:pt>
                <c:pt idx="1413">
                  <c:v>74.2</c:v>
                </c:pt>
                <c:pt idx="1414">
                  <c:v>75.2</c:v>
                </c:pt>
                <c:pt idx="1415">
                  <c:v>74.599999999999994</c:v>
                </c:pt>
                <c:pt idx="1416">
                  <c:v>74.5</c:v>
                </c:pt>
                <c:pt idx="1417">
                  <c:v>74.900000000000006</c:v>
                </c:pt>
                <c:pt idx="1418">
                  <c:v>74.900000000000006</c:v>
                </c:pt>
                <c:pt idx="1419">
                  <c:v>74.8</c:v>
                </c:pt>
                <c:pt idx="1420">
                  <c:v>74.5</c:v>
                </c:pt>
                <c:pt idx="1421">
                  <c:v>74.8</c:v>
                </c:pt>
                <c:pt idx="1422">
                  <c:v>75.2</c:v>
                </c:pt>
                <c:pt idx="1423">
                  <c:v>74.900000000000006</c:v>
                </c:pt>
                <c:pt idx="1424">
                  <c:v>74.599999999999994</c:v>
                </c:pt>
                <c:pt idx="1425">
                  <c:v>74.900000000000006</c:v>
                </c:pt>
                <c:pt idx="1426">
                  <c:v>75.2</c:v>
                </c:pt>
                <c:pt idx="1427">
                  <c:v>75.2</c:v>
                </c:pt>
                <c:pt idx="1428">
                  <c:v>75.099999999999994</c:v>
                </c:pt>
                <c:pt idx="1429">
                  <c:v>75.2</c:v>
                </c:pt>
                <c:pt idx="1430">
                  <c:v>75.400000000000006</c:v>
                </c:pt>
                <c:pt idx="1431">
                  <c:v>75.2</c:v>
                </c:pt>
                <c:pt idx="1432">
                  <c:v>75.2</c:v>
                </c:pt>
                <c:pt idx="1433">
                  <c:v>75.099999999999994</c:v>
                </c:pt>
                <c:pt idx="1434">
                  <c:v>75.099999999999994</c:v>
                </c:pt>
                <c:pt idx="1435">
                  <c:v>75.099999999999994</c:v>
                </c:pt>
                <c:pt idx="1436">
                  <c:v>75.400000000000006</c:v>
                </c:pt>
                <c:pt idx="1437">
                  <c:v>75.599999999999994</c:v>
                </c:pt>
                <c:pt idx="1438">
                  <c:v>75.599999999999994</c:v>
                </c:pt>
                <c:pt idx="1439">
                  <c:v>75.599999999999994</c:v>
                </c:pt>
                <c:pt idx="1440">
                  <c:v>75.900000000000006</c:v>
                </c:pt>
                <c:pt idx="1441">
                  <c:v>75.3</c:v>
                </c:pt>
                <c:pt idx="1442">
                  <c:v>75.400000000000006</c:v>
                </c:pt>
                <c:pt idx="1443">
                  <c:v>74.8</c:v>
                </c:pt>
                <c:pt idx="1444">
                  <c:v>75.5</c:v>
                </c:pt>
                <c:pt idx="1445">
                  <c:v>75.5</c:v>
                </c:pt>
                <c:pt idx="1446">
                  <c:v>75.2</c:v>
                </c:pt>
                <c:pt idx="1447">
                  <c:v>75.8</c:v>
                </c:pt>
                <c:pt idx="1448">
                  <c:v>76.099999999999994</c:v>
                </c:pt>
                <c:pt idx="1449">
                  <c:v>75.8</c:v>
                </c:pt>
                <c:pt idx="1450">
                  <c:v>75.7</c:v>
                </c:pt>
                <c:pt idx="1451">
                  <c:v>75.8</c:v>
                </c:pt>
                <c:pt idx="1452">
                  <c:v>76</c:v>
                </c:pt>
                <c:pt idx="1453">
                  <c:v>75.8</c:v>
                </c:pt>
                <c:pt idx="1454">
                  <c:v>76.3</c:v>
                </c:pt>
                <c:pt idx="1455">
                  <c:v>76.7</c:v>
                </c:pt>
                <c:pt idx="1456">
                  <c:v>76.3</c:v>
                </c:pt>
                <c:pt idx="1457">
                  <c:v>76.900000000000006</c:v>
                </c:pt>
                <c:pt idx="1458">
                  <c:v>76.900000000000006</c:v>
                </c:pt>
                <c:pt idx="1459">
                  <c:v>76.900000000000006</c:v>
                </c:pt>
                <c:pt idx="1460">
                  <c:v>77.099999999999994</c:v>
                </c:pt>
                <c:pt idx="1461">
                  <c:v>76.900000000000006</c:v>
                </c:pt>
                <c:pt idx="1462">
                  <c:v>76.8</c:v>
                </c:pt>
                <c:pt idx="1463">
                  <c:v>76.8</c:v>
                </c:pt>
                <c:pt idx="1464">
                  <c:v>77.099999999999994</c:v>
                </c:pt>
                <c:pt idx="1465">
                  <c:v>76.400000000000006</c:v>
                </c:pt>
                <c:pt idx="1466">
                  <c:v>76</c:v>
                </c:pt>
                <c:pt idx="1467">
                  <c:v>77</c:v>
                </c:pt>
                <c:pt idx="1468">
                  <c:v>76.5</c:v>
                </c:pt>
                <c:pt idx="1469">
                  <c:v>76.900000000000006</c:v>
                </c:pt>
                <c:pt idx="1470">
                  <c:v>77.5</c:v>
                </c:pt>
                <c:pt idx="1471">
                  <c:v>77.3</c:v>
                </c:pt>
                <c:pt idx="1472">
                  <c:v>77.7</c:v>
                </c:pt>
                <c:pt idx="1473">
                  <c:v>77.2</c:v>
                </c:pt>
                <c:pt idx="1474">
                  <c:v>77.400000000000006</c:v>
                </c:pt>
                <c:pt idx="1475">
                  <c:v>77.7</c:v>
                </c:pt>
                <c:pt idx="1476">
                  <c:v>77.5</c:v>
                </c:pt>
                <c:pt idx="1477">
                  <c:v>77.599999999999994</c:v>
                </c:pt>
                <c:pt idx="1478">
                  <c:v>77.900000000000006</c:v>
                </c:pt>
                <c:pt idx="1479">
                  <c:v>77.7</c:v>
                </c:pt>
                <c:pt idx="1480">
                  <c:v>78.5</c:v>
                </c:pt>
                <c:pt idx="1481">
                  <c:v>77.900000000000006</c:v>
                </c:pt>
                <c:pt idx="1482">
                  <c:v>78.099999999999994</c:v>
                </c:pt>
                <c:pt idx="1483">
                  <c:v>77.599999999999994</c:v>
                </c:pt>
                <c:pt idx="1484">
                  <c:v>78.400000000000006</c:v>
                </c:pt>
                <c:pt idx="1485">
                  <c:v>78.3</c:v>
                </c:pt>
                <c:pt idx="1486">
                  <c:v>78</c:v>
                </c:pt>
                <c:pt idx="1487">
                  <c:v>78</c:v>
                </c:pt>
                <c:pt idx="1488">
                  <c:v>78.599999999999994</c:v>
                </c:pt>
                <c:pt idx="1489">
                  <c:v>78.3</c:v>
                </c:pt>
                <c:pt idx="1490">
                  <c:v>78.3</c:v>
                </c:pt>
                <c:pt idx="1491">
                  <c:v>78.599999999999994</c:v>
                </c:pt>
                <c:pt idx="1492">
                  <c:v>78.2</c:v>
                </c:pt>
                <c:pt idx="1493">
                  <c:v>78.2</c:v>
                </c:pt>
                <c:pt idx="1494">
                  <c:v>78.400000000000006</c:v>
                </c:pt>
                <c:pt idx="1495">
                  <c:v>79</c:v>
                </c:pt>
                <c:pt idx="1496">
                  <c:v>78.599999999999994</c:v>
                </c:pt>
                <c:pt idx="1497">
                  <c:v>78.3</c:v>
                </c:pt>
                <c:pt idx="1498">
                  <c:v>78.599999999999994</c:v>
                </c:pt>
                <c:pt idx="1499">
                  <c:v>78.400000000000006</c:v>
                </c:pt>
                <c:pt idx="1500">
                  <c:v>79</c:v>
                </c:pt>
                <c:pt idx="1501">
                  <c:v>78.8</c:v>
                </c:pt>
                <c:pt idx="1502">
                  <c:v>79.099999999999994</c:v>
                </c:pt>
                <c:pt idx="1503">
                  <c:v>78.8</c:v>
                </c:pt>
                <c:pt idx="1504">
                  <c:v>79.2</c:v>
                </c:pt>
                <c:pt idx="1505">
                  <c:v>79.3</c:v>
                </c:pt>
                <c:pt idx="1506">
                  <c:v>79.099999999999994</c:v>
                </c:pt>
                <c:pt idx="1507">
                  <c:v>79.599999999999994</c:v>
                </c:pt>
                <c:pt idx="1508">
                  <c:v>79.900000000000006</c:v>
                </c:pt>
                <c:pt idx="1509">
                  <c:v>79.599999999999994</c:v>
                </c:pt>
                <c:pt idx="1510">
                  <c:v>79.8</c:v>
                </c:pt>
                <c:pt idx="1511">
                  <c:v>80.099999999999994</c:v>
                </c:pt>
                <c:pt idx="1512">
                  <c:v>80.099999999999994</c:v>
                </c:pt>
                <c:pt idx="1513">
                  <c:v>80</c:v>
                </c:pt>
                <c:pt idx="1514">
                  <c:v>80.099999999999994</c:v>
                </c:pt>
                <c:pt idx="1515">
                  <c:v>80.3</c:v>
                </c:pt>
                <c:pt idx="1516">
                  <c:v>80.3</c:v>
                </c:pt>
                <c:pt idx="1517">
                  <c:v>80.5</c:v>
                </c:pt>
                <c:pt idx="1518">
                  <c:v>80.5</c:v>
                </c:pt>
                <c:pt idx="1519">
                  <c:v>81.2</c:v>
                </c:pt>
                <c:pt idx="1520">
                  <c:v>81.099999999999994</c:v>
                </c:pt>
                <c:pt idx="1521">
                  <c:v>81</c:v>
                </c:pt>
                <c:pt idx="1522">
                  <c:v>81.5</c:v>
                </c:pt>
                <c:pt idx="1523">
                  <c:v>81</c:v>
                </c:pt>
                <c:pt idx="1524">
                  <c:v>81</c:v>
                </c:pt>
                <c:pt idx="1525">
                  <c:v>81.2</c:v>
                </c:pt>
                <c:pt idx="1526">
                  <c:v>81.3</c:v>
                </c:pt>
                <c:pt idx="1527">
                  <c:v>81</c:v>
                </c:pt>
                <c:pt idx="1528">
                  <c:v>80.3</c:v>
                </c:pt>
                <c:pt idx="1529">
                  <c:v>80.599999999999994</c:v>
                </c:pt>
                <c:pt idx="1530">
                  <c:v>80.8</c:v>
                </c:pt>
                <c:pt idx="1531">
                  <c:v>80.8</c:v>
                </c:pt>
                <c:pt idx="1532">
                  <c:v>80.8</c:v>
                </c:pt>
                <c:pt idx="1533">
                  <c:v>81.099999999999994</c:v>
                </c:pt>
                <c:pt idx="1534">
                  <c:v>81.099999999999994</c:v>
                </c:pt>
                <c:pt idx="1535">
                  <c:v>80.8</c:v>
                </c:pt>
                <c:pt idx="1536">
                  <c:v>81.099999999999994</c:v>
                </c:pt>
                <c:pt idx="1537">
                  <c:v>81</c:v>
                </c:pt>
                <c:pt idx="1538">
                  <c:v>81.2</c:v>
                </c:pt>
                <c:pt idx="1539">
                  <c:v>81.599999999999994</c:v>
                </c:pt>
                <c:pt idx="1540">
                  <c:v>81.3</c:v>
                </c:pt>
                <c:pt idx="1541">
                  <c:v>81.5</c:v>
                </c:pt>
                <c:pt idx="1542">
                  <c:v>81.2</c:v>
                </c:pt>
                <c:pt idx="1543">
                  <c:v>81.599999999999994</c:v>
                </c:pt>
                <c:pt idx="1544">
                  <c:v>81.5</c:v>
                </c:pt>
                <c:pt idx="1545">
                  <c:v>81.5</c:v>
                </c:pt>
                <c:pt idx="1546">
                  <c:v>81.599999999999994</c:v>
                </c:pt>
                <c:pt idx="1547">
                  <c:v>81.8</c:v>
                </c:pt>
                <c:pt idx="1548">
                  <c:v>81.099999999999994</c:v>
                </c:pt>
                <c:pt idx="1549">
                  <c:v>81.7</c:v>
                </c:pt>
                <c:pt idx="1550">
                  <c:v>81.599999999999994</c:v>
                </c:pt>
                <c:pt idx="1551">
                  <c:v>82</c:v>
                </c:pt>
                <c:pt idx="1552">
                  <c:v>81.7</c:v>
                </c:pt>
                <c:pt idx="1553">
                  <c:v>82.3</c:v>
                </c:pt>
                <c:pt idx="1554">
                  <c:v>81.7</c:v>
                </c:pt>
                <c:pt idx="1555">
                  <c:v>81.599999999999994</c:v>
                </c:pt>
                <c:pt idx="1556">
                  <c:v>82.2</c:v>
                </c:pt>
                <c:pt idx="1557">
                  <c:v>81.7</c:v>
                </c:pt>
                <c:pt idx="1558">
                  <c:v>81.7</c:v>
                </c:pt>
                <c:pt idx="1559">
                  <c:v>81.900000000000006</c:v>
                </c:pt>
                <c:pt idx="1560">
                  <c:v>82.1</c:v>
                </c:pt>
                <c:pt idx="1561">
                  <c:v>82.4</c:v>
                </c:pt>
                <c:pt idx="1562">
                  <c:v>82.4</c:v>
                </c:pt>
                <c:pt idx="1563">
                  <c:v>82.4</c:v>
                </c:pt>
                <c:pt idx="1564">
                  <c:v>82.6</c:v>
                </c:pt>
                <c:pt idx="1565">
                  <c:v>82.1</c:v>
                </c:pt>
                <c:pt idx="1566">
                  <c:v>82.6</c:v>
                </c:pt>
                <c:pt idx="1567">
                  <c:v>82.1</c:v>
                </c:pt>
                <c:pt idx="1568">
                  <c:v>82.5</c:v>
                </c:pt>
                <c:pt idx="1569">
                  <c:v>82.6</c:v>
                </c:pt>
                <c:pt idx="1570">
                  <c:v>82.8</c:v>
                </c:pt>
                <c:pt idx="1571">
                  <c:v>83.2</c:v>
                </c:pt>
                <c:pt idx="1572">
                  <c:v>82.8</c:v>
                </c:pt>
                <c:pt idx="1573">
                  <c:v>82.8</c:v>
                </c:pt>
                <c:pt idx="1574">
                  <c:v>83</c:v>
                </c:pt>
                <c:pt idx="1575">
                  <c:v>83.4</c:v>
                </c:pt>
                <c:pt idx="1576">
                  <c:v>82.8</c:v>
                </c:pt>
                <c:pt idx="1577">
                  <c:v>83.1</c:v>
                </c:pt>
                <c:pt idx="1578">
                  <c:v>83</c:v>
                </c:pt>
                <c:pt idx="1579">
                  <c:v>83.5</c:v>
                </c:pt>
                <c:pt idx="1580">
                  <c:v>83.5</c:v>
                </c:pt>
                <c:pt idx="1581">
                  <c:v>83.2</c:v>
                </c:pt>
                <c:pt idx="1582">
                  <c:v>83.3</c:v>
                </c:pt>
                <c:pt idx="1583">
                  <c:v>83.5</c:v>
                </c:pt>
                <c:pt idx="1584">
                  <c:v>83.4</c:v>
                </c:pt>
                <c:pt idx="1585">
                  <c:v>83.7</c:v>
                </c:pt>
                <c:pt idx="1586">
                  <c:v>83.8</c:v>
                </c:pt>
                <c:pt idx="1587">
                  <c:v>83.5</c:v>
                </c:pt>
                <c:pt idx="1588">
                  <c:v>84</c:v>
                </c:pt>
                <c:pt idx="1589">
                  <c:v>84.1</c:v>
                </c:pt>
                <c:pt idx="1590">
                  <c:v>83.7</c:v>
                </c:pt>
                <c:pt idx="1591">
                  <c:v>83.9</c:v>
                </c:pt>
                <c:pt idx="1592">
                  <c:v>83.7</c:v>
                </c:pt>
                <c:pt idx="1593">
                  <c:v>84.3</c:v>
                </c:pt>
                <c:pt idx="1594">
                  <c:v>83.7</c:v>
                </c:pt>
                <c:pt idx="1595">
                  <c:v>84.3</c:v>
                </c:pt>
                <c:pt idx="1596">
                  <c:v>84.6</c:v>
                </c:pt>
                <c:pt idx="1597">
                  <c:v>84.3</c:v>
                </c:pt>
                <c:pt idx="1598">
                  <c:v>84.2</c:v>
                </c:pt>
                <c:pt idx="1599">
                  <c:v>84.3</c:v>
                </c:pt>
                <c:pt idx="1600">
                  <c:v>84.6</c:v>
                </c:pt>
                <c:pt idx="1601">
                  <c:v>84.6</c:v>
                </c:pt>
                <c:pt idx="1602">
                  <c:v>84.3</c:v>
                </c:pt>
                <c:pt idx="1603">
                  <c:v>84.3</c:v>
                </c:pt>
                <c:pt idx="1604">
                  <c:v>85.4</c:v>
                </c:pt>
                <c:pt idx="1605">
                  <c:v>85.7</c:v>
                </c:pt>
                <c:pt idx="1606">
                  <c:v>86</c:v>
                </c:pt>
                <c:pt idx="1607">
                  <c:v>86.5</c:v>
                </c:pt>
                <c:pt idx="1608">
                  <c:v>87.1</c:v>
                </c:pt>
                <c:pt idx="1609">
                  <c:v>88</c:v>
                </c:pt>
                <c:pt idx="1610">
                  <c:v>88.6</c:v>
                </c:pt>
                <c:pt idx="1611">
                  <c:v>89.3</c:v>
                </c:pt>
                <c:pt idx="1612">
                  <c:v>89.8</c:v>
                </c:pt>
                <c:pt idx="1613">
                  <c:v>90.5</c:v>
                </c:pt>
                <c:pt idx="1614">
                  <c:v>91.4</c:v>
                </c:pt>
                <c:pt idx="1615">
                  <c:v>92.1</c:v>
                </c:pt>
                <c:pt idx="1616">
                  <c:v>92.7</c:v>
                </c:pt>
                <c:pt idx="1617">
                  <c:v>93.6</c:v>
                </c:pt>
                <c:pt idx="1618">
                  <c:v>94.2</c:v>
                </c:pt>
                <c:pt idx="1619">
                  <c:v>95.3</c:v>
                </c:pt>
                <c:pt idx="1620">
                  <c:v>95.9</c:v>
                </c:pt>
                <c:pt idx="1621">
                  <c:v>95.9</c:v>
                </c:pt>
                <c:pt idx="1622">
                  <c:v>97.1</c:v>
                </c:pt>
                <c:pt idx="1623">
                  <c:v>97.7</c:v>
                </c:pt>
                <c:pt idx="1624">
                  <c:v>98.4</c:v>
                </c:pt>
                <c:pt idx="1625">
                  <c:v>99.2</c:v>
                </c:pt>
                <c:pt idx="1626">
                  <c:v>99.9</c:v>
                </c:pt>
                <c:pt idx="1627">
                  <c:v>100.7</c:v>
                </c:pt>
                <c:pt idx="1628">
                  <c:v>101.6</c:v>
                </c:pt>
                <c:pt idx="1629">
                  <c:v>102.2</c:v>
                </c:pt>
                <c:pt idx="1630">
                  <c:v>102.7</c:v>
                </c:pt>
                <c:pt idx="1631">
                  <c:v>103.4</c:v>
                </c:pt>
                <c:pt idx="1632">
                  <c:v>103.7</c:v>
                </c:pt>
                <c:pt idx="1633">
                  <c:v>104.9</c:v>
                </c:pt>
                <c:pt idx="1634">
                  <c:v>105.8</c:v>
                </c:pt>
                <c:pt idx="1635">
                  <c:v>106.2</c:v>
                </c:pt>
                <c:pt idx="1636">
                  <c:v>106</c:v>
                </c:pt>
                <c:pt idx="1637">
                  <c:v>107.2</c:v>
                </c:pt>
                <c:pt idx="1638">
                  <c:v>107.5</c:v>
                </c:pt>
                <c:pt idx="1639">
                  <c:v>108.4</c:v>
                </c:pt>
                <c:pt idx="1640">
                  <c:v>108.9</c:v>
                </c:pt>
                <c:pt idx="1641">
                  <c:v>109.6</c:v>
                </c:pt>
                <c:pt idx="1642">
                  <c:v>109.9</c:v>
                </c:pt>
                <c:pt idx="1643">
                  <c:v>110.3</c:v>
                </c:pt>
                <c:pt idx="1644">
                  <c:v>110.6</c:v>
                </c:pt>
                <c:pt idx="1645">
                  <c:v>111.5</c:v>
                </c:pt>
                <c:pt idx="1646">
                  <c:v>111.9</c:v>
                </c:pt>
                <c:pt idx="1647">
                  <c:v>112.2</c:v>
                </c:pt>
                <c:pt idx="1648">
                  <c:v>112.7</c:v>
                </c:pt>
                <c:pt idx="1649">
                  <c:v>113.7</c:v>
                </c:pt>
                <c:pt idx="1650">
                  <c:v>114.1</c:v>
                </c:pt>
                <c:pt idx="1651">
                  <c:v>114.5</c:v>
                </c:pt>
                <c:pt idx="1652">
                  <c:v>115.3</c:v>
                </c:pt>
                <c:pt idx="1653">
                  <c:v>116.3</c:v>
                </c:pt>
                <c:pt idx="1654">
                  <c:v>116.6</c:v>
                </c:pt>
                <c:pt idx="1655">
                  <c:v>117</c:v>
                </c:pt>
                <c:pt idx="1656">
                  <c:v>118</c:v>
                </c:pt>
                <c:pt idx="1657">
                  <c:v>118</c:v>
                </c:pt>
                <c:pt idx="1658">
                  <c:v>119.3</c:v>
                </c:pt>
                <c:pt idx="1659">
                  <c:v>120.1</c:v>
                </c:pt>
                <c:pt idx="1660">
                  <c:v>120.5</c:v>
                </c:pt>
                <c:pt idx="1661">
                  <c:v>121.4</c:v>
                </c:pt>
                <c:pt idx="1662">
                  <c:v>122</c:v>
                </c:pt>
                <c:pt idx="1663">
                  <c:v>122.9</c:v>
                </c:pt>
                <c:pt idx="1664">
                  <c:v>123.5</c:v>
                </c:pt>
                <c:pt idx="1665">
                  <c:v>123.6</c:v>
                </c:pt>
                <c:pt idx="1666">
                  <c:v>123.9</c:v>
                </c:pt>
                <c:pt idx="1667">
                  <c:v>124.5</c:v>
                </c:pt>
                <c:pt idx="1668">
                  <c:v>125.3</c:v>
                </c:pt>
                <c:pt idx="1669">
                  <c:v>126.1</c:v>
                </c:pt>
                <c:pt idx="1670">
                  <c:v>126.8</c:v>
                </c:pt>
                <c:pt idx="1671">
                  <c:v>128</c:v>
                </c:pt>
                <c:pt idx="1672">
                  <c:v>128.30000000000001</c:v>
                </c:pt>
                <c:pt idx="1673">
                  <c:v>129.80000000000001</c:v>
                </c:pt>
                <c:pt idx="1674">
                  <c:v>130.4</c:v>
                </c:pt>
                <c:pt idx="1675">
                  <c:v>131.9</c:v>
                </c:pt>
                <c:pt idx="1676">
                  <c:v>132.4</c:v>
                </c:pt>
                <c:pt idx="1677">
                  <c:v>133.6</c:v>
                </c:pt>
                <c:pt idx="1678">
                  <c:v>134</c:v>
                </c:pt>
                <c:pt idx="1679">
                  <c:v>135</c:v>
                </c:pt>
                <c:pt idx="1680">
                  <c:v>135.4</c:v>
                </c:pt>
                <c:pt idx="1681">
                  <c:v>136.6</c:v>
                </c:pt>
                <c:pt idx="1682">
                  <c:v>136.80000000000001</c:v>
                </c:pt>
                <c:pt idx="1683">
                  <c:v>137.4</c:v>
                </c:pt>
                <c:pt idx="1684">
                  <c:v>137.6</c:v>
                </c:pt>
                <c:pt idx="1685">
                  <c:v>138.9</c:v>
                </c:pt>
                <c:pt idx="1686">
                  <c:v>139</c:v>
                </c:pt>
                <c:pt idx="1687">
                  <c:v>140.19999999999999</c:v>
                </c:pt>
                <c:pt idx="1688">
                  <c:v>140.5</c:v>
                </c:pt>
                <c:pt idx="1689">
                  <c:v>140.69999999999999</c:v>
                </c:pt>
                <c:pt idx="1690">
                  <c:v>141.69999999999999</c:v>
                </c:pt>
                <c:pt idx="1691">
                  <c:v>141.5</c:v>
                </c:pt>
                <c:pt idx="1692">
                  <c:v>142.4</c:v>
                </c:pt>
                <c:pt idx="1693">
                  <c:v>143.19999999999999</c:v>
                </c:pt>
                <c:pt idx="1694">
                  <c:v>143.9</c:v>
                </c:pt>
                <c:pt idx="1695">
                  <c:v>144.19999999999999</c:v>
                </c:pt>
                <c:pt idx="1696">
                  <c:v>144.5</c:v>
                </c:pt>
                <c:pt idx="1697">
                  <c:v>145</c:v>
                </c:pt>
                <c:pt idx="1698">
                  <c:v>145.80000000000001</c:v>
                </c:pt>
                <c:pt idx="1699">
                  <c:v>146.30000000000001</c:v>
                </c:pt>
                <c:pt idx="1700">
                  <c:v>146.80000000000001</c:v>
                </c:pt>
                <c:pt idx="1701">
                  <c:v>147.1</c:v>
                </c:pt>
                <c:pt idx="1702">
                  <c:v>147.6</c:v>
                </c:pt>
                <c:pt idx="1703">
                  <c:v>148</c:v>
                </c:pt>
                <c:pt idx="1704">
                  <c:v>148.30000000000001</c:v>
                </c:pt>
                <c:pt idx="1705">
                  <c:v>148.80000000000001</c:v>
                </c:pt>
                <c:pt idx="1706">
                  <c:v>149.30000000000001</c:v>
                </c:pt>
                <c:pt idx="1707">
                  <c:v>149.80000000000001</c:v>
                </c:pt>
                <c:pt idx="1708">
                  <c:v>150.19999999999999</c:v>
                </c:pt>
                <c:pt idx="1709">
                  <c:v>150.5</c:v>
                </c:pt>
                <c:pt idx="1710">
                  <c:v>150.80000000000001</c:v>
                </c:pt>
                <c:pt idx="1711">
                  <c:v>151.30000000000001</c:v>
                </c:pt>
                <c:pt idx="1712">
                  <c:v>151.19999999999999</c:v>
                </c:pt>
                <c:pt idx="1713">
                  <c:v>151.5</c:v>
                </c:pt>
                <c:pt idx="1714">
                  <c:v>151.80000000000001</c:v>
                </c:pt>
                <c:pt idx="1715">
                  <c:v>152.5</c:v>
                </c:pt>
                <c:pt idx="1716">
                  <c:v>152.5</c:v>
                </c:pt>
                <c:pt idx="1717">
                  <c:v>153.30000000000001</c:v>
                </c:pt>
                <c:pt idx="1718">
                  <c:v>153.30000000000001</c:v>
                </c:pt>
                <c:pt idx="1719">
                  <c:v>153.69999999999999</c:v>
                </c:pt>
                <c:pt idx="1720">
                  <c:v>154.30000000000001</c:v>
                </c:pt>
                <c:pt idx="1721">
                  <c:v>154.9</c:v>
                </c:pt>
                <c:pt idx="1722">
                  <c:v>154.6</c:v>
                </c:pt>
                <c:pt idx="1723">
                  <c:v>155.30000000000001</c:v>
                </c:pt>
                <c:pt idx="1724">
                  <c:v>155.9</c:v>
                </c:pt>
                <c:pt idx="1725">
                  <c:v>156.5</c:v>
                </c:pt>
                <c:pt idx="1726">
                  <c:v>157.19999999999999</c:v>
                </c:pt>
                <c:pt idx="1727">
                  <c:v>157.6</c:v>
                </c:pt>
                <c:pt idx="1728">
                  <c:v>158</c:v>
                </c:pt>
                <c:pt idx="1729">
                  <c:v>158.6</c:v>
                </c:pt>
                <c:pt idx="1730">
                  <c:v>159.30000000000001</c:v>
                </c:pt>
                <c:pt idx="1731">
                  <c:v>159.80000000000001</c:v>
                </c:pt>
                <c:pt idx="1732">
                  <c:v>160.1</c:v>
                </c:pt>
                <c:pt idx="1733">
                  <c:v>160.80000000000001</c:v>
                </c:pt>
                <c:pt idx="1734">
                  <c:v>161.4</c:v>
                </c:pt>
                <c:pt idx="1735">
                  <c:v>162</c:v>
                </c:pt>
                <c:pt idx="1736">
                  <c:v>162.6</c:v>
                </c:pt>
                <c:pt idx="1737">
                  <c:v>162.6</c:v>
                </c:pt>
                <c:pt idx="1738">
                  <c:v>163</c:v>
                </c:pt>
                <c:pt idx="1739">
                  <c:v>163.6</c:v>
                </c:pt>
                <c:pt idx="1740">
                  <c:v>164.4</c:v>
                </c:pt>
                <c:pt idx="1741">
                  <c:v>164.7</c:v>
                </c:pt>
                <c:pt idx="1742">
                  <c:v>165.7</c:v>
                </c:pt>
                <c:pt idx="1743">
                  <c:v>165.7</c:v>
                </c:pt>
                <c:pt idx="1744">
                  <c:v>166.8</c:v>
                </c:pt>
                <c:pt idx="1745">
                  <c:v>167.5</c:v>
                </c:pt>
                <c:pt idx="1746">
                  <c:v>168</c:v>
                </c:pt>
                <c:pt idx="1747">
                  <c:v>168.3</c:v>
                </c:pt>
                <c:pt idx="1748">
                  <c:v>168.7</c:v>
                </c:pt>
                <c:pt idx="1749">
                  <c:v>169.6</c:v>
                </c:pt>
                <c:pt idx="1750">
                  <c:v>170.1</c:v>
                </c:pt>
                <c:pt idx="1751">
                  <c:v>170.7</c:v>
                </c:pt>
                <c:pt idx="1752">
                  <c:v>170.5</c:v>
                </c:pt>
                <c:pt idx="1753">
                  <c:v>171.3</c:v>
                </c:pt>
                <c:pt idx="1754">
                  <c:v>171.7</c:v>
                </c:pt>
                <c:pt idx="1755">
                  <c:v>171.1</c:v>
                </c:pt>
                <c:pt idx="1756">
                  <c:v>172.6</c:v>
                </c:pt>
                <c:pt idx="1757">
                  <c:v>172.4</c:v>
                </c:pt>
                <c:pt idx="1758">
                  <c:v>173.2</c:v>
                </c:pt>
                <c:pt idx="1759">
                  <c:v>173.5</c:v>
                </c:pt>
                <c:pt idx="1760">
                  <c:v>174.2</c:v>
                </c:pt>
                <c:pt idx="1761">
                  <c:v>174.1</c:v>
                </c:pt>
                <c:pt idx="1762">
                  <c:v>175</c:v>
                </c:pt>
                <c:pt idx="1763">
                  <c:v>175.3</c:v>
                </c:pt>
                <c:pt idx="1764">
                  <c:v>175.6</c:v>
                </c:pt>
                <c:pt idx="1765">
                  <c:v>176</c:v>
                </c:pt>
                <c:pt idx="1766">
                  <c:v>176.9</c:v>
                </c:pt>
                <c:pt idx="1767">
                  <c:v>177.8</c:v>
                </c:pt>
                <c:pt idx="1768">
                  <c:v>178.1</c:v>
                </c:pt>
                <c:pt idx="1769">
                  <c:v>178.6</c:v>
                </c:pt>
                <c:pt idx="1770">
                  <c:v>179.5</c:v>
                </c:pt>
                <c:pt idx="1771">
                  <c:v>180.2</c:v>
                </c:pt>
                <c:pt idx="1772">
                  <c:v>181.8</c:v>
                </c:pt>
                <c:pt idx="1773">
                  <c:v>182.4</c:v>
                </c:pt>
                <c:pt idx="1774">
                  <c:v>182.6</c:v>
                </c:pt>
                <c:pt idx="1775">
                  <c:v>183.9</c:v>
                </c:pt>
                <c:pt idx="1776">
                  <c:v>184.5</c:v>
                </c:pt>
                <c:pt idx="1777">
                  <c:v>184.5</c:v>
                </c:pt>
                <c:pt idx="1778">
                  <c:v>184.7</c:v>
                </c:pt>
                <c:pt idx="1779">
                  <c:v>185.1</c:v>
                </c:pt>
                <c:pt idx="1780">
                  <c:v>185.7</c:v>
                </c:pt>
                <c:pt idx="1781">
                  <c:v>186</c:v>
                </c:pt>
                <c:pt idx="1782">
                  <c:v>186.7</c:v>
                </c:pt>
                <c:pt idx="1783">
                  <c:v>186.6</c:v>
                </c:pt>
                <c:pt idx="1784">
                  <c:v>186.7</c:v>
                </c:pt>
                <c:pt idx="1785">
                  <c:v>186.7</c:v>
                </c:pt>
                <c:pt idx="1786">
                  <c:v>187.1</c:v>
                </c:pt>
                <c:pt idx="1787">
                  <c:v>188.1</c:v>
                </c:pt>
                <c:pt idx="1788">
                  <c:v>187.9</c:v>
                </c:pt>
                <c:pt idx="1789">
                  <c:v>187.4</c:v>
                </c:pt>
                <c:pt idx="1790">
                  <c:v>188.3</c:v>
                </c:pt>
                <c:pt idx="1791">
                  <c:v>188.6</c:v>
                </c:pt>
                <c:pt idx="1792">
                  <c:v>188.3</c:v>
                </c:pt>
                <c:pt idx="1793">
                  <c:v>188.6</c:v>
                </c:pt>
                <c:pt idx="1794">
                  <c:v>189.3</c:v>
                </c:pt>
                <c:pt idx="1795">
                  <c:v>189.2</c:v>
                </c:pt>
                <c:pt idx="1796">
                  <c:v>189.7</c:v>
                </c:pt>
                <c:pt idx="1797">
                  <c:v>190.4</c:v>
                </c:pt>
                <c:pt idx="1798">
                  <c:v>191.2</c:v>
                </c:pt>
                <c:pt idx="1799">
                  <c:v>191.6</c:v>
                </c:pt>
                <c:pt idx="1800">
                  <c:v>192.1</c:v>
                </c:pt>
                <c:pt idx="1801">
                  <c:v>192.4</c:v>
                </c:pt>
                <c:pt idx="1802">
                  <c:v>193.3</c:v>
                </c:pt>
                <c:pt idx="1803">
                  <c:v>193.4</c:v>
                </c:pt>
                <c:pt idx="1804">
                  <c:v>194.7</c:v>
                </c:pt>
                <c:pt idx="1805">
                  <c:v>194.7</c:v>
                </c:pt>
                <c:pt idx="1806">
                  <c:v>195.4</c:v>
                </c:pt>
                <c:pt idx="1807">
                  <c:v>195.2</c:v>
                </c:pt>
                <c:pt idx="1808">
                  <c:v>195.7</c:v>
                </c:pt>
                <c:pt idx="1809">
                  <c:v>196.3</c:v>
                </c:pt>
                <c:pt idx="1810">
                  <c:v>196.7</c:v>
                </c:pt>
                <c:pt idx="1811">
                  <c:v>196.9</c:v>
                </c:pt>
                <c:pt idx="1812">
                  <c:v>197</c:v>
                </c:pt>
                <c:pt idx="1813">
                  <c:v>197.3</c:v>
                </c:pt>
                <c:pt idx="1814">
                  <c:v>197.9</c:v>
                </c:pt>
                <c:pt idx="1815">
                  <c:v>197.7</c:v>
                </c:pt>
                <c:pt idx="1816">
                  <c:v>198.2</c:v>
                </c:pt>
                <c:pt idx="1817">
                  <c:v>198.9</c:v>
                </c:pt>
                <c:pt idx="1818">
                  <c:v>199.1</c:v>
                </c:pt>
                <c:pt idx="1819">
                  <c:v>198.9</c:v>
                </c:pt>
                <c:pt idx="1820">
                  <c:v>199.2</c:v>
                </c:pt>
                <c:pt idx="1821">
                  <c:v>199.3</c:v>
                </c:pt>
                <c:pt idx="1822">
                  <c:v>199.5</c:v>
                </c:pt>
                <c:pt idx="1823">
                  <c:v>199.6</c:v>
                </c:pt>
                <c:pt idx="1824">
                  <c:v>199.8</c:v>
                </c:pt>
                <c:pt idx="1825">
                  <c:v>200.4</c:v>
                </c:pt>
                <c:pt idx="1826">
                  <c:v>200.2</c:v>
                </c:pt>
                <c:pt idx="1827">
                  <c:v>200.1</c:v>
                </c:pt>
                <c:pt idx="1828">
                  <c:v>200.2</c:v>
                </c:pt>
                <c:pt idx="1829">
                  <c:v>200.5</c:v>
                </c:pt>
                <c:pt idx="1830">
                  <c:v>200.3</c:v>
                </c:pt>
                <c:pt idx="1831">
                  <c:v>200</c:v>
                </c:pt>
                <c:pt idx="1832">
                  <c:v>199.7</c:v>
                </c:pt>
                <c:pt idx="1833">
                  <c:v>199.8</c:v>
                </c:pt>
                <c:pt idx="1834">
                  <c:v>199.8</c:v>
                </c:pt>
                <c:pt idx="1835">
                  <c:v>200.4</c:v>
                </c:pt>
                <c:pt idx="1836">
                  <c:v>199.9</c:v>
                </c:pt>
                <c:pt idx="1837">
                  <c:v>199.7</c:v>
                </c:pt>
                <c:pt idx="1838">
                  <c:v>200.2</c:v>
                </c:pt>
                <c:pt idx="1839">
                  <c:v>200.5</c:v>
                </c:pt>
                <c:pt idx="1840">
                  <c:v>200.3</c:v>
                </c:pt>
                <c:pt idx="1841">
                  <c:v>200.3</c:v>
                </c:pt>
                <c:pt idx="1842">
                  <c:v>201</c:v>
                </c:pt>
                <c:pt idx="1843">
                  <c:v>200.9</c:v>
                </c:pt>
                <c:pt idx="1844">
                  <c:v>200.9</c:v>
                </c:pt>
                <c:pt idx="1845">
                  <c:v>201</c:v>
                </c:pt>
                <c:pt idx="1846">
                  <c:v>201.4</c:v>
                </c:pt>
                <c:pt idx="1847">
                  <c:v>201.4</c:v>
                </c:pt>
                <c:pt idx="1848">
                  <c:v>201.4</c:v>
                </c:pt>
                <c:pt idx="1849">
                  <c:v>201.4</c:v>
                </c:pt>
                <c:pt idx="1850">
                  <c:v>201.7</c:v>
                </c:pt>
                <c:pt idx="1851">
                  <c:v>201.9</c:v>
                </c:pt>
                <c:pt idx="1852">
                  <c:v>201.9</c:v>
                </c:pt>
                <c:pt idx="1853">
                  <c:v>202.2</c:v>
                </c:pt>
                <c:pt idx="1854">
                  <c:v>202.2</c:v>
                </c:pt>
                <c:pt idx="1855">
                  <c:v>202.9</c:v>
                </c:pt>
                <c:pt idx="1856">
                  <c:v>202.9</c:v>
                </c:pt>
                <c:pt idx="1857">
                  <c:v>203</c:v>
                </c:pt>
                <c:pt idx="1858">
                  <c:v>203.3</c:v>
                </c:pt>
                <c:pt idx="1859">
                  <c:v>204.2</c:v>
                </c:pt>
                <c:pt idx="1860">
                  <c:v>204.5</c:v>
                </c:pt>
                <c:pt idx="1861">
                  <c:v>204.8</c:v>
                </c:pt>
                <c:pt idx="1862">
                  <c:v>205.6</c:v>
                </c:pt>
                <c:pt idx="1863">
                  <c:v>206</c:v>
                </c:pt>
                <c:pt idx="1864">
                  <c:v>206.6</c:v>
                </c:pt>
                <c:pt idx="1865">
                  <c:v>207.1</c:v>
                </c:pt>
                <c:pt idx="1866">
                  <c:v>207.8</c:v>
                </c:pt>
                <c:pt idx="1867">
                  <c:v>208.6</c:v>
                </c:pt>
                <c:pt idx="1868">
                  <c:v>209.5</c:v>
                </c:pt>
                <c:pt idx="1869">
                  <c:v>210.6</c:v>
                </c:pt>
                <c:pt idx="1870">
                  <c:v>210.9</c:v>
                </c:pt>
                <c:pt idx="1871">
                  <c:v>211.8</c:v>
                </c:pt>
                <c:pt idx="1872">
                  <c:v>211.8</c:v>
                </c:pt>
                <c:pt idx="1873">
                  <c:v>212.3</c:v>
                </c:pt>
                <c:pt idx="1874">
                  <c:v>212.8</c:v>
                </c:pt>
                <c:pt idx="1875">
                  <c:v>213.9</c:v>
                </c:pt>
                <c:pt idx="1876">
                  <c:v>214.2</c:v>
                </c:pt>
                <c:pt idx="1877">
                  <c:v>214.2</c:v>
                </c:pt>
                <c:pt idx="1878">
                  <c:v>214.8</c:v>
                </c:pt>
                <c:pt idx="1879">
                  <c:v>214.7</c:v>
                </c:pt>
                <c:pt idx="1880">
                  <c:v>214.5</c:v>
                </c:pt>
                <c:pt idx="1881">
                  <c:v>215.1</c:v>
                </c:pt>
                <c:pt idx="1882">
                  <c:v>215.2</c:v>
                </c:pt>
                <c:pt idx="1883">
                  <c:v>215.4</c:v>
                </c:pt>
                <c:pt idx="1884">
                  <c:v>215.1</c:v>
                </c:pt>
                <c:pt idx="1885">
                  <c:v>215.6</c:v>
                </c:pt>
                <c:pt idx="1886">
                  <c:v>215.2</c:v>
                </c:pt>
                <c:pt idx="1887">
                  <c:v>215.5</c:v>
                </c:pt>
                <c:pt idx="1888">
                  <c:v>215.3</c:v>
                </c:pt>
                <c:pt idx="1889">
                  <c:v>215.3</c:v>
                </c:pt>
                <c:pt idx="1890">
                  <c:v>216.1</c:v>
                </c:pt>
                <c:pt idx="1891">
                  <c:v>217.1</c:v>
                </c:pt>
                <c:pt idx="1892">
                  <c:v>217.3</c:v>
                </c:pt>
                <c:pt idx="1893">
                  <c:v>218.3</c:v>
                </c:pt>
                <c:pt idx="1894">
                  <c:v>218.7</c:v>
                </c:pt>
                <c:pt idx="1895">
                  <c:v>219.6</c:v>
                </c:pt>
                <c:pt idx="1896">
                  <c:v>220.3</c:v>
                </c:pt>
                <c:pt idx="1897">
                  <c:v>221.1</c:v>
                </c:pt>
                <c:pt idx="1898">
                  <c:v>221.4</c:v>
                </c:pt>
                <c:pt idx="1899">
                  <c:v>222.3</c:v>
                </c:pt>
                <c:pt idx="1900">
                  <c:v>222.7</c:v>
                </c:pt>
                <c:pt idx="1901">
                  <c:v>223.3</c:v>
                </c:pt>
                <c:pt idx="1902">
                  <c:v>223.3</c:v>
                </c:pt>
                <c:pt idx="1903">
                  <c:v>223.7</c:v>
                </c:pt>
                <c:pt idx="1904">
                  <c:v>224</c:v>
                </c:pt>
                <c:pt idx="1905">
                  <c:v>224.9</c:v>
                </c:pt>
                <c:pt idx="1906">
                  <c:v>225.6</c:v>
                </c:pt>
                <c:pt idx="1907">
                  <c:v>226.9</c:v>
                </c:pt>
                <c:pt idx="1908">
                  <c:v>227.9</c:v>
                </c:pt>
                <c:pt idx="1909">
                  <c:v>229.6</c:v>
                </c:pt>
                <c:pt idx="1910">
                  <c:v>230.8</c:v>
                </c:pt>
                <c:pt idx="1911">
                  <c:v>232.2</c:v>
                </c:pt>
                <c:pt idx="1912">
                  <c:v>233.1</c:v>
                </c:pt>
                <c:pt idx="1913">
                  <c:v>234.2</c:v>
                </c:pt>
                <c:pt idx="1914">
                  <c:v>235.4</c:v>
                </c:pt>
                <c:pt idx="1915">
                  <c:v>235.9</c:v>
                </c:pt>
                <c:pt idx="1916">
                  <c:v>236.6</c:v>
                </c:pt>
                <c:pt idx="1917">
                  <c:v>237.1</c:v>
                </c:pt>
                <c:pt idx="1918">
                  <c:v>237.1</c:v>
                </c:pt>
                <c:pt idx="1919">
                  <c:v>238</c:v>
                </c:pt>
                <c:pt idx="1920">
                  <c:v>238.3</c:v>
                </c:pt>
                <c:pt idx="1921">
                  <c:v>238.5</c:v>
                </c:pt>
                <c:pt idx="1922">
                  <c:v>238.3</c:v>
                </c:pt>
                <c:pt idx="1923">
                  <c:v>238.7</c:v>
                </c:pt>
                <c:pt idx="1924">
                  <c:v>239</c:v>
                </c:pt>
                <c:pt idx="1925">
                  <c:v>239.4</c:v>
                </c:pt>
                <c:pt idx="1926">
                  <c:v>238.8</c:v>
                </c:pt>
                <c:pt idx="1927">
                  <c:v>239.1</c:v>
                </c:pt>
                <c:pt idx="1928">
                  <c:v>238.8</c:v>
                </c:pt>
                <c:pt idx="1929">
                  <c:v>239.3</c:v>
                </c:pt>
                <c:pt idx="1930">
                  <c:v>239.4</c:v>
                </c:pt>
                <c:pt idx="1931">
                  <c:v>239.4</c:v>
                </c:pt>
                <c:pt idx="1932">
                  <c:v>239.6</c:v>
                </c:pt>
                <c:pt idx="1933">
                  <c:v>239.2</c:v>
                </c:pt>
                <c:pt idx="1934">
                  <c:v>239.3</c:v>
                </c:pt>
                <c:pt idx="1935">
                  <c:v>238.9</c:v>
                </c:pt>
                <c:pt idx="1936">
                  <c:v>238.3</c:v>
                </c:pt>
                <c:pt idx="1937">
                  <c:v>238.4</c:v>
                </c:pt>
                <c:pt idx="1938">
                  <c:v>238.2</c:v>
                </c:pt>
                <c:pt idx="1939">
                  <c:v>238</c:v>
                </c:pt>
                <c:pt idx="1940">
                  <c:v>237.7</c:v>
                </c:pt>
                <c:pt idx="1941">
                  <c:v>237.3</c:v>
                </c:pt>
                <c:pt idx="1942">
                  <c:v>236.8</c:v>
                </c:pt>
                <c:pt idx="1943">
                  <c:v>237.5</c:v>
                </c:pt>
                <c:pt idx="1944">
                  <c:v>237.2</c:v>
                </c:pt>
                <c:pt idx="1945">
                  <c:v>236.7</c:v>
                </c:pt>
                <c:pt idx="1946">
                  <c:v>236.7</c:v>
                </c:pt>
                <c:pt idx="1947">
                  <c:v>236.7</c:v>
                </c:pt>
                <c:pt idx="1948">
                  <c:v>236.6</c:v>
                </c:pt>
                <c:pt idx="1949">
                  <c:v>236.3</c:v>
                </c:pt>
                <c:pt idx="1950">
                  <c:v>235.8</c:v>
                </c:pt>
                <c:pt idx="1951">
                  <c:v>236.7</c:v>
                </c:pt>
                <c:pt idx="1952">
                  <c:v>236.5</c:v>
                </c:pt>
                <c:pt idx="1953">
                  <c:v>236.6</c:v>
                </c:pt>
                <c:pt idx="1954">
                  <c:v>236.8</c:v>
                </c:pt>
                <c:pt idx="1955">
                  <c:v>236.8</c:v>
                </c:pt>
                <c:pt idx="1956">
                  <c:v>236.7</c:v>
                </c:pt>
                <c:pt idx="1957">
                  <c:v>237.6</c:v>
                </c:pt>
                <c:pt idx="1958">
                  <c:v>237.6</c:v>
                </c:pt>
                <c:pt idx="1959">
                  <c:v>238.1</c:v>
                </c:pt>
                <c:pt idx="1960">
                  <c:v>238.1</c:v>
                </c:pt>
                <c:pt idx="1961">
                  <c:v>238.7</c:v>
                </c:pt>
                <c:pt idx="1962">
                  <c:v>239.1</c:v>
                </c:pt>
                <c:pt idx="1963">
                  <c:v>239.5</c:v>
                </c:pt>
                <c:pt idx="1964">
                  <c:v>238.9</c:v>
                </c:pt>
                <c:pt idx="1965">
                  <c:v>238.9</c:v>
                </c:pt>
                <c:pt idx="1966">
                  <c:v>239</c:v>
                </c:pt>
                <c:pt idx="1967">
                  <c:v>239.7</c:v>
                </c:pt>
                <c:pt idx="1968">
                  <c:v>239.4</c:v>
                </c:pt>
                <c:pt idx="1969">
                  <c:v>239</c:v>
                </c:pt>
                <c:pt idx="1970">
                  <c:v>239.3</c:v>
                </c:pt>
                <c:pt idx="1971">
                  <c:v>238.3</c:v>
                </c:pt>
                <c:pt idx="1972">
                  <c:v>239.2</c:v>
                </c:pt>
                <c:pt idx="1973">
                  <c:v>239.1</c:v>
                </c:pt>
                <c:pt idx="1974">
                  <c:v>238.6</c:v>
                </c:pt>
                <c:pt idx="1975">
                  <c:v>238.3</c:v>
                </c:pt>
                <c:pt idx="1976">
                  <c:v>238.2</c:v>
                </c:pt>
                <c:pt idx="1977">
                  <c:v>238.5</c:v>
                </c:pt>
                <c:pt idx="1978">
                  <c:v>238.7</c:v>
                </c:pt>
                <c:pt idx="1979">
                  <c:v>239</c:v>
                </c:pt>
                <c:pt idx="1980">
                  <c:v>239</c:v>
                </c:pt>
                <c:pt idx="1981">
                  <c:v>240.2</c:v>
                </c:pt>
                <c:pt idx="1982">
                  <c:v>239.5</c:v>
                </c:pt>
                <c:pt idx="1983">
                  <c:v>240</c:v>
                </c:pt>
                <c:pt idx="1984">
                  <c:v>240.2</c:v>
                </c:pt>
                <c:pt idx="1985">
                  <c:v>240.1</c:v>
                </c:pt>
                <c:pt idx="1986">
                  <c:v>240.8</c:v>
                </c:pt>
                <c:pt idx="1987">
                  <c:v>241</c:v>
                </c:pt>
                <c:pt idx="1988">
                  <c:v>240.9</c:v>
                </c:pt>
                <c:pt idx="1989">
                  <c:v>241</c:v>
                </c:pt>
                <c:pt idx="1990">
                  <c:v>241.2</c:v>
                </c:pt>
                <c:pt idx="1991">
                  <c:v>241.7</c:v>
                </c:pt>
                <c:pt idx="1992">
                  <c:v>242.3</c:v>
                </c:pt>
                <c:pt idx="1993">
                  <c:v>242.3</c:v>
                </c:pt>
                <c:pt idx="1994">
                  <c:v>242.8</c:v>
                </c:pt>
                <c:pt idx="1995">
                  <c:v>242.6</c:v>
                </c:pt>
                <c:pt idx="1996">
                  <c:v>242.8</c:v>
                </c:pt>
                <c:pt idx="1997">
                  <c:v>242.8</c:v>
                </c:pt>
                <c:pt idx="1998">
                  <c:v>242.4</c:v>
                </c:pt>
                <c:pt idx="1999">
                  <c:v>243</c:v>
                </c:pt>
                <c:pt idx="2000">
                  <c:v>243.2</c:v>
                </c:pt>
                <c:pt idx="2001">
                  <c:v>243.8</c:v>
                </c:pt>
                <c:pt idx="2002">
                  <c:v>243.9</c:v>
                </c:pt>
                <c:pt idx="2003">
                  <c:v>243.7</c:v>
                </c:pt>
                <c:pt idx="2004">
                  <c:v>244.6</c:v>
                </c:pt>
                <c:pt idx="2005">
                  <c:v>244.8</c:v>
                </c:pt>
                <c:pt idx="2006">
                  <c:v>246.2</c:v>
                </c:pt>
                <c:pt idx="2007">
                  <c:v>246.6</c:v>
                </c:pt>
                <c:pt idx="2008">
                  <c:v>247.1</c:v>
                </c:pt>
                <c:pt idx="2009">
                  <c:v>247.6</c:v>
                </c:pt>
                <c:pt idx="2010">
                  <c:v>247.5</c:v>
                </c:pt>
                <c:pt idx="2011">
                  <c:v>247.7</c:v>
                </c:pt>
                <c:pt idx="2012">
                  <c:v>247.7</c:v>
                </c:pt>
                <c:pt idx="2013">
                  <c:v>247.4</c:v>
                </c:pt>
                <c:pt idx="2014">
                  <c:v>247.6</c:v>
                </c:pt>
                <c:pt idx="2015">
                  <c:v>247.6</c:v>
                </c:pt>
                <c:pt idx="2016">
                  <c:v>247.3</c:v>
                </c:pt>
                <c:pt idx="2017">
                  <c:v>247.1</c:v>
                </c:pt>
                <c:pt idx="2018">
                  <c:v>247.3</c:v>
                </c:pt>
                <c:pt idx="2019">
                  <c:v>247.2</c:v>
                </c:pt>
                <c:pt idx="2020">
                  <c:v>247.3</c:v>
                </c:pt>
                <c:pt idx="2021">
                  <c:v>247.2</c:v>
                </c:pt>
                <c:pt idx="2022">
                  <c:v>247.2</c:v>
                </c:pt>
                <c:pt idx="2023">
                  <c:v>247.8</c:v>
                </c:pt>
                <c:pt idx="2024">
                  <c:v>248.2</c:v>
                </c:pt>
                <c:pt idx="2025">
                  <c:v>249</c:v>
                </c:pt>
                <c:pt idx="2026">
                  <c:v>249.8</c:v>
                </c:pt>
                <c:pt idx="2027">
                  <c:v>251</c:v>
                </c:pt>
                <c:pt idx="2028">
                  <c:v>250.2</c:v>
                </c:pt>
                <c:pt idx="2029">
                  <c:v>250.7</c:v>
                </c:pt>
                <c:pt idx="2030">
                  <c:v>250.9</c:v>
                </c:pt>
                <c:pt idx="2031">
                  <c:v>251.3</c:v>
                </c:pt>
                <c:pt idx="2032">
                  <c:v>251.2</c:v>
                </c:pt>
                <c:pt idx="2033">
                  <c:v>251.5</c:v>
                </c:pt>
                <c:pt idx="2034">
                  <c:v>251.5</c:v>
                </c:pt>
                <c:pt idx="2035">
                  <c:v>251.6</c:v>
                </c:pt>
                <c:pt idx="2036">
                  <c:v>251.9</c:v>
                </c:pt>
                <c:pt idx="2037">
                  <c:v>252.3</c:v>
                </c:pt>
                <c:pt idx="2038">
                  <c:v>252.4</c:v>
                </c:pt>
                <c:pt idx="2039">
                  <c:v>252.6</c:v>
                </c:pt>
                <c:pt idx="2040">
                  <c:v>252.6</c:v>
                </c:pt>
                <c:pt idx="2041">
                  <c:v>253.1</c:v>
                </c:pt>
                <c:pt idx="2042">
                  <c:v>254.7</c:v>
                </c:pt>
                <c:pt idx="2043">
                  <c:v>255.6</c:v>
                </c:pt>
                <c:pt idx="2044">
                  <c:v>256.39999999999998</c:v>
                </c:pt>
                <c:pt idx="2045">
                  <c:v>256.7</c:v>
                </c:pt>
                <c:pt idx="2046">
                  <c:v>256.60000000000002</c:v>
                </c:pt>
                <c:pt idx="2047">
                  <c:v>256.60000000000002</c:v>
                </c:pt>
                <c:pt idx="2048">
                  <c:v>257.7</c:v>
                </c:pt>
                <c:pt idx="2049">
                  <c:v>257.7</c:v>
                </c:pt>
                <c:pt idx="2050">
                  <c:v>257.7</c:v>
                </c:pt>
                <c:pt idx="2051">
                  <c:v>258.60000000000002</c:v>
                </c:pt>
                <c:pt idx="2052">
                  <c:v>259.60000000000002</c:v>
                </c:pt>
                <c:pt idx="2053">
                  <c:v>260.39999999999998</c:v>
                </c:pt>
                <c:pt idx="2054">
                  <c:v>260.7</c:v>
                </c:pt>
                <c:pt idx="2055">
                  <c:v>260.3</c:v>
                </c:pt>
                <c:pt idx="2056">
                  <c:v>260.10000000000002</c:v>
                </c:pt>
                <c:pt idx="2057">
                  <c:v>260.39999999999998</c:v>
                </c:pt>
                <c:pt idx="2058">
                  <c:v>260.5</c:v>
                </c:pt>
                <c:pt idx="2059">
                  <c:v>261.10000000000002</c:v>
                </c:pt>
                <c:pt idx="2060">
                  <c:v>261.10000000000002</c:v>
                </c:pt>
                <c:pt idx="2061">
                  <c:v>262</c:v>
                </c:pt>
                <c:pt idx="2062">
                  <c:v>261.7</c:v>
                </c:pt>
                <c:pt idx="2063">
                  <c:v>261.60000000000002</c:v>
                </c:pt>
                <c:pt idx="2064">
                  <c:v>261.3</c:v>
                </c:pt>
                <c:pt idx="2065">
                  <c:v>260.60000000000002</c:v>
                </c:pt>
                <c:pt idx="2066">
                  <c:v>260.60000000000002</c:v>
                </c:pt>
                <c:pt idx="2067">
                  <c:v>260.3</c:v>
                </c:pt>
                <c:pt idx="2068">
                  <c:v>260.5</c:v>
                </c:pt>
                <c:pt idx="2069">
                  <c:v>259.7</c:v>
                </c:pt>
                <c:pt idx="2070">
                  <c:v>260.8</c:v>
                </c:pt>
                <c:pt idx="2071">
                  <c:v>261.3</c:v>
                </c:pt>
                <c:pt idx="2072">
                  <c:v>262</c:v>
                </c:pt>
                <c:pt idx="2073">
                  <c:v>261.89999999999998</c:v>
                </c:pt>
                <c:pt idx="2074">
                  <c:v>262.5</c:v>
                </c:pt>
                <c:pt idx="2075">
                  <c:v>264.2</c:v>
                </c:pt>
                <c:pt idx="2076">
                  <c:v>264.5</c:v>
                </c:pt>
                <c:pt idx="2077">
                  <c:v>265.39999999999998</c:v>
                </c:pt>
                <c:pt idx="2078">
                  <c:v>265.60000000000002</c:v>
                </c:pt>
                <c:pt idx="2079">
                  <c:v>266.60000000000002</c:v>
                </c:pt>
                <c:pt idx="2080">
                  <c:v>267.3</c:v>
                </c:pt>
                <c:pt idx="2081">
                  <c:v>267.3</c:v>
                </c:pt>
                <c:pt idx="2082">
                  <c:v>267.3</c:v>
                </c:pt>
                <c:pt idx="2083">
                  <c:v>267.8</c:v>
                </c:pt>
                <c:pt idx="2084">
                  <c:v>268.5</c:v>
                </c:pt>
                <c:pt idx="2085">
                  <c:v>269.7</c:v>
                </c:pt>
                <c:pt idx="2086">
                  <c:v>271.2</c:v>
                </c:pt>
                <c:pt idx="2087">
                  <c:v>271.7</c:v>
                </c:pt>
                <c:pt idx="2088">
                  <c:v>272.2</c:v>
                </c:pt>
                <c:pt idx="2089">
                  <c:v>272.2</c:v>
                </c:pt>
                <c:pt idx="2090">
                  <c:v>273.5</c:v>
                </c:pt>
                <c:pt idx="2091">
                  <c:v>273.89999999999998</c:v>
                </c:pt>
                <c:pt idx="2092">
                  <c:v>274.2</c:v>
                </c:pt>
                <c:pt idx="2093">
                  <c:v>274.89999999999998</c:v>
                </c:pt>
                <c:pt idx="2094">
                  <c:v>275.3</c:v>
                </c:pt>
                <c:pt idx="2095">
                  <c:v>276.2</c:v>
                </c:pt>
                <c:pt idx="2096">
                  <c:v>277.39999999999998</c:v>
                </c:pt>
                <c:pt idx="2097">
                  <c:v>278.39999999999998</c:v>
                </c:pt>
                <c:pt idx="2098">
                  <c:v>279.7</c:v>
                </c:pt>
                <c:pt idx="2099">
                  <c:v>280.3</c:v>
                </c:pt>
                <c:pt idx="2100">
                  <c:v>281.5</c:v>
                </c:pt>
                <c:pt idx="2101">
                  <c:v>280.8</c:v>
                </c:pt>
                <c:pt idx="2102">
                  <c:v>281.39999999999998</c:v>
                </c:pt>
                <c:pt idx="2103">
                  <c:v>281.39999999999998</c:v>
                </c:pt>
                <c:pt idx="2104">
                  <c:v>280.5</c:v>
                </c:pt>
                <c:pt idx="2105">
                  <c:v>280.5</c:v>
                </c:pt>
                <c:pt idx="2106">
                  <c:v>279.89999999999998</c:v>
                </c:pt>
                <c:pt idx="2107">
                  <c:v>279.8</c:v>
                </c:pt>
                <c:pt idx="2108">
                  <c:v>279.7</c:v>
                </c:pt>
                <c:pt idx="2109">
                  <c:v>279.2</c:v>
                </c:pt>
                <c:pt idx="2110">
                  <c:v>279.10000000000002</c:v>
                </c:pt>
                <c:pt idx="2111">
                  <c:v>279.10000000000002</c:v>
                </c:pt>
                <c:pt idx="2112">
                  <c:v>279.89999999999998</c:v>
                </c:pt>
                <c:pt idx="2113">
                  <c:v>279.60000000000002</c:v>
                </c:pt>
                <c:pt idx="2114">
                  <c:v>281.10000000000002</c:v>
                </c:pt>
                <c:pt idx="2115">
                  <c:v>281.39999999999998</c:v>
                </c:pt>
                <c:pt idx="2116">
                  <c:v>282.60000000000002</c:v>
                </c:pt>
                <c:pt idx="2117">
                  <c:v>282.8</c:v>
                </c:pt>
                <c:pt idx="2118">
                  <c:v>283</c:v>
                </c:pt>
                <c:pt idx="2119">
                  <c:v>283.3</c:v>
                </c:pt>
                <c:pt idx="2120">
                  <c:v>282.7</c:v>
                </c:pt>
                <c:pt idx="2121">
                  <c:v>284</c:v>
                </c:pt>
                <c:pt idx="2122">
                  <c:v>283</c:v>
                </c:pt>
                <c:pt idx="2123">
                  <c:v>282.89999999999998</c:v>
                </c:pt>
                <c:pt idx="2124">
                  <c:v>282.60000000000002</c:v>
                </c:pt>
                <c:pt idx="2125">
                  <c:v>282</c:v>
                </c:pt>
                <c:pt idx="2126">
                  <c:v>281.89999999999998</c:v>
                </c:pt>
                <c:pt idx="2127">
                  <c:v>281.89999999999998</c:v>
                </c:pt>
                <c:pt idx="2128">
                  <c:v>282</c:v>
                </c:pt>
                <c:pt idx="2129">
                  <c:v>281.89999999999998</c:v>
                </c:pt>
                <c:pt idx="2130">
                  <c:v>282.5</c:v>
                </c:pt>
                <c:pt idx="2131">
                  <c:v>282.2</c:v>
                </c:pt>
                <c:pt idx="2132">
                  <c:v>283</c:v>
                </c:pt>
                <c:pt idx="2133">
                  <c:v>283.2</c:v>
                </c:pt>
                <c:pt idx="2134">
                  <c:v>283</c:v>
                </c:pt>
                <c:pt idx="2135">
                  <c:v>283.2</c:v>
                </c:pt>
                <c:pt idx="2136">
                  <c:v>282.8</c:v>
                </c:pt>
                <c:pt idx="2137">
                  <c:v>282.5</c:v>
                </c:pt>
                <c:pt idx="2138">
                  <c:v>283.2</c:v>
                </c:pt>
                <c:pt idx="2139">
                  <c:v>283.7</c:v>
                </c:pt>
                <c:pt idx="2140">
                  <c:v>283.3</c:v>
                </c:pt>
                <c:pt idx="2141">
                  <c:v>283.3</c:v>
                </c:pt>
                <c:pt idx="2142">
                  <c:v>283</c:v>
                </c:pt>
                <c:pt idx="2143">
                  <c:v>282.5</c:v>
                </c:pt>
                <c:pt idx="2144">
                  <c:v>281.5</c:v>
                </c:pt>
                <c:pt idx="2145">
                  <c:v>281.10000000000002</c:v>
                </c:pt>
                <c:pt idx="2146">
                  <c:v>280.8</c:v>
                </c:pt>
                <c:pt idx="2147">
                  <c:v>280.8</c:v>
                </c:pt>
                <c:pt idx="2148">
                  <c:v>280.8</c:v>
                </c:pt>
                <c:pt idx="2149">
                  <c:v>280.8</c:v>
                </c:pt>
                <c:pt idx="2150">
                  <c:v>282.5</c:v>
                </c:pt>
                <c:pt idx="2151">
                  <c:v>283.39999999999998</c:v>
                </c:pt>
                <c:pt idx="2152">
                  <c:v>284.89999999999998</c:v>
                </c:pt>
                <c:pt idx="2153">
                  <c:v>285.39999999999998</c:v>
                </c:pt>
                <c:pt idx="2154">
                  <c:v>285.39999999999998</c:v>
                </c:pt>
                <c:pt idx="2155">
                  <c:v>285.7</c:v>
                </c:pt>
                <c:pt idx="2156">
                  <c:v>285.39999999999998</c:v>
                </c:pt>
                <c:pt idx="2157">
                  <c:v>285.89999999999998</c:v>
                </c:pt>
                <c:pt idx="2158">
                  <c:v>286.8</c:v>
                </c:pt>
                <c:pt idx="2159">
                  <c:v>287.10000000000002</c:v>
                </c:pt>
                <c:pt idx="2160">
                  <c:v>286.8</c:v>
                </c:pt>
                <c:pt idx="2161">
                  <c:v>286.39999999999998</c:v>
                </c:pt>
                <c:pt idx="2162">
                  <c:v>286.10000000000002</c:v>
                </c:pt>
                <c:pt idx="2163">
                  <c:v>285.5</c:v>
                </c:pt>
                <c:pt idx="2164">
                  <c:v>285</c:v>
                </c:pt>
                <c:pt idx="2165">
                  <c:v>284.60000000000002</c:v>
                </c:pt>
                <c:pt idx="2166">
                  <c:v>284.2</c:v>
                </c:pt>
                <c:pt idx="2167">
                  <c:v>283.7</c:v>
                </c:pt>
                <c:pt idx="2168">
                  <c:v>283.10000000000002</c:v>
                </c:pt>
                <c:pt idx="2169">
                  <c:v>282.89999999999998</c:v>
                </c:pt>
                <c:pt idx="2170">
                  <c:v>282.60000000000002</c:v>
                </c:pt>
                <c:pt idx="2171">
                  <c:v>281.8</c:v>
                </c:pt>
                <c:pt idx="2172">
                  <c:v>281.39999999999998</c:v>
                </c:pt>
                <c:pt idx="2173">
                  <c:v>281</c:v>
                </c:pt>
                <c:pt idx="2174">
                  <c:v>280.5</c:v>
                </c:pt>
                <c:pt idx="2175">
                  <c:v>280.2</c:v>
                </c:pt>
                <c:pt idx="2176">
                  <c:v>279.8</c:v>
                </c:pt>
                <c:pt idx="2177">
                  <c:v>279.7</c:v>
                </c:pt>
                <c:pt idx="2178">
                  <c:v>279.2</c:v>
                </c:pt>
                <c:pt idx="2179">
                  <c:v>279.2</c:v>
                </c:pt>
                <c:pt idx="2180">
                  <c:v>279.7</c:v>
                </c:pt>
                <c:pt idx="2181">
                  <c:v>280.89999999999998</c:v>
                </c:pt>
                <c:pt idx="2182">
                  <c:v>280</c:v>
                </c:pt>
                <c:pt idx="2183">
                  <c:v>281.10000000000002</c:v>
                </c:pt>
                <c:pt idx="2184">
                  <c:v>280.89999999999998</c:v>
                </c:pt>
                <c:pt idx="2185">
                  <c:v>280.89999999999998</c:v>
                </c:pt>
                <c:pt idx="2186">
                  <c:v>281.7</c:v>
                </c:pt>
                <c:pt idx="2187">
                  <c:v>281.60000000000002</c:v>
                </c:pt>
                <c:pt idx="2188">
                  <c:v>281.89999999999998</c:v>
                </c:pt>
                <c:pt idx="2189">
                  <c:v>281.89999999999998</c:v>
                </c:pt>
                <c:pt idx="2190">
                  <c:v>281.10000000000002</c:v>
                </c:pt>
                <c:pt idx="2191">
                  <c:v>281.2</c:v>
                </c:pt>
                <c:pt idx="2192">
                  <c:v>281.2</c:v>
                </c:pt>
                <c:pt idx="2193">
                  <c:v>281.5</c:v>
                </c:pt>
                <c:pt idx="2194">
                  <c:v>280.89999999999998</c:v>
                </c:pt>
                <c:pt idx="2195">
                  <c:v>280.89999999999998</c:v>
                </c:pt>
                <c:pt idx="2196">
                  <c:v>280.2</c:v>
                </c:pt>
                <c:pt idx="2197">
                  <c:v>279.39999999999998</c:v>
                </c:pt>
                <c:pt idx="2198">
                  <c:v>279.89999999999998</c:v>
                </c:pt>
                <c:pt idx="2199">
                  <c:v>279.60000000000002</c:v>
                </c:pt>
                <c:pt idx="2200">
                  <c:v>279</c:v>
                </c:pt>
                <c:pt idx="2201">
                  <c:v>278.7</c:v>
                </c:pt>
                <c:pt idx="2202">
                  <c:v>278.3</c:v>
                </c:pt>
                <c:pt idx="2203">
                  <c:v>278.3</c:v>
                </c:pt>
                <c:pt idx="2204">
                  <c:v>278.10000000000002</c:v>
                </c:pt>
                <c:pt idx="2205">
                  <c:v>276.89999999999998</c:v>
                </c:pt>
                <c:pt idx="2206">
                  <c:v>276.8</c:v>
                </c:pt>
                <c:pt idx="2207">
                  <c:v>277.60000000000002</c:v>
                </c:pt>
                <c:pt idx="2208">
                  <c:v>277.39999999999998</c:v>
                </c:pt>
                <c:pt idx="2209">
                  <c:v>278</c:v>
                </c:pt>
                <c:pt idx="2210">
                  <c:v>278.5</c:v>
                </c:pt>
                <c:pt idx="2211">
                  <c:v>278.89999999999998</c:v>
                </c:pt>
                <c:pt idx="2212">
                  <c:v>279</c:v>
                </c:pt>
                <c:pt idx="2213">
                  <c:v>279.3</c:v>
                </c:pt>
                <c:pt idx="2214">
                  <c:v>279.60000000000002</c:v>
                </c:pt>
                <c:pt idx="2215">
                  <c:v>280</c:v>
                </c:pt>
                <c:pt idx="2216">
                  <c:v>280.7</c:v>
                </c:pt>
                <c:pt idx="2217">
                  <c:v>280.7</c:v>
                </c:pt>
                <c:pt idx="2218">
                  <c:v>281.3</c:v>
                </c:pt>
                <c:pt idx="2219">
                  <c:v>281.39999999999998</c:v>
                </c:pt>
                <c:pt idx="2220">
                  <c:v>281.39999999999998</c:v>
                </c:pt>
                <c:pt idx="2221">
                  <c:v>281.39999999999998</c:v>
                </c:pt>
                <c:pt idx="2222">
                  <c:v>280.60000000000002</c:v>
                </c:pt>
                <c:pt idx="2223">
                  <c:v>280.60000000000002</c:v>
                </c:pt>
                <c:pt idx="2224">
                  <c:v>279.7</c:v>
                </c:pt>
                <c:pt idx="2225">
                  <c:v>279.60000000000002</c:v>
                </c:pt>
                <c:pt idx="2226">
                  <c:v>279.10000000000002</c:v>
                </c:pt>
                <c:pt idx="2227">
                  <c:v>279.3</c:v>
                </c:pt>
                <c:pt idx="2228">
                  <c:v>278.89999999999998</c:v>
                </c:pt>
                <c:pt idx="2229">
                  <c:v>278.3</c:v>
                </c:pt>
                <c:pt idx="2230">
                  <c:v>278.10000000000002</c:v>
                </c:pt>
                <c:pt idx="2231">
                  <c:v>277.8</c:v>
                </c:pt>
                <c:pt idx="2232">
                  <c:v>277.2</c:v>
                </c:pt>
                <c:pt idx="2233">
                  <c:v>277.2</c:v>
                </c:pt>
                <c:pt idx="2234">
                  <c:v>277.39999999999998</c:v>
                </c:pt>
                <c:pt idx="2235">
                  <c:v>276.39999999999998</c:v>
                </c:pt>
                <c:pt idx="2236">
                  <c:v>276.10000000000002</c:v>
                </c:pt>
                <c:pt idx="2237">
                  <c:v>275.3</c:v>
                </c:pt>
                <c:pt idx="2238">
                  <c:v>274.89999999999998</c:v>
                </c:pt>
                <c:pt idx="2239">
                  <c:v>274.39999999999998</c:v>
                </c:pt>
                <c:pt idx="2240">
                  <c:v>274</c:v>
                </c:pt>
                <c:pt idx="2241">
                  <c:v>273.39999999999998</c:v>
                </c:pt>
                <c:pt idx="2242">
                  <c:v>273</c:v>
                </c:pt>
                <c:pt idx="2243">
                  <c:v>271.89999999999998</c:v>
                </c:pt>
                <c:pt idx="2244">
                  <c:v>271.8</c:v>
                </c:pt>
                <c:pt idx="2245">
                  <c:v>271.8</c:v>
                </c:pt>
                <c:pt idx="2246">
                  <c:v>270.7</c:v>
                </c:pt>
                <c:pt idx="2247">
                  <c:v>269.8</c:v>
                </c:pt>
                <c:pt idx="2248">
                  <c:v>268.60000000000002</c:v>
                </c:pt>
                <c:pt idx="2249">
                  <c:v>268.3</c:v>
                </c:pt>
                <c:pt idx="2250">
                  <c:v>267.3</c:v>
                </c:pt>
                <c:pt idx="2251">
                  <c:v>267.89999999999998</c:v>
                </c:pt>
                <c:pt idx="2252">
                  <c:v>267</c:v>
                </c:pt>
                <c:pt idx="2253">
                  <c:v>266.2</c:v>
                </c:pt>
                <c:pt idx="2254">
                  <c:v>265.3</c:v>
                </c:pt>
                <c:pt idx="2255">
                  <c:v>264.3</c:v>
                </c:pt>
                <c:pt idx="2256">
                  <c:v>264.2</c:v>
                </c:pt>
                <c:pt idx="2257">
                  <c:v>263.7</c:v>
                </c:pt>
                <c:pt idx="2258">
                  <c:v>263.39999999999998</c:v>
                </c:pt>
                <c:pt idx="2259">
                  <c:v>263</c:v>
                </c:pt>
                <c:pt idx="2260">
                  <c:v>262.8</c:v>
                </c:pt>
                <c:pt idx="2261">
                  <c:v>262.8</c:v>
                </c:pt>
                <c:pt idx="2262">
                  <c:v>262.39999999999998</c:v>
                </c:pt>
                <c:pt idx="2263">
                  <c:v>262.39999999999998</c:v>
                </c:pt>
                <c:pt idx="2264">
                  <c:v>262.60000000000002</c:v>
                </c:pt>
                <c:pt idx="2265">
                  <c:v>262.89999999999998</c:v>
                </c:pt>
                <c:pt idx="2266">
                  <c:v>262.7</c:v>
                </c:pt>
                <c:pt idx="2267">
                  <c:v>263.3</c:v>
                </c:pt>
                <c:pt idx="2268">
                  <c:v>263.8</c:v>
                </c:pt>
                <c:pt idx="2269">
                  <c:v>264.10000000000002</c:v>
                </c:pt>
                <c:pt idx="2270">
                  <c:v>265</c:v>
                </c:pt>
                <c:pt idx="2271">
                  <c:v>265.5</c:v>
                </c:pt>
                <c:pt idx="2272">
                  <c:v>265.89999999999998</c:v>
                </c:pt>
                <c:pt idx="2273">
                  <c:v>266.10000000000002</c:v>
                </c:pt>
                <c:pt idx="2274">
                  <c:v>267</c:v>
                </c:pt>
                <c:pt idx="2275">
                  <c:v>267.39999999999998</c:v>
                </c:pt>
                <c:pt idx="2276">
                  <c:v>267.89999999999998</c:v>
                </c:pt>
                <c:pt idx="2277">
                  <c:v>269.3</c:v>
                </c:pt>
                <c:pt idx="2278">
                  <c:v>270.2</c:v>
                </c:pt>
                <c:pt idx="2279">
                  <c:v>271.10000000000002</c:v>
                </c:pt>
                <c:pt idx="2280">
                  <c:v>272.3</c:v>
                </c:pt>
                <c:pt idx="2281">
                  <c:v>273.5</c:v>
                </c:pt>
                <c:pt idx="2282">
                  <c:v>274.7</c:v>
                </c:pt>
                <c:pt idx="2283">
                  <c:v>275.5</c:v>
                </c:pt>
                <c:pt idx="2284">
                  <c:v>275.8</c:v>
                </c:pt>
                <c:pt idx="2285">
                  <c:v>275.89999999999998</c:v>
                </c:pt>
                <c:pt idx="2286">
                  <c:v>275.8</c:v>
                </c:pt>
                <c:pt idx="2287">
                  <c:v>275.7</c:v>
                </c:pt>
                <c:pt idx="2288">
                  <c:v>275.10000000000002</c:v>
                </c:pt>
                <c:pt idx="2289">
                  <c:v>274.60000000000002</c:v>
                </c:pt>
                <c:pt idx="2290">
                  <c:v>274</c:v>
                </c:pt>
                <c:pt idx="2291">
                  <c:v>273.60000000000002</c:v>
                </c:pt>
                <c:pt idx="2292">
                  <c:v>272.8</c:v>
                </c:pt>
                <c:pt idx="2293">
                  <c:v>272.5</c:v>
                </c:pt>
                <c:pt idx="2294">
                  <c:v>271.5</c:v>
                </c:pt>
                <c:pt idx="2295">
                  <c:v>270.8</c:v>
                </c:pt>
                <c:pt idx="2296">
                  <c:v>270</c:v>
                </c:pt>
                <c:pt idx="2297">
                  <c:v>269.60000000000002</c:v>
                </c:pt>
                <c:pt idx="2298">
                  <c:v>268.8</c:v>
                </c:pt>
                <c:pt idx="2299">
                  <c:v>268.10000000000002</c:v>
                </c:pt>
                <c:pt idx="2300">
                  <c:v>267</c:v>
                </c:pt>
                <c:pt idx="2301">
                  <c:v>266.39999999999998</c:v>
                </c:pt>
                <c:pt idx="2302">
                  <c:v>266.2</c:v>
                </c:pt>
                <c:pt idx="2303">
                  <c:v>265.10000000000002</c:v>
                </c:pt>
                <c:pt idx="2304">
                  <c:v>263.60000000000002</c:v>
                </c:pt>
                <c:pt idx="2305">
                  <c:v>263.60000000000002</c:v>
                </c:pt>
                <c:pt idx="2306">
                  <c:v>263.10000000000002</c:v>
                </c:pt>
                <c:pt idx="2307">
                  <c:v>262.2</c:v>
                </c:pt>
                <c:pt idx="2308">
                  <c:v>262.10000000000002</c:v>
                </c:pt>
                <c:pt idx="2309">
                  <c:v>261.3</c:v>
                </c:pt>
                <c:pt idx="2310">
                  <c:v>261.3</c:v>
                </c:pt>
                <c:pt idx="2311">
                  <c:v>260.39999999999998</c:v>
                </c:pt>
                <c:pt idx="2312">
                  <c:v>260</c:v>
                </c:pt>
                <c:pt idx="2313">
                  <c:v>259.7</c:v>
                </c:pt>
                <c:pt idx="2314">
                  <c:v>259.3</c:v>
                </c:pt>
                <c:pt idx="2315">
                  <c:v>259</c:v>
                </c:pt>
                <c:pt idx="2316">
                  <c:v>258.39999999999998</c:v>
                </c:pt>
                <c:pt idx="2317">
                  <c:v>258.7</c:v>
                </c:pt>
                <c:pt idx="2318">
                  <c:v>258.10000000000002</c:v>
                </c:pt>
                <c:pt idx="2319">
                  <c:v>257.60000000000002</c:v>
                </c:pt>
                <c:pt idx="2320">
                  <c:v>257.10000000000002</c:v>
                </c:pt>
                <c:pt idx="2321">
                  <c:v>256.8</c:v>
                </c:pt>
                <c:pt idx="2322">
                  <c:v>256.8</c:v>
                </c:pt>
                <c:pt idx="2323">
                  <c:v>256</c:v>
                </c:pt>
                <c:pt idx="2324">
                  <c:v>255.1</c:v>
                </c:pt>
                <c:pt idx="2325">
                  <c:v>255.1</c:v>
                </c:pt>
                <c:pt idx="2326">
                  <c:v>256.2</c:v>
                </c:pt>
                <c:pt idx="2327">
                  <c:v>256.8</c:v>
                </c:pt>
                <c:pt idx="2328">
                  <c:v>258.8</c:v>
                </c:pt>
                <c:pt idx="2329">
                  <c:v>259.10000000000002</c:v>
                </c:pt>
                <c:pt idx="2330">
                  <c:v>259.7</c:v>
                </c:pt>
                <c:pt idx="2331">
                  <c:v>260.3</c:v>
                </c:pt>
                <c:pt idx="2332">
                  <c:v>260.60000000000002</c:v>
                </c:pt>
                <c:pt idx="2333">
                  <c:v>260.7</c:v>
                </c:pt>
                <c:pt idx="2334">
                  <c:v>260.8</c:v>
                </c:pt>
                <c:pt idx="2335">
                  <c:v>260.8</c:v>
                </c:pt>
                <c:pt idx="2336">
                  <c:v>260.5</c:v>
                </c:pt>
                <c:pt idx="2337">
                  <c:v>260.3</c:v>
                </c:pt>
                <c:pt idx="2338">
                  <c:v>260</c:v>
                </c:pt>
                <c:pt idx="2339">
                  <c:v>259.89999999999998</c:v>
                </c:pt>
                <c:pt idx="2340">
                  <c:v>260.2</c:v>
                </c:pt>
                <c:pt idx="2341">
                  <c:v>260.2</c:v>
                </c:pt>
                <c:pt idx="2342">
                  <c:v>260</c:v>
                </c:pt>
                <c:pt idx="2343">
                  <c:v>259.89999999999998</c:v>
                </c:pt>
                <c:pt idx="2344">
                  <c:v>260.8</c:v>
                </c:pt>
                <c:pt idx="2345">
                  <c:v>261.10000000000002</c:v>
                </c:pt>
                <c:pt idx="2346">
                  <c:v>262.8</c:v>
                </c:pt>
                <c:pt idx="2347">
                  <c:v>263.89999999999998</c:v>
                </c:pt>
                <c:pt idx="2348">
                  <c:v>266.10000000000002</c:v>
                </c:pt>
                <c:pt idx="2349">
                  <c:v>268.5</c:v>
                </c:pt>
                <c:pt idx="2350">
                  <c:v>270.5</c:v>
                </c:pt>
                <c:pt idx="2351">
                  <c:v>271.5</c:v>
                </c:pt>
                <c:pt idx="2352">
                  <c:v>272.8</c:v>
                </c:pt>
                <c:pt idx="2353">
                  <c:v>273.2</c:v>
                </c:pt>
                <c:pt idx="2354">
                  <c:v>273.7</c:v>
                </c:pt>
                <c:pt idx="2355">
                  <c:v>273.8</c:v>
                </c:pt>
                <c:pt idx="2356">
                  <c:v>274.39999999999998</c:v>
                </c:pt>
                <c:pt idx="2357">
                  <c:v>274.10000000000002</c:v>
                </c:pt>
                <c:pt idx="2358">
                  <c:v>273.10000000000002</c:v>
                </c:pt>
                <c:pt idx="2359">
                  <c:v>271.8</c:v>
                </c:pt>
                <c:pt idx="2360">
                  <c:v>271.60000000000002</c:v>
                </c:pt>
                <c:pt idx="2361">
                  <c:v>270.60000000000002</c:v>
                </c:pt>
                <c:pt idx="2362">
                  <c:v>270.60000000000002</c:v>
                </c:pt>
                <c:pt idx="2363">
                  <c:v>269.7</c:v>
                </c:pt>
                <c:pt idx="2364">
                  <c:v>268.89999999999998</c:v>
                </c:pt>
                <c:pt idx="2365">
                  <c:v>268.8</c:v>
                </c:pt>
                <c:pt idx="2366">
                  <c:v>268.2</c:v>
                </c:pt>
                <c:pt idx="2367">
                  <c:v>267.60000000000002</c:v>
                </c:pt>
                <c:pt idx="2368">
                  <c:v>267</c:v>
                </c:pt>
                <c:pt idx="2369">
                  <c:v>266.7</c:v>
                </c:pt>
                <c:pt idx="2370">
                  <c:v>266</c:v>
                </c:pt>
                <c:pt idx="2371">
                  <c:v>264.89999999999998</c:v>
                </c:pt>
                <c:pt idx="2372">
                  <c:v>264.8</c:v>
                </c:pt>
                <c:pt idx="2373">
                  <c:v>264</c:v>
                </c:pt>
                <c:pt idx="2374">
                  <c:v>263.60000000000002</c:v>
                </c:pt>
                <c:pt idx="2375">
                  <c:v>263.10000000000002</c:v>
                </c:pt>
                <c:pt idx="2376">
                  <c:v>262.39999999999998</c:v>
                </c:pt>
                <c:pt idx="2377">
                  <c:v>262.60000000000002</c:v>
                </c:pt>
                <c:pt idx="2378">
                  <c:v>262.10000000000002</c:v>
                </c:pt>
                <c:pt idx="2379">
                  <c:v>261.39999999999998</c:v>
                </c:pt>
                <c:pt idx="2380">
                  <c:v>261</c:v>
                </c:pt>
                <c:pt idx="2381">
                  <c:v>260.89999999999998</c:v>
                </c:pt>
                <c:pt idx="2382">
                  <c:v>259.5</c:v>
                </c:pt>
                <c:pt idx="2383">
                  <c:v>259.39999999999998</c:v>
                </c:pt>
                <c:pt idx="2384">
                  <c:v>258.2</c:v>
                </c:pt>
                <c:pt idx="2385">
                  <c:v>258.39999999999998</c:v>
                </c:pt>
                <c:pt idx="2386">
                  <c:v>257.5</c:v>
                </c:pt>
                <c:pt idx="2387">
                  <c:v>257.60000000000002</c:v>
                </c:pt>
                <c:pt idx="2388">
                  <c:v>257.2</c:v>
                </c:pt>
                <c:pt idx="2389">
                  <c:v>256.60000000000002</c:v>
                </c:pt>
                <c:pt idx="2390">
                  <c:v>256.60000000000002</c:v>
                </c:pt>
                <c:pt idx="2391">
                  <c:v>256.10000000000002</c:v>
                </c:pt>
                <c:pt idx="2392">
                  <c:v>256.60000000000002</c:v>
                </c:pt>
                <c:pt idx="2393">
                  <c:v>256.5</c:v>
                </c:pt>
                <c:pt idx="2394">
                  <c:v>256.89999999999998</c:v>
                </c:pt>
                <c:pt idx="2395">
                  <c:v>256.60000000000002</c:v>
                </c:pt>
                <c:pt idx="2396">
                  <c:v>256.8</c:v>
                </c:pt>
                <c:pt idx="2397">
                  <c:v>257.5</c:v>
                </c:pt>
                <c:pt idx="2398">
                  <c:v>257.7</c:v>
                </c:pt>
                <c:pt idx="2399">
                  <c:v>257.8</c:v>
                </c:pt>
                <c:pt idx="2400">
                  <c:v>257.7</c:v>
                </c:pt>
                <c:pt idx="2401">
                  <c:v>257.10000000000002</c:v>
                </c:pt>
                <c:pt idx="2402">
                  <c:v>256.60000000000002</c:v>
                </c:pt>
                <c:pt idx="2403">
                  <c:v>256.5</c:v>
                </c:pt>
                <c:pt idx="2404">
                  <c:v>256.39999999999998</c:v>
                </c:pt>
                <c:pt idx="2405">
                  <c:v>256.2</c:v>
                </c:pt>
                <c:pt idx="2406">
                  <c:v>256.2</c:v>
                </c:pt>
                <c:pt idx="2407">
                  <c:v>255.2</c:v>
                </c:pt>
                <c:pt idx="2408">
                  <c:v>254.7</c:v>
                </c:pt>
                <c:pt idx="2409">
                  <c:v>255.3</c:v>
                </c:pt>
                <c:pt idx="2410">
                  <c:v>255.2</c:v>
                </c:pt>
                <c:pt idx="2411">
                  <c:v>255.7</c:v>
                </c:pt>
                <c:pt idx="2412">
                  <c:v>255.2</c:v>
                </c:pt>
                <c:pt idx="2413">
                  <c:v>256.10000000000002</c:v>
                </c:pt>
                <c:pt idx="2414">
                  <c:v>255.2</c:v>
                </c:pt>
                <c:pt idx="2415">
                  <c:v>256.60000000000002</c:v>
                </c:pt>
                <c:pt idx="2416">
                  <c:v>257.5</c:v>
                </c:pt>
                <c:pt idx="2417">
                  <c:v>257.5</c:v>
                </c:pt>
                <c:pt idx="2418">
                  <c:v>258.7</c:v>
                </c:pt>
                <c:pt idx="2419">
                  <c:v>258.39999999999998</c:v>
                </c:pt>
                <c:pt idx="2420">
                  <c:v>257.8</c:v>
                </c:pt>
                <c:pt idx="2421">
                  <c:v>258.39999999999998</c:v>
                </c:pt>
                <c:pt idx="2422">
                  <c:v>258.89999999999998</c:v>
                </c:pt>
                <c:pt idx="2423">
                  <c:v>259.8</c:v>
                </c:pt>
                <c:pt idx="2424">
                  <c:v>260.60000000000002</c:v>
                </c:pt>
                <c:pt idx="2425">
                  <c:v>260.60000000000002</c:v>
                </c:pt>
                <c:pt idx="2426">
                  <c:v>261</c:v>
                </c:pt>
                <c:pt idx="2427">
                  <c:v>261.60000000000002</c:v>
                </c:pt>
                <c:pt idx="2428">
                  <c:v>261.89999999999998</c:v>
                </c:pt>
                <c:pt idx="2429">
                  <c:v>261.5</c:v>
                </c:pt>
                <c:pt idx="2430">
                  <c:v>262.7</c:v>
                </c:pt>
                <c:pt idx="2431">
                  <c:v>262.39999999999998</c:v>
                </c:pt>
                <c:pt idx="2432">
                  <c:v>263</c:v>
                </c:pt>
                <c:pt idx="2433">
                  <c:v>262.10000000000002</c:v>
                </c:pt>
                <c:pt idx="2434">
                  <c:v>262.7</c:v>
                </c:pt>
                <c:pt idx="2435">
                  <c:v>262</c:v>
                </c:pt>
                <c:pt idx="2436">
                  <c:v>262.39999999999998</c:v>
                </c:pt>
                <c:pt idx="2437">
                  <c:v>262.39999999999998</c:v>
                </c:pt>
                <c:pt idx="2438">
                  <c:v>261.39999999999998</c:v>
                </c:pt>
                <c:pt idx="2439">
                  <c:v>260.5</c:v>
                </c:pt>
                <c:pt idx="2440">
                  <c:v>259.60000000000002</c:v>
                </c:pt>
                <c:pt idx="2441">
                  <c:v>258.7</c:v>
                </c:pt>
                <c:pt idx="2442">
                  <c:v>258.2</c:v>
                </c:pt>
                <c:pt idx="2443">
                  <c:v>257.2</c:v>
                </c:pt>
                <c:pt idx="2444">
                  <c:v>257.2</c:v>
                </c:pt>
                <c:pt idx="2445">
                  <c:v>256.7</c:v>
                </c:pt>
                <c:pt idx="2446">
                  <c:v>256</c:v>
                </c:pt>
                <c:pt idx="2447">
                  <c:v>256.39999999999998</c:v>
                </c:pt>
                <c:pt idx="2448">
                  <c:v>255.7</c:v>
                </c:pt>
                <c:pt idx="2449">
                  <c:v>254.7</c:v>
                </c:pt>
                <c:pt idx="2450">
                  <c:v>255.1</c:v>
                </c:pt>
                <c:pt idx="2451">
                  <c:v>254.7</c:v>
                </c:pt>
                <c:pt idx="2452">
                  <c:v>253.6</c:v>
                </c:pt>
                <c:pt idx="2453">
                  <c:v>253.5</c:v>
                </c:pt>
                <c:pt idx="2454">
                  <c:v>252.9</c:v>
                </c:pt>
                <c:pt idx="2455">
                  <c:v>252.3</c:v>
                </c:pt>
                <c:pt idx="2456">
                  <c:v>251.8</c:v>
                </c:pt>
                <c:pt idx="2457">
                  <c:v>251.7</c:v>
                </c:pt>
                <c:pt idx="2458">
                  <c:v>251.4</c:v>
                </c:pt>
                <c:pt idx="2459">
                  <c:v>251.2</c:v>
                </c:pt>
                <c:pt idx="2460">
                  <c:v>251.2</c:v>
                </c:pt>
                <c:pt idx="2461">
                  <c:v>250.5</c:v>
                </c:pt>
                <c:pt idx="2462">
                  <c:v>249.9</c:v>
                </c:pt>
                <c:pt idx="2463">
                  <c:v>249.7</c:v>
                </c:pt>
                <c:pt idx="2464">
                  <c:v>249.6</c:v>
                </c:pt>
                <c:pt idx="2465">
                  <c:v>248.8</c:v>
                </c:pt>
                <c:pt idx="2466">
                  <c:v>248.7</c:v>
                </c:pt>
                <c:pt idx="2467">
                  <c:v>248.1</c:v>
                </c:pt>
                <c:pt idx="2468">
                  <c:v>248.4</c:v>
                </c:pt>
                <c:pt idx="2469">
                  <c:v>248.7</c:v>
                </c:pt>
                <c:pt idx="2470">
                  <c:v>248.7</c:v>
                </c:pt>
                <c:pt idx="2471">
                  <c:v>249</c:v>
                </c:pt>
                <c:pt idx="2472">
                  <c:v>249.9</c:v>
                </c:pt>
                <c:pt idx="2473">
                  <c:v>250.7</c:v>
                </c:pt>
                <c:pt idx="2474">
                  <c:v>251.5</c:v>
                </c:pt>
                <c:pt idx="2475">
                  <c:v>251.8</c:v>
                </c:pt>
                <c:pt idx="2476">
                  <c:v>252.1</c:v>
                </c:pt>
                <c:pt idx="2477">
                  <c:v>251.5</c:v>
                </c:pt>
                <c:pt idx="2478">
                  <c:v>252.2</c:v>
                </c:pt>
                <c:pt idx="2479">
                  <c:v>252.7</c:v>
                </c:pt>
                <c:pt idx="2480">
                  <c:v>252.7</c:v>
                </c:pt>
                <c:pt idx="2481">
                  <c:v>253</c:v>
                </c:pt>
                <c:pt idx="2482">
                  <c:v>253.5</c:v>
                </c:pt>
                <c:pt idx="2483">
                  <c:v>253.3</c:v>
                </c:pt>
                <c:pt idx="2484">
                  <c:v>253.3</c:v>
                </c:pt>
                <c:pt idx="2485">
                  <c:v>252.7</c:v>
                </c:pt>
                <c:pt idx="2486">
                  <c:v>253.5</c:v>
                </c:pt>
                <c:pt idx="2487">
                  <c:v>253.8</c:v>
                </c:pt>
                <c:pt idx="2488">
                  <c:v>254.7</c:v>
                </c:pt>
                <c:pt idx="2489">
                  <c:v>254.7</c:v>
                </c:pt>
                <c:pt idx="2490">
                  <c:v>254.7</c:v>
                </c:pt>
                <c:pt idx="2491">
                  <c:v>255.6</c:v>
                </c:pt>
                <c:pt idx="2492">
                  <c:v>255.3</c:v>
                </c:pt>
                <c:pt idx="2493">
                  <c:v>255.8</c:v>
                </c:pt>
                <c:pt idx="2494">
                  <c:v>255.6</c:v>
                </c:pt>
                <c:pt idx="2495">
                  <c:v>255.6</c:v>
                </c:pt>
                <c:pt idx="2496">
                  <c:v>255.5</c:v>
                </c:pt>
                <c:pt idx="2497">
                  <c:v>255</c:v>
                </c:pt>
                <c:pt idx="2498">
                  <c:v>254.3</c:v>
                </c:pt>
                <c:pt idx="2499">
                  <c:v>253.8</c:v>
                </c:pt>
                <c:pt idx="2500">
                  <c:v>252.5</c:v>
                </c:pt>
                <c:pt idx="2501">
                  <c:v>252.2</c:v>
                </c:pt>
                <c:pt idx="2502">
                  <c:v>251.3</c:v>
                </c:pt>
                <c:pt idx="2503">
                  <c:v>250.4</c:v>
                </c:pt>
                <c:pt idx="2504">
                  <c:v>249.3</c:v>
                </c:pt>
                <c:pt idx="2505">
                  <c:v>249</c:v>
                </c:pt>
                <c:pt idx="2506">
                  <c:v>248.7</c:v>
                </c:pt>
                <c:pt idx="2507">
                  <c:v>248.1</c:v>
                </c:pt>
                <c:pt idx="2508">
                  <c:v>247.8</c:v>
                </c:pt>
                <c:pt idx="2509">
                  <c:v>246.8</c:v>
                </c:pt>
                <c:pt idx="2510">
                  <c:v>246.3</c:v>
                </c:pt>
                <c:pt idx="2511">
                  <c:v>246.5</c:v>
                </c:pt>
                <c:pt idx="2512">
                  <c:v>245.2</c:v>
                </c:pt>
                <c:pt idx="2513">
                  <c:v>245.2</c:v>
                </c:pt>
                <c:pt idx="2514">
                  <c:v>244.9</c:v>
                </c:pt>
                <c:pt idx="2515">
                  <c:v>244.3</c:v>
                </c:pt>
                <c:pt idx="2516">
                  <c:v>243.8</c:v>
                </c:pt>
                <c:pt idx="2517">
                  <c:v>243.8</c:v>
                </c:pt>
                <c:pt idx="2518">
                  <c:v>243.6</c:v>
                </c:pt>
                <c:pt idx="2519">
                  <c:v>242.7</c:v>
                </c:pt>
                <c:pt idx="2520">
                  <c:v>242.9</c:v>
                </c:pt>
                <c:pt idx="2521">
                  <c:v>242.3</c:v>
                </c:pt>
                <c:pt idx="2522">
                  <c:v>241.9</c:v>
                </c:pt>
                <c:pt idx="2523">
                  <c:v>241.3</c:v>
                </c:pt>
                <c:pt idx="2524">
                  <c:v>241.6</c:v>
                </c:pt>
                <c:pt idx="2525">
                  <c:v>241.3</c:v>
                </c:pt>
                <c:pt idx="2526">
                  <c:v>240.7</c:v>
                </c:pt>
                <c:pt idx="2527">
                  <c:v>241.6</c:v>
                </c:pt>
                <c:pt idx="2528">
                  <c:v>240.1</c:v>
                </c:pt>
                <c:pt idx="2529">
                  <c:v>238.7</c:v>
                </c:pt>
                <c:pt idx="2530">
                  <c:v>237.1</c:v>
                </c:pt>
                <c:pt idx="2531">
                  <c:v>235.9</c:v>
                </c:pt>
                <c:pt idx="2532">
                  <c:v>234.7</c:v>
                </c:pt>
                <c:pt idx="2533">
                  <c:v>233.3</c:v>
                </c:pt>
                <c:pt idx="2534">
                  <c:v>231.9</c:v>
                </c:pt>
                <c:pt idx="2535">
                  <c:v>236.4</c:v>
                </c:pt>
                <c:pt idx="2536">
                  <c:v>235.8</c:v>
                </c:pt>
                <c:pt idx="2537">
                  <c:v>235.3</c:v>
                </c:pt>
                <c:pt idx="2538">
                  <c:v>233.5</c:v>
                </c:pt>
                <c:pt idx="2539">
                  <c:v>232.7</c:v>
                </c:pt>
                <c:pt idx="2540">
                  <c:v>231</c:v>
                </c:pt>
                <c:pt idx="2541">
                  <c:v>229.2</c:v>
                </c:pt>
                <c:pt idx="2542">
                  <c:v>230.7</c:v>
                </c:pt>
                <c:pt idx="2543">
                  <c:v>228.6</c:v>
                </c:pt>
                <c:pt idx="2544">
                  <c:v>226.1</c:v>
                </c:pt>
                <c:pt idx="2545">
                  <c:v>224</c:v>
                </c:pt>
                <c:pt idx="2546">
                  <c:v>222.6</c:v>
                </c:pt>
                <c:pt idx="2547">
                  <c:v>221.1</c:v>
                </c:pt>
                <c:pt idx="2548">
                  <c:v>219.6</c:v>
                </c:pt>
                <c:pt idx="2549">
                  <c:v>217.6</c:v>
                </c:pt>
                <c:pt idx="2550">
                  <c:v>216.6</c:v>
                </c:pt>
                <c:pt idx="2551">
                  <c:v>215.9</c:v>
                </c:pt>
                <c:pt idx="2552">
                  <c:v>216.2</c:v>
                </c:pt>
                <c:pt idx="2553">
                  <c:v>229.5</c:v>
                </c:pt>
                <c:pt idx="2554">
                  <c:v>223.5</c:v>
                </c:pt>
                <c:pt idx="2555">
                  <c:v>219.9</c:v>
                </c:pt>
                <c:pt idx="2556">
                  <c:v>216.6</c:v>
                </c:pt>
                <c:pt idx="2557">
                  <c:v>214.3</c:v>
                </c:pt>
                <c:pt idx="2558">
                  <c:v>212.5</c:v>
                </c:pt>
                <c:pt idx="2559">
                  <c:v>211.9</c:v>
                </c:pt>
                <c:pt idx="2560">
                  <c:v>210.5</c:v>
                </c:pt>
                <c:pt idx="2561">
                  <c:v>210</c:v>
                </c:pt>
                <c:pt idx="2562">
                  <c:v>209.6</c:v>
                </c:pt>
                <c:pt idx="2563">
                  <c:v>209.1</c:v>
                </c:pt>
                <c:pt idx="2564">
                  <c:v>208.6</c:v>
                </c:pt>
                <c:pt idx="2565">
                  <c:v>209.4</c:v>
                </c:pt>
                <c:pt idx="2566">
                  <c:v>209.9</c:v>
                </c:pt>
                <c:pt idx="2567">
                  <c:v>209.4</c:v>
                </c:pt>
                <c:pt idx="2568">
                  <c:v>209.6</c:v>
                </c:pt>
                <c:pt idx="2569">
                  <c:v>209.9</c:v>
                </c:pt>
                <c:pt idx="2570">
                  <c:v>222</c:v>
                </c:pt>
                <c:pt idx="2571">
                  <c:v>224.8</c:v>
                </c:pt>
                <c:pt idx="2572">
                  <c:v>226.1</c:v>
                </c:pt>
                <c:pt idx="2573">
                  <c:v>226.7</c:v>
                </c:pt>
                <c:pt idx="2574">
                  <c:v>227.2</c:v>
                </c:pt>
                <c:pt idx="2575">
                  <c:v>229.5</c:v>
                </c:pt>
                <c:pt idx="2576">
                  <c:v>230.8</c:v>
                </c:pt>
                <c:pt idx="2577">
                  <c:v>232</c:v>
                </c:pt>
                <c:pt idx="2578">
                  <c:v>234</c:v>
                </c:pt>
                <c:pt idx="2579">
                  <c:v>235.2</c:v>
                </c:pt>
                <c:pt idx="2580">
                  <c:v>237.1</c:v>
                </c:pt>
                <c:pt idx="2581">
                  <c:v>238.6</c:v>
                </c:pt>
                <c:pt idx="2582">
                  <c:v>239.7</c:v>
                </c:pt>
                <c:pt idx="2583">
                  <c:v>240.7</c:v>
                </c:pt>
                <c:pt idx="2584">
                  <c:v>242.3</c:v>
                </c:pt>
                <c:pt idx="2585">
                  <c:v>243.5</c:v>
                </c:pt>
                <c:pt idx="2586">
                  <c:v>245.4</c:v>
                </c:pt>
              </c:numCache>
            </c:numRef>
          </c:val>
          <c:smooth val="0"/>
          <c:extLst>
            <c:ext xmlns:c16="http://schemas.microsoft.com/office/drawing/2014/chart" uri="{C3380CC4-5D6E-409C-BE32-E72D297353CC}">
              <c16:uniqueId val="{00000001-E530-450C-806C-A166DE7047D1}"/>
            </c:ext>
          </c:extLst>
        </c:ser>
        <c:ser>
          <c:idx val="2"/>
          <c:order val="2"/>
          <c:tx>
            <c:strRef>
              <c:f>EightMile_1_06272017_logger2!$E$1</c:f>
              <c:strCache>
                <c:ptCount val="1"/>
                <c:pt idx="0">
                  <c:v>8 cm</c:v>
                </c:pt>
              </c:strCache>
            </c:strRef>
          </c:tx>
          <c:spPr>
            <a:ln w="28575" cap="rnd">
              <a:solidFill>
                <a:schemeClr val="accent3"/>
              </a:solidFill>
              <a:round/>
            </a:ln>
            <a:effectLst/>
          </c:spPr>
          <c:marker>
            <c:symbol val="none"/>
          </c:marker>
          <c:val>
            <c:numRef>
              <c:f>EightMile_1_06272017_logger2!$E$2:$E$2683</c:f>
              <c:numCache>
                <c:formatCode>General</c:formatCode>
                <c:ptCount val="2682"/>
                <c:pt idx="0">
                  <c:v>20.2</c:v>
                </c:pt>
                <c:pt idx="1">
                  <c:v>20.2</c:v>
                </c:pt>
                <c:pt idx="2">
                  <c:v>20.2</c:v>
                </c:pt>
                <c:pt idx="3">
                  <c:v>20.2</c:v>
                </c:pt>
                <c:pt idx="4">
                  <c:v>20.3</c:v>
                </c:pt>
                <c:pt idx="5">
                  <c:v>20.2</c:v>
                </c:pt>
                <c:pt idx="6">
                  <c:v>20.2</c:v>
                </c:pt>
                <c:pt idx="7">
                  <c:v>20.2</c:v>
                </c:pt>
                <c:pt idx="8">
                  <c:v>20.2</c:v>
                </c:pt>
                <c:pt idx="9">
                  <c:v>20.2</c:v>
                </c:pt>
                <c:pt idx="10">
                  <c:v>20.2</c:v>
                </c:pt>
                <c:pt idx="11">
                  <c:v>20.2</c:v>
                </c:pt>
                <c:pt idx="12">
                  <c:v>20.100000000000001</c:v>
                </c:pt>
                <c:pt idx="13">
                  <c:v>20.2</c:v>
                </c:pt>
                <c:pt idx="14">
                  <c:v>20.100000000000001</c:v>
                </c:pt>
                <c:pt idx="15">
                  <c:v>20.100000000000001</c:v>
                </c:pt>
                <c:pt idx="16">
                  <c:v>20.100000000000001</c:v>
                </c:pt>
                <c:pt idx="17">
                  <c:v>20.100000000000001</c:v>
                </c:pt>
                <c:pt idx="18">
                  <c:v>20.100000000000001</c:v>
                </c:pt>
                <c:pt idx="19">
                  <c:v>20.2</c:v>
                </c:pt>
                <c:pt idx="20">
                  <c:v>20.2</c:v>
                </c:pt>
                <c:pt idx="21">
                  <c:v>20.2</c:v>
                </c:pt>
                <c:pt idx="22">
                  <c:v>20.100000000000001</c:v>
                </c:pt>
                <c:pt idx="23">
                  <c:v>20.100000000000001</c:v>
                </c:pt>
                <c:pt idx="24">
                  <c:v>20.100000000000001</c:v>
                </c:pt>
                <c:pt idx="25">
                  <c:v>20.2</c:v>
                </c:pt>
                <c:pt idx="26">
                  <c:v>20.2</c:v>
                </c:pt>
                <c:pt idx="27">
                  <c:v>20.100000000000001</c:v>
                </c:pt>
                <c:pt idx="28">
                  <c:v>20.2</c:v>
                </c:pt>
                <c:pt idx="29">
                  <c:v>20.100000000000001</c:v>
                </c:pt>
                <c:pt idx="30">
                  <c:v>20.100000000000001</c:v>
                </c:pt>
                <c:pt idx="31">
                  <c:v>20.100000000000001</c:v>
                </c:pt>
                <c:pt idx="32">
                  <c:v>20.100000000000001</c:v>
                </c:pt>
                <c:pt idx="33">
                  <c:v>20.2</c:v>
                </c:pt>
                <c:pt idx="34">
                  <c:v>20.2</c:v>
                </c:pt>
                <c:pt idx="35">
                  <c:v>20.100000000000001</c:v>
                </c:pt>
                <c:pt idx="36">
                  <c:v>19.899999999999999</c:v>
                </c:pt>
                <c:pt idx="37">
                  <c:v>20.100000000000001</c:v>
                </c:pt>
                <c:pt idx="38">
                  <c:v>19.899999999999999</c:v>
                </c:pt>
                <c:pt idx="39">
                  <c:v>19.899999999999999</c:v>
                </c:pt>
                <c:pt idx="40">
                  <c:v>19.899999999999999</c:v>
                </c:pt>
                <c:pt idx="41">
                  <c:v>20.100000000000001</c:v>
                </c:pt>
                <c:pt idx="42">
                  <c:v>19.899999999999999</c:v>
                </c:pt>
                <c:pt idx="43">
                  <c:v>19.899999999999999</c:v>
                </c:pt>
                <c:pt idx="44">
                  <c:v>20.100000000000001</c:v>
                </c:pt>
                <c:pt idx="45">
                  <c:v>19.899999999999999</c:v>
                </c:pt>
                <c:pt idx="46">
                  <c:v>19.899999999999999</c:v>
                </c:pt>
                <c:pt idx="47">
                  <c:v>19.899999999999999</c:v>
                </c:pt>
                <c:pt idx="48">
                  <c:v>19.899999999999999</c:v>
                </c:pt>
                <c:pt idx="49">
                  <c:v>19.899999999999999</c:v>
                </c:pt>
                <c:pt idx="50">
                  <c:v>20.100000000000001</c:v>
                </c:pt>
                <c:pt idx="51">
                  <c:v>19.899999999999999</c:v>
                </c:pt>
                <c:pt idx="52">
                  <c:v>20.100000000000001</c:v>
                </c:pt>
                <c:pt idx="53">
                  <c:v>19.899999999999999</c:v>
                </c:pt>
                <c:pt idx="54">
                  <c:v>19.899999999999999</c:v>
                </c:pt>
                <c:pt idx="55">
                  <c:v>19.899999999999999</c:v>
                </c:pt>
                <c:pt idx="56">
                  <c:v>20</c:v>
                </c:pt>
                <c:pt idx="57">
                  <c:v>20</c:v>
                </c:pt>
                <c:pt idx="58">
                  <c:v>20</c:v>
                </c:pt>
                <c:pt idx="59">
                  <c:v>20</c:v>
                </c:pt>
                <c:pt idx="60">
                  <c:v>20</c:v>
                </c:pt>
                <c:pt idx="61">
                  <c:v>20</c:v>
                </c:pt>
                <c:pt idx="62">
                  <c:v>19.899999999999999</c:v>
                </c:pt>
                <c:pt idx="63">
                  <c:v>19.899999999999999</c:v>
                </c:pt>
                <c:pt idx="64">
                  <c:v>19.899999999999999</c:v>
                </c:pt>
                <c:pt idx="65">
                  <c:v>19.899999999999999</c:v>
                </c:pt>
                <c:pt idx="66">
                  <c:v>19.899999999999999</c:v>
                </c:pt>
                <c:pt idx="67">
                  <c:v>19.899999999999999</c:v>
                </c:pt>
                <c:pt idx="68">
                  <c:v>19.899999999999999</c:v>
                </c:pt>
                <c:pt idx="69">
                  <c:v>20</c:v>
                </c:pt>
                <c:pt idx="70">
                  <c:v>20</c:v>
                </c:pt>
                <c:pt idx="71">
                  <c:v>19.899999999999999</c:v>
                </c:pt>
                <c:pt idx="72">
                  <c:v>20</c:v>
                </c:pt>
                <c:pt idx="73">
                  <c:v>20</c:v>
                </c:pt>
                <c:pt idx="74">
                  <c:v>19.899999999999999</c:v>
                </c:pt>
                <c:pt idx="75">
                  <c:v>19.899999999999999</c:v>
                </c:pt>
                <c:pt idx="76">
                  <c:v>20</c:v>
                </c:pt>
                <c:pt idx="77">
                  <c:v>19.8</c:v>
                </c:pt>
                <c:pt idx="78">
                  <c:v>19.899999999999999</c:v>
                </c:pt>
                <c:pt idx="79">
                  <c:v>19.8</c:v>
                </c:pt>
                <c:pt idx="80">
                  <c:v>19.899999999999999</c:v>
                </c:pt>
                <c:pt idx="81">
                  <c:v>19.8</c:v>
                </c:pt>
                <c:pt idx="82">
                  <c:v>19.899999999999999</c:v>
                </c:pt>
                <c:pt idx="83">
                  <c:v>19.899999999999999</c:v>
                </c:pt>
                <c:pt idx="84">
                  <c:v>19.8</c:v>
                </c:pt>
                <c:pt idx="85">
                  <c:v>19.899999999999999</c:v>
                </c:pt>
                <c:pt idx="86">
                  <c:v>19.899999999999999</c:v>
                </c:pt>
                <c:pt idx="87">
                  <c:v>19.8</c:v>
                </c:pt>
                <c:pt idx="88">
                  <c:v>19.8</c:v>
                </c:pt>
                <c:pt idx="89">
                  <c:v>19.899999999999999</c:v>
                </c:pt>
                <c:pt idx="90">
                  <c:v>19.8</c:v>
                </c:pt>
                <c:pt idx="91">
                  <c:v>19.8</c:v>
                </c:pt>
                <c:pt idx="92">
                  <c:v>19.8</c:v>
                </c:pt>
                <c:pt idx="93">
                  <c:v>19.899999999999999</c:v>
                </c:pt>
                <c:pt idx="94">
                  <c:v>19.8</c:v>
                </c:pt>
                <c:pt idx="95">
                  <c:v>19.8</c:v>
                </c:pt>
                <c:pt idx="96">
                  <c:v>19.8</c:v>
                </c:pt>
                <c:pt idx="97">
                  <c:v>19.8</c:v>
                </c:pt>
                <c:pt idx="98">
                  <c:v>19.8</c:v>
                </c:pt>
                <c:pt idx="99">
                  <c:v>19.8</c:v>
                </c:pt>
                <c:pt idx="100">
                  <c:v>19.899999999999999</c:v>
                </c:pt>
                <c:pt idx="101">
                  <c:v>19.899999999999999</c:v>
                </c:pt>
                <c:pt idx="102">
                  <c:v>19.899999999999999</c:v>
                </c:pt>
                <c:pt idx="103">
                  <c:v>19.8</c:v>
                </c:pt>
                <c:pt idx="104">
                  <c:v>19.899999999999999</c:v>
                </c:pt>
                <c:pt idx="105">
                  <c:v>19.8</c:v>
                </c:pt>
                <c:pt idx="106">
                  <c:v>19.8</c:v>
                </c:pt>
                <c:pt idx="107">
                  <c:v>19.7</c:v>
                </c:pt>
                <c:pt idx="108">
                  <c:v>19.7</c:v>
                </c:pt>
                <c:pt idx="109">
                  <c:v>19.8</c:v>
                </c:pt>
                <c:pt idx="110">
                  <c:v>19.8</c:v>
                </c:pt>
                <c:pt idx="111">
                  <c:v>19.7</c:v>
                </c:pt>
                <c:pt idx="112">
                  <c:v>19.7</c:v>
                </c:pt>
                <c:pt idx="113">
                  <c:v>19.7</c:v>
                </c:pt>
                <c:pt idx="114">
                  <c:v>19.8</c:v>
                </c:pt>
                <c:pt idx="115">
                  <c:v>19.7</c:v>
                </c:pt>
                <c:pt idx="116">
                  <c:v>19.7</c:v>
                </c:pt>
                <c:pt idx="117">
                  <c:v>19.7</c:v>
                </c:pt>
                <c:pt idx="118">
                  <c:v>19.7</c:v>
                </c:pt>
                <c:pt idx="119">
                  <c:v>19.7</c:v>
                </c:pt>
                <c:pt idx="120">
                  <c:v>19.8</c:v>
                </c:pt>
                <c:pt idx="121">
                  <c:v>19.8</c:v>
                </c:pt>
                <c:pt idx="122">
                  <c:v>19.7</c:v>
                </c:pt>
                <c:pt idx="123">
                  <c:v>19.7</c:v>
                </c:pt>
                <c:pt idx="124">
                  <c:v>19.7</c:v>
                </c:pt>
                <c:pt idx="125">
                  <c:v>19.7</c:v>
                </c:pt>
                <c:pt idx="126">
                  <c:v>19.7</c:v>
                </c:pt>
                <c:pt idx="127">
                  <c:v>19.600000000000001</c:v>
                </c:pt>
                <c:pt idx="128">
                  <c:v>19.8</c:v>
                </c:pt>
                <c:pt idx="129">
                  <c:v>19.7</c:v>
                </c:pt>
                <c:pt idx="130">
                  <c:v>19.600000000000001</c:v>
                </c:pt>
                <c:pt idx="131">
                  <c:v>19.7</c:v>
                </c:pt>
                <c:pt idx="132">
                  <c:v>19.600000000000001</c:v>
                </c:pt>
                <c:pt idx="133">
                  <c:v>19.7</c:v>
                </c:pt>
                <c:pt idx="134">
                  <c:v>19.7</c:v>
                </c:pt>
                <c:pt idx="135">
                  <c:v>19.600000000000001</c:v>
                </c:pt>
                <c:pt idx="136">
                  <c:v>19.600000000000001</c:v>
                </c:pt>
                <c:pt idx="137">
                  <c:v>19.600000000000001</c:v>
                </c:pt>
                <c:pt idx="138">
                  <c:v>19.600000000000001</c:v>
                </c:pt>
                <c:pt idx="139">
                  <c:v>19.600000000000001</c:v>
                </c:pt>
                <c:pt idx="140">
                  <c:v>19.7</c:v>
                </c:pt>
                <c:pt idx="141">
                  <c:v>19.600000000000001</c:v>
                </c:pt>
                <c:pt idx="142">
                  <c:v>19.600000000000001</c:v>
                </c:pt>
                <c:pt idx="143">
                  <c:v>19.7</c:v>
                </c:pt>
                <c:pt idx="144">
                  <c:v>19.600000000000001</c:v>
                </c:pt>
                <c:pt idx="145">
                  <c:v>19.7</c:v>
                </c:pt>
                <c:pt idx="146">
                  <c:v>19.7</c:v>
                </c:pt>
                <c:pt idx="147">
                  <c:v>19.600000000000001</c:v>
                </c:pt>
                <c:pt idx="148">
                  <c:v>19.7</c:v>
                </c:pt>
                <c:pt idx="149">
                  <c:v>19.7</c:v>
                </c:pt>
                <c:pt idx="150">
                  <c:v>19.600000000000001</c:v>
                </c:pt>
                <c:pt idx="151">
                  <c:v>19.600000000000001</c:v>
                </c:pt>
                <c:pt idx="152">
                  <c:v>19.600000000000001</c:v>
                </c:pt>
                <c:pt idx="153">
                  <c:v>19.600000000000001</c:v>
                </c:pt>
                <c:pt idx="154">
                  <c:v>19.7</c:v>
                </c:pt>
                <c:pt idx="155">
                  <c:v>19.7</c:v>
                </c:pt>
                <c:pt idx="156">
                  <c:v>19.600000000000001</c:v>
                </c:pt>
                <c:pt idx="157">
                  <c:v>19.600000000000001</c:v>
                </c:pt>
                <c:pt idx="158">
                  <c:v>19.600000000000001</c:v>
                </c:pt>
                <c:pt idx="159">
                  <c:v>19.7</c:v>
                </c:pt>
                <c:pt idx="160">
                  <c:v>19.600000000000001</c:v>
                </c:pt>
                <c:pt idx="161">
                  <c:v>19.7</c:v>
                </c:pt>
                <c:pt idx="162">
                  <c:v>19.600000000000001</c:v>
                </c:pt>
                <c:pt idx="163">
                  <c:v>19.600000000000001</c:v>
                </c:pt>
                <c:pt idx="164">
                  <c:v>19.7</c:v>
                </c:pt>
                <c:pt idx="165">
                  <c:v>19.7</c:v>
                </c:pt>
                <c:pt idx="166">
                  <c:v>19.600000000000001</c:v>
                </c:pt>
                <c:pt idx="167">
                  <c:v>19.7</c:v>
                </c:pt>
                <c:pt idx="168">
                  <c:v>19.600000000000001</c:v>
                </c:pt>
                <c:pt idx="169">
                  <c:v>19.600000000000001</c:v>
                </c:pt>
                <c:pt idx="170">
                  <c:v>19.600000000000001</c:v>
                </c:pt>
                <c:pt idx="171">
                  <c:v>19.7</c:v>
                </c:pt>
                <c:pt idx="172">
                  <c:v>19.600000000000001</c:v>
                </c:pt>
                <c:pt idx="173">
                  <c:v>19.600000000000001</c:v>
                </c:pt>
                <c:pt idx="174">
                  <c:v>19.600000000000001</c:v>
                </c:pt>
                <c:pt idx="175">
                  <c:v>19.600000000000001</c:v>
                </c:pt>
                <c:pt idx="176">
                  <c:v>19.7</c:v>
                </c:pt>
                <c:pt idx="177">
                  <c:v>19.7</c:v>
                </c:pt>
                <c:pt idx="178">
                  <c:v>19.7</c:v>
                </c:pt>
                <c:pt idx="179">
                  <c:v>19.600000000000001</c:v>
                </c:pt>
                <c:pt idx="180">
                  <c:v>19.600000000000001</c:v>
                </c:pt>
                <c:pt idx="181">
                  <c:v>19.7</c:v>
                </c:pt>
                <c:pt idx="182">
                  <c:v>19.600000000000001</c:v>
                </c:pt>
                <c:pt idx="183">
                  <c:v>19.600000000000001</c:v>
                </c:pt>
                <c:pt idx="184">
                  <c:v>19.600000000000001</c:v>
                </c:pt>
                <c:pt idx="185">
                  <c:v>19.600000000000001</c:v>
                </c:pt>
                <c:pt idx="186">
                  <c:v>19.600000000000001</c:v>
                </c:pt>
                <c:pt idx="187">
                  <c:v>19.600000000000001</c:v>
                </c:pt>
                <c:pt idx="188">
                  <c:v>19.600000000000001</c:v>
                </c:pt>
                <c:pt idx="189">
                  <c:v>19.7</c:v>
                </c:pt>
                <c:pt idx="190">
                  <c:v>19.600000000000001</c:v>
                </c:pt>
                <c:pt idx="191">
                  <c:v>19.600000000000001</c:v>
                </c:pt>
                <c:pt idx="192">
                  <c:v>19.600000000000001</c:v>
                </c:pt>
                <c:pt idx="193">
                  <c:v>19.600000000000001</c:v>
                </c:pt>
                <c:pt idx="194">
                  <c:v>19.7</c:v>
                </c:pt>
                <c:pt idx="195">
                  <c:v>19.7</c:v>
                </c:pt>
                <c:pt idx="196">
                  <c:v>19.7</c:v>
                </c:pt>
                <c:pt idx="197">
                  <c:v>19.600000000000001</c:v>
                </c:pt>
                <c:pt idx="198">
                  <c:v>19.7</c:v>
                </c:pt>
                <c:pt idx="199">
                  <c:v>19.7</c:v>
                </c:pt>
                <c:pt idx="200">
                  <c:v>19.600000000000001</c:v>
                </c:pt>
                <c:pt idx="201">
                  <c:v>19.600000000000001</c:v>
                </c:pt>
                <c:pt idx="202">
                  <c:v>19.600000000000001</c:v>
                </c:pt>
                <c:pt idx="203">
                  <c:v>19.600000000000001</c:v>
                </c:pt>
                <c:pt idx="204">
                  <c:v>19.7</c:v>
                </c:pt>
                <c:pt idx="205">
                  <c:v>19.600000000000001</c:v>
                </c:pt>
                <c:pt idx="206">
                  <c:v>19.7</c:v>
                </c:pt>
                <c:pt idx="207">
                  <c:v>19.600000000000001</c:v>
                </c:pt>
                <c:pt idx="208">
                  <c:v>19.7</c:v>
                </c:pt>
                <c:pt idx="209">
                  <c:v>19.7</c:v>
                </c:pt>
                <c:pt idx="210">
                  <c:v>19.7</c:v>
                </c:pt>
                <c:pt idx="211">
                  <c:v>19.600000000000001</c:v>
                </c:pt>
                <c:pt idx="212">
                  <c:v>19.600000000000001</c:v>
                </c:pt>
                <c:pt idx="213">
                  <c:v>19.7</c:v>
                </c:pt>
                <c:pt idx="214">
                  <c:v>19.7</c:v>
                </c:pt>
                <c:pt idx="215">
                  <c:v>19.600000000000001</c:v>
                </c:pt>
                <c:pt idx="216">
                  <c:v>19.600000000000001</c:v>
                </c:pt>
                <c:pt idx="217">
                  <c:v>19.7</c:v>
                </c:pt>
                <c:pt idx="218">
                  <c:v>19.600000000000001</c:v>
                </c:pt>
                <c:pt idx="219">
                  <c:v>19.7</c:v>
                </c:pt>
                <c:pt idx="220">
                  <c:v>19.7</c:v>
                </c:pt>
                <c:pt idx="221">
                  <c:v>19.8</c:v>
                </c:pt>
                <c:pt idx="222">
                  <c:v>19.8</c:v>
                </c:pt>
                <c:pt idx="223">
                  <c:v>19.8</c:v>
                </c:pt>
                <c:pt idx="224">
                  <c:v>19.7</c:v>
                </c:pt>
                <c:pt idx="225">
                  <c:v>19.8</c:v>
                </c:pt>
                <c:pt idx="226">
                  <c:v>19.7</c:v>
                </c:pt>
                <c:pt idx="227">
                  <c:v>19.8</c:v>
                </c:pt>
                <c:pt idx="228">
                  <c:v>19.7</c:v>
                </c:pt>
                <c:pt idx="229">
                  <c:v>19.7</c:v>
                </c:pt>
                <c:pt idx="230">
                  <c:v>19.8</c:v>
                </c:pt>
                <c:pt idx="231">
                  <c:v>19.8</c:v>
                </c:pt>
                <c:pt idx="232">
                  <c:v>19.8</c:v>
                </c:pt>
                <c:pt idx="233">
                  <c:v>19.7</c:v>
                </c:pt>
                <c:pt idx="234">
                  <c:v>19.8</c:v>
                </c:pt>
                <c:pt idx="235">
                  <c:v>19.8</c:v>
                </c:pt>
                <c:pt idx="236">
                  <c:v>19.8</c:v>
                </c:pt>
                <c:pt idx="237">
                  <c:v>19.8</c:v>
                </c:pt>
                <c:pt idx="238">
                  <c:v>19.8</c:v>
                </c:pt>
                <c:pt idx="239">
                  <c:v>19.7</c:v>
                </c:pt>
                <c:pt idx="240">
                  <c:v>19.8</c:v>
                </c:pt>
                <c:pt idx="241">
                  <c:v>19.8</c:v>
                </c:pt>
                <c:pt idx="242">
                  <c:v>19.8</c:v>
                </c:pt>
                <c:pt idx="243">
                  <c:v>19.899999999999999</c:v>
                </c:pt>
                <c:pt idx="244">
                  <c:v>19.899999999999999</c:v>
                </c:pt>
                <c:pt idx="245">
                  <c:v>19.899999999999999</c:v>
                </c:pt>
                <c:pt idx="246">
                  <c:v>19.8</c:v>
                </c:pt>
                <c:pt idx="247">
                  <c:v>19.899999999999999</c:v>
                </c:pt>
                <c:pt idx="248">
                  <c:v>19.8</c:v>
                </c:pt>
                <c:pt idx="249">
                  <c:v>19.899999999999999</c:v>
                </c:pt>
                <c:pt idx="250">
                  <c:v>19.8</c:v>
                </c:pt>
                <c:pt idx="251">
                  <c:v>19.899999999999999</c:v>
                </c:pt>
                <c:pt idx="252">
                  <c:v>19.899999999999999</c:v>
                </c:pt>
                <c:pt idx="253">
                  <c:v>19.8</c:v>
                </c:pt>
                <c:pt idx="254">
                  <c:v>19.8</c:v>
                </c:pt>
                <c:pt idx="255">
                  <c:v>19.8</c:v>
                </c:pt>
                <c:pt idx="256">
                  <c:v>19.8</c:v>
                </c:pt>
                <c:pt idx="257">
                  <c:v>19.8</c:v>
                </c:pt>
                <c:pt idx="258">
                  <c:v>19.8</c:v>
                </c:pt>
                <c:pt idx="259">
                  <c:v>19.899999999999999</c:v>
                </c:pt>
                <c:pt idx="260">
                  <c:v>19.8</c:v>
                </c:pt>
                <c:pt idx="261">
                  <c:v>19.899999999999999</c:v>
                </c:pt>
                <c:pt idx="262">
                  <c:v>19.8</c:v>
                </c:pt>
                <c:pt idx="263">
                  <c:v>19.8</c:v>
                </c:pt>
                <c:pt idx="264">
                  <c:v>19.899999999999999</c:v>
                </c:pt>
                <c:pt idx="265">
                  <c:v>19.8</c:v>
                </c:pt>
                <c:pt idx="266">
                  <c:v>19.899999999999999</c:v>
                </c:pt>
                <c:pt idx="267">
                  <c:v>19.8</c:v>
                </c:pt>
                <c:pt idx="268">
                  <c:v>19.899999999999999</c:v>
                </c:pt>
                <c:pt idx="269">
                  <c:v>19.8</c:v>
                </c:pt>
                <c:pt idx="270">
                  <c:v>19.8</c:v>
                </c:pt>
                <c:pt idx="271">
                  <c:v>19.899999999999999</c:v>
                </c:pt>
                <c:pt idx="272">
                  <c:v>19.899999999999999</c:v>
                </c:pt>
                <c:pt idx="273">
                  <c:v>19.8</c:v>
                </c:pt>
                <c:pt idx="274">
                  <c:v>19.8</c:v>
                </c:pt>
                <c:pt idx="275">
                  <c:v>19.8</c:v>
                </c:pt>
                <c:pt idx="276">
                  <c:v>19.899999999999999</c:v>
                </c:pt>
                <c:pt idx="277">
                  <c:v>19.8</c:v>
                </c:pt>
                <c:pt idx="278">
                  <c:v>19.899999999999999</c:v>
                </c:pt>
                <c:pt idx="279">
                  <c:v>19.899999999999999</c:v>
                </c:pt>
                <c:pt idx="280">
                  <c:v>19.899999999999999</c:v>
                </c:pt>
                <c:pt idx="281">
                  <c:v>19.899999999999999</c:v>
                </c:pt>
                <c:pt idx="282">
                  <c:v>19.899999999999999</c:v>
                </c:pt>
                <c:pt idx="283">
                  <c:v>19.899999999999999</c:v>
                </c:pt>
                <c:pt idx="284">
                  <c:v>19.899999999999999</c:v>
                </c:pt>
                <c:pt idx="285">
                  <c:v>19.899999999999999</c:v>
                </c:pt>
                <c:pt idx="286">
                  <c:v>20</c:v>
                </c:pt>
                <c:pt idx="287">
                  <c:v>19.899999999999999</c:v>
                </c:pt>
                <c:pt idx="288">
                  <c:v>19.899999999999999</c:v>
                </c:pt>
                <c:pt idx="289">
                  <c:v>20</c:v>
                </c:pt>
                <c:pt idx="290">
                  <c:v>20</c:v>
                </c:pt>
                <c:pt idx="291">
                  <c:v>19.899999999999999</c:v>
                </c:pt>
                <c:pt idx="292">
                  <c:v>19.899999999999999</c:v>
                </c:pt>
                <c:pt idx="293">
                  <c:v>20</c:v>
                </c:pt>
                <c:pt idx="294">
                  <c:v>20</c:v>
                </c:pt>
                <c:pt idx="295">
                  <c:v>19.899999999999999</c:v>
                </c:pt>
                <c:pt idx="296">
                  <c:v>19.899999999999999</c:v>
                </c:pt>
                <c:pt idx="297">
                  <c:v>19.899999999999999</c:v>
                </c:pt>
                <c:pt idx="298">
                  <c:v>19.899999999999999</c:v>
                </c:pt>
                <c:pt idx="299">
                  <c:v>20</c:v>
                </c:pt>
                <c:pt idx="300">
                  <c:v>20</c:v>
                </c:pt>
                <c:pt idx="301">
                  <c:v>19.899999999999999</c:v>
                </c:pt>
                <c:pt idx="302">
                  <c:v>20</c:v>
                </c:pt>
                <c:pt idx="303">
                  <c:v>19.899999999999999</c:v>
                </c:pt>
                <c:pt idx="304">
                  <c:v>19.899999999999999</c:v>
                </c:pt>
                <c:pt idx="305">
                  <c:v>19.899999999999999</c:v>
                </c:pt>
                <c:pt idx="306">
                  <c:v>19.899999999999999</c:v>
                </c:pt>
                <c:pt idx="307">
                  <c:v>19.899999999999999</c:v>
                </c:pt>
                <c:pt idx="308">
                  <c:v>20</c:v>
                </c:pt>
                <c:pt idx="309">
                  <c:v>19.899999999999999</c:v>
                </c:pt>
                <c:pt idx="310">
                  <c:v>20</c:v>
                </c:pt>
                <c:pt idx="311">
                  <c:v>20</c:v>
                </c:pt>
                <c:pt idx="312">
                  <c:v>19.899999999999999</c:v>
                </c:pt>
                <c:pt idx="313">
                  <c:v>19.899999999999999</c:v>
                </c:pt>
                <c:pt idx="314">
                  <c:v>19.899999999999999</c:v>
                </c:pt>
                <c:pt idx="315">
                  <c:v>19.899999999999999</c:v>
                </c:pt>
                <c:pt idx="316">
                  <c:v>20</c:v>
                </c:pt>
                <c:pt idx="317">
                  <c:v>19.899999999999999</c:v>
                </c:pt>
                <c:pt idx="318">
                  <c:v>20</c:v>
                </c:pt>
                <c:pt idx="319">
                  <c:v>19.899999999999999</c:v>
                </c:pt>
                <c:pt idx="320">
                  <c:v>19.899999999999999</c:v>
                </c:pt>
                <c:pt idx="321">
                  <c:v>19.899999999999999</c:v>
                </c:pt>
                <c:pt idx="322">
                  <c:v>19.899999999999999</c:v>
                </c:pt>
                <c:pt idx="323">
                  <c:v>19.899999999999999</c:v>
                </c:pt>
                <c:pt idx="324">
                  <c:v>19.899999999999999</c:v>
                </c:pt>
                <c:pt idx="325">
                  <c:v>19.899999999999999</c:v>
                </c:pt>
                <c:pt idx="326">
                  <c:v>20.100000000000001</c:v>
                </c:pt>
                <c:pt idx="327">
                  <c:v>20.100000000000001</c:v>
                </c:pt>
                <c:pt idx="328">
                  <c:v>19.899999999999999</c:v>
                </c:pt>
                <c:pt idx="329">
                  <c:v>20.100000000000001</c:v>
                </c:pt>
                <c:pt idx="330">
                  <c:v>19.899999999999999</c:v>
                </c:pt>
                <c:pt idx="331">
                  <c:v>20.100000000000001</c:v>
                </c:pt>
                <c:pt idx="332">
                  <c:v>19.899999999999999</c:v>
                </c:pt>
                <c:pt idx="333">
                  <c:v>20.100000000000001</c:v>
                </c:pt>
                <c:pt idx="334">
                  <c:v>20.100000000000001</c:v>
                </c:pt>
                <c:pt idx="335">
                  <c:v>19.899999999999999</c:v>
                </c:pt>
                <c:pt idx="336">
                  <c:v>19.899999999999999</c:v>
                </c:pt>
                <c:pt idx="337">
                  <c:v>20.100000000000001</c:v>
                </c:pt>
                <c:pt idx="338">
                  <c:v>19.899999999999999</c:v>
                </c:pt>
                <c:pt idx="339">
                  <c:v>19.899999999999999</c:v>
                </c:pt>
                <c:pt idx="340">
                  <c:v>19.899999999999999</c:v>
                </c:pt>
                <c:pt idx="341">
                  <c:v>19.899999999999999</c:v>
                </c:pt>
                <c:pt idx="342">
                  <c:v>19.899999999999999</c:v>
                </c:pt>
                <c:pt idx="343">
                  <c:v>19.899999999999999</c:v>
                </c:pt>
                <c:pt idx="344">
                  <c:v>19.899999999999999</c:v>
                </c:pt>
                <c:pt idx="345">
                  <c:v>20.100000000000001</c:v>
                </c:pt>
                <c:pt idx="346">
                  <c:v>20.100000000000001</c:v>
                </c:pt>
                <c:pt idx="347">
                  <c:v>19.899999999999999</c:v>
                </c:pt>
                <c:pt idx="348">
                  <c:v>20.100000000000001</c:v>
                </c:pt>
                <c:pt idx="349">
                  <c:v>20.100000000000001</c:v>
                </c:pt>
                <c:pt idx="350">
                  <c:v>20.100000000000001</c:v>
                </c:pt>
                <c:pt idx="351">
                  <c:v>20.100000000000001</c:v>
                </c:pt>
                <c:pt idx="352">
                  <c:v>20.100000000000001</c:v>
                </c:pt>
                <c:pt idx="353">
                  <c:v>19.899999999999999</c:v>
                </c:pt>
                <c:pt idx="354">
                  <c:v>20.100000000000001</c:v>
                </c:pt>
                <c:pt idx="355">
                  <c:v>19.899999999999999</c:v>
                </c:pt>
                <c:pt idx="356">
                  <c:v>19.899999999999999</c:v>
                </c:pt>
                <c:pt idx="357">
                  <c:v>20.100000000000001</c:v>
                </c:pt>
                <c:pt idx="358">
                  <c:v>20.100000000000001</c:v>
                </c:pt>
                <c:pt idx="359">
                  <c:v>20.100000000000001</c:v>
                </c:pt>
                <c:pt idx="360">
                  <c:v>19.899999999999999</c:v>
                </c:pt>
                <c:pt idx="361">
                  <c:v>19.899999999999999</c:v>
                </c:pt>
                <c:pt idx="362">
                  <c:v>20.100000000000001</c:v>
                </c:pt>
                <c:pt idx="363">
                  <c:v>19.899999999999999</c:v>
                </c:pt>
                <c:pt idx="364">
                  <c:v>20.100000000000001</c:v>
                </c:pt>
                <c:pt idx="365">
                  <c:v>19.899999999999999</c:v>
                </c:pt>
                <c:pt idx="366">
                  <c:v>19.899999999999999</c:v>
                </c:pt>
                <c:pt idx="367">
                  <c:v>19.899999999999999</c:v>
                </c:pt>
                <c:pt idx="368">
                  <c:v>20.100000000000001</c:v>
                </c:pt>
                <c:pt idx="369">
                  <c:v>19.899999999999999</c:v>
                </c:pt>
                <c:pt idx="370">
                  <c:v>20.100000000000001</c:v>
                </c:pt>
                <c:pt idx="371">
                  <c:v>19.899999999999999</c:v>
                </c:pt>
                <c:pt idx="372">
                  <c:v>20.100000000000001</c:v>
                </c:pt>
                <c:pt idx="373">
                  <c:v>19.899999999999999</c:v>
                </c:pt>
                <c:pt idx="374">
                  <c:v>20.100000000000001</c:v>
                </c:pt>
                <c:pt idx="375">
                  <c:v>19.899999999999999</c:v>
                </c:pt>
                <c:pt idx="376">
                  <c:v>19.899999999999999</c:v>
                </c:pt>
                <c:pt idx="377">
                  <c:v>19.899999999999999</c:v>
                </c:pt>
                <c:pt idx="378">
                  <c:v>19.899999999999999</c:v>
                </c:pt>
                <c:pt idx="379">
                  <c:v>20.100000000000001</c:v>
                </c:pt>
                <c:pt idx="380">
                  <c:v>19.899999999999999</c:v>
                </c:pt>
                <c:pt idx="381">
                  <c:v>20.100000000000001</c:v>
                </c:pt>
                <c:pt idx="382">
                  <c:v>20.100000000000001</c:v>
                </c:pt>
                <c:pt idx="383">
                  <c:v>19.899999999999999</c:v>
                </c:pt>
                <c:pt idx="384">
                  <c:v>20.100000000000001</c:v>
                </c:pt>
                <c:pt idx="385">
                  <c:v>19.899999999999999</c:v>
                </c:pt>
                <c:pt idx="386">
                  <c:v>19.899999999999999</c:v>
                </c:pt>
                <c:pt idx="387">
                  <c:v>20.100000000000001</c:v>
                </c:pt>
                <c:pt idx="388">
                  <c:v>19.899999999999999</c:v>
                </c:pt>
                <c:pt idx="389">
                  <c:v>20.100000000000001</c:v>
                </c:pt>
                <c:pt idx="390">
                  <c:v>19.899999999999999</c:v>
                </c:pt>
                <c:pt idx="391">
                  <c:v>19.899999999999999</c:v>
                </c:pt>
                <c:pt idx="392">
                  <c:v>20.100000000000001</c:v>
                </c:pt>
                <c:pt idx="393">
                  <c:v>20.100000000000001</c:v>
                </c:pt>
                <c:pt idx="394">
                  <c:v>19.899999999999999</c:v>
                </c:pt>
                <c:pt idx="395">
                  <c:v>20.100000000000001</c:v>
                </c:pt>
                <c:pt idx="396">
                  <c:v>20.100000000000001</c:v>
                </c:pt>
                <c:pt idx="397">
                  <c:v>20.100000000000001</c:v>
                </c:pt>
                <c:pt idx="398">
                  <c:v>20.100000000000001</c:v>
                </c:pt>
                <c:pt idx="399">
                  <c:v>20.100000000000001</c:v>
                </c:pt>
                <c:pt idx="400">
                  <c:v>19.899999999999999</c:v>
                </c:pt>
                <c:pt idx="401">
                  <c:v>19.899999999999999</c:v>
                </c:pt>
                <c:pt idx="402">
                  <c:v>19.899999999999999</c:v>
                </c:pt>
                <c:pt idx="403">
                  <c:v>20.100000000000001</c:v>
                </c:pt>
                <c:pt idx="404">
                  <c:v>20.100000000000001</c:v>
                </c:pt>
                <c:pt idx="405">
                  <c:v>19.899999999999999</c:v>
                </c:pt>
                <c:pt idx="406">
                  <c:v>19.899999999999999</c:v>
                </c:pt>
                <c:pt idx="407">
                  <c:v>19.899999999999999</c:v>
                </c:pt>
                <c:pt idx="408">
                  <c:v>19.899999999999999</c:v>
                </c:pt>
                <c:pt idx="409">
                  <c:v>20.2</c:v>
                </c:pt>
                <c:pt idx="410">
                  <c:v>19.899999999999999</c:v>
                </c:pt>
                <c:pt idx="411">
                  <c:v>19.899999999999999</c:v>
                </c:pt>
                <c:pt idx="412">
                  <c:v>20.100000000000001</c:v>
                </c:pt>
                <c:pt idx="413">
                  <c:v>20.2</c:v>
                </c:pt>
                <c:pt idx="414">
                  <c:v>20.100000000000001</c:v>
                </c:pt>
                <c:pt idx="415">
                  <c:v>20.2</c:v>
                </c:pt>
                <c:pt idx="416">
                  <c:v>20.100000000000001</c:v>
                </c:pt>
                <c:pt idx="417">
                  <c:v>19.899999999999999</c:v>
                </c:pt>
                <c:pt idx="418">
                  <c:v>20.100000000000001</c:v>
                </c:pt>
                <c:pt idx="419">
                  <c:v>20.100000000000001</c:v>
                </c:pt>
                <c:pt idx="420">
                  <c:v>20.100000000000001</c:v>
                </c:pt>
                <c:pt idx="421">
                  <c:v>20.2</c:v>
                </c:pt>
                <c:pt idx="422">
                  <c:v>20.100000000000001</c:v>
                </c:pt>
                <c:pt idx="423">
                  <c:v>20.100000000000001</c:v>
                </c:pt>
                <c:pt idx="424">
                  <c:v>20.2</c:v>
                </c:pt>
                <c:pt idx="425">
                  <c:v>20.2</c:v>
                </c:pt>
                <c:pt idx="426">
                  <c:v>20.100000000000001</c:v>
                </c:pt>
                <c:pt idx="427">
                  <c:v>20.2</c:v>
                </c:pt>
                <c:pt idx="428">
                  <c:v>20.100000000000001</c:v>
                </c:pt>
                <c:pt idx="429">
                  <c:v>20.2</c:v>
                </c:pt>
                <c:pt idx="430">
                  <c:v>20.2</c:v>
                </c:pt>
                <c:pt idx="431">
                  <c:v>20.100000000000001</c:v>
                </c:pt>
                <c:pt idx="432">
                  <c:v>20.2</c:v>
                </c:pt>
                <c:pt idx="433">
                  <c:v>20.100000000000001</c:v>
                </c:pt>
                <c:pt idx="434">
                  <c:v>20.100000000000001</c:v>
                </c:pt>
                <c:pt idx="435">
                  <c:v>20.100000000000001</c:v>
                </c:pt>
                <c:pt idx="436">
                  <c:v>20.2</c:v>
                </c:pt>
                <c:pt idx="437">
                  <c:v>20.100000000000001</c:v>
                </c:pt>
                <c:pt idx="438">
                  <c:v>20.2</c:v>
                </c:pt>
                <c:pt idx="439">
                  <c:v>20.2</c:v>
                </c:pt>
                <c:pt idx="440">
                  <c:v>20.100000000000001</c:v>
                </c:pt>
                <c:pt idx="441">
                  <c:v>20.2</c:v>
                </c:pt>
                <c:pt idx="442">
                  <c:v>20.100000000000001</c:v>
                </c:pt>
                <c:pt idx="443">
                  <c:v>20.2</c:v>
                </c:pt>
                <c:pt idx="444">
                  <c:v>20.100000000000001</c:v>
                </c:pt>
                <c:pt idx="445">
                  <c:v>20.2</c:v>
                </c:pt>
                <c:pt idx="446">
                  <c:v>20.100000000000001</c:v>
                </c:pt>
                <c:pt idx="447">
                  <c:v>20.2</c:v>
                </c:pt>
                <c:pt idx="448">
                  <c:v>20.2</c:v>
                </c:pt>
                <c:pt idx="449">
                  <c:v>20.100000000000001</c:v>
                </c:pt>
                <c:pt idx="450">
                  <c:v>20.2</c:v>
                </c:pt>
                <c:pt idx="451">
                  <c:v>20.2</c:v>
                </c:pt>
                <c:pt idx="452">
                  <c:v>20.100000000000001</c:v>
                </c:pt>
                <c:pt idx="453">
                  <c:v>20.100000000000001</c:v>
                </c:pt>
                <c:pt idx="454">
                  <c:v>20.2</c:v>
                </c:pt>
                <c:pt idx="455">
                  <c:v>20.100000000000001</c:v>
                </c:pt>
                <c:pt idx="456">
                  <c:v>20.100000000000001</c:v>
                </c:pt>
                <c:pt idx="457">
                  <c:v>20.2</c:v>
                </c:pt>
                <c:pt idx="458">
                  <c:v>20.2</c:v>
                </c:pt>
                <c:pt idx="459">
                  <c:v>20.100000000000001</c:v>
                </c:pt>
                <c:pt idx="460">
                  <c:v>20.100000000000001</c:v>
                </c:pt>
                <c:pt idx="461">
                  <c:v>20.100000000000001</c:v>
                </c:pt>
                <c:pt idx="462">
                  <c:v>20.100000000000001</c:v>
                </c:pt>
                <c:pt idx="463">
                  <c:v>20.2</c:v>
                </c:pt>
                <c:pt idx="464">
                  <c:v>20.100000000000001</c:v>
                </c:pt>
                <c:pt idx="465">
                  <c:v>20.2</c:v>
                </c:pt>
                <c:pt idx="466">
                  <c:v>20.2</c:v>
                </c:pt>
                <c:pt idx="467">
                  <c:v>20.100000000000001</c:v>
                </c:pt>
                <c:pt idx="468">
                  <c:v>20.100000000000001</c:v>
                </c:pt>
                <c:pt idx="469">
                  <c:v>20.100000000000001</c:v>
                </c:pt>
                <c:pt idx="470">
                  <c:v>20.2</c:v>
                </c:pt>
                <c:pt idx="471">
                  <c:v>20.2</c:v>
                </c:pt>
                <c:pt idx="472">
                  <c:v>20.100000000000001</c:v>
                </c:pt>
                <c:pt idx="473">
                  <c:v>20.100000000000001</c:v>
                </c:pt>
                <c:pt idx="474">
                  <c:v>20.100000000000001</c:v>
                </c:pt>
                <c:pt idx="475">
                  <c:v>20.3</c:v>
                </c:pt>
                <c:pt idx="476">
                  <c:v>20.100000000000001</c:v>
                </c:pt>
                <c:pt idx="477">
                  <c:v>20.2</c:v>
                </c:pt>
                <c:pt idx="478">
                  <c:v>20.2</c:v>
                </c:pt>
                <c:pt idx="479">
                  <c:v>20.3</c:v>
                </c:pt>
                <c:pt idx="480">
                  <c:v>20.2</c:v>
                </c:pt>
                <c:pt idx="481">
                  <c:v>20.3</c:v>
                </c:pt>
                <c:pt idx="482">
                  <c:v>20.3</c:v>
                </c:pt>
                <c:pt idx="483">
                  <c:v>20.2</c:v>
                </c:pt>
                <c:pt idx="484">
                  <c:v>20.3</c:v>
                </c:pt>
                <c:pt idx="485">
                  <c:v>20.3</c:v>
                </c:pt>
                <c:pt idx="486">
                  <c:v>20.3</c:v>
                </c:pt>
                <c:pt idx="487">
                  <c:v>20.3</c:v>
                </c:pt>
                <c:pt idx="488">
                  <c:v>20.3</c:v>
                </c:pt>
                <c:pt idx="489">
                  <c:v>20.2</c:v>
                </c:pt>
                <c:pt idx="490">
                  <c:v>20.2</c:v>
                </c:pt>
                <c:pt idx="491">
                  <c:v>20.3</c:v>
                </c:pt>
                <c:pt idx="492">
                  <c:v>20.2</c:v>
                </c:pt>
                <c:pt idx="493">
                  <c:v>20.2</c:v>
                </c:pt>
                <c:pt idx="494">
                  <c:v>20.2</c:v>
                </c:pt>
                <c:pt idx="495">
                  <c:v>20.399999999999999</c:v>
                </c:pt>
                <c:pt idx="496">
                  <c:v>20.3</c:v>
                </c:pt>
                <c:pt idx="497">
                  <c:v>20.399999999999999</c:v>
                </c:pt>
                <c:pt idx="498">
                  <c:v>20.399999999999999</c:v>
                </c:pt>
                <c:pt idx="499">
                  <c:v>20.399999999999999</c:v>
                </c:pt>
                <c:pt idx="500">
                  <c:v>20.3</c:v>
                </c:pt>
                <c:pt idx="501">
                  <c:v>20.3</c:v>
                </c:pt>
                <c:pt idx="502">
                  <c:v>20.3</c:v>
                </c:pt>
                <c:pt idx="503">
                  <c:v>20.3</c:v>
                </c:pt>
                <c:pt idx="504">
                  <c:v>20.3</c:v>
                </c:pt>
                <c:pt idx="505">
                  <c:v>20.399999999999999</c:v>
                </c:pt>
                <c:pt idx="506">
                  <c:v>20.399999999999999</c:v>
                </c:pt>
                <c:pt idx="507">
                  <c:v>20.399999999999999</c:v>
                </c:pt>
                <c:pt idx="508">
                  <c:v>20.399999999999999</c:v>
                </c:pt>
                <c:pt idx="509">
                  <c:v>20.5</c:v>
                </c:pt>
                <c:pt idx="510">
                  <c:v>20.399999999999999</c:v>
                </c:pt>
                <c:pt idx="511">
                  <c:v>20.399999999999999</c:v>
                </c:pt>
                <c:pt idx="512">
                  <c:v>20.399999999999999</c:v>
                </c:pt>
                <c:pt idx="513">
                  <c:v>20.5</c:v>
                </c:pt>
                <c:pt idx="514">
                  <c:v>20.399999999999999</c:v>
                </c:pt>
                <c:pt idx="515">
                  <c:v>20.6</c:v>
                </c:pt>
                <c:pt idx="516">
                  <c:v>20.6</c:v>
                </c:pt>
                <c:pt idx="517">
                  <c:v>20.6</c:v>
                </c:pt>
                <c:pt idx="518">
                  <c:v>20.5</c:v>
                </c:pt>
                <c:pt idx="519">
                  <c:v>20.5</c:v>
                </c:pt>
                <c:pt idx="520">
                  <c:v>20.6</c:v>
                </c:pt>
                <c:pt idx="521">
                  <c:v>20.6</c:v>
                </c:pt>
                <c:pt idx="522">
                  <c:v>20.6</c:v>
                </c:pt>
                <c:pt idx="523">
                  <c:v>20.5</c:v>
                </c:pt>
                <c:pt idx="524">
                  <c:v>20.6</c:v>
                </c:pt>
                <c:pt idx="525">
                  <c:v>20.6</c:v>
                </c:pt>
                <c:pt idx="526">
                  <c:v>20.6</c:v>
                </c:pt>
                <c:pt idx="527">
                  <c:v>20.6</c:v>
                </c:pt>
                <c:pt idx="528">
                  <c:v>20.6</c:v>
                </c:pt>
                <c:pt idx="529">
                  <c:v>20.6</c:v>
                </c:pt>
                <c:pt idx="530">
                  <c:v>20.7</c:v>
                </c:pt>
                <c:pt idx="531">
                  <c:v>20.8</c:v>
                </c:pt>
                <c:pt idx="532">
                  <c:v>20.8</c:v>
                </c:pt>
                <c:pt idx="533">
                  <c:v>20.7</c:v>
                </c:pt>
                <c:pt idx="534">
                  <c:v>20.7</c:v>
                </c:pt>
                <c:pt idx="535">
                  <c:v>20.9</c:v>
                </c:pt>
                <c:pt idx="536">
                  <c:v>20.8</c:v>
                </c:pt>
                <c:pt idx="537">
                  <c:v>20.8</c:v>
                </c:pt>
                <c:pt idx="538">
                  <c:v>20.9</c:v>
                </c:pt>
                <c:pt idx="539">
                  <c:v>20.9</c:v>
                </c:pt>
                <c:pt idx="540">
                  <c:v>21</c:v>
                </c:pt>
                <c:pt idx="541">
                  <c:v>20.9</c:v>
                </c:pt>
                <c:pt idx="542">
                  <c:v>20.9</c:v>
                </c:pt>
                <c:pt idx="543">
                  <c:v>21</c:v>
                </c:pt>
                <c:pt idx="544">
                  <c:v>21</c:v>
                </c:pt>
                <c:pt idx="545">
                  <c:v>21</c:v>
                </c:pt>
                <c:pt idx="546">
                  <c:v>21.1</c:v>
                </c:pt>
                <c:pt idx="547">
                  <c:v>21.1</c:v>
                </c:pt>
                <c:pt idx="548">
                  <c:v>21.2</c:v>
                </c:pt>
                <c:pt idx="549">
                  <c:v>21.2</c:v>
                </c:pt>
                <c:pt idx="550">
                  <c:v>21.2</c:v>
                </c:pt>
                <c:pt idx="551">
                  <c:v>21.2</c:v>
                </c:pt>
                <c:pt idx="552">
                  <c:v>21.3</c:v>
                </c:pt>
                <c:pt idx="553">
                  <c:v>21.4</c:v>
                </c:pt>
                <c:pt idx="554">
                  <c:v>21.3</c:v>
                </c:pt>
                <c:pt idx="555">
                  <c:v>21.4</c:v>
                </c:pt>
                <c:pt idx="556">
                  <c:v>21.5</c:v>
                </c:pt>
                <c:pt idx="557">
                  <c:v>21.4</c:v>
                </c:pt>
                <c:pt idx="558">
                  <c:v>21.5</c:v>
                </c:pt>
                <c:pt idx="559">
                  <c:v>21.5</c:v>
                </c:pt>
                <c:pt idx="560">
                  <c:v>21.7</c:v>
                </c:pt>
                <c:pt idx="561">
                  <c:v>21.6</c:v>
                </c:pt>
                <c:pt idx="562">
                  <c:v>21.6</c:v>
                </c:pt>
                <c:pt idx="563">
                  <c:v>21.7</c:v>
                </c:pt>
                <c:pt idx="564">
                  <c:v>21.7</c:v>
                </c:pt>
                <c:pt idx="565">
                  <c:v>21.7</c:v>
                </c:pt>
                <c:pt idx="566">
                  <c:v>21.9</c:v>
                </c:pt>
                <c:pt idx="567">
                  <c:v>21.9</c:v>
                </c:pt>
                <c:pt idx="568">
                  <c:v>21.9</c:v>
                </c:pt>
                <c:pt idx="569">
                  <c:v>21.9</c:v>
                </c:pt>
                <c:pt idx="570">
                  <c:v>21.9</c:v>
                </c:pt>
                <c:pt idx="571">
                  <c:v>22.1</c:v>
                </c:pt>
                <c:pt idx="572">
                  <c:v>22</c:v>
                </c:pt>
                <c:pt idx="573">
                  <c:v>22</c:v>
                </c:pt>
                <c:pt idx="574">
                  <c:v>22.2</c:v>
                </c:pt>
                <c:pt idx="575">
                  <c:v>22.1</c:v>
                </c:pt>
                <c:pt idx="576">
                  <c:v>22.2</c:v>
                </c:pt>
                <c:pt idx="577">
                  <c:v>22.2</c:v>
                </c:pt>
                <c:pt idx="578">
                  <c:v>22.2</c:v>
                </c:pt>
                <c:pt idx="579">
                  <c:v>22.3</c:v>
                </c:pt>
                <c:pt idx="580">
                  <c:v>22.4</c:v>
                </c:pt>
                <c:pt idx="581">
                  <c:v>22.4</c:v>
                </c:pt>
                <c:pt idx="582">
                  <c:v>22.4</c:v>
                </c:pt>
                <c:pt idx="583">
                  <c:v>22.4</c:v>
                </c:pt>
                <c:pt idx="584">
                  <c:v>22.5</c:v>
                </c:pt>
                <c:pt idx="585">
                  <c:v>22.4</c:v>
                </c:pt>
                <c:pt idx="586">
                  <c:v>22.5</c:v>
                </c:pt>
                <c:pt idx="587">
                  <c:v>22.6</c:v>
                </c:pt>
                <c:pt idx="588">
                  <c:v>22.7</c:v>
                </c:pt>
                <c:pt idx="589">
                  <c:v>22.6</c:v>
                </c:pt>
                <c:pt idx="590">
                  <c:v>22.7</c:v>
                </c:pt>
                <c:pt idx="591">
                  <c:v>22.7</c:v>
                </c:pt>
                <c:pt idx="592">
                  <c:v>22.7</c:v>
                </c:pt>
                <c:pt idx="593">
                  <c:v>22.8</c:v>
                </c:pt>
                <c:pt idx="594">
                  <c:v>22.9</c:v>
                </c:pt>
                <c:pt idx="595">
                  <c:v>22.8</c:v>
                </c:pt>
                <c:pt idx="596">
                  <c:v>22.9</c:v>
                </c:pt>
                <c:pt idx="597">
                  <c:v>23</c:v>
                </c:pt>
                <c:pt idx="598">
                  <c:v>22.9</c:v>
                </c:pt>
                <c:pt idx="599">
                  <c:v>23.1</c:v>
                </c:pt>
                <c:pt idx="600">
                  <c:v>23</c:v>
                </c:pt>
                <c:pt idx="601">
                  <c:v>23.1</c:v>
                </c:pt>
                <c:pt idx="602">
                  <c:v>23.2</c:v>
                </c:pt>
                <c:pt idx="603">
                  <c:v>23.1</c:v>
                </c:pt>
                <c:pt idx="604">
                  <c:v>23.3</c:v>
                </c:pt>
                <c:pt idx="605">
                  <c:v>23.3</c:v>
                </c:pt>
                <c:pt idx="606">
                  <c:v>23.2</c:v>
                </c:pt>
                <c:pt idx="607">
                  <c:v>23.3</c:v>
                </c:pt>
                <c:pt idx="608">
                  <c:v>23.4</c:v>
                </c:pt>
                <c:pt idx="609">
                  <c:v>23.3</c:v>
                </c:pt>
                <c:pt idx="610">
                  <c:v>23.4</c:v>
                </c:pt>
                <c:pt idx="611">
                  <c:v>23.4</c:v>
                </c:pt>
                <c:pt idx="612">
                  <c:v>23.6</c:v>
                </c:pt>
                <c:pt idx="613">
                  <c:v>23.5</c:v>
                </c:pt>
                <c:pt idx="614">
                  <c:v>23.5</c:v>
                </c:pt>
                <c:pt idx="615">
                  <c:v>23.6</c:v>
                </c:pt>
                <c:pt idx="616">
                  <c:v>23.6</c:v>
                </c:pt>
                <c:pt idx="617">
                  <c:v>23.8</c:v>
                </c:pt>
                <c:pt idx="618">
                  <c:v>23.7</c:v>
                </c:pt>
                <c:pt idx="619">
                  <c:v>23.8</c:v>
                </c:pt>
                <c:pt idx="620">
                  <c:v>23.8</c:v>
                </c:pt>
                <c:pt idx="621">
                  <c:v>23.9</c:v>
                </c:pt>
                <c:pt idx="622">
                  <c:v>23.9</c:v>
                </c:pt>
                <c:pt idx="623">
                  <c:v>24</c:v>
                </c:pt>
                <c:pt idx="624">
                  <c:v>24</c:v>
                </c:pt>
                <c:pt idx="625">
                  <c:v>24</c:v>
                </c:pt>
                <c:pt idx="626">
                  <c:v>24</c:v>
                </c:pt>
                <c:pt idx="627">
                  <c:v>24</c:v>
                </c:pt>
                <c:pt idx="628">
                  <c:v>24.2</c:v>
                </c:pt>
                <c:pt idx="629">
                  <c:v>24.1</c:v>
                </c:pt>
                <c:pt idx="630">
                  <c:v>24.2</c:v>
                </c:pt>
                <c:pt idx="631">
                  <c:v>24.2</c:v>
                </c:pt>
                <c:pt idx="632">
                  <c:v>24.2</c:v>
                </c:pt>
                <c:pt idx="633">
                  <c:v>24.4</c:v>
                </c:pt>
                <c:pt idx="634">
                  <c:v>24.4</c:v>
                </c:pt>
                <c:pt idx="635">
                  <c:v>24.3</c:v>
                </c:pt>
                <c:pt idx="636">
                  <c:v>24.4</c:v>
                </c:pt>
                <c:pt idx="637">
                  <c:v>24.5</c:v>
                </c:pt>
                <c:pt idx="638">
                  <c:v>24.5</c:v>
                </c:pt>
                <c:pt idx="639">
                  <c:v>24.6</c:v>
                </c:pt>
                <c:pt idx="640">
                  <c:v>24.5</c:v>
                </c:pt>
                <c:pt idx="641">
                  <c:v>24.6</c:v>
                </c:pt>
                <c:pt idx="642">
                  <c:v>24.6</c:v>
                </c:pt>
                <c:pt idx="643">
                  <c:v>24.6</c:v>
                </c:pt>
                <c:pt idx="644">
                  <c:v>24.8</c:v>
                </c:pt>
                <c:pt idx="645">
                  <c:v>24.8</c:v>
                </c:pt>
                <c:pt idx="646">
                  <c:v>24.8</c:v>
                </c:pt>
                <c:pt idx="647">
                  <c:v>24.7</c:v>
                </c:pt>
                <c:pt idx="648">
                  <c:v>24.8</c:v>
                </c:pt>
                <c:pt idx="649">
                  <c:v>24.9</c:v>
                </c:pt>
                <c:pt idx="650">
                  <c:v>24.9</c:v>
                </c:pt>
                <c:pt idx="651">
                  <c:v>25</c:v>
                </c:pt>
                <c:pt idx="652">
                  <c:v>25</c:v>
                </c:pt>
                <c:pt idx="653">
                  <c:v>25</c:v>
                </c:pt>
                <c:pt idx="654">
                  <c:v>25</c:v>
                </c:pt>
                <c:pt idx="655">
                  <c:v>25.1</c:v>
                </c:pt>
                <c:pt idx="656">
                  <c:v>25.2</c:v>
                </c:pt>
                <c:pt idx="657">
                  <c:v>25.2</c:v>
                </c:pt>
                <c:pt idx="658">
                  <c:v>25.3</c:v>
                </c:pt>
                <c:pt idx="659">
                  <c:v>25.2</c:v>
                </c:pt>
                <c:pt idx="660">
                  <c:v>25.2</c:v>
                </c:pt>
                <c:pt idx="661">
                  <c:v>25.3</c:v>
                </c:pt>
                <c:pt idx="662">
                  <c:v>25.4</c:v>
                </c:pt>
                <c:pt idx="663">
                  <c:v>25.3</c:v>
                </c:pt>
                <c:pt idx="664">
                  <c:v>25.4</c:v>
                </c:pt>
                <c:pt idx="665">
                  <c:v>25.5</c:v>
                </c:pt>
                <c:pt idx="666">
                  <c:v>25.5</c:v>
                </c:pt>
                <c:pt idx="667">
                  <c:v>25.5</c:v>
                </c:pt>
                <c:pt idx="668">
                  <c:v>25.5</c:v>
                </c:pt>
                <c:pt idx="669">
                  <c:v>25.5</c:v>
                </c:pt>
                <c:pt idx="670">
                  <c:v>25.7</c:v>
                </c:pt>
                <c:pt idx="671">
                  <c:v>25.6</c:v>
                </c:pt>
                <c:pt idx="672">
                  <c:v>25.7</c:v>
                </c:pt>
                <c:pt idx="673">
                  <c:v>25.7</c:v>
                </c:pt>
                <c:pt idx="674">
                  <c:v>25.7</c:v>
                </c:pt>
                <c:pt idx="675">
                  <c:v>25.9</c:v>
                </c:pt>
                <c:pt idx="676">
                  <c:v>25.8</c:v>
                </c:pt>
                <c:pt idx="677">
                  <c:v>25.8</c:v>
                </c:pt>
                <c:pt idx="678">
                  <c:v>26</c:v>
                </c:pt>
                <c:pt idx="679">
                  <c:v>26</c:v>
                </c:pt>
                <c:pt idx="680">
                  <c:v>26.1</c:v>
                </c:pt>
                <c:pt idx="681">
                  <c:v>26.1</c:v>
                </c:pt>
                <c:pt idx="682">
                  <c:v>26.1</c:v>
                </c:pt>
                <c:pt idx="683">
                  <c:v>26.1</c:v>
                </c:pt>
                <c:pt idx="684">
                  <c:v>26.1</c:v>
                </c:pt>
                <c:pt idx="685">
                  <c:v>26.3</c:v>
                </c:pt>
                <c:pt idx="686">
                  <c:v>26.2</c:v>
                </c:pt>
                <c:pt idx="687">
                  <c:v>26.3</c:v>
                </c:pt>
                <c:pt idx="688">
                  <c:v>26.4</c:v>
                </c:pt>
                <c:pt idx="689">
                  <c:v>26.4</c:v>
                </c:pt>
                <c:pt idx="690">
                  <c:v>26.5</c:v>
                </c:pt>
                <c:pt idx="691">
                  <c:v>26.5</c:v>
                </c:pt>
                <c:pt idx="692">
                  <c:v>26.5</c:v>
                </c:pt>
                <c:pt idx="693">
                  <c:v>26.6</c:v>
                </c:pt>
                <c:pt idx="694">
                  <c:v>26.6</c:v>
                </c:pt>
                <c:pt idx="695">
                  <c:v>26.7</c:v>
                </c:pt>
                <c:pt idx="696">
                  <c:v>26.7</c:v>
                </c:pt>
                <c:pt idx="697">
                  <c:v>26.8</c:v>
                </c:pt>
                <c:pt idx="698">
                  <c:v>26.8</c:v>
                </c:pt>
                <c:pt idx="699">
                  <c:v>26.9</c:v>
                </c:pt>
                <c:pt idx="700">
                  <c:v>26.8</c:v>
                </c:pt>
                <c:pt idx="701">
                  <c:v>26.9</c:v>
                </c:pt>
                <c:pt idx="702">
                  <c:v>27</c:v>
                </c:pt>
                <c:pt idx="703">
                  <c:v>27</c:v>
                </c:pt>
                <c:pt idx="704">
                  <c:v>27.1</c:v>
                </c:pt>
                <c:pt idx="705">
                  <c:v>27.1</c:v>
                </c:pt>
                <c:pt idx="706">
                  <c:v>27.1</c:v>
                </c:pt>
                <c:pt idx="707">
                  <c:v>27.2</c:v>
                </c:pt>
                <c:pt idx="708">
                  <c:v>27.2</c:v>
                </c:pt>
                <c:pt idx="709">
                  <c:v>27.2</c:v>
                </c:pt>
                <c:pt idx="710">
                  <c:v>27.4</c:v>
                </c:pt>
                <c:pt idx="711">
                  <c:v>27.3</c:v>
                </c:pt>
                <c:pt idx="712">
                  <c:v>27.5</c:v>
                </c:pt>
                <c:pt idx="713">
                  <c:v>27.4</c:v>
                </c:pt>
                <c:pt idx="714">
                  <c:v>27.6</c:v>
                </c:pt>
                <c:pt idx="715">
                  <c:v>27.6</c:v>
                </c:pt>
                <c:pt idx="716">
                  <c:v>27.6</c:v>
                </c:pt>
                <c:pt idx="717">
                  <c:v>27.6</c:v>
                </c:pt>
                <c:pt idx="718">
                  <c:v>27.7</c:v>
                </c:pt>
                <c:pt idx="719">
                  <c:v>27.8</c:v>
                </c:pt>
                <c:pt idx="720">
                  <c:v>27.8</c:v>
                </c:pt>
                <c:pt idx="721">
                  <c:v>27.8</c:v>
                </c:pt>
                <c:pt idx="722">
                  <c:v>27.9</c:v>
                </c:pt>
                <c:pt idx="723">
                  <c:v>28</c:v>
                </c:pt>
                <c:pt idx="724">
                  <c:v>28</c:v>
                </c:pt>
                <c:pt idx="725">
                  <c:v>28</c:v>
                </c:pt>
                <c:pt idx="726">
                  <c:v>28.1</c:v>
                </c:pt>
                <c:pt idx="727">
                  <c:v>28.1</c:v>
                </c:pt>
                <c:pt idx="728">
                  <c:v>28.2</c:v>
                </c:pt>
                <c:pt idx="729">
                  <c:v>28.2</c:v>
                </c:pt>
                <c:pt idx="730">
                  <c:v>28.1</c:v>
                </c:pt>
                <c:pt idx="731">
                  <c:v>28.3</c:v>
                </c:pt>
                <c:pt idx="732">
                  <c:v>28.2</c:v>
                </c:pt>
                <c:pt idx="733">
                  <c:v>28.4</c:v>
                </c:pt>
                <c:pt idx="734">
                  <c:v>28.4</c:v>
                </c:pt>
                <c:pt idx="735">
                  <c:v>28.5</c:v>
                </c:pt>
                <c:pt idx="736">
                  <c:v>28.5</c:v>
                </c:pt>
                <c:pt idx="737">
                  <c:v>28.4</c:v>
                </c:pt>
                <c:pt idx="738">
                  <c:v>28.6</c:v>
                </c:pt>
                <c:pt idx="739">
                  <c:v>28.5</c:v>
                </c:pt>
                <c:pt idx="740">
                  <c:v>28.7</c:v>
                </c:pt>
                <c:pt idx="741">
                  <c:v>28.7</c:v>
                </c:pt>
                <c:pt idx="742">
                  <c:v>28.7</c:v>
                </c:pt>
                <c:pt idx="743">
                  <c:v>28.8</c:v>
                </c:pt>
                <c:pt idx="744">
                  <c:v>28.8</c:v>
                </c:pt>
                <c:pt idx="745">
                  <c:v>28.9</c:v>
                </c:pt>
                <c:pt idx="746">
                  <c:v>28.9</c:v>
                </c:pt>
                <c:pt idx="747">
                  <c:v>28.9</c:v>
                </c:pt>
                <c:pt idx="748">
                  <c:v>29</c:v>
                </c:pt>
                <c:pt idx="749">
                  <c:v>29</c:v>
                </c:pt>
                <c:pt idx="750">
                  <c:v>29</c:v>
                </c:pt>
                <c:pt idx="751">
                  <c:v>29</c:v>
                </c:pt>
                <c:pt idx="752">
                  <c:v>29.1</c:v>
                </c:pt>
                <c:pt idx="753">
                  <c:v>29.1</c:v>
                </c:pt>
                <c:pt idx="754">
                  <c:v>29.2</c:v>
                </c:pt>
                <c:pt idx="755">
                  <c:v>29.3</c:v>
                </c:pt>
                <c:pt idx="756">
                  <c:v>29.3</c:v>
                </c:pt>
                <c:pt idx="757">
                  <c:v>29.3</c:v>
                </c:pt>
                <c:pt idx="758">
                  <c:v>29.4</c:v>
                </c:pt>
                <c:pt idx="759">
                  <c:v>29.4</c:v>
                </c:pt>
                <c:pt idx="760">
                  <c:v>29.5</c:v>
                </c:pt>
                <c:pt idx="761">
                  <c:v>29.4</c:v>
                </c:pt>
                <c:pt idx="762">
                  <c:v>29.6</c:v>
                </c:pt>
                <c:pt idx="763">
                  <c:v>29.5</c:v>
                </c:pt>
                <c:pt idx="764">
                  <c:v>29.5</c:v>
                </c:pt>
                <c:pt idx="765">
                  <c:v>29.5</c:v>
                </c:pt>
                <c:pt idx="766">
                  <c:v>29.7</c:v>
                </c:pt>
                <c:pt idx="767">
                  <c:v>29.7</c:v>
                </c:pt>
                <c:pt idx="768">
                  <c:v>29.8</c:v>
                </c:pt>
                <c:pt idx="769">
                  <c:v>29.8</c:v>
                </c:pt>
                <c:pt idx="770">
                  <c:v>29.9</c:v>
                </c:pt>
                <c:pt idx="771">
                  <c:v>29.9</c:v>
                </c:pt>
                <c:pt idx="772">
                  <c:v>29.8</c:v>
                </c:pt>
                <c:pt idx="773">
                  <c:v>30</c:v>
                </c:pt>
                <c:pt idx="774">
                  <c:v>30</c:v>
                </c:pt>
                <c:pt idx="775">
                  <c:v>29.9</c:v>
                </c:pt>
                <c:pt idx="776">
                  <c:v>30.1</c:v>
                </c:pt>
                <c:pt idx="777">
                  <c:v>30</c:v>
                </c:pt>
                <c:pt idx="778">
                  <c:v>30.2</c:v>
                </c:pt>
                <c:pt idx="779">
                  <c:v>30.2</c:v>
                </c:pt>
                <c:pt idx="780">
                  <c:v>30.2</c:v>
                </c:pt>
                <c:pt idx="781">
                  <c:v>30.2</c:v>
                </c:pt>
                <c:pt idx="782">
                  <c:v>30.2</c:v>
                </c:pt>
                <c:pt idx="783">
                  <c:v>30.2</c:v>
                </c:pt>
                <c:pt idx="784">
                  <c:v>30.4</c:v>
                </c:pt>
                <c:pt idx="785">
                  <c:v>30.3</c:v>
                </c:pt>
                <c:pt idx="786">
                  <c:v>30.4</c:v>
                </c:pt>
                <c:pt idx="787">
                  <c:v>30.4</c:v>
                </c:pt>
                <c:pt idx="788">
                  <c:v>30.5</c:v>
                </c:pt>
                <c:pt idx="789">
                  <c:v>30.5</c:v>
                </c:pt>
                <c:pt idx="790">
                  <c:v>30.4</c:v>
                </c:pt>
                <c:pt idx="791">
                  <c:v>30.5</c:v>
                </c:pt>
                <c:pt idx="792">
                  <c:v>30.5</c:v>
                </c:pt>
                <c:pt idx="793">
                  <c:v>30.5</c:v>
                </c:pt>
                <c:pt idx="794">
                  <c:v>30.7</c:v>
                </c:pt>
                <c:pt idx="795">
                  <c:v>30.7</c:v>
                </c:pt>
                <c:pt idx="796">
                  <c:v>30.7</c:v>
                </c:pt>
                <c:pt idx="797">
                  <c:v>30.8</c:v>
                </c:pt>
                <c:pt idx="798">
                  <c:v>30.8</c:v>
                </c:pt>
                <c:pt idx="799">
                  <c:v>30.8</c:v>
                </c:pt>
                <c:pt idx="800">
                  <c:v>30.8</c:v>
                </c:pt>
                <c:pt idx="801">
                  <c:v>30.8</c:v>
                </c:pt>
                <c:pt idx="802">
                  <c:v>30.9</c:v>
                </c:pt>
                <c:pt idx="803">
                  <c:v>30.9</c:v>
                </c:pt>
                <c:pt idx="804">
                  <c:v>30.9</c:v>
                </c:pt>
                <c:pt idx="805">
                  <c:v>31</c:v>
                </c:pt>
                <c:pt idx="806">
                  <c:v>31</c:v>
                </c:pt>
                <c:pt idx="807">
                  <c:v>31</c:v>
                </c:pt>
                <c:pt idx="808">
                  <c:v>31</c:v>
                </c:pt>
                <c:pt idx="809">
                  <c:v>31</c:v>
                </c:pt>
                <c:pt idx="810">
                  <c:v>31.1</c:v>
                </c:pt>
                <c:pt idx="811">
                  <c:v>31.2</c:v>
                </c:pt>
                <c:pt idx="812">
                  <c:v>31.7</c:v>
                </c:pt>
                <c:pt idx="813">
                  <c:v>32.1</c:v>
                </c:pt>
                <c:pt idx="814">
                  <c:v>32.4</c:v>
                </c:pt>
                <c:pt idx="815">
                  <c:v>32.700000000000003</c:v>
                </c:pt>
                <c:pt idx="816">
                  <c:v>32.799999999999997</c:v>
                </c:pt>
                <c:pt idx="817">
                  <c:v>32.799999999999997</c:v>
                </c:pt>
                <c:pt idx="818">
                  <c:v>33.1</c:v>
                </c:pt>
                <c:pt idx="819">
                  <c:v>33.1</c:v>
                </c:pt>
                <c:pt idx="820">
                  <c:v>33.4</c:v>
                </c:pt>
                <c:pt idx="821">
                  <c:v>33.4</c:v>
                </c:pt>
                <c:pt idx="822">
                  <c:v>33.799999999999997</c:v>
                </c:pt>
                <c:pt idx="823">
                  <c:v>34.200000000000003</c:v>
                </c:pt>
                <c:pt idx="824">
                  <c:v>34.700000000000003</c:v>
                </c:pt>
                <c:pt idx="825">
                  <c:v>35</c:v>
                </c:pt>
                <c:pt idx="826">
                  <c:v>36.799999999999997</c:v>
                </c:pt>
                <c:pt idx="827">
                  <c:v>37.9</c:v>
                </c:pt>
                <c:pt idx="828">
                  <c:v>39.299999999999997</c:v>
                </c:pt>
                <c:pt idx="829">
                  <c:v>40</c:v>
                </c:pt>
                <c:pt idx="830">
                  <c:v>40.9</c:v>
                </c:pt>
                <c:pt idx="831">
                  <c:v>41.3</c:v>
                </c:pt>
                <c:pt idx="832">
                  <c:v>41.9</c:v>
                </c:pt>
                <c:pt idx="833">
                  <c:v>42.5</c:v>
                </c:pt>
                <c:pt idx="834">
                  <c:v>43</c:v>
                </c:pt>
                <c:pt idx="835">
                  <c:v>43.5</c:v>
                </c:pt>
                <c:pt idx="836">
                  <c:v>44</c:v>
                </c:pt>
                <c:pt idx="837">
                  <c:v>44.4</c:v>
                </c:pt>
                <c:pt idx="838">
                  <c:v>45</c:v>
                </c:pt>
                <c:pt idx="839">
                  <c:v>45.4</c:v>
                </c:pt>
                <c:pt idx="840">
                  <c:v>46.2</c:v>
                </c:pt>
                <c:pt idx="841">
                  <c:v>46</c:v>
                </c:pt>
                <c:pt idx="842">
                  <c:v>46.3</c:v>
                </c:pt>
                <c:pt idx="843">
                  <c:v>46.6</c:v>
                </c:pt>
                <c:pt idx="844">
                  <c:v>47.9</c:v>
                </c:pt>
                <c:pt idx="845">
                  <c:v>48.2</c:v>
                </c:pt>
                <c:pt idx="846">
                  <c:v>49</c:v>
                </c:pt>
                <c:pt idx="847">
                  <c:v>49.6</c:v>
                </c:pt>
                <c:pt idx="848">
                  <c:v>50.9</c:v>
                </c:pt>
                <c:pt idx="849">
                  <c:v>50.3</c:v>
                </c:pt>
                <c:pt idx="850">
                  <c:v>50</c:v>
                </c:pt>
                <c:pt idx="851">
                  <c:v>50.6</c:v>
                </c:pt>
                <c:pt idx="852">
                  <c:v>51.2</c:v>
                </c:pt>
                <c:pt idx="853">
                  <c:v>51.5</c:v>
                </c:pt>
                <c:pt idx="854">
                  <c:v>52</c:v>
                </c:pt>
                <c:pt idx="855">
                  <c:v>52.6</c:v>
                </c:pt>
                <c:pt idx="856">
                  <c:v>52.9</c:v>
                </c:pt>
                <c:pt idx="857">
                  <c:v>53.5</c:v>
                </c:pt>
                <c:pt idx="858">
                  <c:v>53.8</c:v>
                </c:pt>
                <c:pt idx="859">
                  <c:v>53.8</c:v>
                </c:pt>
                <c:pt idx="860">
                  <c:v>53.8</c:v>
                </c:pt>
                <c:pt idx="861">
                  <c:v>53.6</c:v>
                </c:pt>
                <c:pt idx="862">
                  <c:v>53.9</c:v>
                </c:pt>
                <c:pt idx="863">
                  <c:v>54.2</c:v>
                </c:pt>
                <c:pt idx="864">
                  <c:v>54.8</c:v>
                </c:pt>
                <c:pt idx="865">
                  <c:v>54.8</c:v>
                </c:pt>
                <c:pt idx="866">
                  <c:v>54.9</c:v>
                </c:pt>
                <c:pt idx="867">
                  <c:v>55.7</c:v>
                </c:pt>
                <c:pt idx="868">
                  <c:v>56</c:v>
                </c:pt>
                <c:pt idx="869">
                  <c:v>56.9</c:v>
                </c:pt>
                <c:pt idx="870">
                  <c:v>56.7</c:v>
                </c:pt>
                <c:pt idx="871">
                  <c:v>57.1</c:v>
                </c:pt>
                <c:pt idx="872">
                  <c:v>57.6</c:v>
                </c:pt>
                <c:pt idx="873">
                  <c:v>57.7</c:v>
                </c:pt>
                <c:pt idx="874">
                  <c:v>58.3</c:v>
                </c:pt>
                <c:pt idx="875">
                  <c:v>58.6</c:v>
                </c:pt>
                <c:pt idx="876">
                  <c:v>58.9</c:v>
                </c:pt>
                <c:pt idx="877">
                  <c:v>59.2</c:v>
                </c:pt>
                <c:pt idx="878">
                  <c:v>58.6</c:v>
                </c:pt>
                <c:pt idx="879">
                  <c:v>58.9</c:v>
                </c:pt>
                <c:pt idx="880">
                  <c:v>59.3</c:v>
                </c:pt>
                <c:pt idx="881">
                  <c:v>59.9</c:v>
                </c:pt>
                <c:pt idx="882">
                  <c:v>59.6</c:v>
                </c:pt>
                <c:pt idx="883">
                  <c:v>59.9</c:v>
                </c:pt>
                <c:pt idx="884">
                  <c:v>60.4</c:v>
                </c:pt>
                <c:pt idx="885">
                  <c:v>60.8</c:v>
                </c:pt>
                <c:pt idx="886">
                  <c:v>60.5</c:v>
                </c:pt>
                <c:pt idx="887">
                  <c:v>61</c:v>
                </c:pt>
                <c:pt idx="888">
                  <c:v>61.1</c:v>
                </c:pt>
                <c:pt idx="889">
                  <c:v>61</c:v>
                </c:pt>
                <c:pt idx="890">
                  <c:v>62.2</c:v>
                </c:pt>
                <c:pt idx="891">
                  <c:v>62.2</c:v>
                </c:pt>
                <c:pt idx="892">
                  <c:v>61.7</c:v>
                </c:pt>
                <c:pt idx="893">
                  <c:v>62.2</c:v>
                </c:pt>
                <c:pt idx="894">
                  <c:v>62</c:v>
                </c:pt>
                <c:pt idx="895">
                  <c:v>62.9</c:v>
                </c:pt>
                <c:pt idx="896">
                  <c:v>63.1</c:v>
                </c:pt>
                <c:pt idx="897">
                  <c:v>65.400000000000006</c:v>
                </c:pt>
                <c:pt idx="898">
                  <c:v>65.3</c:v>
                </c:pt>
                <c:pt idx="899">
                  <c:v>67.2</c:v>
                </c:pt>
                <c:pt idx="900">
                  <c:v>67.5</c:v>
                </c:pt>
                <c:pt idx="901">
                  <c:v>67.5</c:v>
                </c:pt>
                <c:pt idx="902">
                  <c:v>68.099999999999994</c:v>
                </c:pt>
                <c:pt idx="903">
                  <c:v>68.3</c:v>
                </c:pt>
                <c:pt idx="904">
                  <c:v>68.3</c:v>
                </c:pt>
                <c:pt idx="905">
                  <c:v>68.2</c:v>
                </c:pt>
                <c:pt idx="906">
                  <c:v>68.3</c:v>
                </c:pt>
                <c:pt idx="907">
                  <c:v>68.3</c:v>
                </c:pt>
                <c:pt idx="908">
                  <c:v>68.3</c:v>
                </c:pt>
                <c:pt idx="909">
                  <c:v>68.599999999999994</c:v>
                </c:pt>
                <c:pt idx="910">
                  <c:v>69</c:v>
                </c:pt>
                <c:pt idx="911">
                  <c:v>68.7</c:v>
                </c:pt>
                <c:pt idx="912">
                  <c:v>68.400000000000006</c:v>
                </c:pt>
                <c:pt idx="913">
                  <c:v>68.900000000000006</c:v>
                </c:pt>
                <c:pt idx="914">
                  <c:v>69.099999999999994</c:v>
                </c:pt>
                <c:pt idx="915">
                  <c:v>69.400000000000006</c:v>
                </c:pt>
                <c:pt idx="916">
                  <c:v>69.5</c:v>
                </c:pt>
                <c:pt idx="917">
                  <c:v>69.599999999999994</c:v>
                </c:pt>
                <c:pt idx="918">
                  <c:v>70</c:v>
                </c:pt>
                <c:pt idx="919">
                  <c:v>70.5</c:v>
                </c:pt>
                <c:pt idx="920">
                  <c:v>70.599999999999994</c:v>
                </c:pt>
                <c:pt idx="921">
                  <c:v>70</c:v>
                </c:pt>
                <c:pt idx="922">
                  <c:v>69.7</c:v>
                </c:pt>
                <c:pt idx="923">
                  <c:v>70.2</c:v>
                </c:pt>
                <c:pt idx="924">
                  <c:v>69.900000000000006</c:v>
                </c:pt>
                <c:pt idx="925">
                  <c:v>70.5</c:v>
                </c:pt>
                <c:pt idx="926">
                  <c:v>70.400000000000006</c:v>
                </c:pt>
                <c:pt idx="927">
                  <c:v>70.400000000000006</c:v>
                </c:pt>
                <c:pt idx="928">
                  <c:v>70.099999999999994</c:v>
                </c:pt>
                <c:pt idx="929">
                  <c:v>70.3</c:v>
                </c:pt>
                <c:pt idx="930">
                  <c:v>69.8</c:v>
                </c:pt>
                <c:pt idx="931">
                  <c:v>70</c:v>
                </c:pt>
                <c:pt idx="932">
                  <c:v>70</c:v>
                </c:pt>
                <c:pt idx="933">
                  <c:v>69.400000000000006</c:v>
                </c:pt>
                <c:pt idx="934">
                  <c:v>70.2</c:v>
                </c:pt>
                <c:pt idx="935">
                  <c:v>70.599999999999994</c:v>
                </c:pt>
                <c:pt idx="936">
                  <c:v>70.5</c:v>
                </c:pt>
                <c:pt idx="937">
                  <c:v>70.3</c:v>
                </c:pt>
                <c:pt idx="938">
                  <c:v>71</c:v>
                </c:pt>
                <c:pt idx="939">
                  <c:v>71</c:v>
                </c:pt>
                <c:pt idx="940">
                  <c:v>70.8</c:v>
                </c:pt>
                <c:pt idx="941">
                  <c:v>71</c:v>
                </c:pt>
                <c:pt idx="942">
                  <c:v>71.400000000000006</c:v>
                </c:pt>
                <c:pt idx="943">
                  <c:v>71.3</c:v>
                </c:pt>
                <c:pt idx="944">
                  <c:v>71</c:v>
                </c:pt>
                <c:pt idx="945">
                  <c:v>71.2</c:v>
                </c:pt>
                <c:pt idx="946">
                  <c:v>71</c:v>
                </c:pt>
                <c:pt idx="947">
                  <c:v>70.900000000000006</c:v>
                </c:pt>
                <c:pt idx="948">
                  <c:v>70.8</c:v>
                </c:pt>
                <c:pt idx="949">
                  <c:v>70.3</c:v>
                </c:pt>
                <c:pt idx="950">
                  <c:v>71.3</c:v>
                </c:pt>
                <c:pt idx="951">
                  <c:v>70.2</c:v>
                </c:pt>
                <c:pt idx="952">
                  <c:v>70.099999999999994</c:v>
                </c:pt>
                <c:pt idx="953">
                  <c:v>69.3</c:v>
                </c:pt>
                <c:pt idx="954">
                  <c:v>70.2</c:v>
                </c:pt>
                <c:pt idx="955">
                  <c:v>69.8</c:v>
                </c:pt>
                <c:pt idx="956">
                  <c:v>69.400000000000006</c:v>
                </c:pt>
                <c:pt idx="957">
                  <c:v>70.099999999999994</c:v>
                </c:pt>
                <c:pt idx="958">
                  <c:v>70.7</c:v>
                </c:pt>
                <c:pt idx="959">
                  <c:v>70.3</c:v>
                </c:pt>
                <c:pt idx="960">
                  <c:v>70.5</c:v>
                </c:pt>
                <c:pt idx="961">
                  <c:v>68.900000000000006</c:v>
                </c:pt>
                <c:pt idx="962">
                  <c:v>69.900000000000006</c:v>
                </c:pt>
                <c:pt idx="963">
                  <c:v>69.599999999999994</c:v>
                </c:pt>
                <c:pt idx="964">
                  <c:v>69.8</c:v>
                </c:pt>
                <c:pt idx="965">
                  <c:v>70.2</c:v>
                </c:pt>
                <c:pt idx="966">
                  <c:v>69.8</c:v>
                </c:pt>
                <c:pt idx="967">
                  <c:v>70.099999999999994</c:v>
                </c:pt>
                <c:pt idx="968">
                  <c:v>71</c:v>
                </c:pt>
                <c:pt idx="969">
                  <c:v>70.400000000000006</c:v>
                </c:pt>
                <c:pt idx="970">
                  <c:v>71.2</c:v>
                </c:pt>
                <c:pt idx="971">
                  <c:v>71.400000000000006</c:v>
                </c:pt>
                <c:pt idx="972">
                  <c:v>71.400000000000006</c:v>
                </c:pt>
                <c:pt idx="973">
                  <c:v>71.5</c:v>
                </c:pt>
                <c:pt idx="974">
                  <c:v>71.7</c:v>
                </c:pt>
                <c:pt idx="975">
                  <c:v>71.900000000000006</c:v>
                </c:pt>
                <c:pt idx="976">
                  <c:v>71.900000000000006</c:v>
                </c:pt>
                <c:pt idx="977">
                  <c:v>72.3</c:v>
                </c:pt>
                <c:pt idx="978">
                  <c:v>73.3</c:v>
                </c:pt>
                <c:pt idx="979">
                  <c:v>73.099999999999994</c:v>
                </c:pt>
                <c:pt idx="980">
                  <c:v>73</c:v>
                </c:pt>
                <c:pt idx="981">
                  <c:v>73.5</c:v>
                </c:pt>
                <c:pt idx="982">
                  <c:v>73.599999999999994</c:v>
                </c:pt>
                <c:pt idx="983">
                  <c:v>74</c:v>
                </c:pt>
                <c:pt idx="984">
                  <c:v>74.2</c:v>
                </c:pt>
                <c:pt idx="985">
                  <c:v>74.099999999999994</c:v>
                </c:pt>
                <c:pt idx="986">
                  <c:v>74.7</c:v>
                </c:pt>
                <c:pt idx="987">
                  <c:v>74.2</c:v>
                </c:pt>
                <c:pt idx="988">
                  <c:v>74.3</c:v>
                </c:pt>
                <c:pt idx="989">
                  <c:v>75.2</c:v>
                </c:pt>
                <c:pt idx="990">
                  <c:v>74.400000000000006</c:v>
                </c:pt>
                <c:pt idx="991">
                  <c:v>75</c:v>
                </c:pt>
                <c:pt idx="992">
                  <c:v>74.400000000000006</c:v>
                </c:pt>
                <c:pt idx="993">
                  <c:v>74.900000000000006</c:v>
                </c:pt>
                <c:pt idx="994">
                  <c:v>74.900000000000006</c:v>
                </c:pt>
                <c:pt idx="995">
                  <c:v>75.099999999999994</c:v>
                </c:pt>
                <c:pt idx="996">
                  <c:v>74.8</c:v>
                </c:pt>
                <c:pt idx="997">
                  <c:v>74.5</c:v>
                </c:pt>
                <c:pt idx="998">
                  <c:v>74.8</c:v>
                </c:pt>
                <c:pt idx="999">
                  <c:v>74.8</c:v>
                </c:pt>
                <c:pt idx="1000">
                  <c:v>74.400000000000006</c:v>
                </c:pt>
                <c:pt idx="1001">
                  <c:v>74.900000000000006</c:v>
                </c:pt>
                <c:pt idx="1002">
                  <c:v>74.900000000000006</c:v>
                </c:pt>
                <c:pt idx="1003">
                  <c:v>74.8</c:v>
                </c:pt>
                <c:pt idx="1004">
                  <c:v>74.5</c:v>
                </c:pt>
                <c:pt idx="1005">
                  <c:v>74.8</c:v>
                </c:pt>
                <c:pt idx="1006">
                  <c:v>74.599999999999994</c:v>
                </c:pt>
                <c:pt idx="1007">
                  <c:v>75</c:v>
                </c:pt>
                <c:pt idx="1008">
                  <c:v>75.099999999999994</c:v>
                </c:pt>
                <c:pt idx="1009">
                  <c:v>74.8</c:v>
                </c:pt>
                <c:pt idx="1010">
                  <c:v>75.099999999999994</c:v>
                </c:pt>
                <c:pt idx="1011">
                  <c:v>75</c:v>
                </c:pt>
                <c:pt idx="1012">
                  <c:v>75.2</c:v>
                </c:pt>
                <c:pt idx="1013">
                  <c:v>75.8</c:v>
                </c:pt>
                <c:pt idx="1014">
                  <c:v>75.5</c:v>
                </c:pt>
                <c:pt idx="1015">
                  <c:v>75.7</c:v>
                </c:pt>
                <c:pt idx="1016">
                  <c:v>75.099999999999994</c:v>
                </c:pt>
                <c:pt idx="1017">
                  <c:v>75.5</c:v>
                </c:pt>
                <c:pt idx="1018">
                  <c:v>75.5</c:v>
                </c:pt>
                <c:pt idx="1019">
                  <c:v>75.900000000000006</c:v>
                </c:pt>
                <c:pt idx="1020">
                  <c:v>75.7</c:v>
                </c:pt>
                <c:pt idx="1021">
                  <c:v>76.2</c:v>
                </c:pt>
                <c:pt idx="1022">
                  <c:v>76.599999999999994</c:v>
                </c:pt>
                <c:pt idx="1023">
                  <c:v>76.7</c:v>
                </c:pt>
                <c:pt idx="1024">
                  <c:v>77.099999999999994</c:v>
                </c:pt>
                <c:pt idx="1025">
                  <c:v>76.7</c:v>
                </c:pt>
                <c:pt idx="1026">
                  <c:v>77.3</c:v>
                </c:pt>
                <c:pt idx="1027">
                  <c:v>77</c:v>
                </c:pt>
                <c:pt idx="1028">
                  <c:v>77.5</c:v>
                </c:pt>
                <c:pt idx="1029">
                  <c:v>77.3</c:v>
                </c:pt>
                <c:pt idx="1030">
                  <c:v>77.8</c:v>
                </c:pt>
                <c:pt idx="1031">
                  <c:v>77.5</c:v>
                </c:pt>
                <c:pt idx="1032">
                  <c:v>78</c:v>
                </c:pt>
                <c:pt idx="1033">
                  <c:v>77.8</c:v>
                </c:pt>
                <c:pt idx="1034">
                  <c:v>77.8</c:v>
                </c:pt>
                <c:pt idx="1035">
                  <c:v>77.900000000000006</c:v>
                </c:pt>
                <c:pt idx="1036">
                  <c:v>78</c:v>
                </c:pt>
                <c:pt idx="1037">
                  <c:v>78</c:v>
                </c:pt>
                <c:pt idx="1038">
                  <c:v>78</c:v>
                </c:pt>
                <c:pt idx="1039">
                  <c:v>78.5</c:v>
                </c:pt>
                <c:pt idx="1040">
                  <c:v>78.099999999999994</c:v>
                </c:pt>
                <c:pt idx="1041">
                  <c:v>78.5</c:v>
                </c:pt>
                <c:pt idx="1042">
                  <c:v>78.400000000000006</c:v>
                </c:pt>
                <c:pt idx="1043">
                  <c:v>78.400000000000006</c:v>
                </c:pt>
                <c:pt idx="1044">
                  <c:v>78.400000000000006</c:v>
                </c:pt>
                <c:pt idx="1045">
                  <c:v>78.599999999999994</c:v>
                </c:pt>
                <c:pt idx="1046">
                  <c:v>78.900000000000006</c:v>
                </c:pt>
                <c:pt idx="1047">
                  <c:v>78.7</c:v>
                </c:pt>
                <c:pt idx="1048">
                  <c:v>78.8</c:v>
                </c:pt>
                <c:pt idx="1049">
                  <c:v>79.099999999999994</c:v>
                </c:pt>
                <c:pt idx="1050">
                  <c:v>78.900000000000006</c:v>
                </c:pt>
                <c:pt idx="1051">
                  <c:v>79.5</c:v>
                </c:pt>
                <c:pt idx="1052">
                  <c:v>79.099999999999994</c:v>
                </c:pt>
                <c:pt idx="1053">
                  <c:v>80.099999999999994</c:v>
                </c:pt>
                <c:pt idx="1054">
                  <c:v>80</c:v>
                </c:pt>
                <c:pt idx="1055">
                  <c:v>79.5</c:v>
                </c:pt>
                <c:pt idx="1056">
                  <c:v>80.099999999999994</c:v>
                </c:pt>
                <c:pt idx="1057">
                  <c:v>79.8</c:v>
                </c:pt>
                <c:pt idx="1058">
                  <c:v>80.3</c:v>
                </c:pt>
                <c:pt idx="1059">
                  <c:v>80</c:v>
                </c:pt>
                <c:pt idx="1060">
                  <c:v>80.3</c:v>
                </c:pt>
                <c:pt idx="1061">
                  <c:v>80.5</c:v>
                </c:pt>
                <c:pt idx="1062">
                  <c:v>80.2</c:v>
                </c:pt>
                <c:pt idx="1063">
                  <c:v>80.099999999999994</c:v>
                </c:pt>
                <c:pt idx="1064">
                  <c:v>80.400000000000006</c:v>
                </c:pt>
                <c:pt idx="1065">
                  <c:v>79.900000000000006</c:v>
                </c:pt>
                <c:pt idx="1066">
                  <c:v>79.2</c:v>
                </c:pt>
                <c:pt idx="1067">
                  <c:v>79.900000000000006</c:v>
                </c:pt>
                <c:pt idx="1068">
                  <c:v>79.400000000000006</c:v>
                </c:pt>
                <c:pt idx="1069">
                  <c:v>79.8</c:v>
                </c:pt>
                <c:pt idx="1070">
                  <c:v>80.099999999999994</c:v>
                </c:pt>
                <c:pt idx="1071">
                  <c:v>80.099999999999994</c:v>
                </c:pt>
                <c:pt idx="1072">
                  <c:v>80.400000000000006</c:v>
                </c:pt>
                <c:pt idx="1073">
                  <c:v>80.599999999999994</c:v>
                </c:pt>
                <c:pt idx="1074">
                  <c:v>80.3</c:v>
                </c:pt>
                <c:pt idx="1075">
                  <c:v>80.900000000000006</c:v>
                </c:pt>
                <c:pt idx="1076">
                  <c:v>80.5</c:v>
                </c:pt>
                <c:pt idx="1077">
                  <c:v>80.599999999999994</c:v>
                </c:pt>
                <c:pt idx="1078">
                  <c:v>81.5</c:v>
                </c:pt>
                <c:pt idx="1079">
                  <c:v>81</c:v>
                </c:pt>
                <c:pt idx="1080">
                  <c:v>81.099999999999994</c:v>
                </c:pt>
                <c:pt idx="1081">
                  <c:v>81.900000000000006</c:v>
                </c:pt>
                <c:pt idx="1082">
                  <c:v>81.900000000000006</c:v>
                </c:pt>
                <c:pt idx="1083">
                  <c:v>81.7</c:v>
                </c:pt>
                <c:pt idx="1084">
                  <c:v>82.4</c:v>
                </c:pt>
                <c:pt idx="1085">
                  <c:v>81.8</c:v>
                </c:pt>
                <c:pt idx="1086">
                  <c:v>82.5</c:v>
                </c:pt>
                <c:pt idx="1087">
                  <c:v>83</c:v>
                </c:pt>
                <c:pt idx="1088">
                  <c:v>83.2</c:v>
                </c:pt>
                <c:pt idx="1089">
                  <c:v>83.5</c:v>
                </c:pt>
                <c:pt idx="1090">
                  <c:v>83.6</c:v>
                </c:pt>
                <c:pt idx="1091">
                  <c:v>84.2</c:v>
                </c:pt>
                <c:pt idx="1092">
                  <c:v>83.9</c:v>
                </c:pt>
                <c:pt idx="1093">
                  <c:v>84.4</c:v>
                </c:pt>
                <c:pt idx="1094">
                  <c:v>84.2</c:v>
                </c:pt>
                <c:pt idx="1095">
                  <c:v>84.3</c:v>
                </c:pt>
                <c:pt idx="1096">
                  <c:v>84.6</c:v>
                </c:pt>
                <c:pt idx="1097">
                  <c:v>85.2</c:v>
                </c:pt>
                <c:pt idx="1098">
                  <c:v>85.6</c:v>
                </c:pt>
                <c:pt idx="1099">
                  <c:v>85.7</c:v>
                </c:pt>
                <c:pt idx="1100">
                  <c:v>86</c:v>
                </c:pt>
                <c:pt idx="1101">
                  <c:v>86.2</c:v>
                </c:pt>
                <c:pt idx="1102">
                  <c:v>86.2</c:v>
                </c:pt>
                <c:pt idx="1103">
                  <c:v>86.8</c:v>
                </c:pt>
                <c:pt idx="1104">
                  <c:v>86.7</c:v>
                </c:pt>
                <c:pt idx="1105">
                  <c:v>87</c:v>
                </c:pt>
                <c:pt idx="1106">
                  <c:v>87</c:v>
                </c:pt>
                <c:pt idx="1107">
                  <c:v>87.3</c:v>
                </c:pt>
                <c:pt idx="1108">
                  <c:v>86.9</c:v>
                </c:pt>
                <c:pt idx="1109">
                  <c:v>87.6</c:v>
                </c:pt>
                <c:pt idx="1110">
                  <c:v>87.5</c:v>
                </c:pt>
                <c:pt idx="1111">
                  <c:v>87.3</c:v>
                </c:pt>
                <c:pt idx="1112">
                  <c:v>87.8</c:v>
                </c:pt>
                <c:pt idx="1113">
                  <c:v>88.1</c:v>
                </c:pt>
                <c:pt idx="1114">
                  <c:v>88.4</c:v>
                </c:pt>
                <c:pt idx="1115">
                  <c:v>88.6</c:v>
                </c:pt>
                <c:pt idx="1116">
                  <c:v>89.5</c:v>
                </c:pt>
                <c:pt idx="1117">
                  <c:v>89.5</c:v>
                </c:pt>
                <c:pt idx="1118">
                  <c:v>89.8</c:v>
                </c:pt>
                <c:pt idx="1119">
                  <c:v>89.6</c:v>
                </c:pt>
                <c:pt idx="1120">
                  <c:v>90.1</c:v>
                </c:pt>
                <c:pt idx="1121">
                  <c:v>90.3</c:v>
                </c:pt>
                <c:pt idx="1122">
                  <c:v>90.6</c:v>
                </c:pt>
                <c:pt idx="1123">
                  <c:v>90.9</c:v>
                </c:pt>
                <c:pt idx="1124">
                  <c:v>91</c:v>
                </c:pt>
                <c:pt idx="1125">
                  <c:v>91.2</c:v>
                </c:pt>
                <c:pt idx="1126">
                  <c:v>91.7</c:v>
                </c:pt>
                <c:pt idx="1127">
                  <c:v>91.4</c:v>
                </c:pt>
                <c:pt idx="1128">
                  <c:v>91.8</c:v>
                </c:pt>
                <c:pt idx="1129">
                  <c:v>91.8</c:v>
                </c:pt>
                <c:pt idx="1130">
                  <c:v>91.9</c:v>
                </c:pt>
                <c:pt idx="1131">
                  <c:v>92.2</c:v>
                </c:pt>
                <c:pt idx="1132">
                  <c:v>92.4</c:v>
                </c:pt>
                <c:pt idx="1133">
                  <c:v>92.8</c:v>
                </c:pt>
                <c:pt idx="1134">
                  <c:v>93.1</c:v>
                </c:pt>
                <c:pt idx="1135">
                  <c:v>93.1</c:v>
                </c:pt>
                <c:pt idx="1136">
                  <c:v>93.7</c:v>
                </c:pt>
                <c:pt idx="1137">
                  <c:v>94.2</c:v>
                </c:pt>
                <c:pt idx="1138">
                  <c:v>94.5</c:v>
                </c:pt>
                <c:pt idx="1139">
                  <c:v>94.1</c:v>
                </c:pt>
                <c:pt idx="1140">
                  <c:v>94.2</c:v>
                </c:pt>
                <c:pt idx="1141">
                  <c:v>95.6</c:v>
                </c:pt>
                <c:pt idx="1142">
                  <c:v>95.7</c:v>
                </c:pt>
                <c:pt idx="1143">
                  <c:v>96.3</c:v>
                </c:pt>
                <c:pt idx="1144">
                  <c:v>96.3</c:v>
                </c:pt>
                <c:pt idx="1145">
                  <c:v>97.1</c:v>
                </c:pt>
                <c:pt idx="1146">
                  <c:v>97.8</c:v>
                </c:pt>
                <c:pt idx="1147">
                  <c:v>98.6</c:v>
                </c:pt>
                <c:pt idx="1148">
                  <c:v>98.7</c:v>
                </c:pt>
                <c:pt idx="1149">
                  <c:v>98.9</c:v>
                </c:pt>
                <c:pt idx="1150">
                  <c:v>99</c:v>
                </c:pt>
                <c:pt idx="1151">
                  <c:v>99.5</c:v>
                </c:pt>
                <c:pt idx="1152">
                  <c:v>100.1</c:v>
                </c:pt>
                <c:pt idx="1153">
                  <c:v>99.8</c:v>
                </c:pt>
                <c:pt idx="1154">
                  <c:v>100.2</c:v>
                </c:pt>
                <c:pt idx="1155">
                  <c:v>100.5</c:v>
                </c:pt>
                <c:pt idx="1156">
                  <c:v>100.7</c:v>
                </c:pt>
                <c:pt idx="1157">
                  <c:v>101.3</c:v>
                </c:pt>
                <c:pt idx="1158">
                  <c:v>101.3</c:v>
                </c:pt>
                <c:pt idx="1159">
                  <c:v>101.6</c:v>
                </c:pt>
                <c:pt idx="1160">
                  <c:v>102.5</c:v>
                </c:pt>
                <c:pt idx="1161">
                  <c:v>103.1</c:v>
                </c:pt>
                <c:pt idx="1162">
                  <c:v>103.2</c:v>
                </c:pt>
                <c:pt idx="1163">
                  <c:v>104</c:v>
                </c:pt>
                <c:pt idx="1164">
                  <c:v>103.8</c:v>
                </c:pt>
                <c:pt idx="1165">
                  <c:v>104.3</c:v>
                </c:pt>
                <c:pt idx="1166">
                  <c:v>105</c:v>
                </c:pt>
                <c:pt idx="1167">
                  <c:v>105.5</c:v>
                </c:pt>
                <c:pt idx="1168">
                  <c:v>105.8</c:v>
                </c:pt>
                <c:pt idx="1169">
                  <c:v>106.1</c:v>
                </c:pt>
                <c:pt idx="1170">
                  <c:v>106.7</c:v>
                </c:pt>
                <c:pt idx="1171">
                  <c:v>107.1</c:v>
                </c:pt>
                <c:pt idx="1172">
                  <c:v>107.3</c:v>
                </c:pt>
                <c:pt idx="1173">
                  <c:v>107.7</c:v>
                </c:pt>
                <c:pt idx="1174">
                  <c:v>108.3</c:v>
                </c:pt>
                <c:pt idx="1175">
                  <c:v>108.5</c:v>
                </c:pt>
                <c:pt idx="1176">
                  <c:v>109</c:v>
                </c:pt>
                <c:pt idx="1177">
                  <c:v>109.1</c:v>
                </c:pt>
                <c:pt idx="1178">
                  <c:v>110</c:v>
                </c:pt>
                <c:pt idx="1179">
                  <c:v>109.9</c:v>
                </c:pt>
                <c:pt idx="1180">
                  <c:v>110.6</c:v>
                </c:pt>
                <c:pt idx="1181">
                  <c:v>110.8</c:v>
                </c:pt>
                <c:pt idx="1182">
                  <c:v>110.9</c:v>
                </c:pt>
                <c:pt idx="1183">
                  <c:v>111</c:v>
                </c:pt>
                <c:pt idx="1184">
                  <c:v>111.6</c:v>
                </c:pt>
                <c:pt idx="1185">
                  <c:v>111.8</c:v>
                </c:pt>
                <c:pt idx="1186">
                  <c:v>112.2</c:v>
                </c:pt>
                <c:pt idx="1187">
                  <c:v>112.7</c:v>
                </c:pt>
                <c:pt idx="1188">
                  <c:v>112.7</c:v>
                </c:pt>
                <c:pt idx="1189">
                  <c:v>113.2</c:v>
                </c:pt>
                <c:pt idx="1190">
                  <c:v>113.4</c:v>
                </c:pt>
                <c:pt idx="1191">
                  <c:v>113.8</c:v>
                </c:pt>
                <c:pt idx="1192">
                  <c:v>114.1</c:v>
                </c:pt>
                <c:pt idx="1193">
                  <c:v>114.4</c:v>
                </c:pt>
                <c:pt idx="1194">
                  <c:v>115</c:v>
                </c:pt>
                <c:pt idx="1195">
                  <c:v>115.1</c:v>
                </c:pt>
                <c:pt idx="1196">
                  <c:v>115.7</c:v>
                </c:pt>
                <c:pt idx="1197">
                  <c:v>115.8</c:v>
                </c:pt>
                <c:pt idx="1198">
                  <c:v>116.4</c:v>
                </c:pt>
                <c:pt idx="1199">
                  <c:v>116.6</c:v>
                </c:pt>
                <c:pt idx="1200">
                  <c:v>117.1</c:v>
                </c:pt>
                <c:pt idx="1201">
                  <c:v>117</c:v>
                </c:pt>
                <c:pt idx="1202">
                  <c:v>117.3</c:v>
                </c:pt>
                <c:pt idx="1203">
                  <c:v>117.4</c:v>
                </c:pt>
                <c:pt idx="1204">
                  <c:v>117.8</c:v>
                </c:pt>
                <c:pt idx="1205">
                  <c:v>118</c:v>
                </c:pt>
                <c:pt idx="1206">
                  <c:v>118.7</c:v>
                </c:pt>
                <c:pt idx="1207">
                  <c:v>118.8</c:v>
                </c:pt>
                <c:pt idx="1208">
                  <c:v>119.1</c:v>
                </c:pt>
                <c:pt idx="1209">
                  <c:v>119.7</c:v>
                </c:pt>
                <c:pt idx="1210">
                  <c:v>120.3</c:v>
                </c:pt>
                <c:pt idx="1211">
                  <c:v>121.5</c:v>
                </c:pt>
                <c:pt idx="1212">
                  <c:v>121.4</c:v>
                </c:pt>
                <c:pt idx="1213">
                  <c:v>122.6</c:v>
                </c:pt>
                <c:pt idx="1214">
                  <c:v>123.7</c:v>
                </c:pt>
                <c:pt idx="1215">
                  <c:v>125.3</c:v>
                </c:pt>
                <c:pt idx="1216">
                  <c:v>126.4</c:v>
                </c:pt>
                <c:pt idx="1217">
                  <c:v>128</c:v>
                </c:pt>
                <c:pt idx="1218">
                  <c:v>130.69999999999999</c:v>
                </c:pt>
                <c:pt idx="1219">
                  <c:v>131.80000000000001</c:v>
                </c:pt>
                <c:pt idx="1220">
                  <c:v>132.6</c:v>
                </c:pt>
                <c:pt idx="1221">
                  <c:v>134.69999999999999</c:v>
                </c:pt>
                <c:pt idx="1222">
                  <c:v>136.5</c:v>
                </c:pt>
                <c:pt idx="1223">
                  <c:v>137</c:v>
                </c:pt>
                <c:pt idx="1224">
                  <c:v>138.5</c:v>
                </c:pt>
                <c:pt idx="1225">
                  <c:v>139.6</c:v>
                </c:pt>
                <c:pt idx="1226">
                  <c:v>140.5</c:v>
                </c:pt>
                <c:pt idx="1227">
                  <c:v>142.19999999999999</c:v>
                </c:pt>
                <c:pt idx="1228">
                  <c:v>143.1</c:v>
                </c:pt>
                <c:pt idx="1229">
                  <c:v>144.30000000000001</c:v>
                </c:pt>
                <c:pt idx="1230">
                  <c:v>145.19999999999999</c:v>
                </c:pt>
                <c:pt idx="1231">
                  <c:v>146.30000000000001</c:v>
                </c:pt>
                <c:pt idx="1232">
                  <c:v>146.69999999999999</c:v>
                </c:pt>
                <c:pt idx="1233">
                  <c:v>147.69999999999999</c:v>
                </c:pt>
                <c:pt idx="1234">
                  <c:v>148.19999999999999</c:v>
                </c:pt>
                <c:pt idx="1235">
                  <c:v>149.1</c:v>
                </c:pt>
                <c:pt idx="1236">
                  <c:v>149.69999999999999</c:v>
                </c:pt>
                <c:pt idx="1237">
                  <c:v>151.6</c:v>
                </c:pt>
                <c:pt idx="1238">
                  <c:v>152.1</c:v>
                </c:pt>
                <c:pt idx="1239">
                  <c:v>153.5</c:v>
                </c:pt>
                <c:pt idx="1240">
                  <c:v>155.19999999999999</c:v>
                </c:pt>
                <c:pt idx="1241">
                  <c:v>156.9</c:v>
                </c:pt>
                <c:pt idx="1242">
                  <c:v>158.6</c:v>
                </c:pt>
                <c:pt idx="1243">
                  <c:v>160.4</c:v>
                </c:pt>
                <c:pt idx="1244">
                  <c:v>162.69999999999999</c:v>
                </c:pt>
                <c:pt idx="1245">
                  <c:v>164.2</c:v>
                </c:pt>
                <c:pt idx="1246">
                  <c:v>165.8</c:v>
                </c:pt>
                <c:pt idx="1247">
                  <c:v>168</c:v>
                </c:pt>
                <c:pt idx="1248">
                  <c:v>168.8</c:v>
                </c:pt>
                <c:pt idx="1249">
                  <c:v>169.9</c:v>
                </c:pt>
                <c:pt idx="1250">
                  <c:v>171</c:v>
                </c:pt>
                <c:pt idx="1251">
                  <c:v>171.4</c:v>
                </c:pt>
                <c:pt idx="1252">
                  <c:v>172</c:v>
                </c:pt>
                <c:pt idx="1253">
                  <c:v>173.4</c:v>
                </c:pt>
                <c:pt idx="1254">
                  <c:v>174.5</c:v>
                </c:pt>
                <c:pt idx="1255">
                  <c:v>174.9</c:v>
                </c:pt>
                <c:pt idx="1256">
                  <c:v>175.6</c:v>
                </c:pt>
                <c:pt idx="1257">
                  <c:v>176.3</c:v>
                </c:pt>
                <c:pt idx="1258">
                  <c:v>176.4</c:v>
                </c:pt>
                <c:pt idx="1259">
                  <c:v>178.1</c:v>
                </c:pt>
                <c:pt idx="1260">
                  <c:v>178.5</c:v>
                </c:pt>
                <c:pt idx="1261">
                  <c:v>178.5</c:v>
                </c:pt>
                <c:pt idx="1262">
                  <c:v>179.7</c:v>
                </c:pt>
                <c:pt idx="1263">
                  <c:v>180</c:v>
                </c:pt>
                <c:pt idx="1264">
                  <c:v>180.6</c:v>
                </c:pt>
                <c:pt idx="1265">
                  <c:v>181</c:v>
                </c:pt>
                <c:pt idx="1266">
                  <c:v>182.2</c:v>
                </c:pt>
                <c:pt idx="1267">
                  <c:v>182.9</c:v>
                </c:pt>
                <c:pt idx="1268">
                  <c:v>184.2</c:v>
                </c:pt>
                <c:pt idx="1269">
                  <c:v>184.7</c:v>
                </c:pt>
                <c:pt idx="1270">
                  <c:v>185.1</c:v>
                </c:pt>
                <c:pt idx="1271">
                  <c:v>186</c:v>
                </c:pt>
                <c:pt idx="1272">
                  <c:v>186.2</c:v>
                </c:pt>
                <c:pt idx="1273">
                  <c:v>186.9</c:v>
                </c:pt>
                <c:pt idx="1274">
                  <c:v>186.8</c:v>
                </c:pt>
                <c:pt idx="1275">
                  <c:v>187.6</c:v>
                </c:pt>
                <c:pt idx="1276">
                  <c:v>187.4</c:v>
                </c:pt>
                <c:pt idx="1277">
                  <c:v>188.3</c:v>
                </c:pt>
                <c:pt idx="1278">
                  <c:v>189.7</c:v>
                </c:pt>
                <c:pt idx="1279">
                  <c:v>190.7</c:v>
                </c:pt>
                <c:pt idx="1280">
                  <c:v>190.7</c:v>
                </c:pt>
                <c:pt idx="1281">
                  <c:v>192.6</c:v>
                </c:pt>
                <c:pt idx="1282">
                  <c:v>193</c:v>
                </c:pt>
                <c:pt idx="1283">
                  <c:v>194.1</c:v>
                </c:pt>
                <c:pt idx="1284">
                  <c:v>195.4</c:v>
                </c:pt>
                <c:pt idx="1285">
                  <c:v>196.8</c:v>
                </c:pt>
                <c:pt idx="1286">
                  <c:v>198.8</c:v>
                </c:pt>
                <c:pt idx="1287">
                  <c:v>200.6</c:v>
                </c:pt>
                <c:pt idx="1288">
                  <c:v>201.1</c:v>
                </c:pt>
                <c:pt idx="1289">
                  <c:v>202.4</c:v>
                </c:pt>
                <c:pt idx="1290">
                  <c:v>203.9</c:v>
                </c:pt>
                <c:pt idx="1291">
                  <c:v>203.3</c:v>
                </c:pt>
                <c:pt idx="1292">
                  <c:v>204.2</c:v>
                </c:pt>
                <c:pt idx="1293">
                  <c:v>204.3</c:v>
                </c:pt>
                <c:pt idx="1294">
                  <c:v>204.6</c:v>
                </c:pt>
                <c:pt idx="1295">
                  <c:v>204.9</c:v>
                </c:pt>
                <c:pt idx="1296">
                  <c:v>205.7</c:v>
                </c:pt>
                <c:pt idx="1297">
                  <c:v>206.5</c:v>
                </c:pt>
                <c:pt idx="1298">
                  <c:v>207</c:v>
                </c:pt>
                <c:pt idx="1299">
                  <c:v>208.5</c:v>
                </c:pt>
                <c:pt idx="1300">
                  <c:v>210.3</c:v>
                </c:pt>
                <c:pt idx="1301">
                  <c:v>212.3</c:v>
                </c:pt>
                <c:pt idx="1302">
                  <c:v>213.9</c:v>
                </c:pt>
                <c:pt idx="1303">
                  <c:v>216.1</c:v>
                </c:pt>
                <c:pt idx="1304">
                  <c:v>217.5</c:v>
                </c:pt>
                <c:pt idx="1305">
                  <c:v>218.3</c:v>
                </c:pt>
                <c:pt idx="1306">
                  <c:v>219</c:v>
                </c:pt>
                <c:pt idx="1307">
                  <c:v>219.9</c:v>
                </c:pt>
                <c:pt idx="1308">
                  <c:v>220.7</c:v>
                </c:pt>
                <c:pt idx="1309">
                  <c:v>220.1</c:v>
                </c:pt>
                <c:pt idx="1310">
                  <c:v>220.9</c:v>
                </c:pt>
                <c:pt idx="1311">
                  <c:v>222.8</c:v>
                </c:pt>
                <c:pt idx="1312">
                  <c:v>224.5</c:v>
                </c:pt>
                <c:pt idx="1313">
                  <c:v>226.2</c:v>
                </c:pt>
                <c:pt idx="1314">
                  <c:v>227.9</c:v>
                </c:pt>
                <c:pt idx="1315">
                  <c:v>230.2</c:v>
                </c:pt>
                <c:pt idx="1316">
                  <c:v>230.5</c:v>
                </c:pt>
                <c:pt idx="1317">
                  <c:v>232</c:v>
                </c:pt>
                <c:pt idx="1318">
                  <c:v>232.6</c:v>
                </c:pt>
                <c:pt idx="1319">
                  <c:v>233.1</c:v>
                </c:pt>
                <c:pt idx="1320">
                  <c:v>233.7</c:v>
                </c:pt>
                <c:pt idx="1321">
                  <c:v>233</c:v>
                </c:pt>
                <c:pt idx="1322">
                  <c:v>233.8</c:v>
                </c:pt>
                <c:pt idx="1323">
                  <c:v>234.1</c:v>
                </c:pt>
                <c:pt idx="1324">
                  <c:v>235.1</c:v>
                </c:pt>
                <c:pt idx="1325">
                  <c:v>234.8</c:v>
                </c:pt>
                <c:pt idx="1326">
                  <c:v>235.7</c:v>
                </c:pt>
                <c:pt idx="1327">
                  <c:v>235.9</c:v>
                </c:pt>
                <c:pt idx="1328">
                  <c:v>236.6</c:v>
                </c:pt>
                <c:pt idx="1329">
                  <c:v>236.7</c:v>
                </c:pt>
                <c:pt idx="1330">
                  <c:v>236.9</c:v>
                </c:pt>
                <c:pt idx="1331">
                  <c:v>237.8</c:v>
                </c:pt>
                <c:pt idx="1332">
                  <c:v>238</c:v>
                </c:pt>
                <c:pt idx="1333">
                  <c:v>239.6</c:v>
                </c:pt>
                <c:pt idx="1334">
                  <c:v>241.1</c:v>
                </c:pt>
                <c:pt idx="1335">
                  <c:v>242.2</c:v>
                </c:pt>
                <c:pt idx="1336">
                  <c:v>242.6</c:v>
                </c:pt>
                <c:pt idx="1337">
                  <c:v>243.5</c:v>
                </c:pt>
                <c:pt idx="1338">
                  <c:v>243.8</c:v>
                </c:pt>
                <c:pt idx="1339">
                  <c:v>244.5</c:v>
                </c:pt>
                <c:pt idx="1340">
                  <c:v>244</c:v>
                </c:pt>
                <c:pt idx="1341">
                  <c:v>244.2</c:v>
                </c:pt>
                <c:pt idx="1342">
                  <c:v>243.7</c:v>
                </c:pt>
                <c:pt idx="1343">
                  <c:v>243.8</c:v>
                </c:pt>
                <c:pt idx="1344">
                  <c:v>244</c:v>
                </c:pt>
                <c:pt idx="1345">
                  <c:v>244.1</c:v>
                </c:pt>
                <c:pt idx="1346">
                  <c:v>244.4</c:v>
                </c:pt>
                <c:pt idx="1347">
                  <c:v>244.5</c:v>
                </c:pt>
                <c:pt idx="1348">
                  <c:v>245.4</c:v>
                </c:pt>
                <c:pt idx="1349">
                  <c:v>245.9</c:v>
                </c:pt>
                <c:pt idx="1350">
                  <c:v>246.3</c:v>
                </c:pt>
                <c:pt idx="1351">
                  <c:v>247.4</c:v>
                </c:pt>
                <c:pt idx="1352">
                  <c:v>248.1</c:v>
                </c:pt>
                <c:pt idx="1353">
                  <c:v>248.9</c:v>
                </c:pt>
                <c:pt idx="1354">
                  <c:v>250</c:v>
                </c:pt>
                <c:pt idx="1355">
                  <c:v>252.3</c:v>
                </c:pt>
                <c:pt idx="1356">
                  <c:v>253.7</c:v>
                </c:pt>
                <c:pt idx="1357">
                  <c:v>255.6</c:v>
                </c:pt>
                <c:pt idx="1358">
                  <c:v>257.5</c:v>
                </c:pt>
                <c:pt idx="1359">
                  <c:v>259.2</c:v>
                </c:pt>
                <c:pt idx="1360">
                  <c:v>261.60000000000002</c:v>
                </c:pt>
                <c:pt idx="1361">
                  <c:v>263.10000000000002</c:v>
                </c:pt>
                <c:pt idx="1362">
                  <c:v>265.5</c:v>
                </c:pt>
                <c:pt idx="1363">
                  <c:v>266.5</c:v>
                </c:pt>
                <c:pt idx="1364">
                  <c:v>267.7</c:v>
                </c:pt>
                <c:pt idx="1365">
                  <c:v>268.89999999999998</c:v>
                </c:pt>
                <c:pt idx="1366">
                  <c:v>269.5</c:v>
                </c:pt>
                <c:pt idx="1367">
                  <c:v>270.7</c:v>
                </c:pt>
                <c:pt idx="1368">
                  <c:v>271.60000000000002</c:v>
                </c:pt>
                <c:pt idx="1369">
                  <c:v>273.10000000000002</c:v>
                </c:pt>
                <c:pt idx="1370">
                  <c:v>274</c:v>
                </c:pt>
                <c:pt idx="1371">
                  <c:v>274.8</c:v>
                </c:pt>
                <c:pt idx="1372">
                  <c:v>275.7</c:v>
                </c:pt>
                <c:pt idx="1373">
                  <c:v>276.5</c:v>
                </c:pt>
                <c:pt idx="1374">
                  <c:v>278.60000000000002</c:v>
                </c:pt>
                <c:pt idx="1375">
                  <c:v>280.10000000000002</c:v>
                </c:pt>
                <c:pt idx="1376">
                  <c:v>281.2</c:v>
                </c:pt>
                <c:pt idx="1377">
                  <c:v>281.39999999999998</c:v>
                </c:pt>
                <c:pt idx="1378">
                  <c:v>282.3</c:v>
                </c:pt>
                <c:pt idx="1379">
                  <c:v>283.2</c:v>
                </c:pt>
                <c:pt idx="1380">
                  <c:v>283.60000000000002</c:v>
                </c:pt>
                <c:pt idx="1381">
                  <c:v>284.39999999999998</c:v>
                </c:pt>
                <c:pt idx="1382">
                  <c:v>286.8</c:v>
                </c:pt>
                <c:pt idx="1383">
                  <c:v>288.2</c:v>
                </c:pt>
                <c:pt idx="1384">
                  <c:v>290.89999999999998</c:v>
                </c:pt>
                <c:pt idx="1385">
                  <c:v>293.89999999999998</c:v>
                </c:pt>
                <c:pt idx="1386">
                  <c:v>295.2</c:v>
                </c:pt>
                <c:pt idx="1387">
                  <c:v>296.39999999999998</c:v>
                </c:pt>
                <c:pt idx="1388">
                  <c:v>297</c:v>
                </c:pt>
                <c:pt idx="1389">
                  <c:v>297</c:v>
                </c:pt>
                <c:pt idx="1390">
                  <c:v>297.60000000000002</c:v>
                </c:pt>
                <c:pt idx="1391">
                  <c:v>297.60000000000002</c:v>
                </c:pt>
                <c:pt idx="1392">
                  <c:v>297.7</c:v>
                </c:pt>
                <c:pt idx="1393">
                  <c:v>298.60000000000002</c:v>
                </c:pt>
                <c:pt idx="1394">
                  <c:v>299.3</c:v>
                </c:pt>
                <c:pt idx="1395">
                  <c:v>298.7</c:v>
                </c:pt>
                <c:pt idx="1396">
                  <c:v>298.3</c:v>
                </c:pt>
                <c:pt idx="1397">
                  <c:v>298</c:v>
                </c:pt>
                <c:pt idx="1398">
                  <c:v>297.2</c:v>
                </c:pt>
                <c:pt idx="1399">
                  <c:v>298.3</c:v>
                </c:pt>
                <c:pt idx="1400">
                  <c:v>298.10000000000002</c:v>
                </c:pt>
                <c:pt idx="1401">
                  <c:v>298.3</c:v>
                </c:pt>
                <c:pt idx="1402">
                  <c:v>298.7</c:v>
                </c:pt>
                <c:pt idx="1403">
                  <c:v>298.7</c:v>
                </c:pt>
                <c:pt idx="1404">
                  <c:v>299</c:v>
                </c:pt>
                <c:pt idx="1405">
                  <c:v>299.5</c:v>
                </c:pt>
                <c:pt idx="1406">
                  <c:v>300</c:v>
                </c:pt>
                <c:pt idx="1407">
                  <c:v>300.2</c:v>
                </c:pt>
                <c:pt idx="1408">
                  <c:v>300</c:v>
                </c:pt>
                <c:pt idx="1409">
                  <c:v>300.8</c:v>
                </c:pt>
                <c:pt idx="1410">
                  <c:v>299.89999999999998</c:v>
                </c:pt>
                <c:pt idx="1411">
                  <c:v>299.7</c:v>
                </c:pt>
                <c:pt idx="1412">
                  <c:v>300.2</c:v>
                </c:pt>
                <c:pt idx="1413">
                  <c:v>299.39999999999998</c:v>
                </c:pt>
                <c:pt idx="1414">
                  <c:v>299.60000000000002</c:v>
                </c:pt>
                <c:pt idx="1415">
                  <c:v>299.7</c:v>
                </c:pt>
                <c:pt idx="1416">
                  <c:v>300.2</c:v>
                </c:pt>
                <c:pt idx="1417">
                  <c:v>299.60000000000002</c:v>
                </c:pt>
                <c:pt idx="1418">
                  <c:v>300</c:v>
                </c:pt>
                <c:pt idx="1419">
                  <c:v>300.60000000000002</c:v>
                </c:pt>
                <c:pt idx="1420">
                  <c:v>301.3</c:v>
                </c:pt>
                <c:pt idx="1421">
                  <c:v>302.10000000000002</c:v>
                </c:pt>
                <c:pt idx="1422">
                  <c:v>302.2</c:v>
                </c:pt>
                <c:pt idx="1423">
                  <c:v>302.10000000000002</c:v>
                </c:pt>
                <c:pt idx="1424">
                  <c:v>301.3</c:v>
                </c:pt>
                <c:pt idx="1425">
                  <c:v>301.10000000000002</c:v>
                </c:pt>
                <c:pt idx="1426">
                  <c:v>300.5</c:v>
                </c:pt>
                <c:pt idx="1427">
                  <c:v>299.89999999999998</c:v>
                </c:pt>
                <c:pt idx="1428">
                  <c:v>299</c:v>
                </c:pt>
                <c:pt idx="1429">
                  <c:v>298.5</c:v>
                </c:pt>
                <c:pt idx="1430">
                  <c:v>297.8</c:v>
                </c:pt>
                <c:pt idx="1431">
                  <c:v>297.5</c:v>
                </c:pt>
                <c:pt idx="1432">
                  <c:v>297.5</c:v>
                </c:pt>
                <c:pt idx="1433">
                  <c:v>297.5</c:v>
                </c:pt>
                <c:pt idx="1434">
                  <c:v>297.10000000000002</c:v>
                </c:pt>
                <c:pt idx="1435">
                  <c:v>296.8</c:v>
                </c:pt>
                <c:pt idx="1436">
                  <c:v>296.5</c:v>
                </c:pt>
                <c:pt idx="1437">
                  <c:v>296</c:v>
                </c:pt>
                <c:pt idx="1438">
                  <c:v>296.3</c:v>
                </c:pt>
                <c:pt idx="1439">
                  <c:v>296.3</c:v>
                </c:pt>
                <c:pt idx="1440">
                  <c:v>297.8</c:v>
                </c:pt>
                <c:pt idx="1441">
                  <c:v>299.5</c:v>
                </c:pt>
                <c:pt idx="1442">
                  <c:v>302.60000000000002</c:v>
                </c:pt>
                <c:pt idx="1443">
                  <c:v>306.3</c:v>
                </c:pt>
                <c:pt idx="1444">
                  <c:v>310.2</c:v>
                </c:pt>
                <c:pt idx="1445">
                  <c:v>314.39999999999998</c:v>
                </c:pt>
                <c:pt idx="1446">
                  <c:v>318.8</c:v>
                </c:pt>
                <c:pt idx="1447">
                  <c:v>323.10000000000002</c:v>
                </c:pt>
                <c:pt idx="1448">
                  <c:v>325</c:v>
                </c:pt>
                <c:pt idx="1449">
                  <c:v>326.10000000000002</c:v>
                </c:pt>
                <c:pt idx="1450">
                  <c:v>326.7</c:v>
                </c:pt>
                <c:pt idx="1451">
                  <c:v>328.2</c:v>
                </c:pt>
                <c:pt idx="1452">
                  <c:v>328.6</c:v>
                </c:pt>
                <c:pt idx="1453">
                  <c:v>329.2</c:v>
                </c:pt>
                <c:pt idx="1454">
                  <c:v>328.9</c:v>
                </c:pt>
                <c:pt idx="1455">
                  <c:v>328.8</c:v>
                </c:pt>
                <c:pt idx="1456">
                  <c:v>327.9</c:v>
                </c:pt>
                <c:pt idx="1457">
                  <c:v>326.89999999999998</c:v>
                </c:pt>
                <c:pt idx="1458">
                  <c:v>325.89999999999998</c:v>
                </c:pt>
                <c:pt idx="1459">
                  <c:v>325.3</c:v>
                </c:pt>
                <c:pt idx="1460">
                  <c:v>324.7</c:v>
                </c:pt>
                <c:pt idx="1461">
                  <c:v>324.89999999999998</c:v>
                </c:pt>
                <c:pt idx="1462">
                  <c:v>325.2</c:v>
                </c:pt>
                <c:pt idx="1463">
                  <c:v>325.8</c:v>
                </c:pt>
                <c:pt idx="1464">
                  <c:v>326.8</c:v>
                </c:pt>
                <c:pt idx="1465">
                  <c:v>329.2</c:v>
                </c:pt>
                <c:pt idx="1466">
                  <c:v>331.7</c:v>
                </c:pt>
                <c:pt idx="1467">
                  <c:v>335.1</c:v>
                </c:pt>
                <c:pt idx="1468">
                  <c:v>339.4</c:v>
                </c:pt>
                <c:pt idx="1469">
                  <c:v>342.7</c:v>
                </c:pt>
                <c:pt idx="1470">
                  <c:v>344.6</c:v>
                </c:pt>
                <c:pt idx="1471">
                  <c:v>345</c:v>
                </c:pt>
                <c:pt idx="1472">
                  <c:v>344.5</c:v>
                </c:pt>
                <c:pt idx="1473">
                  <c:v>344.5</c:v>
                </c:pt>
                <c:pt idx="1474">
                  <c:v>345</c:v>
                </c:pt>
                <c:pt idx="1475">
                  <c:v>346.1</c:v>
                </c:pt>
                <c:pt idx="1476">
                  <c:v>346.7</c:v>
                </c:pt>
                <c:pt idx="1477">
                  <c:v>347.2</c:v>
                </c:pt>
                <c:pt idx="1478">
                  <c:v>346.6</c:v>
                </c:pt>
                <c:pt idx="1479">
                  <c:v>346.5</c:v>
                </c:pt>
                <c:pt idx="1480">
                  <c:v>347.2</c:v>
                </c:pt>
                <c:pt idx="1481">
                  <c:v>348.9</c:v>
                </c:pt>
                <c:pt idx="1482">
                  <c:v>348.9</c:v>
                </c:pt>
                <c:pt idx="1483">
                  <c:v>349.5</c:v>
                </c:pt>
                <c:pt idx="1484">
                  <c:v>350.3</c:v>
                </c:pt>
                <c:pt idx="1485">
                  <c:v>350.5</c:v>
                </c:pt>
                <c:pt idx="1486">
                  <c:v>351.1</c:v>
                </c:pt>
                <c:pt idx="1487">
                  <c:v>350.5</c:v>
                </c:pt>
                <c:pt idx="1488">
                  <c:v>350</c:v>
                </c:pt>
                <c:pt idx="1489">
                  <c:v>349</c:v>
                </c:pt>
                <c:pt idx="1490">
                  <c:v>348.7</c:v>
                </c:pt>
                <c:pt idx="1491">
                  <c:v>348.4</c:v>
                </c:pt>
                <c:pt idx="1492">
                  <c:v>347.7</c:v>
                </c:pt>
                <c:pt idx="1493">
                  <c:v>349.5</c:v>
                </c:pt>
                <c:pt idx="1494">
                  <c:v>351.8</c:v>
                </c:pt>
                <c:pt idx="1495">
                  <c:v>353.9</c:v>
                </c:pt>
                <c:pt idx="1496">
                  <c:v>355.8</c:v>
                </c:pt>
                <c:pt idx="1497">
                  <c:v>356.6</c:v>
                </c:pt>
                <c:pt idx="1498">
                  <c:v>357.1</c:v>
                </c:pt>
                <c:pt idx="1499">
                  <c:v>357.7</c:v>
                </c:pt>
                <c:pt idx="1500">
                  <c:v>357.9</c:v>
                </c:pt>
                <c:pt idx="1501">
                  <c:v>360.1</c:v>
                </c:pt>
                <c:pt idx="1502">
                  <c:v>363.5</c:v>
                </c:pt>
                <c:pt idx="1503">
                  <c:v>368.2</c:v>
                </c:pt>
                <c:pt idx="1504">
                  <c:v>371.9</c:v>
                </c:pt>
                <c:pt idx="1505">
                  <c:v>374.8</c:v>
                </c:pt>
                <c:pt idx="1506">
                  <c:v>379.1</c:v>
                </c:pt>
                <c:pt idx="1507">
                  <c:v>381.6</c:v>
                </c:pt>
                <c:pt idx="1508">
                  <c:v>382.8</c:v>
                </c:pt>
                <c:pt idx="1509">
                  <c:v>385.1</c:v>
                </c:pt>
                <c:pt idx="1510">
                  <c:v>386</c:v>
                </c:pt>
                <c:pt idx="1511">
                  <c:v>386.6</c:v>
                </c:pt>
                <c:pt idx="1512">
                  <c:v>387.5</c:v>
                </c:pt>
                <c:pt idx="1513">
                  <c:v>387.4</c:v>
                </c:pt>
                <c:pt idx="1514">
                  <c:v>387.8</c:v>
                </c:pt>
                <c:pt idx="1515">
                  <c:v>388.6</c:v>
                </c:pt>
                <c:pt idx="1516">
                  <c:v>388</c:v>
                </c:pt>
                <c:pt idx="1517">
                  <c:v>386.6</c:v>
                </c:pt>
                <c:pt idx="1518">
                  <c:v>385.4</c:v>
                </c:pt>
                <c:pt idx="1519">
                  <c:v>383.6</c:v>
                </c:pt>
                <c:pt idx="1520">
                  <c:v>381.3</c:v>
                </c:pt>
                <c:pt idx="1521">
                  <c:v>379.4</c:v>
                </c:pt>
                <c:pt idx="1522">
                  <c:v>376.8</c:v>
                </c:pt>
                <c:pt idx="1523">
                  <c:v>374.3</c:v>
                </c:pt>
                <c:pt idx="1524">
                  <c:v>373.1</c:v>
                </c:pt>
                <c:pt idx="1525">
                  <c:v>371.1</c:v>
                </c:pt>
                <c:pt idx="1526">
                  <c:v>370.4</c:v>
                </c:pt>
                <c:pt idx="1527">
                  <c:v>374.8</c:v>
                </c:pt>
                <c:pt idx="1528">
                  <c:v>377.3</c:v>
                </c:pt>
                <c:pt idx="1529">
                  <c:v>378.7</c:v>
                </c:pt>
                <c:pt idx="1530">
                  <c:v>379.2</c:v>
                </c:pt>
                <c:pt idx="1531">
                  <c:v>379.7</c:v>
                </c:pt>
                <c:pt idx="1532">
                  <c:v>380</c:v>
                </c:pt>
                <c:pt idx="1533">
                  <c:v>380.4</c:v>
                </c:pt>
                <c:pt idx="1534">
                  <c:v>381</c:v>
                </c:pt>
                <c:pt idx="1535">
                  <c:v>382.1</c:v>
                </c:pt>
                <c:pt idx="1536">
                  <c:v>382.8</c:v>
                </c:pt>
                <c:pt idx="1537">
                  <c:v>383.4</c:v>
                </c:pt>
                <c:pt idx="1538">
                  <c:v>383.6</c:v>
                </c:pt>
                <c:pt idx="1539">
                  <c:v>382.7</c:v>
                </c:pt>
                <c:pt idx="1540">
                  <c:v>381.8</c:v>
                </c:pt>
                <c:pt idx="1541">
                  <c:v>382</c:v>
                </c:pt>
                <c:pt idx="1542">
                  <c:v>381.2</c:v>
                </c:pt>
                <c:pt idx="1543">
                  <c:v>380.1</c:v>
                </c:pt>
                <c:pt idx="1544">
                  <c:v>379.7</c:v>
                </c:pt>
                <c:pt idx="1545">
                  <c:v>379.2</c:v>
                </c:pt>
                <c:pt idx="1546">
                  <c:v>377.9</c:v>
                </c:pt>
                <c:pt idx="1547">
                  <c:v>376.4</c:v>
                </c:pt>
                <c:pt idx="1548">
                  <c:v>374.3</c:v>
                </c:pt>
                <c:pt idx="1549">
                  <c:v>373.4</c:v>
                </c:pt>
                <c:pt idx="1550">
                  <c:v>373.3</c:v>
                </c:pt>
                <c:pt idx="1551">
                  <c:v>371.5</c:v>
                </c:pt>
                <c:pt idx="1552">
                  <c:v>371.4</c:v>
                </c:pt>
                <c:pt idx="1553">
                  <c:v>371.3</c:v>
                </c:pt>
                <c:pt idx="1554">
                  <c:v>370.8</c:v>
                </c:pt>
                <c:pt idx="1555">
                  <c:v>370.4</c:v>
                </c:pt>
                <c:pt idx="1556">
                  <c:v>370.9</c:v>
                </c:pt>
                <c:pt idx="1557">
                  <c:v>371.6</c:v>
                </c:pt>
                <c:pt idx="1558">
                  <c:v>372.1</c:v>
                </c:pt>
                <c:pt idx="1559">
                  <c:v>372.8</c:v>
                </c:pt>
                <c:pt idx="1560">
                  <c:v>372.4</c:v>
                </c:pt>
                <c:pt idx="1561">
                  <c:v>372.4</c:v>
                </c:pt>
                <c:pt idx="1562">
                  <c:v>373.7</c:v>
                </c:pt>
                <c:pt idx="1563">
                  <c:v>374.2</c:v>
                </c:pt>
                <c:pt idx="1564">
                  <c:v>375.3</c:v>
                </c:pt>
                <c:pt idx="1565">
                  <c:v>377.1</c:v>
                </c:pt>
                <c:pt idx="1566">
                  <c:v>377.4</c:v>
                </c:pt>
                <c:pt idx="1567">
                  <c:v>378.1</c:v>
                </c:pt>
                <c:pt idx="1568">
                  <c:v>377.4</c:v>
                </c:pt>
                <c:pt idx="1569">
                  <c:v>377</c:v>
                </c:pt>
                <c:pt idx="1570">
                  <c:v>375.1</c:v>
                </c:pt>
                <c:pt idx="1571">
                  <c:v>373.8</c:v>
                </c:pt>
                <c:pt idx="1572">
                  <c:v>372.1</c:v>
                </c:pt>
                <c:pt idx="1573">
                  <c:v>371.5</c:v>
                </c:pt>
                <c:pt idx="1574">
                  <c:v>371.2</c:v>
                </c:pt>
                <c:pt idx="1575">
                  <c:v>370.9</c:v>
                </c:pt>
                <c:pt idx="1576">
                  <c:v>372.1</c:v>
                </c:pt>
                <c:pt idx="1577">
                  <c:v>372.5</c:v>
                </c:pt>
                <c:pt idx="1578">
                  <c:v>371.1</c:v>
                </c:pt>
                <c:pt idx="1579">
                  <c:v>369.2</c:v>
                </c:pt>
                <c:pt idx="1580">
                  <c:v>368.8</c:v>
                </c:pt>
                <c:pt idx="1581">
                  <c:v>367.3</c:v>
                </c:pt>
                <c:pt idx="1582">
                  <c:v>365.4</c:v>
                </c:pt>
                <c:pt idx="1583">
                  <c:v>364.2</c:v>
                </c:pt>
                <c:pt idx="1584">
                  <c:v>364</c:v>
                </c:pt>
                <c:pt idx="1585">
                  <c:v>362.8</c:v>
                </c:pt>
                <c:pt idx="1586">
                  <c:v>361.8</c:v>
                </c:pt>
                <c:pt idx="1587">
                  <c:v>361.5</c:v>
                </c:pt>
                <c:pt idx="1588">
                  <c:v>360.1</c:v>
                </c:pt>
                <c:pt idx="1589">
                  <c:v>360</c:v>
                </c:pt>
                <c:pt idx="1590">
                  <c:v>359</c:v>
                </c:pt>
                <c:pt idx="1591">
                  <c:v>358.9</c:v>
                </c:pt>
                <c:pt idx="1592">
                  <c:v>358.3</c:v>
                </c:pt>
                <c:pt idx="1593">
                  <c:v>356.7</c:v>
                </c:pt>
                <c:pt idx="1594">
                  <c:v>355.8</c:v>
                </c:pt>
                <c:pt idx="1595">
                  <c:v>355.2</c:v>
                </c:pt>
                <c:pt idx="1596">
                  <c:v>354.9</c:v>
                </c:pt>
                <c:pt idx="1597">
                  <c:v>354.2</c:v>
                </c:pt>
                <c:pt idx="1598">
                  <c:v>353.9</c:v>
                </c:pt>
                <c:pt idx="1599">
                  <c:v>354</c:v>
                </c:pt>
                <c:pt idx="1600">
                  <c:v>355.8</c:v>
                </c:pt>
                <c:pt idx="1601">
                  <c:v>359.6</c:v>
                </c:pt>
                <c:pt idx="1602">
                  <c:v>364.4</c:v>
                </c:pt>
                <c:pt idx="1603">
                  <c:v>369.7</c:v>
                </c:pt>
                <c:pt idx="1604">
                  <c:v>374</c:v>
                </c:pt>
                <c:pt idx="1605">
                  <c:v>379</c:v>
                </c:pt>
                <c:pt idx="1606">
                  <c:v>382.8</c:v>
                </c:pt>
                <c:pt idx="1607">
                  <c:v>385.6</c:v>
                </c:pt>
                <c:pt idx="1608">
                  <c:v>386.5</c:v>
                </c:pt>
                <c:pt idx="1609">
                  <c:v>386.8</c:v>
                </c:pt>
                <c:pt idx="1610">
                  <c:v>386.1</c:v>
                </c:pt>
                <c:pt idx="1611">
                  <c:v>385.9</c:v>
                </c:pt>
                <c:pt idx="1612">
                  <c:v>385.2</c:v>
                </c:pt>
                <c:pt idx="1613">
                  <c:v>383.3</c:v>
                </c:pt>
                <c:pt idx="1614">
                  <c:v>382.1</c:v>
                </c:pt>
                <c:pt idx="1615">
                  <c:v>380.6</c:v>
                </c:pt>
                <c:pt idx="1616">
                  <c:v>379.1</c:v>
                </c:pt>
                <c:pt idx="1617">
                  <c:v>378.4</c:v>
                </c:pt>
                <c:pt idx="1618">
                  <c:v>378.7</c:v>
                </c:pt>
                <c:pt idx="1619">
                  <c:v>378.5</c:v>
                </c:pt>
                <c:pt idx="1620">
                  <c:v>378.8</c:v>
                </c:pt>
                <c:pt idx="1621">
                  <c:v>380.3</c:v>
                </c:pt>
                <c:pt idx="1622">
                  <c:v>380.7</c:v>
                </c:pt>
                <c:pt idx="1623">
                  <c:v>380.1</c:v>
                </c:pt>
                <c:pt idx="1624">
                  <c:v>379.3</c:v>
                </c:pt>
                <c:pt idx="1625">
                  <c:v>378.8</c:v>
                </c:pt>
                <c:pt idx="1626">
                  <c:v>377.4</c:v>
                </c:pt>
                <c:pt idx="1627">
                  <c:v>377.2</c:v>
                </c:pt>
                <c:pt idx="1628">
                  <c:v>376.7</c:v>
                </c:pt>
                <c:pt idx="1629">
                  <c:v>376.1</c:v>
                </c:pt>
                <c:pt idx="1630">
                  <c:v>374.6</c:v>
                </c:pt>
                <c:pt idx="1631">
                  <c:v>373.5</c:v>
                </c:pt>
                <c:pt idx="1632">
                  <c:v>372.2</c:v>
                </c:pt>
                <c:pt idx="1633">
                  <c:v>371.2</c:v>
                </c:pt>
                <c:pt idx="1634">
                  <c:v>370</c:v>
                </c:pt>
                <c:pt idx="1635">
                  <c:v>369.5</c:v>
                </c:pt>
                <c:pt idx="1636">
                  <c:v>369.5</c:v>
                </c:pt>
                <c:pt idx="1637">
                  <c:v>368.6</c:v>
                </c:pt>
                <c:pt idx="1638">
                  <c:v>367.6</c:v>
                </c:pt>
                <c:pt idx="1639">
                  <c:v>367.1</c:v>
                </c:pt>
                <c:pt idx="1640">
                  <c:v>366.1</c:v>
                </c:pt>
                <c:pt idx="1641">
                  <c:v>365</c:v>
                </c:pt>
                <c:pt idx="1642">
                  <c:v>364.1</c:v>
                </c:pt>
                <c:pt idx="1643">
                  <c:v>363.4</c:v>
                </c:pt>
                <c:pt idx="1644">
                  <c:v>363.8</c:v>
                </c:pt>
                <c:pt idx="1645">
                  <c:v>366.2</c:v>
                </c:pt>
                <c:pt idx="1646">
                  <c:v>366.4</c:v>
                </c:pt>
                <c:pt idx="1647">
                  <c:v>367.6</c:v>
                </c:pt>
                <c:pt idx="1648">
                  <c:v>369</c:v>
                </c:pt>
                <c:pt idx="1649">
                  <c:v>369.4</c:v>
                </c:pt>
                <c:pt idx="1650">
                  <c:v>372.1</c:v>
                </c:pt>
                <c:pt idx="1651">
                  <c:v>372.9</c:v>
                </c:pt>
                <c:pt idx="1652">
                  <c:v>372.6</c:v>
                </c:pt>
                <c:pt idx="1653">
                  <c:v>372.2</c:v>
                </c:pt>
                <c:pt idx="1654">
                  <c:v>371.4</c:v>
                </c:pt>
                <c:pt idx="1655">
                  <c:v>372</c:v>
                </c:pt>
                <c:pt idx="1656">
                  <c:v>373.4</c:v>
                </c:pt>
                <c:pt idx="1657">
                  <c:v>373.7</c:v>
                </c:pt>
                <c:pt idx="1658">
                  <c:v>373.9</c:v>
                </c:pt>
                <c:pt idx="1659">
                  <c:v>373.9</c:v>
                </c:pt>
                <c:pt idx="1660">
                  <c:v>373.5</c:v>
                </c:pt>
                <c:pt idx="1661">
                  <c:v>373</c:v>
                </c:pt>
                <c:pt idx="1662">
                  <c:v>371.7</c:v>
                </c:pt>
                <c:pt idx="1663">
                  <c:v>370.3</c:v>
                </c:pt>
                <c:pt idx="1664">
                  <c:v>369.3</c:v>
                </c:pt>
                <c:pt idx="1665">
                  <c:v>369.8</c:v>
                </c:pt>
                <c:pt idx="1666">
                  <c:v>372</c:v>
                </c:pt>
                <c:pt idx="1667">
                  <c:v>375.7</c:v>
                </c:pt>
                <c:pt idx="1668">
                  <c:v>380.2</c:v>
                </c:pt>
                <c:pt idx="1669">
                  <c:v>384.3</c:v>
                </c:pt>
                <c:pt idx="1670">
                  <c:v>387.8</c:v>
                </c:pt>
                <c:pt idx="1671">
                  <c:v>389.5</c:v>
                </c:pt>
                <c:pt idx="1672">
                  <c:v>390.8</c:v>
                </c:pt>
                <c:pt idx="1673">
                  <c:v>390.6</c:v>
                </c:pt>
                <c:pt idx="1674">
                  <c:v>390</c:v>
                </c:pt>
                <c:pt idx="1675">
                  <c:v>388.1</c:v>
                </c:pt>
                <c:pt idx="1676">
                  <c:v>385.7</c:v>
                </c:pt>
                <c:pt idx="1677">
                  <c:v>384.1</c:v>
                </c:pt>
                <c:pt idx="1678">
                  <c:v>382.9</c:v>
                </c:pt>
                <c:pt idx="1679">
                  <c:v>381.9</c:v>
                </c:pt>
                <c:pt idx="1680">
                  <c:v>381.4</c:v>
                </c:pt>
                <c:pt idx="1681">
                  <c:v>381.2</c:v>
                </c:pt>
                <c:pt idx="1682">
                  <c:v>381.2</c:v>
                </c:pt>
                <c:pt idx="1683">
                  <c:v>380.6</c:v>
                </c:pt>
                <c:pt idx="1684">
                  <c:v>379.3</c:v>
                </c:pt>
                <c:pt idx="1685">
                  <c:v>377.9</c:v>
                </c:pt>
                <c:pt idx="1686">
                  <c:v>377.2</c:v>
                </c:pt>
                <c:pt idx="1687">
                  <c:v>375.7</c:v>
                </c:pt>
                <c:pt idx="1688">
                  <c:v>375.5</c:v>
                </c:pt>
                <c:pt idx="1689">
                  <c:v>374.8</c:v>
                </c:pt>
                <c:pt idx="1690">
                  <c:v>375</c:v>
                </c:pt>
                <c:pt idx="1691">
                  <c:v>374.7</c:v>
                </c:pt>
                <c:pt idx="1692">
                  <c:v>374.3</c:v>
                </c:pt>
                <c:pt idx="1693">
                  <c:v>374</c:v>
                </c:pt>
                <c:pt idx="1694">
                  <c:v>374.1</c:v>
                </c:pt>
                <c:pt idx="1695">
                  <c:v>374.4</c:v>
                </c:pt>
                <c:pt idx="1696">
                  <c:v>374.5</c:v>
                </c:pt>
                <c:pt idx="1697">
                  <c:v>374.6</c:v>
                </c:pt>
                <c:pt idx="1698">
                  <c:v>373.9</c:v>
                </c:pt>
                <c:pt idx="1699">
                  <c:v>374.2</c:v>
                </c:pt>
                <c:pt idx="1700">
                  <c:v>374</c:v>
                </c:pt>
                <c:pt idx="1701">
                  <c:v>373.2</c:v>
                </c:pt>
                <c:pt idx="1702">
                  <c:v>372.5</c:v>
                </c:pt>
                <c:pt idx="1703">
                  <c:v>372.4</c:v>
                </c:pt>
                <c:pt idx="1704">
                  <c:v>372.2</c:v>
                </c:pt>
                <c:pt idx="1705">
                  <c:v>371.9</c:v>
                </c:pt>
                <c:pt idx="1706">
                  <c:v>371.4</c:v>
                </c:pt>
                <c:pt idx="1707">
                  <c:v>369.3</c:v>
                </c:pt>
                <c:pt idx="1708">
                  <c:v>368.6</c:v>
                </c:pt>
                <c:pt idx="1709">
                  <c:v>368.2</c:v>
                </c:pt>
                <c:pt idx="1710">
                  <c:v>367.1</c:v>
                </c:pt>
                <c:pt idx="1711">
                  <c:v>366.8</c:v>
                </c:pt>
                <c:pt idx="1712">
                  <c:v>365.4</c:v>
                </c:pt>
                <c:pt idx="1713">
                  <c:v>365.6</c:v>
                </c:pt>
                <c:pt idx="1714">
                  <c:v>366</c:v>
                </c:pt>
                <c:pt idx="1715">
                  <c:v>365.8</c:v>
                </c:pt>
                <c:pt idx="1716">
                  <c:v>366.1</c:v>
                </c:pt>
                <c:pt idx="1717">
                  <c:v>365.7</c:v>
                </c:pt>
                <c:pt idx="1718">
                  <c:v>365.2</c:v>
                </c:pt>
                <c:pt idx="1719">
                  <c:v>365</c:v>
                </c:pt>
                <c:pt idx="1720">
                  <c:v>365.9</c:v>
                </c:pt>
                <c:pt idx="1721">
                  <c:v>366.4</c:v>
                </c:pt>
                <c:pt idx="1722">
                  <c:v>366.6</c:v>
                </c:pt>
                <c:pt idx="1723">
                  <c:v>368.1</c:v>
                </c:pt>
                <c:pt idx="1724">
                  <c:v>369.3</c:v>
                </c:pt>
                <c:pt idx="1725">
                  <c:v>369.6</c:v>
                </c:pt>
                <c:pt idx="1726">
                  <c:v>369.7</c:v>
                </c:pt>
                <c:pt idx="1727">
                  <c:v>370.4</c:v>
                </c:pt>
                <c:pt idx="1728">
                  <c:v>370.3</c:v>
                </c:pt>
                <c:pt idx="1729">
                  <c:v>369.7</c:v>
                </c:pt>
                <c:pt idx="1730">
                  <c:v>369.5</c:v>
                </c:pt>
                <c:pt idx="1731">
                  <c:v>369.5</c:v>
                </c:pt>
                <c:pt idx="1732">
                  <c:v>369.2</c:v>
                </c:pt>
                <c:pt idx="1733">
                  <c:v>368.7</c:v>
                </c:pt>
                <c:pt idx="1734">
                  <c:v>369.6</c:v>
                </c:pt>
                <c:pt idx="1735">
                  <c:v>368.8</c:v>
                </c:pt>
                <c:pt idx="1736">
                  <c:v>369.1</c:v>
                </c:pt>
                <c:pt idx="1737">
                  <c:v>368.8</c:v>
                </c:pt>
                <c:pt idx="1738">
                  <c:v>369.5</c:v>
                </c:pt>
                <c:pt idx="1739">
                  <c:v>370.4</c:v>
                </c:pt>
                <c:pt idx="1740">
                  <c:v>371.6</c:v>
                </c:pt>
                <c:pt idx="1741">
                  <c:v>372.5</c:v>
                </c:pt>
                <c:pt idx="1742">
                  <c:v>372</c:v>
                </c:pt>
                <c:pt idx="1743">
                  <c:v>371.4</c:v>
                </c:pt>
                <c:pt idx="1744">
                  <c:v>371.2</c:v>
                </c:pt>
                <c:pt idx="1745">
                  <c:v>369.9</c:v>
                </c:pt>
                <c:pt idx="1746">
                  <c:v>369.1</c:v>
                </c:pt>
                <c:pt idx="1747">
                  <c:v>369.5</c:v>
                </c:pt>
                <c:pt idx="1748">
                  <c:v>369.4</c:v>
                </c:pt>
                <c:pt idx="1749">
                  <c:v>368.3</c:v>
                </c:pt>
                <c:pt idx="1750">
                  <c:v>367.7</c:v>
                </c:pt>
                <c:pt idx="1751">
                  <c:v>366.5</c:v>
                </c:pt>
                <c:pt idx="1752">
                  <c:v>365.5</c:v>
                </c:pt>
                <c:pt idx="1753">
                  <c:v>364.9</c:v>
                </c:pt>
                <c:pt idx="1754">
                  <c:v>364.7</c:v>
                </c:pt>
                <c:pt idx="1755">
                  <c:v>363.8</c:v>
                </c:pt>
                <c:pt idx="1756">
                  <c:v>364.4</c:v>
                </c:pt>
                <c:pt idx="1757">
                  <c:v>364.5</c:v>
                </c:pt>
                <c:pt idx="1758">
                  <c:v>365.1</c:v>
                </c:pt>
                <c:pt idx="1759">
                  <c:v>364.8</c:v>
                </c:pt>
                <c:pt idx="1760">
                  <c:v>363.9</c:v>
                </c:pt>
                <c:pt idx="1761">
                  <c:v>363.3</c:v>
                </c:pt>
                <c:pt idx="1762">
                  <c:v>363</c:v>
                </c:pt>
                <c:pt idx="1763">
                  <c:v>363</c:v>
                </c:pt>
                <c:pt idx="1764">
                  <c:v>363.2</c:v>
                </c:pt>
                <c:pt idx="1765">
                  <c:v>363</c:v>
                </c:pt>
                <c:pt idx="1766">
                  <c:v>364.4</c:v>
                </c:pt>
                <c:pt idx="1767">
                  <c:v>365.1</c:v>
                </c:pt>
                <c:pt idx="1768">
                  <c:v>365.4</c:v>
                </c:pt>
                <c:pt idx="1769">
                  <c:v>366.9</c:v>
                </c:pt>
                <c:pt idx="1770">
                  <c:v>367.9</c:v>
                </c:pt>
                <c:pt idx="1771">
                  <c:v>367.8</c:v>
                </c:pt>
                <c:pt idx="1772">
                  <c:v>368.3</c:v>
                </c:pt>
                <c:pt idx="1773">
                  <c:v>367.3</c:v>
                </c:pt>
                <c:pt idx="1774">
                  <c:v>366.2</c:v>
                </c:pt>
                <c:pt idx="1775">
                  <c:v>364.6</c:v>
                </c:pt>
                <c:pt idx="1776">
                  <c:v>363.1</c:v>
                </c:pt>
                <c:pt idx="1777">
                  <c:v>362.1</c:v>
                </c:pt>
                <c:pt idx="1778">
                  <c:v>360.6</c:v>
                </c:pt>
                <c:pt idx="1779">
                  <c:v>359.5</c:v>
                </c:pt>
                <c:pt idx="1780">
                  <c:v>357.9</c:v>
                </c:pt>
                <c:pt idx="1781">
                  <c:v>356.7</c:v>
                </c:pt>
                <c:pt idx="1782">
                  <c:v>355.5</c:v>
                </c:pt>
                <c:pt idx="1783">
                  <c:v>354</c:v>
                </c:pt>
                <c:pt idx="1784">
                  <c:v>353.5</c:v>
                </c:pt>
                <c:pt idx="1785">
                  <c:v>352.9</c:v>
                </c:pt>
                <c:pt idx="1786">
                  <c:v>352.2</c:v>
                </c:pt>
                <c:pt idx="1787">
                  <c:v>351.2</c:v>
                </c:pt>
                <c:pt idx="1788">
                  <c:v>350</c:v>
                </c:pt>
                <c:pt idx="1789">
                  <c:v>349</c:v>
                </c:pt>
                <c:pt idx="1790">
                  <c:v>347.6</c:v>
                </c:pt>
                <c:pt idx="1791">
                  <c:v>346</c:v>
                </c:pt>
                <c:pt idx="1792">
                  <c:v>345.3</c:v>
                </c:pt>
                <c:pt idx="1793">
                  <c:v>345.4</c:v>
                </c:pt>
                <c:pt idx="1794">
                  <c:v>345.7</c:v>
                </c:pt>
                <c:pt idx="1795">
                  <c:v>346.1</c:v>
                </c:pt>
                <c:pt idx="1796">
                  <c:v>346.6</c:v>
                </c:pt>
                <c:pt idx="1797">
                  <c:v>347</c:v>
                </c:pt>
                <c:pt idx="1798">
                  <c:v>347.1</c:v>
                </c:pt>
                <c:pt idx="1799">
                  <c:v>347.1</c:v>
                </c:pt>
                <c:pt idx="1800">
                  <c:v>347.1</c:v>
                </c:pt>
                <c:pt idx="1801">
                  <c:v>347.2</c:v>
                </c:pt>
                <c:pt idx="1802">
                  <c:v>347.2</c:v>
                </c:pt>
                <c:pt idx="1803">
                  <c:v>346.9</c:v>
                </c:pt>
                <c:pt idx="1804">
                  <c:v>346.7</c:v>
                </c:pt>
                <c:pt idx="1805">
                  <c:v>346.3</c:v>
                </c:pt>
                <c:pt idx="1806">
                  <c:v>345.8</c:v>
                </c:pt>
                <c:pt idx="1807">
                  <c:v>344.9</c:v>
                </c:pt>
                <c:pt idx="1808">
                  <c:v>344.1</c:v>
                </c:pt>
                <c:pt idx="1809">
                  <c:v>343.5</c:v>
                </c:pt>
                <c:pt idx="1810">
                  <c:v>343.1</c:v>
                </c:pt>
                <c:pt idx="1811">
                  <c:v>342.2</c:v>
                </c:pt>
                <c:pt idx="1812">
                  <c:v>341.9</c:v>
                </c:pt>
                <c:pt idx="1813">
                  <c:v>341.2</c:v>
                </c:pt>
                <c:pt idx="1814">
                  <c:v>341.3</c:v>
                </c:pt>
                <c:pt idx="1815">
                  <c:v>341.2</c:v>
                </c:pt>
                <c:pt idx="1816">
                  <c:v>340.7</c:v>
                </c:pt>
                <c:pt idx="1817">
                  <c:v>339.5</c:v>
                </c:pt>
                <c:pt idx="1818">
                  <c:v>338.9</c:v>
                </c:pt>
                <c:pt idx="1819">
                  <c:v>338.2</c:v>
                </c:pt>
                <c:pt idx="1820">
                  <c:v>336.7</c:v>
                </c:pt>
                <c:pt idx="1821">
                  <c:v>335.7</c:v>
                </c:pt>
                <c:pt idx="1822">
                  <c:v>334.7</c:v>
                </c:pt>
                <c:pt idx="1823">
                  <c:v>333.5</c:v>
                </c:pt>
                <c:pt idx="1824">
                  <c:v>332.8</c:v>
                </c:pt>
                <c:pt idx="1825">
                  <c:v>331.7</c:v>
                </c:pt>
                <c:pt idx="1826">
                  <c:v>331</c:v>
                </c:pt>
                <c:pt idx="1827">
                  <c:v>329.8</c:v>
                </c:pt>
                <c:pt idx="1828">
                  <c:v>328.9</c:v>
                </c:pt>
                <c:pt idx="1829">
                  <c:v>327.39999999999998</c:v>
                </c:pt>
                <c:pt idx="1830">
                  <c:v>327.10000000000002</c:v>
                </c:pt>
                <c:pt idx="1831">
                  <c:v>325.10000000000002</c:v>
                </c:pt>
                <c:pt idx="1832">
                  <c:v>323.7</c:v>
                </c:pt>
                <c:pt idx="1833">
                  <c:v>322.89999999999998</c:v>
                </c:pt>
                <c:pt idx="1834">
                  <c:v>322.3</c:v>
                </c:pt>
                <c:pt idx="1835">
                  <c:v>322.39999999999998</c:v>
                </c:pt>
                <c:pt idx="1836">
                  <c:v>320.60000000000002</c:v>
                </c:pt>
                <c:pt idx="1837">
                  <c:v>320.89999999999998</c:v>
                </c:pt>
                <c:pt idx="1838">
                  <c:v>319.3</c:v>
                </c:pt>
                <c:pt idx="1839">
                  <c:v>318.5</c:v>
                </c:pt>
                <c:pt idx="1840">
                  <c:v>318.2</c:v>
                </c:pt>
                <c:pt idx="1841">
                  <c:v>317.7</c:v>
                </c:pt>
                <c:pt idx="1842">
                  <c:v>317.5</c:v>
                </c:pt>
                <c:pt idx="1843">
                  <c:v>316.10000000000002</c:v>
                </c:pt>
                <c:pt idx="1844">
                  <c:v>315.8</c:v>
                </c:pt>
                <c:pt idx="1845">
                  <c:v>315</c:v>
                </c:pt>
                <c:pt idx="1846">
                  <c:v>314.39999999999998</c:v>
                </c:pt>
                <c:pt idx="1847">
                  <c:v>313.8</c:v>
                </c:pt>
                <c:pt idx="1848">
                  <c:v>312.60000000000002</c:v>
                </c:pt>
                <c:pt idx="1849">
                  <c:v>311.7</c:v>
                </c:pt>
                <c:pt idx="1850">
                  <c:v>311.10000000000002</c:v>
                </c:pt>
                <c:pt idx="1851">
                  <c:v>310</c:v>
                </c:pt>
                <c:pt idx="1852">
                  <c:v>309.7</c:v>
                </c:pt>
                <c:pt idx="1853">
                  <c:v>309.3</c:v>
                </c:pt>
                <c:pt idx="1854">
                  <c:v>309.10000000000002</c:v>
                </c:pt>
                <c:pt idx="1855">
                  <c:v>308.5</c:v>
                </c:pt>
                <c:pt idx="1856">
                  <c:v>308.7</c:v>
                </c:pt>
                <c:pt idx="1857">
                  <c:v>307.60000000000002</c:v>
                </c:pt>
                <c:pt idx="1858">
                  <c:v>306.7</c:v>
                </c:pt>
                <c:pt idx="1859">
                  <c:v>306.39999999999998</c:v>
                </c:pt>
                <c:pt idx="1860">
                  <c:v>306.10000000000002</c:v>
                </c:pt>
                <c:pt idx="1861">
                  <c:v>306.10000000000002</c:v>
                </c:pt>
                <c:pt idx="1862">
                  <c:v>306.39999999999998</c:v>
                </c:pt>
                <c:pt idx="1863">
                  <c:v>308.39999999999998</c:v>
                </c:pt>
                <c:pt idx="1864">
                  <c:v>308.89999999999998</c:v>
                </c:pt>
                <c:pt idx="1865">
                  <c:v>309.7</c:v>
                </c:pt>
                <c:pt idx="1866">
                  <c:v>311.39999999999998</c:v>
                </c:pt>
                <c:pt idx="1867">
                  <c:v>312.89999999999998</c:v>
                </c:pt>
                <c:pt idx="1868">
                  <c:v>314.60000000000002</c:v>
                </c:pt>
                <c:pt idx="1869">
                  <c:v>315.2</c:v>
                </c:pt>
                <c:pt idx="1870">
                  <c:v>315.5</c:v>
                </c:pt>
                <c:pt idx="1871">
                  <c:v>316.2</c:v>
                </c:pt>
                <c:pt idx="1872">
                  <c:v>316.7</c:v>
                </c:pt>
                <c:pt idx="1873">
                  <c:v>317.8</c:v>
                </c:pt>
                <c:pt idx="1874">
                  <c:v>318.7</c:v>
                </c:pt>
                <c:pt idx="1875">
                  <c:v>319.3</c:v>
                </c:pt>
                <c:pt idx="1876">
                  <c:v>319.7</c:v>
                </c:pt>
                <c:pt idx="1877">
                  <c:v>320</c:v>
                </c:pt>
                <c:pt idx="1878">
                  <c:v>319.7</c:v>
                </c:pt>
                <c:pt idx="1879">
                  <c:v>319.10000000000002</c:v>
                </c:pt>
                <c:pt idx="1880">
                  <c:v>319.10000000000002</c:v>
                </c:pt>
                <c:pt idx="1881">
                  <c:v>318.60000000000002</c:v>
                </c:pt>
                <c:pt idx="1882">
                  <c:v>317.89999999999998</c:v>
                </c:pt>
                <c:pt idx="1883">
                  <c:v>316.89999999999998</c:v>
                </c:pt>
                <c:pt idx="1884">
                  <c:v>315.7</c:v>
                </c:pt>
                <c:pt idx="1885">
                  <c:v>315.2</c:v>
                </c:pt>
                <c:pt idx="1886">
                  <c:v>314.7</c:v>
                </c:pt>
                <c:pt idx="1887">
                  <c:v>313.10000000000002</c:v>
                </c:pt>
                <c:pt idx="1888">
                  <c:v>312.2</c:v>
                </c:pt>
                <c:pt idx="1889">
                  <c:v>312.2</c:v>
                </c:pt>
                <c:pt idx="1890">
                  <c:v>310.89999999999998</c:v>
                </c:pt>
                <c:pt idx="1891">
                  <c:v>310.8</c:v>
                </c:pt>
                <c:pt idx="1892">
                  <c:v>311.3</c:v>
                </c:pt>
                <c:pt idx="1893">
                  <c:v>312.60000000000002</c:v>
                </c:pt>
                <c:pt idx="1894">
                  <c:v>314.2</c:v>
                </c:pt>
                <c:pt idx="1895">
                  <c:v>315.89999999999998</c:v>
                </c:pt>
                <c:pt idx="1896">
                  <c:v>317.10000000000002</c:v>
                </c:pt>
                <c:pt idx="1897">
                  <c:v>318.5</c:v>
                </c:pt>
                <c:pt idx="1898">
                  <c:v>319.10000000000002</c:v>
                </c:pt>
                <c:pt idx="1899">
                  <c:v>319.8</c:v>
                </c:pt>
                <c:pt idx="1900">
                  <c:v>319.5</c:v>
                </c:pt>
                <c:pt idx="1901">
                  <c:v>318.89999999999998</c:v>
                </c:pt>
                <c:pt idx="1902">
                  <c:v>318.2</c:v>
                </c:pt>
                <c:pt idx="1903">
                  <c:v>317.10000000000002</c:v>
                </c:pt>
                <c:pt idx="1904">
                  <c:v>316.3</c:v>
                </c:pt>
                <c:pt idx="1905">
                  <c:v>315.39999999999998</c:v>
                </c:pt>
                <c:pt idx="1906">
                  <c:v>315.39999999999998</c:v>
                </c:pt>
                <c:pt idx="1907">
                  <c:v>316.39999999999998</c:v>
                </c:pt>
                <c:pt idx="1908">
                  <c:v>319.10000000000002</c:v>
                </c:pt>
                <c:pt idx="1909">
                  <c:v>322.2</c:v>
                </c:pt>
                <c:pt idx="1910">
                  <c:v>324.7</c:v>
                </c:pt>
                <c:pt idx="1911">
                  <c:v>327.7</c:v>
                </c:pt>
                <c:pt idx="1912">
                  <c:v>331.2</c:v>
                </c:pt>
                <c:pt idx="1913">
                  <c:v>332.4</c:v>
                </c:pt>
                <c:pt idx="1914">
                  <c:v>334</c:v>
                </c:pt>
                <c:pt idx="1915">
                  <c:v>334.3</c:v>
                </c:pt>
                <c:pt idx="1916">
                  <c:v>334</c:v>
                </c:pt>
                <c:pt idx="1917">
                  <c:v>334.3</c:v>
                </c:pt>
                <c:pt idx="1918">
                  <c:v>335.8</c:v>
                </c:pt>
                <c:pt idx="1919">
                  <c:v>333.3</c:v>
                </c:pt>
                <c:pt idx="1920">
                  <c:v>330.9</c:v>
                </c:pt>
                <c:pt idx="1921">
                  <c:v>330.5</c:v>
                </c:pt>
                <c:pt idx="1922">
                  <c:v>329</c:v>
                </c:pt>
                <c:pt idx="1923">
                  <c:v>327.39999999999998</c:v>
                </c:pt>
                <c:pt idx="1924">
                  <c:v>325.60000000000002</c:v>
                </c:pt>
                <c:pt idx="1925">
                  <c:v>324.7</c:v>
                </c:pt>
                <c:pt idx="1926">
                  <c:v>322.39999999999998</c:v>
                </c:pt>
                <c:pt idx="1927">
                  <c:v>320.60000000000002</c:v>
                </c:pt>
                <c:pt idx="1928">
                  <c:v>319.7</c:v>
                </c:pt>
                <c:pt idx="1929">
                  <c:v>318.10000000000002</c:v>
                </c:pt>
                <c:pt idx="1930">
                  <c:v>316.89999999999998</c:v>
                </c:pt>
                <c:pt idx="1931">
                  <c:v>314.8</c:v>
                </c:pt>
                <c:pt idx="1932">
                  <c:v>313.39999999999998</c:v>
                </c:pt>
                <c:pt idx="1933">
                  <c:v>311</c:v>
                </c:pt>
                <c:pt idx="1934">
                  <c:v>309.10000000000002</c:v>
                </c:pt>
                <c:pt idx="1935">
                  <c:v>307.8</c:v>
                </c:pt>
                <c:pt idx="1936">
                  <c:v>306</c:v>
                </c:pt>
                <c:pt idx="1937">
                  <c:v>304.2</c:v>
                </c:pt>
                <c:pt idx="1938">
                  <c:v>302.3</c:v>
                </c:pt>
                <c:pt idx="1939">
                  <c:v>299.89999999999998</c:v>
                </c:pt>
                <c:pt idx="1940">
                  <c:v>298.7</c:v>
                </c:pt>
                <c:pt idx="1941">
                  <c:v>297</c:v>
                </c:pt>
                <c:pt idx="1942">
                  <c:v>295.2</c:v>
                </c:pt>
                <c:pt idx="1943">
                  <c:v>294.5</c:v>
                </c:pt>
                <c:pt idx="1944">
                  <c:v>293.10000000000002</c:v>
                </c:pt>
                <c:pt idx="1945">
                  <c:v>292.10000000000002</c:v>
                </c:pt>
                <c:pt idx="1946">
                  <c:v>290.60000000000002</c:v>
                </c:pt>
                <c:pt idx="1947">
                  <c:v>289.89999999999998</c:v>
                </c:pt>
                <c:pt idx="1948">
                  <c:v>288.7</c:v>
                </c:pt>
                <c:pt idx="1949">
                  <c:v>287.2</c:v>
                </c:pt>
                <c:pt idx="1950">
                  <c:v>286.3</c:v>
                </c:pt>
                <c:pt idx="1951">
                  <c:v>285.7</c:v>
                </c:pt>
                <c:pt idx="1952">
                  <c:v>284.7</c:v>
                </c:pt>
                <c:pt idx="1953">
                  <c:v>283.7</c:v>
                </c:pt>
                <c:pt idx="1954">
                  <c:v>282.39999999999998</c:v>
                </c:pt>
                <c:pt idx="1955">
                  <c:v>282.10000000000002</c:v>
                </c:pt>
                <c:pt idx="1956">
                  <c:v>281.7</c:v>
                </c:pt>
                <c:pt idx="1957">
                  <c:v>280.60000000000002</c:v>
                </c:pt>
                <c:pt idx="1958">
                  <c:v>280.5</c:v>
                </c:pt>
                <c:pt idx="1959">
                  <c:v>280.39999999999998</c:v>
                </c:pt>
                <c:pt idx="1960">
                  <c:v>280.7</c:v>
                </c:pt>
                <c:pt idx="1961">
                  <c:v>280.5</c:v>
                </c:pt>
                <c:pt idx="1962">
                  <c:v>280.60000000000002</c:v>
                </c:pt>
                <c:pt idx="1963">
                  <c:v>280.7</c:v>
                </c:pt>
                <c:pt idx="1964">
                  <c:v>280.89999999999998</c:v>
                </c:pt>
                <c:pt idx="1965">
                  <c:v>280.89999999999998</c:v>
                </c:pt>
                <c:pt idx="1966">
                  <c:v>280.60000000000002</c:v>
                </c:pt>
                <c:pt idx="1967">
                  <c:v>280.60000000000002</c:v>
                </c:pt>
                <c:pt idx="1968">
                  <c:v>280.5</c:v>
                </c:pt>
                <c:pt idx="1969">
                  <c:v>280.7</c:v>
                </c:pt>
                <c:pt idx="1970">
                  <c:v>279.8</c:v>
                </c:pt>
                <c:pt idx="1971">
                  <c:v>279.5</c:v>
                </c:pt>
                <c:pt idx="1972">
                  <c:v>279</c:v>
                </c:pt>
                <c:pt idx="1973">
                  <c:v>278.5</c:v>
                </c:pt>
                <c:pt idx="1974">
                  <c:v>278.2</c:v>
                </c:pt>
                <c:pt idx="1975">
                  <c:v>277.10000000000002</c:v>
                </c:pt>
                <c:pt idx="1976">
                  <c:v>276.7</c:v>
                </c:pt>
                <c:pt idx="1977">
                  <c:v>276.3</c:v>
                </c:pt>
                <c:pt idx="1978">
                  <c:v>275.3</c:v>
                </c:pt>
                <c:pt idx="1979">
                  <c:v>275.3</c:v>
                </c:pt>
                <c:pt idx="1980">
                  <c:v>274.7</c:v>
                </c:pt>
                <c:pt idx="1981">
                  <c:v>274.60000000000002</c:v>
                </c:pt>
                <c:pt idx="1982">
                  <c:v>274.3</c:v>
                </c:pt>
                <c:pt idx="1983">
                  <c:v>274</c:v>
                </c:pt>
                <c:pt idx="1984">
                  <c:v>273.7</c:v>
                </c:pt>
                <c:pt idx="1985">
                  <c:v>273</c:v>
                </c:pt>
                <c:pt idx="1986">
                  <c:v>273.3</c:v>
                </c:pt>
                <c:pt idx="1987">
                  <c:v>272.7</c:v>
                </c:pt>
                <c:pt idx="1988">
                  <c:v>272.7</c:v>
                </c:pt>
                <c:pt idx="1989">
                  <c:v>272.10000000000002</c:v>
                </c:pt>
                <c:pt idx="1990">
                  <c:v>271.39999999999998</c:v>
                </c:pt>
                <c:pt idx="1991">
                  <c:v>270.8</c:v>
                </c:pt>
                <c:pt idx="1992">
                  <c:v>270.8</c:v>
                </c:pt>
                <c:pt idx="1993">
                  <c:v>270.2</c:v>
                </c:pt>
                <c:pt idx="1994">
                  <c:v>269.2</c:v>
                </c:pt>
                <c:pt idx="1995">
                  <c:v>269.39999999999998</c:v>
                </c:pt>
                <c:pt idx="1996">
                  <c:v>268.39999999999998</c:v>
                </c:pt>
                <c:pt idx="1997">
                  <c:v>268.2</c:v>
                </c:pt>
                <c:pt idx="1998">
                  <c:v>267.8</c:v>
                </c:pt>
                <c:pt idx="1999">
                  <c:v>267.39999999999998</c:v>
                </c:pt>
                <c:pt idx="2000">
                  <c:v>266.8</c:v>
                </c:pt>
                <c:pt idx="2001">
                  <c:v>266.3</c:v>
                </c:pt>
                <c:pt idx="2002">
                  <c:v>265.2</c:v>
                </c:pt>
                <c:pt idx="2003">
                  <c:v>264.89999999999998</c:v>
                </c:pt>
                <c:pt idx="2004">
                  <c:v>263.7</c:v>
                </c:pt>
                <c:pt idx="2005">
                  <c:v>263.7</c:v>
                </c:pt>
                <c:pt idx="2006">
                  <c:v>263</c:v>
                </c:pt>
                <c:pt idx="2007">
                  <c:v>262.7</c:v>
                </c:pt>
                <c:pt idx="2008">
                  <c:v>263.5</c:v>
                </c:pt>
                <c:pt idx="2009">
                  <c:v>263</c:v>
                </c:pt>
                <c:pt idx="2010">
                  <c:v>263.39999999999998</c:v>
                </c:pt>
                <c:pt idx="2011">
                  <c:v>264.10000000000002</c:v>
                </c:pt>
                <c:pt idx="2012">
                  <c:v>263.5</c:v>
                </c:pt>
                <c:pt idx="2013">
                  <c:v>263.10000000000002</c:v>
                </c:pt>
                <c:pt idx="2014">
                  <c:v>263.3</c:v>
                </c:pt>
                <c:pt idx="2015">
                  <c:v>263.10000000000002</c:v>
                </c:pt>
                <c:pt idx="2016">
                  <c:v>263.2</c:v>
                </c:pt>
                <c:pt idx="2017">
                  <c:v>262.10000000000002</c:v>
                </c:pt>
                <c:pt idx="2018">
                  <c:v>261.8</c:v>
                </c:pt>
                <c:pt idx="2019">
                  <c:v>261.39999999999998</c:v>
                </c:pt>
                <c:pt idx="2020">
                  <c:v>260.7</c:v>
                </c:pt>
                <c:pt idx="2021">
                  <c:v>260.3</c:v>
                </c:pt>
                <c:pt idx="2022">
                  <c:v>259.2</c:v>
                </c:pt>
                <c:pt idx="2023">
                  <c:v>259.10000000000002</c:v>
                </c:pt>
                <c:pt idx="2024">
                  <c:v>257.60000000000002</c:v>
                </c:pt>
                <c:pt idx="2025">
                  <c:v>257.10000000000002</c:v>
                </c:pt>
                <c:pt idx="2026">
                  <c:v>256.89999999999998</c:v>
                </c:pt>
                <c:pt idx="2027">
                  <c:v>257</c:v>
                </c:pt>
                <c:pt idx="2028">
                  <c:v>257.3</c:v>
                </c:pt>
                <c:pt idx="2029">
                  <c:v>257.2</c:v>
                </c:pt>
                <c:pt idx="2030">
                  <c:v>257.10000000000002</c:v>
                </c:pt>
                <c:pt idx="2031">
                  <c:v>256.60000000000002</c:v>
                </c:pt>
                <c:pt idx="2032">
                  <c:v>256.8</c:v>
                </c:pt>
                <c:pt idx="2033">
                  <c:v>256.5</c:v>
                </c:pt>
                <c:pt idx="2034">
                  <c:v>256.2</c:v>
                </c:pt>
                <c:pt idx="2035">
                  <c:v>255.8</c:v>
                </c:pt>
                <c:pt idx="2036">
                  <c:v>255.1</c:v>
                </c:pt>
                <c:pt idx="2037">
                  <c:v>255.5</c:v>
                </c:pt>
                <c:pt idx="2038">
                  <c:v>255.4</c:v>
                </c:pt>
                <c:pt idx="2039">
                  <c:v>254.8</c:v>
                </c:pt>
                <c:pt idx="2040">
                  <c:v>254.5</c:v>
                </c:pt>
                <c:pt idx="2041">
                  <c:v>253.8</c:v>
                </c:pt>
                <c:pt idx="2042">
                  <c:v>253.1</c:v>
                </c:pt>
                <c:pt idx="2043">
                  <c:v>252.6</c:v>
                </c:pt>
                <c:pt idx="2044">
                  <c:v>252.7</c:v>
                </c:pt>
                <c:pt idx="2045">
                  <c:v>252.8</c:v>
                </c:pt>
                <c:pt idx="2046">
                  <c:v>253</c:v>
                </c:pt>
                <c:pt idx="2047">
                  <c:v>253.3</c:v>
                </c:pt>
                <c:pt idx="2048">
                  <c:v>253.6</c:v>
                </c:pt>
                <c:pt idx="2049">
                  <c:v>253.6</c:v>
                </c:pt>
                <c:pt idx="2050">
                  <c:v>253.1</c:v>
                </c:pt>
                <c:pt idx="2051">
                  <c:v>252.9</c:v>
                </c:pt>
                <c:pt idx="2052">
                  <c:v>252.9</c:v>
                </c:pt>
                <c:pt idx="2053">
                  <c:v>253.7</c:v>
                </c:pt>
                <c:pt idx="2054">
                  <c:v>255.2</c:v>
                </c:pt>
                <c:pt idx="2055">
                  <c:v>255.1</c:v>
                </c:pt>
                <c:pt idx="2056">
                  <c:v>255.7</c:v>
                </c:pt>
                <c:pt idx="2057">
                  <c:v>255.7</c:v>
                </c:pt>
                <c:pt idx="2058">
                  <c:v>255.6</c:v>
                </c:pt>
                <c:pt idx="2059">
                  <c:v>255.8</c:v>
                </c:pt>
                <c:pt idx="2060">
                  <c:v>255.9</c:v>
                </c:pt>
                <c:pt idx="2061">
                  <c:v>256.2</c:v>
                </c:pt>
                <c:pt idx="2062">
                  <c:v>256.60000000000002</c:v>
                </c:pt>
                <c:pt idx="2063">
                  <c:v>256.60000000000002</c:v>
                </c:pt>
                <c:pt idx="2064">
                  <c:v>256</c:v>
                </c:pt>
                <c:pt idx="2065">
                  <c:v>255.9</c:v>
                </c:pt>
                <c:pt idx="2066">
                  <c:v>255.3</c:v>
                </c:pt>
                <c:pt idx="2067">
                  <c:v>254.8</c:v>
                </c:pt>
                <c:pt idx="2068">
                  <c:v>254.1</c:v>
                </c:pt>
                <c:pt idx="2069">
                  <c:v>253.8</c:v>
                </c:pt>
                <c:pt idx="2070">
                  <c:v>252.5</c:v>
                </c:pt>
                <c:pt idx="2071">
                  <c:v>251.6</c:v>
                </c:pt>
                <c:pt idx="2072">
                  <c:v>250.7</c:v>
                </c:pt>
                <c:pt idx="2073">
                  <c:v>250.2</c:v>
                </c:pt>
                <c:pt idx="2074">
                  <c:v>248.8</c:v>
                </c:pt>
                <c:pt idx="2075">
                  <c:v>248.8</c:v>
                </c:pt>
                <c:pt idx="2076">
                  <c:v>248.5</c:v>
                </c:pt>
                <c:pt idx="2077">
                  <c:v>248.1</c:v>
                </c:pt>
                <c:pt idx="2078">
                  <c:v>248.8</c:v>
                </c:pt>
                <c:pt idx="2079">
                  <c:v>248.1</c:v>
                </c:pt>
                <c:pt idx="2080">
                  <c:v>248.1</c:v>
                </c:pt>
                <c:pt idx="2081">
                  <c:v>249.3</c:v>
                </c:pt>
                <c:pt idx="2082">
                  <c:v>249.2</c:v>
                </c:pt>
                <c:pt idx="2083">
                  <c:v>249.5</c:v>
                </c:pt>
                <c:pt idx="2084">
                  <c:v>249.2</c:v>
                </c:pt>
                <c:pt idx="2085">
                  <c:v>248.5</c:v>
                </c:pt>
                <c:pt idx="2086">
                  <c:v>248.5</c:v>
                </c:pt>
                <c:pt idx="2087">
                  <c:v>249.3</c:v>
                </c:pt>
                <c:pt idx="2088">
                  <c:v>249.6</c:v>
                </c:pt>
                <c:pt idx="2089">
                  <c:v>250.6</c:v>
                </c:pt>
                <c:pt idx="2090">
                  <c:v>250.6</c:v>
                </c:pt>
                <c:pt idx="2091">
                  <c:v>251.6</c:v>
                </c:pt>
                <c:pt idx="2092">
                  <c:v>252.1</c:v>
                </c:pt>
                <c:pt idx="2093">
                  <c:v>252.5</c:v>
                </c:pt>
                <c:pt idx="2094">
                  <c:v>253.6</c:v>
                </c:pt>
                <c:pt idx="2095">
                  <c:v>254.4</c:v>
                </c:pt>
                <c:pt idx="2096">
                  <c:v>255</c:v>
                </c:pt>
                <c:pt idx="2097">
                  <c:v>255.6</c:v>
                </c:pt>
                <c:pt idx="2098">
                  <c:v>257.39999999999998</c:v>
                </c:pt>
                <c:pt idx="2099">
                  <c:v>259.60000000000002</c:v>
                </c:pt>
                <c:pt idx="2100">
                  <c:v>262.3</c:v>
                </c:pt>
                <c:pt idx="2101">
                  <c:v>264.3</c:v>
                </c:pt>
                <c:pt idx="2102">
                  <c:v>266.7</c:v>
                </c:pt>
                <c:pt idx="2103">
                  <c:v>269.2</c:v>
                </c:pt>
                <c:pt idx="2104">
                  <c:v>269.89999999999998</c:v>
                </c:pt>
                <c:pt idx="2105">
                  <c:v>270.5</c:v>
                </c:pt>
                <c:pt idx="2106">
                  <c:v>270.2</c:v>
                </c:pt>
                <c:pt idx="2107">
                  <c:v>269.7</c:v>
                </c:pt>
                <c:pt idx="2108">
                  <c:v>268.60000000000002</c:v>
                </c:pt>
                <c:pt idx="2109">
                  <c:v>267.8</c:v>
                </c:pt>
                <c:pt idx="2110">
                  <c:v>266.5</c:v>
                </c:pt>
                <c:pt idx="2111">
                  <c:v>265</c:v>
                </c:pt>
                <c:pt idx="2112">
                  <c:v>263.8</c:v>
                </c:pt>
                <c:pt idx="2113">
                  <c:v>261.89999999999998</c:v>
                </c:pt>
                <c:pt idx="2114">
                  <c:v>260.2</c:v>
                </c:pt>
                <c:pt idx="2115">
                  <c:v>258.8</c:v>
                </c:pt>
                <c:pt idx="2116">
                  <c:v>258</c:v>
                </c:pt>
                <c:pt idx="2117">
                  <c:v>258</c:v>
                </c:pt>
                <c:pt idx="2118">
                  <c:v>257.39999999999998</c:v>
                </c:pt>
                <c:pt idx="2119">
                  <c:v>257</c:v>
                </c:pt>
                <c:pt idx="2120">
                  <c:v>257.10000000000002</c:v>
                </c:pt>
                <c:pt idx="2121">
                  <c:v>257.10000000000002</c:v>
                </c:pt>
                <c:pt idx="2122">
                  <c:v>256.39999999999998</c:v>
                </c:pt>
                <c:pt idx="2123">
                  <c:v>256.10000000000002</c:v>
                </c:pt>
                <c:pt idx="2124">
                  <c:v>255.5</c:v>
                </c:pt>
                <c:pt idx="2125">
                  <c:v>255.3</c:v>
                </c:pt>
                <c:pt idx="2126">
                  <c:v>254.2</c:v>
                </c:pt>
                <c:pt idx="2127">
                  <c:v>253.6</c:v>
                </c:pt>
                <c:pt idx="2128">
                  <c:v>251.8</c:v>
                </c:pt>
                <c:pt idx="2129">
                  <c:v>251.1</c:v>
                </c:pt>
                <c:pt idx="2130">
                  <c:v>249.9</c:v>
                </c:pt>
                <c:pt idx="2131">
                  <c:v>248.7</c:v>
                </c:pt>
                <c:pt idx="2132">
                  <c:v>246.9</c:v>
                </c:pt>
                <c:pt idx="2133">
                  <c:v>246.3</c:v>
                </c:pt>
                <c:pt idx="2134">
                  <c:v>245.7</c:v>
                </c:pt>
                <c:pt idx="2135">
                  <c:v>245.1</c:v>
                </c:pt>
                <c:pt idx="2136">
                  <c:v>244.2</c:v>
                </c:pt>
                <c:pt idx="2137">
                  <c:v>244.1</c:v>
                </c:pt>
                <c:pt idx="2138">
                  <c:v>242.4</c:v>
                </c:pt>
                <c:pt idx="2139">
                  <c:v>241.8</c:v>
                </c:pt>
                <c:pt idx="2140">
                  <c:v>241.4</c:v>
                </c:pt>
                <c:pt idx="2141">
                  <c:v>240.3</c:v>
                </c:pt>
                <c:pt idx="2142">
                  <c:v>240</c:v>
                </c:pt>
                <c:pt idx="2143">
                  <c:v>239.3</c:v>
                </c:pt>
                <c:pt idx="2144">
                  <c:v>239.1</c:v>
                </c:pt>
                <c:pt idx="2145">
                  <c:v>238.6</c:v>
                </c:pt>
                <c:pt idx="2146">
                  <c:v>237.3</c:v>
                </c:pt>
                <c:pt idx="2147">
                  <c:v>236.9</c:v>
                </c:pt>
                <c:pt idx="2148">
                  <c:v>235.7</c:v>
                </c:pt>
                <c:pt idx="2149">
                  <c:v>234.6</c:v>
                </c:pt>
                <c:pt idx="2150">
                  <c:v>233.6</c:v>
                </c:pt>
                <c:pt idx="2151">
                  <c:v>231.7</c:v>
                </c:pt>
                <c:pt idx="2152">
                  <c:v>231.1</c:v>
                </c:pt>
                <c:pt idx="2153">
                  <c:v>230.4</c:v>
                </c:pt>
                <c:pt idx="2154">
                  <c:v>230.1</c:v>
                </c:pt>
                <c:pt idx="2155">
                  <c:v>230</c:v>
                </c:pt>
                <c:pt idx="2156">
                  <c:v>229.7</c:v>
                </c:pt>
                <c:pt idx="2157">
                  <c:v>230.2</c:v>
                </c:pt>
                <c:pt idx="2158">
                  <c:v>229.9</c:v>
                </c:pt>
                <c:pt idx="2159">
                  <c:v>229.6</c:v>
                </c:pt>
                <c:pt idx="2160">
                  <c:v>229.7</c:v>
                </c:pt>
                <c:pt idx="2161">
                  <c:v>229.3</c:v>
                </c:pt>
                <c:pt idx="2162">
                  <c:v>230.5</c:v>
                </c:pt>
                <c:pt idx="2163">
                  <c:v>230.7</c:v>
                </c:pt>
                <c:pt idx="2164">
                  <c:v>230.1</c:v>
                </c:pt>
                <c:pt idx="2165">
                  <c:v>230</c:v>
                </c:pt>
                <c:pt idx="2166">
                  <c:v>229.7</c:v>
                </c:pt>
                <c:pt idx="2167">
                  <c:v>228.4</c:v>
                </c:pt>
                <c:pt idx="2168">
                  <c:v>227.7</c:v>
                </c:pt>
                <c:pt idx="2169">
                  <c:v>226.5</c:v>
                </c:pt>
                <c:pt idx="2170">
                  <c:v>226.2</c:v>
                </c:pt>
                <c:pt idx="2171">
                  <c:v>225</c:v>
                </c:pt>
                <c:pt idx="2172">
                  <c:v>224.7</c:v>
                </c:pt>
                <c:pt idx="2173">
                  <c:v>223.8</c:v>
                </c:pt>
                <c:pt idx="2174">
                  <c:v>222.9</c:v>
                </c:pt>
                <c:pt idx="2175">
                  <c:v>222</c:v>
                </c:pt>
                <c:pt idx="2176">
                  <c:v>221.8</c:v>
                </c:pt>
                <c:pt idx="2177">
                  <c:v>220.5</c:v>
                </c:pt>
                <c:pt idx="2178">
                  <c:v>219.3</c:v>
                </c:pt>
                <c:pt idx="2179">
                  <c:v>218.2</c:v>
                </c:pt>
                <c:pt idx="2180">
                  <c:v>216.2</c:v>
                </c:pt>
                <c:pt idx="2181">
                  <c:v>215.6</c:v>
                </c:pt>
                <c:pt idx="2182">
                  <c:v>214.4</c:v>
                </c:pt>
                <c:pt idx="2183">
                  <c:v>213.8</c:v>
                </c:pt>
                <c:pt idx="2184">
                  <c:v>213</c:v>
                </c:pt>
                <c:pt idx="2185">
                  <c:v>212.5</c:v>
                </c:pt>
                <c:pt idx="2186">
                  <c:v>212.7</c:v>
                </c:pt>
                <c:pt idx="2187">
                  <c:v>212.6</c:v>
                </c:pt>
                <c:pt idx="2188">
                  <c:v>213.2</c:v>
                </c:pt>
                <c:pt idx="2189">
                  <c:v>213.2</c:v>
                </c:pt>
                <c:pt idx="2190">
                  <c:v>213.2</c:v>
                </c:pt>
                <c:pt idx="2191">
                  <c:v>213</c:v>
                </c:pt>
                <c:pt idx="2192">
                  <c:v>212.6</c:v>
                </c:pt>
                <c:pt idx="2193">
                  <c:v>212.2</c:v>
                </c:pt>
                <c:pt idx="2194">
                  <c:v>212.3</c:v>
                </c:pt>
                <c:pt idx="2195">
                  <c:v>212.8</c:v>
                </c:pt>
                <c:pt idx="2196">
                  <c:v>212.4</c:v>
                </c:pt>
                <c:pt idx="2197">
                  <c:v>212.4</c:v>
                </c:pt>
                <c:pt idx="2198">
                  <c:v>212.5</c:v>
                </c:pt>
                <c:pt idx="2199">
                  <c:v>212.8</c:v>
                </c:pt>
                <c:pt idx="2200">
                  <c:v>212.9</c:v>
                </c:pt>
                <c:pt idx="2201">
                  <c:v>212</c:v>
                </c:pt>
                <c:pt idx="2202">
                  <c:v>212</c:v>
                </c:pt>
                <c:pt idx="2203">
                  <c:v>211.2</c:v>
                </c:pt>
                <c:pt idx="2204">
                  <c:v>210.7</c:v>
                </c:pt>
                <c:pt idx="2205">
                  <c:v>210.3</c:v>
                </c:pt>
                <c:pt idx="2206">
                  <c:v>209.7</c:v>
                </c:pt>
                <c:pt idx="2207">
                  <c:v>209</c:v>
                </c:pt>
                <c:pt idx="2208">
                  <c:v>207.3</c:v>
                </c:pt>
                <c:pt idx="2209">
                  <c:v>206.2</c:v>
                </c:pt>
                <c:pt idx="2210">
                  <c:v>205.3</c:v>
                </c:pt>
                <c:pt idx="2211">
                  <c:v>205.3</c:v>
                </c:pt>
                <c:pt idx="2212">
                  <c:v>204.9</c:v>
                </c:pt>
                <c:pt idx="2213">
                  <c:v>203.9</c:v>
                </c:pt>
                <c:pt idx="2214">
                  <c:v>203.6</c:v>
                </c:pt>
                <c:pt idx="2215">
                  <c:v>203</c:v>
                </c:pt>
                <c:pt idx="2216">
                  <c:v>202.8</c:v>
                </c:pt>
                <c:pt idx="2217">
                  <c:v>202.6</c:v>
                </c:pt>
                <c:pt idx="2218">
                  <c:v>202.6</c:v>
                </c:pt>
                <c:pt idx="2219">
                  <c:v>202.4</c:v>
                </c:pt>
                <c:pt idx="2220">
                  <c:v>202.4</c:v>
                </c:pt>
                <c:pt idx="2221">
                  <c:v>202.8</c:v>
                </c:pt>
                <c:pt idx="2222">
                  <c:v>203.1</c:v>
                </c:pt>
                <c:pt idx="2223">
                  <c:v>203.1</c:v>
                </c:pt>
                <c:pt idx="2224">
                  <c:v>203.3</c:v>
                </c:pt>
                <c:pt idx="2225">
                  <c:v>203.7</c:v>
                </c:pt>
                <c:pt idx="2226">
                  <c:v>204.3</c:v>
                </c:pt>
                <c:pt idx="2227">
                  <c:v>204.2</c:v>
                </c:pt>
                <c:pt idx="2228">
                  <c:v>203.9</c:v>
                </c:pt>
                <c:pt idx="2229">
                  <c:v>203.6</c:v>
                </c:pt>
                <c:pt idx="2230">
                  <c:v>203.2</c:v>
                </c:pt>
                <c:pt idx="2231">
                  <c:v>203.5</c:v>
                </c:pt>
                <c:pt idx="2232">
                  <c:v>203.5</c:v>
                </c:pt>
                <c:pt idx="2233">
                  <c:v>203</c:v>
                </c:pt>
                <c:pt idx="2234">
                  <c:v>203</c:v>
                </c:pt>
                <c:pt idx="2235">
                  <c:v>202.6</c:v>
                </c:pt>
                <c:pt idx="2236">
                  <c:v>202.8</c:v>
                </c:pt>
                <c:pt idx="2237">
                  <c:v>202.8</c:v>
                </c:pt>
                <c:pt idx="2238">
                  <c:v>202.6</c:v>
                </c:pt>
                <c:pt idx="2239">
                  <c:v>202.3</c:v>
                </c:pt>
                <c:pt idx="2240">
                  <c:v>201.8</c:v>
                </c:pt>
                <c:pt idx="2241">
                  <c:v>201.5</c:v>
                </c:pt>
                <c:pt idx="2242">
                  <c:v>200.7</c:v>
                </c:pt>
                <c:pt idx="2243">
                  <c:v>200.8</c:v>
                </c:pt>
                <c:pt idx="2244">
                  <c:v>200.5</c:v>
                </c:pt>
                <c:pt idx="2245">
                  <c:v>199.9</c:v>
                </c:pt>
                <c:pt idx="2246">
                  <c:v>200</c:v>
                </c:pt>
                <c:pt idx="2247">
                  <c:v>199.3</c:v>
                </c:pt>
                <c:pt idx="2248">
                  <c:v>199.1</c:v>
                </c:pt>
                <c:pt idx="2249">
                  <c:v>199</c:v>
                </c:pt>
                <c:pt idx="2250">
                  <c:v>199.5</c:v>
                </c:pt>
                <c:pt idx="2251">
                  <c:v>199.2</c:v>
                </c:pt>
                <c:pt idx="2252">
                  <c:v>198.9</c:v>
                </c:pt>
                <c:pt idx="2253">
                  <c:v>198.2</c:v>
                </c:pt>
                <c:pt idx="2254">
                  <c:v>198.1</c:v>
                </c:pt>
                <c:pt idx="2255">
                  <c:v>198.1</c:v>
                </c:pt>
                <c:pt idx="2256">
                  <c:v>197.7</c:v>
                </c:pt>
                <c:pt idx="2257">
                  <c:v>196.9</c:v>
                </c:pt>
                <c:pt idx="2258">
                  <c:v>196.6</c:v>
                </c:pt>
                <c:pt idx="2259">
                  <c:v>195.7</c:v>
                </c:pt>
                <c:pt idx="2260">
                  <c:v>194.9</c:v>
                </c:pt>
                <c:pt idx="2261">
                  <c:v>194</c:v>
                </c:pt>
                <c:pt idx="2262">
                  <c:v>192.9</c:v>
                </c:pt>
                <c:pt idx="2263">
                  <c:v>192</c:v>
                </c:pt>
                <c:pt idx="2264">
                  <c:v>191.1</c:v>
                </c:pt>
                <c:pt idx="2265">
                  <c:v>190.2</c:v>
                </c:pt>
                <c:pt idx="2266">
                  <c:v>189.4</c:v>
                </c:pt>
                <c:pt idx="2267">
                  <c:v>189.5</c:v>
                </c:pt>
                <c:pt idx="2268">
                  <c:v>188.9</c:v>
                </c:pt>
                <c:pt idx="2269">
                  <c:v>188.5</c:v>
                </c:pt>
                <c:pt idx="2270">
                  <c:v>187.7</c:v>
                </c:pt>
                <c:pt idx="2271">
                  <c:v>187.1</c:v>
                </c:pt>
                <c:pt idx="2272">
                  <c:v>187</c:v>
                </c:pt>
                <c:pt idx="2273">
                  <c:v>187.1</c:v>
                </c:pt>
                <c:pt idx="2274">
                  <c:v>186.8</c:v>
                </c:pt>
                <c:pt idx="2275">
                  <c:v>186.5</c:v>
                </c:pt>
                <c:pt idx="2276">
                  <c:v>187</c:v>
                </c:pt>
                <c:pt idx="2277">
                  <c:v>186.2</c:v>
                </c:pt>
                <c:pt idx="2278">
                  <c:v>186.1</c:v>
                </c:pt>
                <c:pt idx="2279">
                  <c:v>185.6</c:v>
                </c:pt>
                <c:pt idx="2280">
                  <c:v>185.3</c:v>
                </c:pt>
                <c:pt idx="2281">
                  <c:v>184.4</c:v>
                </c:pt>
                <c:pt idx="2282">
                  <c:v>184.5</c:v>
                </c:pt>
                <c:pt idx="2283">
                  <c:v>184.7</c:v>
                </c:pt>
                <c:pt idx="2284">
                  <c:v>185.3</c:v>
                </c:pt>
                <c:pt idx="2285">
                  <c:v>185.2</c:v>
                </c:pt>
                <c:pt idx="2286">
                  <c:v>186.5</c:v>
                </c:pt>
                <c:pt idx="2287">
                  <c:v>187.4</c:v>
                </c:pt>
                <c:pt idx="2288">
                  <c:v>187.7</c:v>
                </c:pt>
                <c:pt idx="2289">
                  <c:v>188.5</c:v>
                </c:pt>
                <c:pt idx="2290">
                  <c:v>189.2</c:v>
                </c:pt>
                <c:pt idx="2291">
                  <c:v>189.1</c:v>
                </c:pt>
                <c:pt idx="2292">
                  <c:v>189.9</c:v>
                </c:pt>
                <c:pt idx="2293">
                  <c:v>190.2</c:v>
                </c:pt>
                <c:pt idx="2294">
                  <c:v>190.2</c:v>
                </c:pt>
                <c:pt idx="2295">
                  <c:v>190.1</c:v>
                </c:pt>
                <c:pt idx="2296">
                  <c:v>190.7</c:v>
                </c:pt>
                <c:pt idx="2297">
                  <c:v>190.7</c:v>
                </c:pt>
                <c:pt idx="2298">
                  <c:v>190.7</c:v>
                </c:pt>
                <c:pt idx="2299">
                  <c:v>190.7</c:v>
                </c:pt>
                <c:pt idx="2300">
                  <c:v>190.7</c:v>
                </c:pt>
                <c:pt idx="2301">
                  <c:v>190.8</c:v>
                </c:pt>
                <c:pt idx="2302">
                  <c:v>190.7</c:v>
                </c:pt>
                <c:pt idx="2303">
                  <c:v>190.6</c:v>
                </c:pt>
                <c:pt idx="2304">
                  <c:v>191</c:v>
                </c:pt>
                <c:pt idx="2305">
                  <c:v>191.2</c:v>
                </c:pt>
                <c:pt idx="2306">
                  <c:v>191.5</c:v>
                </c:pt>
                <c:pt idx="2307">
                  <c:v>190.9</c:v>
                </c:pt>
                <c:pt idx="2308">
                  <c:v>190.6</c:v>
                </c:pt>
                <c:pt idx="2309">
                  <c:v>191.2</c:v>
                </c:pt>
                <c:pt idx="2310">
                  <c:v>190.4</c:v>
                </c:pt>
                <c:pt idx="2311">
                  <c:v>190.9</c:v>
                </c:pt>
                <c:pt idx="2312">
                  <c:v>190.6</c:v>
                </c:pt>
                <c:pt idx="2313">
                  <c:v>190.8</c:v>
                </c:pt>
                <c:pt idx="2314">
                  <c:v>190.3</c:v>
                </c:pt>
                <c:pt idx="2315">
                  <c:v>189.4</c:v>
                </c:pt>
                <c:pt idx="2316">
                  <c:v>189.1</c:v>
                </c:pt>
                <c:pt idx="2317">
                  <c:v>188.8</c:v>
                </c:pt>
                <c:pt idx="2318">
                  <c:v>188.8</c:v>
                </c:pt>
                <c:pt idx="2319">
                  <c:v>188.3</c:v>
                </c:pt>
                <c:pt idx="2320">
                  <c:v>187.6</c:v>
                </c:pt>
                <c:pt idx="2321">
                  <c:v>187.1</c:v>
                </c:pt>
                <c:pt idx="2322">
                  <c:v>187.1</c:v>
                </c:pt>
                <c:pt idx="2323">
                  <c:v>187.4</c:v>
                </c:pt>
                <c:pt idx="2324">
                  <c:v>187</c:v>
                </c:pt>
                <c:pt idx="2325">
                  <c:v>186.2</c:v>
                </c:pt>
                <c:pt idx="2326">
                  <c:v>185.7</c:v>
                </c:pt>
                <c:pt idx="2327">
                  <c:v>184.1</c:v>
                </c:pt>
                <c:pt idx="2328">
                  <c:v>183.3</c:v>
                </c:pt>
                <c:pt idx="2329">
                  <c:v>182.7</c:v>
                </c:pt>
                <c:pt idx="2330">
                  <c:v>182.4</c:v>
                </c:pt>
                <c:pt idx="2331">
                  <c:v>182.9</c:v>
                </c:pt>
                <c:pt idx="2332">
                  <c:v>182.9</c:v>
                </c:pt>
                <c:pt idx="2333">
                  <c:v>182.7</c:v>
                </c:pt>
                <c:pt idx="2334">
                  <c:v>182.8</c:v>
                </c:pt>
                <c:pt idx="2335">
                  <c:v>183.5</c:v>
                </c:pt>
                <c:pt idx="2336">
                  <c:v>183.7</c:v>
                </c:pt>
                <c:pt idx="2337">
                  <c:v>183.5</c:v>
                </c:pt>
                <c:pt idx="2338">
                  <c:v>183.4</c:v>
                </c:pt>
                <c:pt idx="2339">
                  <c:v>183.7</c:v>
                </c:pt>
                <c:pt idx="2340">
                  <c:v>183.8</c:v>
                </c:pt>
                <c:pt idx="2341">
                  <c:v>183.8</c:v>
                </c:pt>
                <c:pt idx="2342">
                  <c:v>183.5</c:v>
                </c:pt>
                <c:pt idx="2343">
                  <c:v>183.6</c:v>
                </c:pt>
                <c:pt idx="2344">
                  <c:v>183.4</c:v>
                </c:pt>
                <c:pt idx="2345">
                  <c:v>182.7</c:v>
                </c:pt>
                <c:pt idx="2346">
                  <c:v>182</c:v>
                </c:pt>
                <c:pt idx="2347">
                  <c:v>182.2</c:v>
                </c:pt>
                <c:pt idx="2348">
                  <c:v>181.4</c:v>
                </c:pt>
                <c:pt idx="2349">
                  <c:v>180.6</c:v>
                </c:pt>
                <c:pt idx="2350">
                  <c:v>180.6</c:v>
                </c:pt>
                <c:pt idx="2351">
                  <c:v>180.2</c:v>
                </c:pt>
                <c:pt idx="2352">
                  <c:v>179.9</c:v>
                </c:pt>
                <c:pt idx="2353">
                  <c:v>180.4</c:v>
                </c:pt>
                <c:pt idx="2354">
                  <c:v>181</c:v>
                </c:pt>
                <c:pt idx="2355">
                  <c:v>181.3</c:v>
                </c:pt>
                <c:pt idx="2356">
                  <c:v>181.6</c:v>
                </c:pt>
                <c:pt idx="2357">
                  <c:v>181.8</c:v>
                </c:pt>
                <c:pt idx="2358">
                  <c:v>182.4</c:v>
                </c:pt>
                <c:pt idx="2359">
                  <c:v>181.7</c:v>
                </c:pt>
                <c:pt idx="2360">
                  <c:v>182.3</c:v>
                </c:pt>
                <c:pt idx="2361">
                  <c:v>181.8</c:v>
                </c:pt>
                <c:pt idx="2362">
                  <c:v>181.8</c:v>
                </c:pt>
                <c:pt idx="2363">
                  <c:v>181.2</c:v>
                </c:pt>
                <c:pt idx="2364">
                  <c:v>181.4</c:v>
                </c:pt>
                <c:pt idx="2365">
                  <c:v>180.9</c:v>
                </c:pt>
                <c:pt idx="2366">
                  <c:v>180.4</c:v>
                </c:pt>
                <c:pt idx="2367">
                  <c:v>180.2</c:v>
                </c:pt>
                <c:pt idx="2368">
                  <c:v>178.9</c:v>
                </c:pt>
                <c:pt idx="2369">
                  <c:v>179.6</c:v>
                </c:pt>
                <c:pt idx="2370">
                  <c:v>179.1</c:v>
                </c:pt>
                <c:pt idx="2371">
                  <c:v>179.3</c:v>
                </c:pt>
                <c:pt idx="2372">
                  <c:v>179.3</c:v>
                </c:pt>
                <c:pt idx="2373">
                  <c:v>178.6</c:v>
                </c:pt>
                <c:pt idx="2374">
                  <c:v>178.9</c:v>
                </c:pt>
                <c:pt idx="2375">
                  <c:v>178.9</c:v>
                </c:pt>
                <c:pt idx="2376">
                  <c:v>179.5</c:v>
                </c:pt>
                <c:pt idx="2377">
                  <c:v>178.2</c:v>
                </c:pt>
                <c:pt idx="2378">
                  <c:v>178.2</c:v>
                </c:pt>
                <c:pt idx="2379">
                  <c:v>177.9</c:v>
                </c:pt>
                <c:pt idx="2380">
                  <c:v>177.5</c:v>
                </c:pt>
                <c:pt idx="2381">
                  <c:v>176.7</c:v>
                </c:pt>
                <c:pt idx="2382">
                  <c:v>176.2</c:v>
                </c:pt>
                <c:pt idx="2383">
                  <c:v>175.4</c:v>
                </c:pt>
                <c:pt idx="2384">
                  <c:v>174.7</c:v>
                </c:pt>
                <c:pt idx="2385">
                  <c:v>174.1</c:v>
                </c:pt>
                <c:pt idx="2386">
                  <c:v>174.4</c:v>
                </c:pt>
                <c:pt idx="2387">
                  <c:v>174</c:v>
                </c:pt>
                <c:pt idx="2388">
                  <c:v>173.2</c:v>
                </c:pt>
                <c:pt idx="2389">
                  <c:v>173.2</c:v>
                </c:pt>
                <c:pt idx="2390">
                  <c:v>173.8</c:v>
                </c:pt>
                <c:pt idx="2391">
                  <c:v>173</c:v>
                </c:pt>
                <c:pt idx="2392">
                  <c:v>172.9</c:v>
                </c:pt>
                <c:pt idx="2393">
                  <c:v>172.3</c:v>
                </c:pt>
                <c:pt idx="2394">
                  <c:v>172</c:v>
                </c:pt>
                <c:pt idx="2395">
                  <c:v>170.1</c:v>
                </c:pt>
                <c:pt idx="2396">
                  <c:v>170</c:v>
                </c:pt>
                <c:pt idx="2397">
                  <c:v>169.5</c:v>
                </c:pt>
                <c:pt idx="2398">
                  <c:v>168.9</c:v>
                </c:pt>
                <c:pt idx="2399">
                  <c:v>168.6</c:v>
                </c:pt>
                <c:pt idx="2400">
                  <c:v>167.8</c:v>
                </c:pt>
                <c:pt idx="2401">
                  <c:v>167.7</c:v>
                </c:pt>
                <c:pt idx="2402">
                  <c:v>166.8</c:v>
                </c:pt>
                <c:pt idx="2403">
                  <c:v>165.9</c:v>
                </c:pt>
                <c:pt idx="2404">
                  <c:v>165.6</c:v>
                </c:pt>
                <c:pt idx="2405">
                  <c:v>165.1</c:v>
                </c:pt>
                <c:pt idx="2406">
                  <c:v>164.7</c:v>
                </c:pt>
                <c:pt idx="2407">
                  <c:v>165.1</c:v>
                </c:pt>
                <c:pt idx="2408">
                  <c:v>164.5</c:v>
                </c:pt>
                <c:pt idx="2409">
                  <c:v>164.4</c:v>
                </c:pt>
                <c:pt idx="2410">
                  <c:v>164.4</c:v>
                </c:pt>
                <c:pt idx="2411">
                  <c:v>163.9</c:v>
                </c:pt>
                <c:pt idx="2412">
                  <c:v>163.5</c:v>
                </c:pt>
                <c:pt idx="2413">
                  <c:v>163.30000000000001</c:v>
                </c:pt>
                <c:pt idx="2414">
                  <c:v>163</c:v>
                </c:pt>
                <c:pt idx="2415">
                  <c:v>162.30000000000001</c:v>
                </c:pt>
                <c:pt idx="2416">
                  <c:v>162.1</c:v>
                </c:pt>
                <c:pt idx="2417">
                  <c:v>161.9</c:v>
                </c:pt>
                <c:pt idx="2418">
                  <c:v>161.9</c:v>
                </c:pt>
                <c:pt idx="2419">
                  <c:v>161.80000000000001</c:v>
                </c:pt>
                <c:pt idx="2420">
                  <c:v>161.5</c:v>
                </c:pt>
                <c:pt idx="2421">
                  <c:v>161.80000000000001</c:v>
                </c:pt>
                <c:pt idx="2422">
                  <c:v>161.4</c:v>
                </c:pt>
                <c:pt idx="2423">
                  <c:v>161.5</c:v>
                </c:pt>
                <c:pt idx="2424">
                  <c:v>161.4</c:v>
                </c:pt>
                <c:pt idx="2425">
                  <c:v>161.5</c:v>
                </c:pt>
                <c:pt idx="2426">
                  <c:v>161.4</c:v>
                </c:pt>
                <c:pt idx="2427">
                  <c:v>161.80000000000001</c:v>
                </c:pt>
                <c:pt idx="2428">
                  <c:v>161.1</c:v>
                </c:pt>
                <c:pt idx="2429">
                  <c:v>161.4</c:v>
                </c:pt>
                <c:pt idx="2430">
                  <c:v>161.6</c:v>
                </c:pt>
                <c:pt idx="2431">
                  <c:v>161</c:v>
                </c:pt>
                <c:pt idx="2432">
                  <c:v>160.80000000000001</c:v>
                </c:pt>
                <c:pt idx="2433">
                  <c:v>160.4</c:v>
                </c:pt>
                <c:pt idx="2434">
                  <c:v>160.19999999999999</c:v>
                </c:pt>
                <c:pt idx="2435">
                  <c:v>160.19999999999999</c:v>
                </c:pt>
                <c:pt idx="2436">
                  <c:v>159.69999999999999</c:v>
                </c:pt>
                <c:pt idx="2437">
                  <c:v>160.4</c:v>
                </c:pt>
                <c:pt idx="2438">
                  <c:v>160</c:v>
                </c:pt>
                <c:pt idx="2439">
                  <c:v>158.9</c:v>
                </c:pt>
                <c:pt idx="2440">
                  <c:v>158.9</c:v>
                </c:pt>
                <c:pt idx="2441">
                  <c:v>158.4</c:v>
                </c:pt>
                <c:pt idx="2442">
                  <c:v>157.69999999999999</c:v>
                </c:pt>
                <c:pt idx="2443">
                  <c:v>158.30000000000001</c:v>
                </c:pt>
                <c:pt idx="2444">
                  <c:v>157.80000000000001</c:v>
                </c:pt>
                <c:pt idx="2445">
                  <c:v>157.69999999999999</c:v>
                </c:pt>
                <c:pt idx="2446">
                  <c:v>156.9</c:v>
                </c:pt>
                <c:pt idx="2447">
                  <c:v>156.9</c:v>
                </c:pt>
                <c:pt idx="2448">
                  <c:v>156.69999999999999</c:v>
                </c:pt>
                <c:pt idx="2449">
                  <c:v>156</c:v>
                </c:pt>
                <c:pt idx="2450">
                  <c:v>156.19999999999999</c:v>
                </c:pt>
                <c:pt idx="2451">
                  <c:v>156.30000000000001</c:v>
                </c:pt>
                <c:pt idx="2452">
                  <c:v>156</c:v>
                </c:pt>
                <c:pt idx="2453">
                  <c:v>156.19999999999999</c:v>
                </c:pt>
                <c:pt idx="2454">
                  <c:v>156</c:v>
                </c:pt>
                <c:pt idx="2455">
                  <c:v>156.6</c:v>
                </c:pt>
                <c:pt idx="2456">
                  <c:v>156.6</c:v>
                </c:pt>
                <c:pt idx="2457">
                  <c:v>156.19999999999999</c:v>
                </c:pt>
                <c:pt idx="2458">
                  <c:v>155.6</c:v>
                </c:pt>
                <c:pt idx="2459">
                  <c:v>155.5</c:v>
                </c:pt>
                <c:pt idx="2460">
                  <c:v>155.5</c:v>
                </c:pt>
                <c:pt idx="2461">
                  <c:v>154.19999999999999</c:v>
                </c:pt>
                <c:pt idx="2462">
                  <c:v>153.30000000000001</c:v>
                </c:pt>
                <c:pt idx="2463">
                  <c:v>152.5</c:v>
                </c:pt>
                <c:pt idx="2464">
                  <c:v>152.1</c:v>
                </c:pt>
                <c:pt idx="2465">
                  <c:v>150.9</c:v>
                </c:pt>
                <c:pt idx="2466">
                  <c:v>150.69999999999999</c:v>
                </c:pt>
                <c:pt idx="2467">
                  <c:v>150.6</c:v>
                </c:pt>
                <c:pt idx="2468">
                  <c:v>148.9</c:v>
                </c:pt>
                <c:pt idx="2469">
                  <c:v>148.30000000000001</c:v>
                </c:pt>
                <c:pt idx="2470">
                  <c:v>147.1</c:v>
                </c:pt>
                <c:pt idx="2471">
                  <c:v>146.30000000000001</c:v>
                </c:pt>
                <c:pt idx="2472">
                  <c:v>146</c:v>
                </c:pt>
                <c:pt idx="2473">
                  <c:v>145.6</c:v>
                </c:pt>
                <c:pt idx="2474">
                  <c:v>144.80000000000001</c:v>
                </c:pt>
                <c:pt idx="2475">
                  <c:v>144.6</c:v>
                </c:pt>
                <c:pt idx="2476">
                  <c:v>144.30000000000001</c:v>
                </c:pt>
                <c:pt idx="2477">
                  <c:v>144.30000000000001</c:v>
                </c:pt>
                <c:pt idx="2478">
                  <c:v>143.4</c:v>
                </c:pt>
                <c:pt idx="2479">
                  <c:v>143.1</c:v>
                </c:pt>
                <c:pt idx="2480">
                  <c:v>143</c:v>
                </c:pt>
                <c:pt idx="2481">
                  <c:v>142.69999999999999</c:v>
                </c:pt>
                <c:pt idx="2482">
                  <c:v>142.9</c:v>
                </c:pt>
                <c:pt idx="2483">
                  <c:v>142.19999999999999</c:v>
                </c:pt>
                <c:pt idx="2484">
                  <c:v>143</c:v>
                </c:pt>
                <c:pt idx="2485">
                  <c:v>143.5</c:v>
                </c:pt>
                <c:pt idx="2486">
                  <c:v>142.5</c:v>
                </c:pt>
                <c:pt idx="2487">
                  <c:v>143</c:v>
                </c:pt>
                <c:pt idx="2488">
                  <c:v>143.30000000000001</c:v>
                </c:pt>
                <c:pt idx="2489">
                  <c:v>142.9</c:v>
                </c:pt>
                <c:pt idx="2490">
                  <c:v>142.5</c:v>
                </c:pt>
                <c:pt idx="2491">
                  <c:v>142.9</c:v>
                </c:pt>
                <c:pt idx="2492">
                  <c:v>142.30000000000001</c:v>
                </c:pt>
                <c:pt idx="2493">
                  <c:v>142</c:v>
                </c:pt>
                <c:pt idx="2494">
                  <c:v>142.4</c:v>
                </c:pt>
                <c:pt idx="2495">
                  <c:v>143.5</c:v>
                </c:pt>
                <c:pt idx="2496">
                  <c:v>143.80000000000001</c:v>
                </c:pt>
                <c:pt idx="2497">
                  <c:v>144.30000000000001</c:v>
                </c:pt>
                <c:pt idx="2498">
                  <c:v>144.9</c:v>
                </c:pt>
                <c:pt idx="2499">
                  <c:v>145.19999999999999</c:v>
                </c:pt>
                <c:pt idx="2500">
                  <c:v>145.4</c:v>
                </c:pt>
                <c:pt idx="2501">
                  <c:v>146.30000000000001</c:v>
                </c:pt>
                <c:pt idx="2502">
                  <c:v>146.30000000000001</c:v>
                </c:pt>
                <c:pt idx="2503">
                  <c:v>146.5</c:v>
                </c:pt>
                <c:pt idx="2504">
                  <c:v>146.19999999999999</c:v>
                </c:pt>
                <c:pt idx="2505">
                  <c:v>146.30000000000001</c:v>
                </c:pt>
                <c:pt idx="2506">
                  <c:v>146.19999999999999</c:v>
                </c:pt>
                <c:pt idx="2507">
                  <c:v>146.30000000000001</c:v>
                </c:pt>
                <c:pt idx="2508">
                  <c:v>146.30000000000001</c:v>
                </c:pt>
                <c:pt idx="2509">
                  <c:v>146.19999999999999</c:v>
                </c:pt>
                <c:pt idx="2510">
                  <c:v>146.30000000000001</c:v>
                </c:pt>
                <c:pt idx="2511">
                  <c:v>146.19999999999999</c:v>
                </c:pt>
                <c:pt idx="2512">
                  <c:v>145.9</c:v>
                </c:pt>
                <c:pt idx="2513">
                  <c:v>146.19999999999999</c:v>
                </c:pt>
                <c:pt idx="2514">
                  <c:v>145.69999999999999</c:v>
                </c:pt>
                <c:pt idx="2515">
                  <c:v>145.6</c:v>
                </c:pt>
                <c:pt idx="2516">
                  <c:v>145</c:v>
                </c:pt>
                <c:pt idx="2517">
                  <c:v>145</c:v>
                </c:pt>
                <c:pt idx="2518">
                  <c:v>145.6</c:v>
                </c:pt>
                <c:pt idx="2519">
                  <c:v>145.80000000000001</c:v>
                </c:pt>
                <c:pt idx="2520">
                  <c:v>145.9</c:v>
                </c:pt>
                <c:pt idx="2521">
                  <c:v>144.80000000000001</c:v>
                </c:pt>
                <c:pt idx="2522">
                  <c:v>145.6</c:v>
                </c:pt>
                <c:pt idx="2523">
                  <c:v>145</c:v>
                </c:pt>
                <c:pt idx="2524">
                  <c:v>145.5</c:v>
                </c:pt>
                <c:pt idx="2525">
                  <c:v>145.80000000000001</c:v>
                </c:pt>
                <c:pt idx="2526">
                  <c:v>146.1</c:v>
                </c:pt>
                <c:pt idx="2527">
                  <c:v>146.69999999999999</c:v>
                </c:pt>
                <c:pt idx="2528">
                  <c:v>148.4</c:v>
                </c:pt>
                <c:pt idx="2529">
                  <c:v>149.9</c:v>
                </c:pt>
                <c:pt idx="2530">
                  <c:v>151.69999999999999</c:v>
                </c:pt>
                <c:pt idx="2531">
                  <c:v>153.5</c:v>
                </c:pt>
                <c:pt idx="2532">
                  <c:v>154.5</c:v>
                </c:pt>
                <c:pt idx="2533">
                  <c:v>156.69999999999999</c:v>
                </c:pt>
                <c:pt idx="2534">
                  <c:v>158.19999999999999</c:v>
                </c:pt>
                <c:pt idx="2535">
                  <c:v>159.6</c:v>
                </c:pt>
                <c:pt idx="2536">
                  <c:v>162.19999999999999</c:v>
                </c:pt>
                <c:pt idx="2537">
                  <c:v>165.1</c:v>
                </c:pt>
                <c:pt idx="2538">
                  <c:v>168.4</c:v>
                </c:pt>
                <c:pt idx="2539">
                  <c:v>170.7</c:v>
                </c:pt>
                <c:pt idx="2540">
                  <c:v>172.8</c:v>
                </c:pt>
                <c:pt idx="2541">
                  <c:v>174.4</c:v>
                </c:pt>
                <c:pt idx="2542">
                  <c:v>176.1</c:v>
                </c:pt>
                <c:pt idx="2543">
                  <c:v>177.5</c:v>
                </c:pt>
                <c:pt idx="2544">
                  <c:v>178.2</c:v>
                </c:pt>
                <c:pt idx="2545">
                  <c:v>180.6</c:v>
                </c:pt>
                <c:pt idx="2546">
                  <c:v>180.6</c:v>
                </c:pt>
                <c:pt idx="2547">
                  <c:v>180.6</c:v>
                </c:pt>
                <c:pt idx="2548">
                  <c:v>180.7</c:v>
                </c:pt>
                <c:pt idx="2549">
                  <c:v>181</c:v>
                </c:pt>
                <c:pt idx="2550">
                  <c:v>181.2</c:v>
                </c:pt>
                <c:pt idx="2551">
                  <c:v>179.9</c:v>
                </c:pt>
                <c:pt idx="2552">
                  <c:v>182.4</c:v>
                </c:pt>
                <c:pt idx="2553">
                  <c:v>172.4</c:v>
                </c:pt>
                <c:pt idx="2554">
                  <c:v>180.6</c:v>
                </c:pt>
                <c:pt idx="2555">
                  <c:v>180.6</c:v>
                </c:pt>
                <c:pt idx="2556">
                  <c:v>179.9</c:v>
                </c:pt>
                <c:pt idx="2557">
                  <c:v>177.2</c:v>
                </c:pt>
                <c:pt idx="2558">
                  <c:v>176.6</c:v>
                </c:pt>
                <c:pt idx="2559">
                  <c:v>175.8</c:v>
                </c:pt>
                <c:pt idx="2560">
                  <c:v>175.5</c:v>
                </c:pt>
                <c:pt idx="2561">
                  <c:v>176.7</c:v>
                </c:pt>
                <c:pt idx="2562">
                  <c:v>176.6</c:v>
                </c:pt>
                <c:pt idx="2563">
                  <c:v>177.8</c:v>
                </c:pt>
                <c:pt idx="2564">
                  <c:v>178.2</c:v>
                </c:pt>
                <c:pt idx="2565">
                  <c:v>179</c:v>
                </c:pt>
                <c:pt idx="2566">
                  <c:v>180.1</c:v>
                </c:pt>
                <c:pt idx="2567">
                  <c:v>181.2</c:v>
                </c:pt>
                <c:pt idx="2568">
                  <c:v>181.8</c:v>
                </c:pt>
                <c:pt idx="2569">
                  <c:v>182.6</c:v>
                </c:pt>
                <c:pt idx="2570">
                  <c:v>197.7</c:v>
                </c:pt>
                <c:pt idx="2571">
                  <c:v>199</c:v>
                </c:pt>
                <c:pt idx="2572">
                  <c:v>199</c:v>
                </c:pt>
                <c:pt idx="2573">
                  <c:v>199.1</c:v>
                </c:pt>
                <c:pt idx="2574">
                  <c:v>198.6</c:v>
                </c:pt>
                <c:pt idx="2575">
                  <c:v>200.2</c:v>
                </c:pt>
                <c:pt idx="2576">
                  <c:v>201.5</c:v>
                </c:pt>
                <c:pt idx="2577">
                  <c:v>202</c:v>
                </c:pt>
                <c:pt idx="2578">
                  <c:v>203.1</c:v>
                </c:pt>
                <c:pt idx="2579">
                  <c:v>204.9</c:v>
                </c:pt>
                <c:pt idx="2580">
                  <c:v>206.3</c:v>
                </c:pt>
                <c:pt idx="2581">
                  <c:v>207.8</c:v>
                </c:pt>
                <c:pt idx="2582">
                  <c:v>209.4</c:v>
                </c:pt>
                <c:pt idx="2583">
                  <c:v>211.4</c:v>
                </c:pt>
                <c:pt idx="2584">
                  <c:v>212.1</c:v>
                </c:pt>
                <c:pt idx="2585">
                  <c:v>214.4</c:v>
                </c:pt>
                <c:pt idx="2586">
                  <c:v>214.4</c:v>
                </c:pt>
              </c:numCache>
            </c:numRef>
          </c:val>
          <c:smooth val="0"/>
          <c:extLst>
            <c:ext xmlns:c16="http://schemas.microsoft.com/office/drawing/2014/chart" uri="{C3380CC4-5D6E-409C-BE32-E72D297353CC}">
              <c16:uniqueId val="{00000002-E530-450C-806C-A166DE7047D1}"/>
            </c:ext>
          </c:extLst>
        </c:ser>
        <c:ser>
          <c:idx val="3"/>
          <c:order val="3"/>
          <c:tx>
            <c:strRef>
              <c:f>EightMile_1_06272017_logger2!$F$1</c:f>
              <c:strCache>
                <c:ptCount val="1"/>
                <c:pt idx="0">
                  <c:v>6 cm</c:v>
                </c:pt>
              </c:strCache>
            </c:strRef>
          </c:tx>
          <c:spPr>
            <a:ln w="28575" cap="rnd">
              <a:solidFill>
                <a:schemeClr val="accent4"/>
              </a:solidFill>
              <a:round/>
            </a:ln>
            <a:effectLst/>
          </c:spPr>
          <c:marker>
            <c:symbol val="none"/>
          </c:marker>
          <c:val>
            <c:numRef>
              <c:f>EightMile_1_06272017_logger2!$F$2:$F$2683</c:f>
              <c:numCache>
                <c:formatCode>General</c:formatCode>
                <c:ptCount val="2682"/>
                <c:pt idx="0">
                  <c:v>20.2</c:v>
                </c:pt>
                <c:pt idx="1">
                  <c:v>20.2</c:v>
                </c:pt>
                <c:pt idx="2">
                  <c:v>20.2</c:v>
                </c:pt>
                <c:pt idx="3">
                  <c:v>20.2</c:v>
                </c:pt>
                <c:pt idx="4">
                  <c:v>20.2</c:v>
                </c:pt>
                <c:pt idx="5">
                  <c:v>20.3</c:v>
                </c:pt>
                <c:pt idx="6">
                  <c:v>20.3</c:v>
                </c:pt>
                <c:pt idx="7">
                  <c:v>20.2</c:v>
                </c:pt>
                <c:pt idx="8">
                  <c:v>20.2</c:v>
                </c:pt>
                <c:pt idx="9">
                  <c:v>20.2</c:v>
                </c:pt>
                <c:pt idx="10">
                  <c:v>20.2</c:v>
                </c:pt>
                <c:pt idx="11">
                  <c:v>20.2</c:v>
                </c:pt>
                <c:pt idx="12">
                  <c:v>20.2</c:v>
                </c:pt>
                <c:pt idx="13">
                  <c:v>20.100000000000001</c:v>
                </c:pt>
                <c:pt idx="14">
                  <c:v>20.100000000000001</c:v>
                </c:pt>
                <c:pt idx="15">
                  <c:v>20.100000000000001</c:v>
                </c:pt>
                <c:pt idx="16">
                  <c:v>20.100000000000001</c:v>
                </c:pt>
                <c:pt idx="17">
                  <c:v>20.2</c:v>
                </c:pt>
                <c:pt idx="18">
                  <c:v>20.100000000000001</c:v>
                </c:pt>
                <c:pt idx="19">
                  <c:v>20.100000000000001</c:v>
                </c:pt>
                <c:pt idx="20">
                  <c:v>20.100000000000001</c:v>
                </c:pt>
                <c:pt idx="21">
                  <c:v>20.2</c:v>
                </c:pt>
                <c:pt idx="22">
                  <c:v>20.2</c:v>
                </c:pt>
                <c:pt idx="23">
                  <c:v>20.2</c:v>
                </c:pt>
                <c:pt idx="24">
                  <c:v>20.2</c:v>
                </c:pt>
                <c:pt idx="25">
                  <c:v>20.100000000000001</c:v>
                </c:pt>
                <c:pt idx="26">
                  <c:v>20.100000000000001</c:v>
                </c:pt>
                <c:pt idx="27">
                  <c:v>20.2</c:v>
                </c:pt>
                <c:pt idx="28">
                  <c:v>20.100000000000001</c:v>
                </c:pt>
                <c:pt idx="29">
                  <c:v>20.100000000000001</c:v>
                </c:pt>
                <c:pt idx="30">
                  <c:v>20.100000000000001</c:v>
                </c:pt>
                <c:pt idx="31">
                  <c:v>20.100000000000001</c:v>
                </c:pt>
                <c:pt idx="32">
                  <c:v>20.100000000000001</c:v>
                </c:pt>
                <c:pt idx="33">
                  <c:v>20.100000000000001</c:v>
                </c:pt>
                <c:pt idx="34">
                  <c:v>20.100000000000001</c:v>
                </c:pt>
                <c:pt idx="35">
                  <c:v>20.100000000000001</c:v>
                </c:pt>
                <c:pt idx="36">
                  <c:v>20.100000000000001</c:v>
                </c:pt>
                <c:pt idx="37">
                  <c:v>20.100000000000001</c:v>
                </c:pt>
                <c:pt idx="38">
                  <c:v>19.899999999999999</c:v>
                </c:pt>
                <c:pt idx="39">
                  <c:v>19.899999999999999</c:v>
                </c:pt>
                <c:pt idx="40">
                  <c:v>19.899999999999999</c:v>
                </c:pt>
                <c:pt idx="41">
                  <c:v>19.899999999999999</c:v>
                </c:pt>
                <c:pt idx="42">
                  <c:v>19.899999999999999</c:v>
                </c:pt>
                <c:pt idx="43">
                  <c:v>20.100000000000001</c:v>
                </c:pt>
                <c:pt idx="44">
                  <c:v>19.899999999999999</c:v>
                </c:pt>
                <c:pt idx="45">
                  <c:v>20.100000000000001</c:v>
                </c:pt>
                <c:pt idx="46">
                  <c:v>19.899999999999999</c:v>
                </c:pt>
                <c:pt idx="47">
                  <c:v>19.899999999999999</c:v>
                </c:pt>
                <c:pt idx="48">
                  <c:v>20.100000000000001</c:v>
                </c:pt>
                <c:pt idx="49">
                  <c:v>20.100000000000001</c:v>
                </c:pt>
                <c:pt idx="50">
                  <c:v>20.100000000000001</c:v>
                </c:pt>
                <c:pt idx="51">
                  <c:v>20.100000000000001</c:v>
                </c:pt>
                <c:pt idx="52">
                  <c:v>20.100000000000001</c:v>
                </c:pt>
                <c:pt idx="53">
                  <c:v>19.899999999999999</c:v>
                </c:pt>
                <c:pt idx="54">
                  <c:v>20.100000000000001</c:v>
                </c:pt>
                <c:pt idx="55">
                  <c:v>19.899999999999999</c:v>
                </c:pt>
                <c:pt idx="56">
                  <c:v>19.899999999999999</c:v>
                </c:pt>
                <c:pt idx="57">
                  <c:v>19.899999999999999</c:v>
                </c:pt>
                <c:pt idx="58">
                  <c:v>19.899999999999999</c:v>
                </c:pt>
                <c:pt idx="59">
                  <c:v>19.899999999999999</c:v>
                </c:pt>
                <c:pt idx="60">
                  <c:v>19.899999999999999</c:v>
                </c:pt>
                <c:pt idx="61">
                  <c:v>19.899999999999999</c:v>
                </c:pt>
                <c:pt idx="62">
                  <c:v>20</c:v>
                </c:pt>
                <c:pt idx="63">
                  <c:v>20</c:v>
                </c:pt>
                <c:pt idx="64">
                  <c:v>19.899999999999999</c:v>
                </c:pt>
                <c:pt idx="65">
                  <c:v>20</c:v>
                </c:pt>
                <c:pt idx="66">
                  <c:v>20</c:v>
                </c:pt>
                <c:pt idx="67">
                  <c:v>20</c:v>
                </c:pt>
                <c:pt idx="68">
                  <c:v>20</c:v>
                </c:pt>
                <c:pt idx="69">
                  <c:v>19.899999999999999</c:v>
                </c:pt>
                <c:pt idx="70">
                  <c:v>20</c:v>
                </c:pt>
                <c:pt idx="71">
                  <c:v>19.899999999999999</c:v>
                </c:pt>
                <c:pt idx="72">
                  <c:v>19.899999999999999</c:v>
                </c:pt>
                <c:pt idx="73">
                  <c:v>19.899999999999999</c:v>
                </c:pt>
                <c:pt idx="74">
                  <c:v>20</c:v>
                </c:pt>
                <c:pt idx="75">
                  <c:v>19.899999999999999</c:v>
                </c:pt>
                <c:pt idx="76">
                  <c:v>19.899999999999999</c:v>
                </c:pt>
                <c:pt idx="77">
                  <c:v>19.899999999999999</c:v>
                </c:pt>
                <c:pt idx="78">
                  <c:v>19.899999999999999</c:v>
                </c:pt>
                <c:pt idx="79">
                  <c:v>19.8</c:v>
                </c:pt>
                <c:pt idx="80">
                  <c:v>19.899999999999999</c:v>
                </c:pt>
                <c:pt idx="81">
                  <c:v>19.899999999999999</c:v>
                </c:pt>
                <c:pt idx="82">
                  <c:v>19.8</c:v>
                </c:pt>
                <c:pt idx="83">
                  <c:v>19.899999999999999</c:v>
                </c:pt>
                <c:pt idx="84">
                  <c:v>19.899999999999999</c:v>
                </c:pt>
                <c:pt idx="85">
                  <c:v>19.899999999999999</c:v>
                </c:pt>
                <c:pt idx="86">
                  <c:v>19.899999999999999</c:v>
                </c:pt>
                <c:pt idx="87">
                  <c:v>19.899999999999999</c:v>
                </c:pt>
                <c:pt idx="88">
                  <c:v>19.8</c:v>
                </c:pt>
                <c:pt idx="89">
                  <c:v>19.8</c:v>
                </c:pt>
                <c:pt idx="90">
                  <c:v>19.8</c:v>
                </c:pt>
                <c:pt idx="91">
                  <c:v>19.8</c:v>
                </c:pt>
                <c:pt idx="92">
                  <c:v>19.8</c:v>
                </c:pt>
                <c:pt idx="93">
                  <c:v>19.899999999999999</c:v>
                </c:pt>
                <c:pt idx="94">
                  <c:v>19.899999999999999</c:v>
                </c:pt>
                <c:pt idx="95">
                  <c:v>19.8</c:v>
                </c:pt>
                <c:pt idx="96">
                  <c:v>19.8</c:v>
                </c:pt>
                <c:pt idx="97">
                  <c:v>19.899999999999999</c:v>
                </c:pt>
                <c:pt idx="98">
                  <c:v>19.899999999999999</c:v>
                </c:pt>
                <c:pt idx="99">
                  <c:v>19.8</c:v>
                </c:pt>
                <c:pt idx="100">
                  <c:v>19.899999999999999</c:v>
                </c:pt>
                <c:pt idx="101">
                  <c:v>19.8</c:v>
                </c:pt>
                <c:pt idx="102">
                  <c:v>19.899999999999999</c:v>
                </c:pt>
                <c:pt idx="103">
                  <c:v>19.8</c:v>
                </c:pt>
                <c:pt idx="104">
                  <c:v>19.8</c:v>
                </c:pt>
                <c:pt idx="105">
                  <c:v>19.8</c:v>
                </c:pt>
                <c:pt idx="106">
                  <c:v>19.7</c:v>
                </c:pt>
                <c:pt idx="107">
                  <c:v>19.7</c:v>
                </c:pt>
                <c:pt idx="108">
                  <c:v>19.8</c:v>
                </c:pt>
                <c:pt idx="109">
                  <c:v>19.7</c:v>
                </c:pt>
                <c:pt idx="110">
                  <c:v>19.7</c:v>
                </c:pt>
                <c:pt idx="111">
                  <c:v>19.8</c:v>
                </c:pt>
                <c:pt idx="112">
                  <c:v>19.7</c:v>
                </c:pt>
                <c:pt idx="113">
                  <c:v>19.8</c:v>
                </c:pt>
                <c:pt idx="114">
                  <c:v>19.7</c:v>
                </c:pt>
                <c:pt idx="115">
                  <c:v>19.8</c:v>
                </c:pt>
                <c:pt idx="116">
                  <c:v>19.7</c:v>
                </c:pt>
                <c:pt idx="117">
                  <c:v>19.8</c:v>
                </c:pt>
                <c:pt idx="118">
                  <c:v>19.7</c:v>
                </c:pt>
                <c:pt idx="119">
                  <c:v>19.8</c:v>
                </c:pt>
                <c:pt idx="120">
                  <c:v>19.8</c:v>
                </c:pt>
                <c:pt idx="121">
                  <c:v>19.7</c:v>
                </c:pt>
                <c:pt idx="122">
                  <c:v>19.7</c:v>
                </c:pt>
                <c:pt idx="123">
                  <c:v>19.7</c:v>
                </c:pt>
                <c:pt idx="124">
                  <c:v>19.8</c:v>
                </c:pt>
                <c:pt idx="125">
                  <c:v>19.8</c:v>
                </c:pt>
                <c:pt idx="126">
                  <c:v>19.7</c:v>
                </c:pt>
                <c:pt idx="127">
                  <c:v>19.600000000000001</c:v>
                </c:pt>
                <c:pt idx="128">
                  <c:v>19.8</c:v>
                </c:pt>
                <c:pt idx="129">
                  <c:v>19.600000000000001</c:v>
                </c:pt>
                <c:pt idx="130">
                  <c:v>19.600000000000001</c:v>
                </c:pt>
                <c:pt idx="131">
                  <c:v>19.600000000000001</c:v>
                </c:pt>
                <c:pt idx="132">
                  <c:v>19.7</c:v>
                </c:pt>
                <c:pt idx="133">
                  <c:v>19.600000000000001</c:v>
                </c:pt>
                <c:pt idx="134">
                  <c:v>19.600000000000001</c:v>
                </c:pt>
                <c:pt idx="135">
                  <c:v>19.600000000000001</c:v>
                </c:pt>
                <c:pt idx="136">
                  <c:v>19.600000000000001</c:v>
                </c:pt>
                <c:pt idx="137">
                  <c:v>19.7</c:v>
                </c:pt>
                <c:pt idx="138">
                  <c:v>19.600000000000001</c:v>
                </c:pt>
                <c:pt idx="139">
                  <c:v>19.600000000000001</c:v>
                </c:pt>
                <c:pt idx="140">
                  <c:v>19.7</c:v>
                </c:pt>
                <c:pt idx="141">
                  <c:v>19.7</c:v>
                </c:pt>
                <c:pt idx="142">
                  <c:v>19.600000000000001</c:v>
                </c:pt>
                <c:pt idx="143">
                  <c:v>19.7</c:v>
                </c:pt>
                <c:pt idx="144">
                  <c:v>19.600000000000001</c:v>
                </c:pt>
                <c:pt idx="145">
                  <c:v>19.600000000000001</c:v>
                </c:pt>
                <c:pt idx="146">
                  <c:v>19.600000000000001</c:v>
                </c:pt>
                <c:pt idx="147">
                  <c:v>19.7</c:v>
                </c:pt>
                <c:pt idx="148">
                  <c:v>19.600000000000001</c:v>
                </c:pt>
                <c:pt idx="149">
                  <c:v>19.600000000000001</c:v>
                </c:pt>
                <c:pt idx="150">
                  <c:v>19.600000000000001</c:v>
                </c:pt>
                <c:pt idx="151">
                  <c:v>19.600000000000001</c:v>
                </c:pt>
                <c:pt idx="152">
                  <c:v>19.7</c:v>
                </c:pt>
                <c:pt idx="153">
                  <c:v>19.7</c:v>
                </c:pt>
                <c:pt idx="154">
                  <c:v>19.600000000000001</c:v>
                </c:pt>
                <c:pt idx="155">
                  <c:v>19.600000000000001</c:v>
                </c:pt>
                <c:pt idx="156">
                  <c:v>19.600000000000001</c:v>
                </c:pt>
                <c:pt idx="157">
                  <c:v>19.600000000000001</c:v>
                </c:pt>
                <c:pt idx="158">
                  <c:v>19.7</c:v>
                </c:pt>
                <c:pt idx="159">
                  <c:v>19.7</c:v>
                </c:pt>
                <c:pt idx="160">
                  <c:v>19.600000000000001</c:v>
                </c:pt>
                <c:pt idx="161">
                  <c:v>19.7</c:v>
                </c:pt>
                <c:pt idx="162">
                  <c:v>19.600000000000001</c:v>
                </c:pt>
                <c:pt idx="163">
                  <c:v>19.600000000000001</c:v>
                </c:pt>
                <c:pt idx="164">
                  <c:v>19.600000000000001</c:v>
                </c:pt>
                <c:pt idx="165">
                  <c:v>19.7</c:v>
                </c:pt>
                <c:pt idx="166">
                  <c:v>19.7</c:v>
                </c:pt>
                <c:pt idx="167">
                  <c:v>19.7</c:v>
                </c:pt>
                <c:pt idx="168">
                  <c:v>19.7</c:v>
                </c:pt>
                <c:pt idx="169">
                  <c:v>19.600000000000001</c:v>
                </c:pt>
                <c:pt idx="170">
                  <c:v>19.600000000000001</c:v>
                </c:pt>
                <c:pt idx="171">
                  <c:v>19.600000000000001</c:v>
                </c:pt>
                <c:pt idx="172">
                  <c:v>19.600000000000001</c:v>
                </c:pt>
                <c:pt idx="173">
                  <c:v>19.7</c:v>
                </c:pt>
                <c:pt idx="174">
                  <c:v>19.600000000000001</c:v>
                </c:pt>
                <c:pt idx="175">
                  <c:v>19.600000000000001</c:v>
                </c:pt>
                <c:pt idx="176">
                  <c:v>19.7</c:v>
                </c:pt>
                <c:pt idx="177">
                  <c:v>19.600000000000001</c:v>
                </c:pt>
                <c:pt idx="178">
                  <c:v>19.600000000000001</c:v>
                </c:pt>
                <c:pt idx="179">
                  <c:v>19.7</c:v>
                </c:pt>
                <c:pt idx="180">
                  <c:v>19.600000000000001</c:v>
                </c:pt>
                <c:pt idx="181">
                  <c:v>19.600000000000001</c:v>
                </c:pt>
                <c:pt idx="182">
                  <c:v>19.600000000000001</c:v>
                </c:pt>
                <c:pt idx="183">
                  <c:v>19.600000000000001</c:v>
                </c:pt>
                <c:pt idx="184">
                  <c:v>19.600000000000001</c:v>
                </c:pt>
                <c:pt idx="185">
                  <c:v>19.7</c:v>
                </c:pt>
                <c:pt idx="186">
                  <c:v>19.7</c:v>
                </c:pt>
                <c:pt idx="187">
                  <c:v>19.600000000000001</c:v>
                </c:pt>
                <c:pt idx="188">
                  <c:v>19.600000000000001</c:v>
                </c:pt>
                <c:pt idx="189">
                  <c:v>19.7</c:v>
                </c:pt>
                <c:pt idx="190">
                  <c:v>19.600000000000001</c:v>
                </c:pt>
                <c:pt idx="191">
                  <c:v>19.600000000000001</c:v>
                </c:pt>
                <c:pt idx="192">
                  <c:v>19.7</c:v>
                </c:pt>
                <c:pt idx="193">
                  <c:v>19.7</c:v>
                </c:pt>
                <c:pt idx="194">
                  <c:v>19.600000000000001</c:v>
                </c:pt>
                <c:pt idx="195">
                  <c:v>19.7</c:v>
                </c:pt>
                <c:pt idx="196">
                  <c:v>19.600000000000001</c:v>
                </c:pt>
                <c:pt idx="197">
                  <c:v>19.600000000000001</c:v>
                </c:pt>
                <c:pt idx="198">
                  <c:v>19.7</c:v>
                </c:pt>
                <c:pt idx="199">
                  <c:v>19.7</c:v>
                </c:pt>
                <c:pt idx="200">
                  <c:v>19.600000000000001</c:v>
                </c:pt>
                <c:pt idx="201">
                  <c:v>19.600000000000001</c:v>
                </c:pt>
                <c:pt idx="202">
                  <c:v>19.600000000000001</c:v>
                </c:pt>
                <c:pt idx="203">
                  <c:v>19.600000000000001</c:v>
                </c:pt>
                <c:pt idx="204">
                  <c:v>19.600000000000001</c:v>
                </c:pt>
                <c:pt idx="205">
                  <c:v>19.600000000000001</c:v>
                </c:pt>
                <c:pt idx="206">
                  <c:v>19.600000000000001</c:v>
                </c:pt>
                <c:pt idx="207">
                  <c:v>19.7</c:v>
                </c:pt>
                <c:pt idx="208">
                  <c:v>19.600000000000001</c:v>
                </c:pt>
                <c:pt idx="209">
                  <c:v>19.600000000000001</c:v>
                </c:pt>
                <c:pt idx="210">
                  <c:v>19.600000000000001</c:v>
                </c:pt>
                <c:pt idx="211">
                  <c:v>19.600000000000001</c:v>
                </c:pt>
                <c:pt idx="212">
                  <c:v>19.7</c:v>
                </c:pt>
                <c:pt idx="213">
                  <c:v>19.600000000000001</c:v>
                </c:pt>
                <c:pt idx="214">
                  <c:v>19.600000000000001</c:v>
                </c:pt>
                <c:pt idx="215">
                  <c:v>19.7</c:v>
                </c:pt>
                <c:pt idx="216">
                  <c:v>19.7</c:v>
                </c:pt>
                <c:pt idx="217">
                  <c:v>19.600000000000001</c:v>
                </c:pt>
                <c:pt idx="218">
                  <c:v>19.600000000000001</c:v>
                </c:pt>
                <c:pt idx="219">
                  <c:v>19.8</c:v>
                </c:pt>
                <c:pt idx="220">
                  <c:v>19.7</c:v>
                </c:pt>
                <c:pt idx="221">
                  <c:v>19.7</c:v>
                </c:pt>
                <c:pt idx="222">
                  <c:v>19.8</c:v>
                </c:pt>
                <c:pt idx="223">
                  <c:v>19.8</c:v>
                </c:pt>
                <c:pt idx="224">
                  <c:v>19.8</c:v>
                </c:pt>
                <c:pt idx="225">
                  <c:v>19.8</c:v>
                </c:pt>
                <c:pt idx="226">
                  <c:v>19.8</c:v>
                </c:pt>
                <c:pt idx="227">
                  <c:v>19.7</c:v>
                </c:pt>
                <c:pt idx="228">
                  <c:v>19.7</c:v>
                </c:pt>
                <c:pt idx="229">
                  <c:v>19.7</c:v>
                </c:pt>
                <c:pt idx="230">
                  <c:v>19.8</c:v>
                </c:pt>
                <c:pt idx="231">
                  <c:v>19.7</c:v>
                </c:pt>
                <c:pt idx="232">
                  <c:v>19.7</c:v>
                </c:pt>
                <c:pt idx="233">
                  <c:v>19.7</c:v>
                </c:pt>
                <c:pt idx="234">
                  <c:v>19.8</c:v>
                </c:pt>
                <c:pt idx="235">
                  <c:v>19.8</c:v>
                </c:pt>
                <c:pt idx="236">
                  <c:v>19.7</c:v>
                </c:pt>
                <c:pt idx="237">
                  <c:v>19.8</c:v>
                </c:pt>
                <c:pt idx="238">
                  <c:v>19.8</c:v>
                </c:pt>
                <c:pt idx="239">
                  <c:v>19.7</c:v>
                </c:pt>
                <c:pt idx="240">
                  <c:v>19.8</c:v>
                </c:pt>
                <c:pt idx="241">
                  <c:v>19.7</c:v>
                </c:pt>
                <c:pt idx="242">
                  <c:v>19.899999999999999</c:v>
                </c:pt>
                <c:pt idx="243">
                  <c:v>19.8</c:v>
                </c:pt>
                <c:pt idx="244">
                  <c:v>19.899999999999999</c:v>
                </c:pt>
                <c:pt idx="245">
                  <c:v>19.899999999999999</c:v>
                </c:pt>
                <c:pt idx="246">
                  <c:v>19.899999999999999</c:v>
                </c:pt>
                <c:pt idx="247">
                  <c:v>19.899999999999999</c:v>
                </c:pt>
                <c:pt idx="248">
                  <c:v>19.8</c:v>
                </c:pt>
                <c:pt idx="249">
                  <c:v>19.8</c:v>
                </c:pt>
                <c:pt idx="250">
                  <c:v>19.8</c:v>
                </c:pt>
                <c:pt idx="251">
                  <c:v>19.8</c:v>
                </c:pt>
                <c:pt idx="252">
                  <c:v>19.899999999999999</c:v>
                </c:pt>
                <c:pt idx="253">
                  <c:v>19.899999999999999</c:v>
                </c:pt>
                <c:pt idx="254">
                  <c:v>19.899999999999999</c:v>
                </c:pt>
                <c:pt idx="255">
                  <c:v>19.899999999999999</c:v>
                </c:pt>
                <c:pt idx="256">
                  <c:v>19.8</c:v>
                </c:pt>
                <c:pt idx="257">
                  <c:v>19.8</c:v>
                </c:pt>
                <c:pt idx="258">
                  <c:v>19.8</c:v>
                </c:pt>
                <c:pt idx="259">
                  <c:v>19.8</c:v>
                </c:pt>
                <c:pt idx="260">
                  <c:v>19.8</c:v>
                </c:pt>
                <c:pt idx="261">
                  <c:v>19.899999999999999</c:v>
                </c:pt>
                <c:pt idx="262">
                  <c:v>19.899999999999999</c:v>
                </c:pt>
                <c:pt idx="263">
                  <c:v>19.8</c:v>
                </c:pt>
                <c:pt idx="264">
                  <c:v>19.899999999999999</c:v>
                </c:pt>
                <c:pt idx="265">
                  <c:v>19.899999999999999</c:v>
                </c:pt>
                <c:pt idx="266">
                  <c:v>19.899999999999999</c:v>
                </c:pt>
                <c:pt idx="267">
                  <c:v>19.8</c:v>
                </c:pt>
                <c:pt idx="268">
                  <c:v>19.8</c:v>
                </c:pt>
                <c:pt idx="269">
                  <c:v>19.8</c:v>
                </c:pt>
                <c:pt idx="270">
                  <c:v>19.8</c:v>
                </c:pt>
                <c:pt idx="271">
                  <c:v>19.8</c:v>
                </c:pt>
                <c:pt idx="272">
                  <c:v>19.899999999999999</c:v>
                </c:pt>
                <c:pt idx="273">
                  <c:v>19.899999999999999</c:v>
                </c:pt>
                <c:pt idx="274">
                  <c:v>19.899999999999999</c:v>
                </c:pt>
                <c:pt idx="275">
                  <c:v>19.8</c:v>
                </c:pt>
                <c:pt idx="276">
                  <c:v>20</c:v>
                </c:pt>
                <c:pt idx="277">
                  <c:v>19.8</c:v>
                </c:pt>
                <c:pt idx="278">
                  <c:v>19.8</c:v>
                </c:pt>
                <c:pt idx="279">
                  <c:v>19.899999999999999</c:v>
                </c:pt>
                <c:pt idx="280">
                  <c:v>20</c:v>
                </c:pt>
                <c:pt idx="281">
                  <c:v>20</c:v>
                </c:pt>
                <c:pt idx="282">
                  <c:v>20</c:v>
                </c:pt>
                <c:pt idx="283">
                  <c:v>20</c:v>
                </c:pt>
                <c:pt idx="284">
                  <c:v>19.899999999999999</c:v>
                </c:pt>
                <c:pt idx="285">
                  <c:v>19.899999999999999</c:v>
                </c:pt>
                <c:pt idx="286">
                  <c:v>20</c:v>
                </c:pt>
                <c:pt idx="287">
                  <c:v>19.899999999999999</c:v>
                </c:pt>
                <c:pt idx="288">
                  <c:v>19.899999999999999</c:v>
                </c:pt>
                <c:pt idx="289">
                  <c:v>19.899999999999999</c:v>
                </c:pt>
                <c:pt idx="290">
                  <c:v>19.899999999999999</c:v>
                </c:pt>
                <c:pt idx="291">
                  <c:v>19.899999999999999</c:v>
                </c:pt>
                <c:pt idx="292">
                  <c:v>19.899999999999999</c:v>
                </c:pt>
                <c:pt idx="293">
                  <c:v>20</c:v>
                </c:pt>
                <c:pt idx="294">
                  <c:v>19.899999999999999</c:v>
                </c:pt>
                <c:pt idx="295">
                  <c:v>20</c:v>
                </c:pt>
                <c:pt idx="296">
                  <c:v>19.899999999999999</c:v>
                </c:pt>
                <c:pt idx="297">
                  <c:v>19.899999999999999</c:v>
                </c:pt>
                <c:pt idx="298">
                  <c:v>19.899999999999999</c:v>
                </c:pt>
                <c:pt idx="299">
                  <c:v>19.899999999999999</c:v>
                </c:pt>
                <c:pt idx="300">
                  <c:v>20</c:v>
                </c:pt>
                <c:pt idx="301">
                  <c:v>19.899999999999999</c:v>
                </c:pt>
                <c:pt idx="302">
                  <c:v>19.899999999999999</c:v>
                </c:pt>
                <c:pt idx="303">
                  <c:v>20</c:v>
                </c:pt>
                <c:pt idx="304">
                  <c:v>20</c:v>
                </c:pt>
                <c:pt idx="305">
                  <c:v>19.899999999999999</c:v>
                </c:pt>
                <c:pt idx="306">
                  <c:v>20</c:v>
                </c:pt>
                <c:pt idx="307">
                  <c:v>20</c:v>
                </c:pt>
                <c:pt idx="308">
                  <c:v>20</c:v>
                </c:pt>
                <c:pt idx="309">
                  <c:v>20</c:v>
                </c:pt>
                <c:pt idx="310">
                  <c:v>20</c:v>
                </c:pt>
                <c:pt idx="311">
                  <c:v>20</c:v>
                </c:pt>
                <c:pt idx="312">
                  <c:v>20</c:v>
                </c:pt>
                <c:pt idx="313">
                  <c:v>20</c:v>
                </c:pt>
                <c:pt idx="314">
                  <c:v>20</c:v>
                </c:pt>
                <c:pt idx="315">
                  <c:v>20</c:v>
                </c:pt>
                <c:pt idx="316">
                  <c:v>20</c:v>
                </c:pt>
                <c:pt idx="317">
                  <c:v>20</c:v>
                </c:pt>
                <c:pt idx="318">
                  <c:v>20</c:v>
                </c:pt>
                <c:pt idx="319">
                  <c:v>19.899999999999999</c:v>
                </c:pt>
                <c:pt idx="320">
                  <c:v>19.899999999999999</c:v>
                </c:pt>
                <c:pt idx="321">
                  <c:v>19.899999999999999</c:v>
                </c:pt>
                <c:pt idx="322">
                  <c:v>19.899999999999999</c:v>
                </c:pt>
                <c:pt idx="323">
                  <c:v>19.899999999999999</c:v>
                </c:pt>
                <c:pt idx="324">
                  <c:v>20.100000000000001</c:v>
                </c:pt>
                <c:pt idx="325">
                  <c:v>19.899999999999999</c:v>
                </c:pt>
                <c:pt idx="326">
                  <c:v>19.899999999999999</c:v>
                </c:pt>
                <c:pt idx="327">
                  <c:v>19.899999999999999</c:v>
                </c:pt>
                <c:pt idx="328">
                  <c:v>19.899999999999999</c:v>
                </c:pt>
                <c:pt idx="329">
                  <c:v>19.899999999999999</c:v>
                </c:pt>
                <c:pt idx="330">
                  <c:v>20.100000000000001</c:v>
                </c:pt>
                <c:pt idx="331">
                  <c:v>19.899999999999999</c:v>
                </c:pt>
                <c:pt idx="332">
                  <c:v>20.100000000000001</c:v>
                </c:pt>
                <c:pt idx="333">
                  <c:v>19.899999999999999</c:v>
                </c:pt>
                <c:pt idx="334">
                  <c:v>19.899999999999999</c:v>
                </c:pt>
                <c:pt idx="335">
                  <c:v>20.100000000000001</c:v>
                </c:pt>
                <c:pt idx="336">
                  <c:v>19.899999999999999</c:v>
                </c:pt>
                <c:pt idx="337">
                  <c:v>20.100000000000001</c:v>
                </c:pt>
                <c:pt idx="338">
                  <c:v>20.100000000000001</c:v>
                </c:pt>
                <c:pt idx="339">
                  <c:v>19.899999999999999</c:v>
                </c:pt>
                <c:pt idx="340">
                  <c:v>19.899999999999999</c:v>
                </c:pt>
                <c:pt idx="341">
                  <c:v>20.100000000000001</c:v>
                </c:pt>
                <c:pt idx="342">
                  <c:v>19.899999999999999</c:v>
                </c:pt>
                <c:pt idx="343">
                  <c:v>19.899999999999999</c:v>
                </c:pt>
                <c:pt idx="344">
                  <c:v>19.899999999999999</c:v>
                </c:pt>
                <c:pt idx="345">
                  <c:v>19.899999999999999</c:v>
                </c:pt>
                <c:pt idx="346">
                  <c:v>19.899999999999999</c:v>
                </c:pt>
                <c:pt idx="347">
                  <c:v>20.100000000000001</c:v>
                </c:pt>
                <c:pt idx="348">
                  <c:v>19.899999999999999</c:v>
                </c:pt>
                <c:pt idx="349">
                  <c:v>20.100000000000001</c:v>
                </c:pt>
                <c:pt idx="350">
                  <c:v>19.899999999999999</c:v>
                </c:pt>
                <c:pt idx="351">
                  <c:v>20.100000000000001</c:v>
                </c:pt>
                <c:pt idx="352">
                  <c:v>19.899999999999999</c:v>
                </c:pt>
                <c:pt idx="353">
                  <c:v>20.100000000000001</c:v>
                </c:pt>
                <c:pt idx="354">
                  <c:v>19.899999999999999</c:v>
                </c:pt>
                <c:pt idx="355">
                  <c:v>20.100000000000001</c:v>
                </c:pt>
                <c:pt idx="356">
                  <c:v>19.899999999999999</c:v>
                </c:pt>
                <c:pt idx="357">
                  <c:v>20.100000000000001</c:v>
                </c:pt>
                <c:pt idx="358">
                  <c:v>19.899999999999999</c:v>
                </c:pt>
                <c:pt idx="359">
                  <c:v>19.899999999999999</c:v>
                </c:pt>
                <c:pt idx="360">
                  <c:v>20.100000000000001</c:v>
                </c:pt>
                <c:pt idx="361">
                  <c:v>20.100000000000001</c:v>
                </c:pt>
                <c:pt idx="362">
                  <c:v>20.100000000000001</c:v>
                </c:pt>
                <c:pt idx="363">
                  <c:v>19.899999999999999</c:v>
                </c:pt>
                <c:pt idx="364">
                  <c:v>19.899999999999999</c:v>
                </c:pt>
                <c:pt idx="365">
                  <c:v>19.899999999999999</c:v>
                </c:pt>
                <c:pt idx="366">
                  <c:v>19.899999999999999</c:v>
                </c:pt>
                <c:pt idx="367">
                  <c:v>19.899999999999999</c:v>
                </c:pt>
                <c:pt idx="368">
                  <c:v>20.100000000000001</c:v>
                </c:pt>
                <c:pt idx="369">
                  <c:v>20.100000000000001</c:v>
                </c:pt>
                <c:pt idx="370">
                  <c:v>19.899999999999999</c:v>
                </c:pt>
                <c:pt idx="371">
                  <c:v>20.100000000000001</c:v>
                </c:pt>
                <c:pt idx="372">
                  <c:v>19.899999999999999</c:v>
                </c:pt>
                <c:pt idx="373">
                  <c:v>19.899999999999999</c:v>
                </c:pt>
                <c:pt idx="374">
                  <c:v>19.899999999999999</c:v>
                </c:pt>
                <c:pt idx="375">
                  <c:v>20.100000000000001</c:v>
                </c:pt>
                <c:pt idx="376">
                  <c:v>20.100000000000001</c:v>
                </c:pt>
                <c:pt idx="377">
                  <c:v>20.100000000000001</c:v>
                </c:pt>
                <c:pt idx="378">
                  <c:v>20.100000000000001</c:v>
                </c:pt>
                <c:pt idx="379">
                  <c:v>19.899999999999999</c:v>
                </c:pt>
                <c:pt idx="380">
                  <c:v>19.899999999999999</c:v>
                </c:pt>
                <c:pt idx="381">
                  <c:v>20.100000000000001</c:v>
                </c:pt>
                <c:pt idx="382">
                  <c:v>19.899999999999999</c:v>
                </c:pt>
                <c:pt idx="383">
                  <c:v>20.100000000000001</c:v>
                </c:pt>
                <c:pt idx="384">
                  <c:v>20.100000000000001</c:v>
                </c:pt>
                <c:pt idx="385">
                  <c:v>20.100000000000001</c:v>
                </c:pt>
                <c:pt idx="386">
                  <c:v>19.899999999999999</c:v>
                </c:pt>
                <c:pt idx="387">
                  <c:v>19.899999999999999</c:v>
                </c:pt>
                <c:pt idx="388">
                  <c:v>19.899999999999999</c:v>
                </c:pt>
                <c:pt idx="389">
                  <c:v>19.899999999999999</c:v>
                </c:pt>
                <c:pt idx="390">
                  <c:v>19.899999999999999</c:v>
                </c:pt>
                <c:pt idx="391">
                  <c:v>19.899999999999999</c:v>
                </c:pt>
                <c:pt idx="392">
                  <c:v>20.100000000000001</c:v>
                </c:pt>
                <c:pt idx="393">
                  <c:v>20.100000000000001</c:v>
                </c:pt>
                <c:pt idx="394">
                  <c:v>19.899999999999999</c:v>
                </c:pt>
                <c:pt idx="395">
                  <c:v>19.899999999999999</c:v>
                </c:pt>
                <c:pt idx="396">
                  <c:v>19.899999999999999</c:v>
                </c:pt>
                <c:pt idx="397">
                  <c:v>19.899999999999999</c:v>
                </c:pt>
                <c:pt idx="398">
                  <c:v>19.899999999999999</c:v>
                </c:pt>
                <c:pt idx="399">
                  <c:v>20.100000000000001</c:v>
                </c:pt>
                <c:pt idx="400">
                  <c:v>19.899999999999999</c:v>
                </c:pt>
                <c:pt idx="401">
                  <c:v>19.899999999999999</c:v>
                </c:pt>
                <c:pt idx="402">
                  <c:v>20.100000000000001</c:v>
                </c:pt>
                <c:pt idx="403">
                  <c:v>19.899999999999999</c:v>
                </c:pt>
                <c:pt idx="404">
                  <c:v>19.899999999999999</c:v>
                </c:pt>
                <c:pt idx="405">
                  <c:v>19.899999999999999</c:v>
                </c:pt>
                <c:pt idx="406">
                  <c:v>20.100000000000001</c:v>
                </c:pt>
                <c:pt idx="407">
                  <c:v>20.100000000000001</c:v>
                </c:pt>
                <c:pt idx="408">
                  <c:v>19.899999999999999</c:v>
                </c:pt>
                <c:pt idx="409">
                  <c:v>20.100000000000001</c:v>
                </c:pt>
                <c:pt idx="410">
                  <c:v>19.899999999999999</c:v>
                </c:pt>
                <c:pt idx="411">
                  <c:v>20.100000000000001</c:v>
                </c:pt>
                <c:pt idx="412">
                  <c:v>20.100000000000001</c:v>
                </c:pt>
                <c:pt idx="413">
                  <c:v>20.2</c:v>
                </c:pt>
                <c:pt idx="414">
                  <c:v>20.2</c:v>
                </c:pt>
                <c:pt idx="415">
                  <c:v>20.2</c:v>
                </c:pt>
                <c:pt idx="416">
                  <c:v>20.100000000000001</c:v>
                </c:pt>
                <c:pt idx="417">
                  <c:v>19.899999999999999</c:v>
                </c:pt>
                <c:pt idx="418">
                  <c:v>20.100000000000001</c:v>
                </c:pt>
                <c:pt idx="419">
                  <c:v>20.2</c:v>
                </c:pt>
                <c:pt idx="420">
                  <c:v>20.100000000000001</c:v>
                </c:pt>
                <c:pt idx="421">
                  <c:v>20.100000000000001</c:v>
                </c:pt>
                <c:pt idx="422">
                  <c:v>20.100000000000001</c:v>
                </c:pt>
                <c:pt idx="423">
                  <c:v>20.2</c:v>
                </c:pt>
                <c:pt idx="424">
                  <c:v>20.100000000000001</c:v>
                </c:pt>
                <c:pt idx="425">
                  <c:v>20.2</c:v>
                </c:pt>
                <c:pt idx="426">
                  <c:v>20.100000000000001</c:v>
                </c:pt>
                <c:pt idx="427">
                  <c:v>20.100000000000001</c:v>
                </c:pt>
                <c:pt idx="428">
                  <c:v>20.100000000000001</c:v>
                </c:pt>
                <c:pt idx="429">
                  <c:v>20.2</c:v>
                </c:pt>
                <c:pt idx="430">
                  <c:v>20.100000000000001</c:v>
                </c:pt>
                <c:pt idx="431">
                  <c:v>20.2</c:v>
                </c:pt>
                <c:pt idx="432">
                  <c:v>20.100000000000001</c:v>
                </c:pt>
                <c:pt idx="433">
                  <c:v>20.100000000000001</c:v>
                </c:pt>
                <c:pt idx="434">
                  <c:v>20.2</c:v>
                </c:pt>
                <c:pt idx="435">
                  <c:v>20.100000000000001</c:v>
                </c:pt>
                <c:pt idx="436">
                  <c:v>20.100000000000001</c:v>
                </c:pt>
                <c:pt idx="437">
                  <c:v>20.2</c:v>
                </c:pt>
                <c:pt idx="438">
                  <c:v>20.2</c:v>
                </c:pt>
                <c:pt idx="439">
                  <c:v>20.2</c:v>
                </c:pt>
                <c:pt idx="440">
                  <c:v>20.2</c:v>
                </c:pt>
                <c:pt idx="441">
                  <c:v>20.100000000000001</c:v>
                </c:pt>
                <c:pt idx="442">
                  <c:v>20.100000000000001</c:v>
                </c:pt>
                <c:pt idx="443">
                  <c:v>20.100000000000001</c:v>
                </c:pt>
                <c:pt idx="444">
                  <c:v>20.2</c:v>
                </c:pt>
                <c:pt idx="445">
                  <c:v>20.2</c:v>
                </c:pt>
                <c:pt idx="446">
                  <c:v>20.2</c:v>
                </c:pt>
                <c:pt idx="447">
                  <c:v>20.100000000000001</c:v>
                </c:pt>
                <c:pt idx="448">
                  <c:v>20.2</c:v>
                </c:pt>
                <c:pt idx="449">
                  <c:v>20.100000000000001</c:v>
                </c:pt>
                <c:pt idx="450">
                  <c:v>20.2</c:v>
                </c:pt>
                <c:pt idx="451">
                  <c:v>20.100000000000001</c:v>
                </c:pt>
                <c:pt idx="452">
                  <c:v>20.100000000000001</c:v>
                </c:pt>
                <c:pt idx="453">
                  <c:v>20.2</c:v>
                </c:pt>
                <c:pt idx="454">
                  <c:v>20.100000000000001</c:v>
                </c:pt>
                <c:pt idx="455">
                  <c:v>20.2</c:v>
                </c:pt>
                <c:pt idx="456">
                  <c:v>20.100000000000001</c:v>
                </c:pt>
                <c:pt idx="457">
                  <c:v>20.100000000000001</c:v>
                </c:pt>
                <c:pt idx="458">
                  <c:v>20.2</c:v>
                </c:pt>
                <c:pt idx="459">
                  <c:v>20.100000000000001</c:v>
                </c:pt>
                <c:pt idx="460">
                  <c:v>20.2</c:v>
                </c:pt>
                <c:pt idx="461">
                  <c:v>20.2</c:v>
                </c:pt>
                <c:pt idx="462">
                  <c:v>20.100000000000001</c:v>
                </c:pt>
                <c:pt idx="463">
                  <c:v>20.100000000000001</c:v>
                </c:pt>
                <c:pt idx="464">
                  <c:v>20.2</c:v>
                </c:pt>
                <c:pt idx="465">
                  <c:v>20.100000000000001</c:v>
                </c:pt>
                <c:pt idx="466">
                  <c:v>20.2</c:v>
                </c:pt>
                <c:pt idx="467">
                  <c:v>20.2</c:v>
                </c:pt>
                <c:pt idx="468">
                  <c:v>20.100000000000001</c:v>
                </c:pt>
                <c:pt idx="469">
                  <c:v>20.100000000000001</c:v>
                </c:pt>
                <c:pt idx="470">
                  <c:v>20.100000000000001</c:v>
                </c:pt>
                <c:pt idx="471">
                  <c:v>20.100000000000001</c:v>
                </c:pt>
                <c:pt idx="472">
                  <c:v>20.2</c:v>
                </c:pt>
                <c:pt idx="473">
                  <c:v>20.100000000000001</c:v>
                </c:pt>
                <c:pt idx="474">
                  <c:v>20.100000000000001</c:v>
                </c:pt>
                <c:pt idx="475">
                  <c:v>20.2</c:v>
                </c:pt>
                <c:pt idx="476">
                  <c:v>20.100000000000001</c:v>
                </c:pt>
                <c:pt idx="477">
                  <c:v>20.3</c:v>
                </c:pt>
                <c:pt idx="478">
                  <c:v>20.3</c:v>
                </c:pt>
                <c:pt idx="479">
                  <c:v>20.2</c:v>
                </c:pt>
                <c:pt idx="480">
                  <c:v>20.2</c:v>
                </c:pt>
                <c:pt idx="481">
                  <c:v>20.3</c:v>
                </c:pt>
                <c:pt idx="482">
                  <c:v>20.3</c:v>
                </c:pt>
                <c:pt idx="483">
                  <c:v>20.2</c:v>
                </c:pt>
                <c:pt idx="484">
                  <c:v>20.3</c:v>
                </c:pt>
                <c:pt idx="485">
                  <c:v>20.2</c:v>
                </c:pt>
                <c:pt idx="486">
                  <c:v>20.3</c:v>
                </c:pt>
                <c:pt idx="487">
                  <c:v>20.2</c:v>
                </c:pt>
                <c:pt idx="488">
                  <c:v>20.3</c:v>
                </c:pt>
                <c:pt idx="489">
                  <c:v>20.3</c:v>
                </c:pt>
                <c:pt idx="490">
                  <c:v>20.2</c:v>
                </c:pt>
                <c:pt idx="491">
                  <c:v>20.2</c:v>
                </c:pt>
                <c:pt idx="492">
                  <c:v>20.2</c:v>
                </c:pt>
                <c:pt idx="493">
                  <c:v>20.2</c:v>
                </c:pt>
                <c:pt idx="494">
                  <c:v>20.3</c:v>
                </c:pt>
                <c:pt idx="495">
                  <c:v>20.399999999999999</c:v>
                </c:pt>
                <c:pt idx="496">
                  <c:v>20.3</c:v>
                </c:pt>
                <c:pt idx="497">
                  <c:v>20.399999999999999</c:v>
                </c:pt>
                <c:pt idx="498">
                  <c:v>20.3</c:v>
                </c:pt>
                <c:pt idx="499">
                  <c:v>20.3</c:v>
                </c:pt>
                <c:pt idx="500">
                  <c:v>20.3</c:v>
                </c:pt>
                <c:pt idx="501">
                  <c:v>20.3</c:v>
                </c:pt>
                <c:pt idx="502">
                  <c:v>20.3</c:v>
                </c:pt>
                <c:pt idx="503">
                  <c:v>20.3</c:v>
                </c:pt>
                <c:pt idx="504">
                  <c:v>20.399999999999999</c:v>
                </c:pt>
                <c:pt idx="505">
                  <c:v>20.5</c:v>
                </c:pt>
                <c:pt idx="506">
                  <c:v>20.5</c:v>
                </c:pt>
                <c:pt idx="507">
                  <c:v>20.5</c:v>
                </c:pt>
                <c:pt idx="508">
                  <c:v>20.399999999999999</c:v>
                </c:pt>
                <c:pt idx="509">
                  <c:v>20.399999999999999</c:v>
                </c:pt>
                <c:pt idx="510">
                  <c:v>20.399999999999999</c:v>
                </c:pt>
                <c:pt idx="511">
                  <c:v>20.5</c:v>
                </c:pt>
                <c:pt idx="512">
                  <c:v>20.5</c:v>
                </c:pt>
                <c:pt idx="513">
                  <c:v>20.399999999999999</c:v>
                </c:pt>
                <c:pt idx="514">
                  <c:v>20.5</c:v>
                </c:pt>
                <c:pt idx="515">
                  <c:v>20.6</c:v>
                </c:pt>
                <c:pt idx="516">
                  <c:v>20.5</c:v>
                </c:pt>
                <c:pt idx="517">
                  <c:v>20.5</c:v>
                </c:pt>
                <c:pt idx="518">
                  <c:v>20.6</c:v>
                </c:pt>
                <c:pt idx="519">
                  <c:v>20.5</c:v>
                </c:pt>
                <c:pt idx="520">
                  <c:v>20.5</c:v>
                </c:pt>
                <c:pt idx="521">
                  <c:v>20.6</c:v>
                </c:pt>
                <c:pt idx="522">
                  <c:v>20.5</c:v>
                </c:pt>
                <c:pt idx="523">
                  <c:v>20.6</c:v>
                </c:pt>
                <c:pt idx="524">
                  <c:v>20.6</c:v>
                </c:pt>
                <c:pt idx="525">
                  <c:v>20.6</c:v>
                </c:pt>
                <c:pt idx="526">
                  <c:v>20.6</c:v>
                </c:pt>
                <c:pt idx="527">
                  <c:v>20.6</c:v>
                </c:pt>
                <c:pt idx="528">
                  <c:v>20.6</c:v>
                </c:pt>
                <c:pt idx="529">
                  <c:v>20.7</c:v>
                </c:pt>
                <c:pt idx="530">
                  <c:v>20.7</c:v>
                </c:pt>
                <c:pt idx="531">
                  <c:v>20.7</c:v>
                </c:pt>
                <c:pt idx="532">
                  <c:v>20.8</c:v>
                </c:pt>
                <c:pt idx="533">
                  <c:v>20.8</c:v>
                </c:pt>
                <c:pt idx="534">
                  <c:v>20.7</c:v>
                </c:pt>
                <c:pt idx="535">
                  <c:v>20.8</c:v>
                </c:pt>
                <c:pt idx="536">
                  <c:v>20.8</c:v>
                </c:pt>
                <c:pt idx="537">
                  <c:v>20.8</c:v>
                </c:pt>
                <c:pt idx="538">
                  <c:v>20.9</c:v>
                </c:pt>
                <c:pt idx="539">
                  <c:v>21</c:v>
                </c:pt>
                <c:pt idx="540">
                  <c:v>20.9</c:v>
                </c:pt>
                <c:pt idx="541">
                  <c:v>21</c:v>
                </c:pt>
                <c:pt idx="542">
                  <c:v>20.9</c:v>
                </c:pt>
                <c:pt idx="543">
                  <c:v>21.1</c:v>
                </c:pt>
                <c:pt idx="544">
                  <c:v>21.1</c:v>
                </c:pt>
                <c:pt idx="545">
                  <c:v>21</c:v>
                </c:pt>
                <c:pt idx="546">
                  <c:v>21.1</c:v>
                </c:pt>
                <c:pt idx="547">
                  <c:v>21.1</c:v>
                </c:pt>
                <c:pt idx="548">
                  <c:v>21.1</c:v>
                </c:pt>
                <c:pt idx="549">
                  <c:v>21.3</c:v>
                </c:pt>
                <c:pt idx="550">
                  <c:v>21.3</c:v>
                </c:pt>
                <c:pt idx="551">
                  <c:v>21.2</c:v>
                </c:pt>
                <c:pt idx="552">
                  <c:v>21.3</c:v>
                </c:pt>
                <c:pt idx="553">
                  <c:v>21.4</c:v>
                </c:pt>
                <c:pt idx="554">
                  <c:v>21.4</c:v>
                </c:pt>
                <c:pt idx="555">
                  <c:v>21.4</c:v>
                </c:pt>
                <c:pt idx="556">
                  <c:v>21.4</c:v>
                </c:pt>
                <c:pt idx="557">
                  <c:v>21.4</c:v>
                </c:pt>
                <c:pt idx="558">
                  <c:v>21.6</c:v>
                </c:pt>
                <c:pt idx="559">
                  <c:v>21.5</c:v>
                </c:pt>
                <c:pt idx="560">
                  <c:v>21.7</c:v>
                </c:pt>
                <c:pt idx="561">
                  <c:v>21.6</c:v>
                </c:pt>
                <c:pt idx="562">
                  <c:v>21.6</c:v>
                </c:pt>
                <c:pt idx="563">
                  <c:v>21.7</c:v>
                </c:pt>
                <c:pt idx="564">
                  <c:v>21.8</c:v>
                </c:pt>
                <c:pt idx="565">
                  <c:v>21.7</c:v>
                </c:pt>
                <c:pt idx="566">
                  <c:v>21.8</c:v>
                </c:pt>
                <c:pt idx="567">
                  <c:v>21.9</c:v>
                </c:pt>
                <c:pt idx="568">
                  <c:v>21.8</c:v>
                </c:pt>
                <c:pt idx="569">
                  <c:v>21.9</c:v>
                </c:pt>
                <c:pt idx="570">
                  <c:v>21.9</c:v>
                </c:pt>
                <c:pt idx="571">
                  <c:v>22</c:v>
                </c:pt>
                <c:pt idx="572">
                  <c:v>22</c:v>
                </c:pt>
                <c:pt idx="573">
                  <c:v>22.1</c:v>
                </c:pt>
                <c:pt idx="574">
                  <c:v>22.1</c:v>
                </c:pt>
                <c:pt idx="575">
                  <c:v>22.1</c:v>
                </c:pt>
                <c:pt idx="576">
                  <c:v>22.2</c:v>
                </c:pt>
                <c:pt idx="577">
                  <c:v>22.2</c:v>
                </c:pt>
                <c:pt idx="578">
                  <c:v>22.2</c:v>
                </c:pt>
                <c:pt idx="579">
                  <c:v>22.2</c:v>
                </c:pt>
                <c:pt idx="580">
                  <c:v>22.3</c:v>
                </c:pt>
                <c:pt idx="581">
                  <c:v>22.3</c:v>
                </c:pt>
                <c:pt idx="582">
                  <c:v>22.4</c:v>
                </c:pt>
                <c:pt idx="583">
                  <c:v>22.4</c:v>
                </c:pt>
                <c:pt idx="584">
                  <c:v>22.4</c:v>
                </c:pt>
                <c:pt idx="585">
                  <c:v>22.5</c:v>
                </c:pt>
                <c:pt idx="586">
                  <c:v>22.6</c:v>
                </c:pt>
                <c:pt idx="587">
                  <c:v>22.5</c:v>
                </c:pt>
                <c:pt idx="588">
                  <c:v>22.6</c:v>
                </c:pt>
                <c:pt idx="589">
                  <c:v>22.6</c:v>
                </c:pt>
                <c:pt idx="590">
                  <c:v>22.6</c:v>
                </c:pt>
                <c:pt idx="591">
                  <c:v>22.7</c:v>
                </c:pt>
                <c:pt idx="592">
                  <c:v>22.7</c:v>
                </c:pt>
                <c:pt idx="593">
                  <c:v>22.7</c:v>
                </c:pt>
                <c:pt idx="594">
                  <c:v>22.9</c:v>
                </c:pt>
                <c:pt idx="595">
                  <c:v>22.9</c:v>
                </c:pt>
                <c:pt idx="596">
                  <c:v>22.9</c:v>
                </c:pt>
                <c:pt idx="597">
                  <c:v>23</c:v>
                </c:pt>
                <c:pt idx="598">
                  <c:v>23</c:v>
                </c:pt>
                <c:pt idx="599">
                  <c:v>23.1</c:v>
                </c:pt>
                <c:pt idx="600">
                  <c:v>23.1</c:v>
                </c:pt>
                <c:pt idx="601">
                  <c:v>23</c:v>
                </c:pt>
                <c:pt idx="602">
                  <c:v>23.1</c:v>
                </c:pt>
                <c:pt idx="603">
                  <c:v>23.2</c:v>
                </c:pt>
                <c:pt idx="604">
                  <c:v>23.2</c:v>
                </c:pt>
                <c:pt idx="605">
                  <c:v>23.2</c:v>
                </c:pt>
                <c:pt idx="606">
                  <c:v>23.2</c:v>
                </c:pt>
                <c:pt idx="607">
                  <c:v>23.3</c:v>
                </c:pt>
                <c:pt idx="608">
                  <c:v>23.3</c:v>
                </c:pt>
                <c:pt idx="609">
                  <c:v>23.3</c:v>
                </c:pt>
                <c:pt idx="610">
                  <c:v>23.4</c:v>
                </c:pt>
                <c:pt idx="611">
                  <c:v>23.5</c:v>
                </c:pt>
                <c:pt idx="612">
                  <c:v>23.5</c:v>
                </c:pt>
                <c:pt idx="613">
                  <c:v>23.6</c:v>
                </c:pt>
                <c:pt idx="614">
                  <c:v>23.6</c:v>
                </c:pt>
                <c:pt idx="615">
                  <c:v>23.7</c:v>
                </c:pt>
                <c:pt idx="616">
                  <c:v>23.6</c:v>
                </c:pt>
                <c:pt idx="617">
                  <c:v>23.7</c:v>
                </c:pt>
                <c:pt idx="618">
                  <c:v>23.8</c:v>
                </c:pt>
                <c:pt idx="619">
                  <c:v>23.7</c:v>
                </c:pt>
                <c:pt idx="620">
                  <c:v>23.8</c:v>
                </c:pt>
                <c:pt idx="621">
                  <c:v>23.8</c:v>
                </c:pt>
                <c:pt idx="622">
                  <c:v>23.9</c:v>
                </c:pt>
                <c:pt idx="623">
                  <c:v>23.9</c:v>
                </c:pt>
                <c:pt idx="624">
                  <c:v>23.9</c:v>
                </c:pt>
                <c:pt idx="625">
                  <c:v>24.1</c:v>
                </c:pt>
                <c:pt idx="626">
                  <c:v>24</c:v>
                </c:pt>
                <c:pt idx="627">
                  <c:v>24</c:v>
                </c:pt>
                <c:pt idx="628">
                  <c:v>24.2</c:v>
                </c:pt>
                <c:pt idx="629">
                  <c:v>24.2</c:v>
                </c:pt>
                <c:pt idx="630">
                  <c:v>24.3</c:v>
                </c:pt>
                <c:pt idx="631">
                  <c:v>24.3</c:v>
                </c:pt>
                <c:pt idx="632">
                  <c:v>24.2</c:v>
                </c:pt>
                <c:pt idx="633">
                  <c:v>24.3</c:v>
                </c:pt>
                <c:pt idx="634">
                  <c:v>24.3</c:v>
                </c:pt>
                <c:pt idx="635">
                  <c:v>24.4</c:v>
                </c:pt>
                <c:pt idx="636">
                  <c:v>24.5</c:v>
                </c:pt>
                <c:pt idx="637">
                  <c:v>24.4</c:v>
                </c:pt>
                <c:pt idx="638">
                  <c:v>24.6</c:v>
                </c:pt>
                <c:pt idx="639">
                  <c:v>24.5</c:v>
                </c:pt>
                <c:pt idx="640">
                  <c:v>24.6</c:v>
                </c:pt>
                <c:pt idx="641">
                  <c:v>24.6</c:v>
                </c:pt>
                <c:pt idx="642">
                  <c:v>24.6</c:v>
                </c:pt>
                <c:pt idx="643">
                  <c:v>24.6</c:v>
                </c:pt>
                <c:pt idx="644">
                  <c:v>24.7</c:v>
                </c:pt>
                <c:pt idx="645">
                  <c:v>24.8</c:v>
                </c:pt>
                <c:pt idx="646">
                  <c:v>24.8</c:v>
                </c:pt>
                <c:pt idx="647">
                  <c:v>24.7</c:v>
                </c:pt>
                <c:pt idx="648">
                  <c:v>24.8</c:v>
                </c:pt>
                <c:pt idx="649">
                  <c:v>24.9</c:v>
                </c:pt>
                <c:pt idx="650">
                  <c:v>25</c:v>
                </c:pt>
                <c:pt idx="651">
                  <c:v>25</c:v>
                </c:pt>
                <c:pt idx="652">
                  <c:v>25</c:v>
                </c:pt>
                <c:pt idx="653">
                  <c:v>25</c:v>
                </c:pt>
                <c:pt idx="654">
                  <c:v>25</c:v>
                </c:pt>
                <c:pt idx="655">
                  <c:v>25.1</c:v>
                </c:pt>
                <c:pt idx="656">
                  <c:v>25.2</c:v>
                </c:pt>
                <c:pt idx="657">
                  <c:v>25.2</c:v>
                </c:pt>
                <c:pt idx="658">
                  <c:v>25.2</c:v>
                </c:pt>
                <c:pt idx="659">
                  <c:v>25.2</c:v>
                </c:pt>
                <c:pt idx="660">
                  <c:v>25.3</c:v>
                </c:pt>
                <c:pt idx="661">
                  <c:v>25.2</c:v>
                </c:pt>
                <c:pt idx="662">
                  <c:v>25.3</c:v>
                </c:pt>
                <c:pt idx="663">
                  <c:v>25.4</c:v>
                </c:pt>
                <c:pt idx="664">
                  <c:v>25.4</c:v>
                </c:pt>
                <c:pt idx="665">
                  <c:v>25.4</c:v>
                </c:pt>
                <c:pt idx="666">
                  <c:v>25.4</c:v>
                </c:pt>
                <c:pt idx="667">
                  <c:v>25.5</c:v>
                </c:pt>
                <c:pt idx="668">
                  <c:v>25.6</c:v>
                </c:pt>
                <c:pt idx="669">
                  <c:v>25.6</c:v>
                </c:pt>
                <c:pt idx="670">
                  <c:v>25.6</c:v>
                </c:pt>
                <c:pt idx="671">
                  <c:v>25.6</c:v>
                </c:pt>
                <c:pt idx="672">
                  <c:v>25.8</c:v>
                </c:pt>
                <c:pt idx="673">
                  <c:v>25.8</c:v>
                </c:pt>
                <c:pt idx="674">
                  <c:v>25.7</c:v>
                </c:pt>
                <c:pt idx="675">
                  <c:v>25.8</c:v>
                </c:pt>
                <c:pt idx="676">
                  <c:v>25.8</c:v>
                </c:pt>
                <c:pt idx="677">
                  <c:v>25.8</c:v>
                </c:pt>
                <c:pt idx="678">
                  <c:v>26</c:v>
                </c:pt>
                <c:pt idx="679">
                  <c:v>25.9</c:v>
                </c:pt>
                <c:pt idx="680">
                  <c:v>26</c:v>
                </c:pt>
                <c:pt idx="681">
                  <c:v>26.1</c:v>
                </c:pt>
                <c:pt idx="682">
                  <c:v>26.1</c:v>
                </c:pt>
                <c:pt idx="683">
                  <c:v>26.2</c:v>
                </c:pt>
                <c:pt idx="684">
                  <c:v>26.2</c:v>
                </c:pt>
                <c:pt idx="685">
                  <c:v>26.3</c:v>
                </c:pt>
                <c:pt idx="686">
                  <c:v>26.3</c:v>
                </c:pt>
                <c:pt idx="687">
                  <c:v>26.3</c:v>
                </c:pt>
                <c:pt idx="688">
                  <c:v>26.3</c:v>
                </c:pt>
                <c:pt idx="689">
                  <c:v>26.4</c:v>
                </c:pt>
                <c:pt idx="690">
                  <c:v>26.4</c:v>
                </c:pt>
                <c:pt idx="691">
                  <c:v>26.4</c:v>
                </c:pt>
                <c:pt idx="692">
                  <c:v>26.6</c:v>
                </c:pt>
                <c:pt idx="693">
                  <c:v>26.6</c:v>
                </c:pt>
                <c:pt idx="694">
                  <c:v>26.7</c:v>
                </c:pt>
                <c:pt idx="695">
                  <c:v>26.6</c:v>
                </c:pt>
                <c:pt idx="696">
                  <c:v>26.8</c:v>
                </c:pt>
                <c:pt idx="697">
                  <c:v>26.8</c:v>
                </c:pt>
                <c:pt idx="698">
                  <c:v>26.8</c:v>
                </c:pt>
                <c:pt idx="699">
                  <c:v>26.8</c:v>
                </c:pt>
                <c:pt idx="700">
                  <c:v>26.9</c:v>
                </c:pt>
                <c:pt idx="701">
                  <c:v>27</c:v>
                </c:pt>
                <c:pt idx="702">
                  <c:v>26.9</c:v>
                </c:pt>
                <c:pt idx="703">
                  <c:v>27.1</c:v>
                </c:pt>
                <c:pt idx="704">
                  <c:v>27</c:v>
                </c:pt>
                <c:pt idx="705">
                  <c:v>27.2</c:v>
                </c:pt>
                <c:pt idx="706">
                  <c:v>27.1</c:v>
                </c:pt>
                <c:pt idx="707">
                  <c:v>27.1</c:v>
                </c:pt>
                <c:pt idx="708">
                  <c:v>27.2</c:v>
                </c:pt>
                <c:pt idx="709">
                  <c:v>27.2</c:v>
                </c:pt>
                <c:pt idx="710">
                  <c:v>27.3</c:v>
                </c:pt>
                <c:pt idx="711">
                  <c:v>27.4</c:v>
                </c:pt>
                <c:pt idx="712">
                  <c:v>27.5</c:v>
                </c:pt>
                <c:pt idx="713">
                  <c:v>27.5</c:v>
                </c:pt>
                <c:pt idx="714">
                  <c:v>27.6</c:v>
                </c:pt>
                <c:pt idx="715">
                  <c:v>27.5</c:v>
                </c:pt>
                <c:pt idx="716">
                  <c:v>27.5</c:v>
                </c:pt>
                <c:pt idx="717">
                  <c:v>27.6</c:v>
                </c:pt>
                <c:pt idx="718">
                  <c:v>27.7</c:v>
                </c:pt>
                <c:pt idx="719">
                  <c:v>27.7</c:v>
                </c:pt>
                <c:pt idx="720">
                  <c:v>27.8</c:v>
                </c:pt>
                <c:pt idx="721">
                  <c:v>27.9</c:v>
                </c:pt>
                <c:pt idx="722">
                  <c:v>27.9</c:v>
                </c:pt>
                <c:pt idx="723">
                  <c:v>27.9</c:v>
                </c:pt>
                <c:pt idx="724">
                  <c:v>28</c:v>
                </c:pt>
                <c:pt idx="725">
                  <c:v>28</c:v>
                </c:pt>
                <c:pt idx="726">
                  <c:v>28</c:v>
                </c:pt>
                <c:pt idx="727">
                  <c:v>28</c:v>
                </c:pt>
                <c:pt idx="728">
                  <c:v>28.1</c:v>
                </c:pt>
                <c:pt idx="729">
                  <c:v>28.2</c:v>
                </c:pt>
                <c:pt idx="730">
                  <c:v>28.2</c:v>
                </c:pt>
                <c:pt idx="731">
                  <c:v>28.8</c:v>
                </c:pt>
                <c:pt idx="732">
                  <c:v>29.4</c:v>
                </c:pt>
                <c:pt idx="733">
                  <c:v>29.8</c:v>
                </c:pt>
                <c:pt idx="734">
                  <c:v>29.9</c:v>
                </c:pt>
                <c:pt idx="735">
                  <c:v>30.2</c:v>
                </c:pt>
                <c:pt idx="736">
                  <c:v>30.3</c:v>
                </c:pt>
                <c:pt idx="737">
                  <c:v>30.5</c:v>
                </c:pt>
                <c:pt idx="738">
                  <c:v>30.7</c:v>
                </c:pt>
                <c:pt idx="739">
                  <c:v>30.9</c:v>
                </c:pt>
                <c:pt idx="740">
                  <c:v>31.3</c:v>
                </c:pt>
                <c:pt idx="741">
                  <c:v>31.4</c:v>
                </c:pt>
                <c:pt idx="742">
                  <c:v>31.6</c:v>
                </c:pt>
                <c:pt idx="743">
                  <c:v>32</c:v>
                </c:pt>
                <c:pt idx="744">
                  <c:v>32.1</c:v>
                </c:pt>
                <c:pt idx="745">
                  <c:v>32.5</c:v>
                </c:pt>
                <c:pt idx="746">
                  <c:v>33.1</c:v>
                </c:pt>
                <c:pt idx="747">
                  <c:v>33.6</c:v>
                </c:pt>
                <c:pt idx="748">
                  <c:v>34.299999999999997</c:v>
                </c:pt>
                <c:pt idx="749">
                  <c:v>34.299999999999997</c:v>
                </c:pt>
                <c:pt idx="750">
                  <c:v>34.6</c:v>
                </c:pt>
                <c:pt idx="751">
                  <c:v>35</c:v>
                </c:pt>
                <c:pt idx="752">
                  <c:v>35.4</c:v>
                </c:pt>
                <c:pt idx="753">
                  <c:v>35.700000000000003</c:v>
                </c:pt>
                <c:pt idx="754">
                  <c:v>36</c:v>
                </c:pt>
                <c:pt idx="755">
                  <c:v>36.5</c:v>
                </c:pt>
                <c:pt idx="756">
                  <c:v>37.1</c:v>
                </c:pt>
                <c:pt idx="757">
                  <c:v>37.700000000000003</c:v>
                </c:pt>
                <c:pt idx="758">
                  <c:v>38.299999999999997</c:v>
                </c:pt>
                <c:pt idx="759">
                  <c:v>38.9</c:v>
                </c:pt>
                <c:pt idx="760">
                  <c:v>39.200000000000003</c:v>
                </c:pt>
                <c:pt idx="761">
                  <c:v>39.5</c:v>
                </c:pt>
                <c:pt idx="762">
                  <c:v>39.4</c:v>
                </c:pt>
                <c:pt idx="763">
                  <c:v>40.200000000000003</c:v>
                </c:pt>
                <c:pt idx="764">
                  <c:v>40.9</c:v>
                </c:pt>
                <c:pt idx="765">
                  <c:v>42</c:v>
                </c:pt>
                <c:pt idx="766">
                  <c:v>41.8</c:v>
                </c:pt>
                <c:pt idx="767">
                  <c:v>42.1</c:v>
                </c:pt>
                <c:pt idx="768">
                  <c:v>42.3</c:v>
                </c:pt>
                <c:pt idx="769">
                  <c:v>42.2</c:v>
                </c:pt>
                <c:pt idx="770">
                  <c:v>42.3</c:v>
                </c:pt>
                <c:pt idx="771">
                  <c:v>42.8</c:v>
                </c:pt>
                <c:pt idx="772">
                  <c:v>43.4</c:v>
                </c:pt>
                <c:pt idx="773">
                  <c:v>43.5</c:v>
                </c:pt>
                <c:pt idx="774">
                  <c:v>43.7</c:v>
                </c:pt>
                <c:pt idx="775">
                  <c:v>44.3</c:v>
                </c:pt>
                <c:pt idx="776">
                  <c:v>44.2</c:v>
                </c:pt>
                <c:pt idx="777">
                  <c:v>44.2</c:v>
                </c:pt>
                <c:pt idx="778">
                  <c:v>46.9</c:v>
                </c:pt>
                <c:pt idx="779">
                  <c:v>47.2</c:v>
                </c:pt>
                <c:pt idx="780">
                  <c:v>47.2</c:v>
                </c:pt>
                <c:pt idx="781">
                  <c:v>47</c:v>
                </c:pt>
                <c:pt idx="782">
                  <c:v>47</c:v>
                </c:pt>
                <c:pt idx="783">
                  <c:v>47.7</c:v>
                </c:pt>
                <c:pt idx="784">
                  <c:v>48</c:v>
                </c:pt>
                <c:pt idx="785">
                  <c:v>47.8</c:v>
                </c:pt>
                <c:pt idx="786">
                  <c:v>48.9</c:v>
                </c:pt>
                <c:pt idx="787">
                  <c:v>48.8</c:v>
                </c:pt>
                <c:pt idx="788">
                  <c:v>49.3</c:v>
                </c:pt>
                <c:pt idx="789">
                  <c:v>49.4</c:v>
                </c:pt>
                <c:pt idx="790">
                  <c:v>49.6</c:v>
                </c:pt>
                <c:pt idx="791">
                  <c:v>50</c:v>
                </c:pt>
                <c:pt idx="792">
                  <c:v>50.4</c:v>
                </c:pt>
                <c:pt idx="793">
                  <c:v>50.7</c:v>
                </c:pt>
                <c:pt idx="794">
                  <c:v>50.5</c:v>
                </c:pt>
                <c:pt idx="795">
                  <c:v>50.8</c:v>
                </c:pt>
                <c:pt idx="796">
                  <c:v>50.7</c:v>
                </c:pt>
                <c:pt idx="797">
                  <c:v>51.1</c:v>
                </c:pt>
                <c:pt idx="798">
                  <c:v>50.9</c:v>
                </c:pt>
                <c:pt idx="799">
                  <c:v>50.8</c:v>
                </c:pt>
                <c:pt idx="800">
                  <c:v>51.2</c:v>
                </c:pt>
                <c:pt idx="801">
                  <c:v>51.6</c:v>
                </c:pt>
                <c:pt idx="802">
                  <c:v>51</c:v>
                </c:pt>
                <c:pt idx="803">
                  <c:v>50</c:v>
                </c:pt>
                <c:pt idx="804">
                  <c:v>51.6</c:v>
                </c:pt>
                <c:pt idx="805">
                  <c:v>51.9</c:v>
                </c:pt>
                <c:pt idx="806">
                  <c:v>51.9</c:v>
                </c:pt>
                <c:pt idx="807">
                  <c:v>51.6</c:v>
                </c:pt>
                <c:pt idx="808">
                  <c:v>51.7</c:v>
                </c:pt>
                <c:pt idx="809">
                  <c:v>51.7</c:v>
                </c:pt>
                <c:pt idx="810">
                  <c:v>51.4</c:v>
                </c:pt>
                <c:pt idx="811">
                  <c:v>51.6</c:v>
                </c:pt>
                <c:pt idx="812">
                  <c:v>52.1</c:v>
                </c:pt>
                <c:pt idx="813">
                  <c:v>52.1</c:v>
                </c:pt>
                <c:pt idx="814">
                  <c:v>52.1</c:v>
                </c:pt>
                <c:pt idx="815">
                  <c:v>52.6</c:v>
                </c:pt>
                <c:pt idx="816">
                  <c:v>52.5</c:v>
                </c:pt>
                <c:pt idx="817">
                  <c:v>52.6</c:v>
                </c:pt>
                <c:pt idx="818">
                  <c:v>53.3</c:v>
                </c:pt>
                <c:pt idx="819">
                  <c:v>53</c:v>
                </c:pt>
                <c:pt idx="820">
                  <c:v>53</c:v>
                </c:pt>
                <c:pt idx="821">
                  <c:v>52.7</c:v>
                </c:pt>
                <c:pt idx="822">
                  <c:v>53</c:v>
                </c:pt>
                <c:pt idx="823">
                  <c:v>53.1</c:v>
                </c:pt>
                <c:pt idx="824">
                  <c:v>53.1</c:v>
                </c:pt>
                <c:pt idx="825">
                  <c:v>53.6</c:v>
                </c:pt>
                <c:pt idx="826">
                  <c:v>52.8</c:v>
                </c:pt>
                <c:pt idx="827">
                  <c:v>53.5</c:v>
                </c:pt>
                <c:pt idx="828">
                  <c:v>53.4</c:v>
                </c:pt>
                <c:pt idx="829">
                  <c:v>53.5</c:v>
                </c:pt>
                <c:pt idx="830">
                  <c:v>53.5</c:v>
                </c:pt>
                <c:pt idx="831">
                  <c:v>54.1</c:v>
                </c:pt>
                <c:pt idx="832">
                  <c:v>55</c:v>
                </c:pt>
                <c:pt idx="833">
                  <c:v>56</c:v>
                </c:pt>
                <c:pt idx="834">
                  <c:v>57.2</c:v>
                </c:pt>
                <c:pt idx="835">
                  <c:v>59.1</c:v>
                </c:pt>
                <c:pt idx="836">
                  <c:v>60.3</c:v>
                </c:pt>
                <c:pt idx="837">
                  <c:v>61.6</c:v>
                </c:pt>
                <c:pt idx="838">
                  <c:v>63</c:v>
                </c:pt>
                <c:pt idx="839">
                  <c:v>64.400000000000006</c:v>
                </c:pt>
                <c:pt idx="840">
                  <c:v>65.7</c:v>
                </c:pt>
                <c:pt idx="841">
                  <c:v>67.400000000000006</c:v>
                </c:pt>
                <c:pt idx="842">
                  <c:v>68.7</c:v>
                </c:pt>
                <c:pt idx="843">
                  <c:v>70.2</c:v>
                </c:pt>
                <c:pt idx="844">
                  <c:v>71</c:v>
                </c:pt>
                <c:pt idx="845">
                  <c:v>72.400000000000006</c:v>
                </c:pt>
                <c:pt idx="846">
                  <c:v>73.099999999999994</c:v>
                </c:pt>
                <c:pt idx="847">
                  <c:v>73.7</c:v>
                </c:pt>
                <c:pt idx="848">
                  <c:v>73.8</c:v>
                </c:pt>
                <c:pt idx="849">
                  <c:v>75.400000000000006</c:v>
                </c:pt>
                <c:pt idx="850">
                  <c:v>76.2</c:v>
                </c:pt>
                <c:pt idx="851">
                  <c:v>76.900000000000006</c:v>
                </c:pt>
                <c:pt idx="852">
                  <c:v>77.8</c:v>
                </c:pt>
                <c:pt idx="853">
                  <c:v>78.7</c:v>
                </c:pt>
                <c:pt idx="854">
                  <c:v>80</c:v>
                </c:pt>
                <c:pt idx="855">
                  <c:v>80.599999999999994</c:v>
                </c:pt>
                <c:pt idx="856">
                  <c:v>80.900000000000006</c:v>
                </c:pt>
                <c:pt idx="857">
                  <c:v>81.3</c:v>
                </c:pt>
                <c:pt idx="858">
                  <c:v>81.2</c:v>
                </c:pt>
                <c:pt idx="859">
                  <c:v>82.3</c:v>
                </c:pt>
                <c:pt idx="860">
                  <c:v>83.9</c:v>
                </c:pt>
                <c:pt idx="861">
                  <c:v>84.1</c:v>
                </c:pt>
                <c:pt idx="862">
                  <c:v>84.5</c:v>
                </c:pt>
                <c:pt idx="863">
                  <c:v>85.7</c:v>
                </c:pt>
                <c:pt idx="864">
                  <c:v>85.6</c:v>
                </c:pt>
                <c:pt idx="865">
                  <c:v>87.1</c:v>
                </c:pt>
                <c:pt idx="866">
                  <c:v>88.8</c:v>
                </c:pt>
                <c:pt idx="867">
                  <c:v>90</c:v>
                </c:pt>
                <c:pt idx="868">
                  <c:v>91.2</c:v>
                </c:pt>
                <c:pt idx="869">
                  <c:v>92.9</c:v>
                </c:pt>
                <c:pt idx="870">
                  <c:v>93.7</c:v>
                </c:pt>
                <c:pt idx="871">
                  <c:v>95</c:v>
                </c:pt>
                <c:pt idx="872">
                  <c:v>95.5</c:v>
                </c:pt>
                <c:pt idx="873">
                  <c:v>96.3</c:v>
                </c:pt>
                <c:pt idx="874">
                  <c:v>96.9</c:v>
                </c:pt>
                <c:pt idx="875">
                  <c:v>97.8</c:v>
                </c:pt>
                <c:pt idx="876">
                  <c:v>97.5</c:v>
                </c:pt>
                <c:pt idx="877">
                  <c:v>97.5</c:v>
                </c:pt>
                <c:pt idx="878">
                  <c:v>98.7</c:v>
                </c:pt>
                <c:pt idx="879">
                  <c:v>98.7</c:v>
                </c:pt>
                <c:pt idx="880">
                  <c:v>100.2</c:v>
                </c:pt>
                <c:pt idx="881">
                  <c:v>100.8</c:v>
                </c:pt>
                <c:pt idx="882">
                  <c:v>101.2</c:v>
                </c:pt>
                <c:pt idx="883">
                  <c:v>102.6</c:v>
                </c:pt>
                <c:pt idx="884">
                  <c:v>102.6</c:v>
                </c:pt>
                <c:pt idx="885">
                  <c:v>103.3</c:v>
                </c:pt>
                <c:pt idx="886">
                  <c:v>103.6</c:v>
                </c:pt>
                <c:pt idx="887">
                  <c:v>104.2</c:v>
                </c:pt>
                <c:pt idx="888">
                  <c:v>104.9</c:v>
                </c:pt>
                <c:pt idx="889">
                  <c:v>105.3</c:v>
                </c:pt>
                <c:pt idx="890">
                  <c:v>112.1</c:v>
                </c:pt>
                <c:pt idx="891">
                  <c:v>110.9</c:v>
                </c:pt>
                <c:pt idx="892">
                  <c:v>112</c:v>
                </c:pt>
                <c:pt idx="893">
                  <c:v>112.7</c:v>
                </c:pt>
                <c:pt idx="894">
                  <c:v>113.3</c:v>
                </c:pt>
                <c:pt idx="895">
                  <c:v>113.9</c:v>
                </c:pt>
                <c:pt idx="896">
                  <c:v>115.1</c:v>
                </c:pt>
                <c:pt idx="897">
                  <c:v>117.5</c:v>
                </c:pt>
                <c:pt idx="898">
                  <c:v>119.5</c:v>
                </c:pt>
                <c:pt idx="899">
                  <c:v>121.1</c:v>
                </c:pt>
                <c:pt idx="900">
                  <c:v>122.2</c:v>
                </c:pt>
                <c:pt idx="901">
                  <c:v>122.1</c:v>
                </c:pt>
                <c:pt idx="902">
                  <c:v>122.8</c:v>
                </c:pt>
                <c:pt idx="903">
                  <c:v>123.6</c:v>
                </c:pt>
                <c:pt idx="904">
                  <c:v>124.7</c:v>
                </c:pt>
                <c:pt idx="905">
                  <c:v>124.7</c:v>
                </c:pt>
                <c:pt idx="906">
                  <c:v>125.9</c:v>
                </c:pt>
                <c:pt idx="907">
                  <c:v>126.3</c:v>
                </c:pt>
                <c:pt idx="908">
                  <c:v>127.1</c:v>
                </c:pt>
                <c:pt idx="909">
                  <c:v>127.5</c:v>
                </c:pt>
                <c:pt idx="910">
                  <c:v>128.1</c:v>
                </c:pt>
                <c:pt idx="911">
                  <c:v>128.80000000000001</c:v>
                </c:pt>
                <c:pt idx="912">
                  <c:v>129.4</c:v>
                </c:pt>
                <c:pt idx="913">
                  <c:v>129.4</c:v>
                </c:pt>
                <c:pt idx="914">
                  <c:v>129.4</c:v>
                </c:pt>
                <c:pt idx="915">
                  <c:v>129.30000000000001</c:v>
                </c:pt>
                <c:pt idx="916">
                  <c:v>130.19999999999999</c:v>
                </c:pt>
                <c:pt idx="917">
                  <c:v>129.80000000000001</c:v>
                </c:pt>
                <c:pt idx="918">
                  <c:v>130.5</c:v>
                </c:pt>
                <c:pt idx="919">
                  <c:v>131.1</c:v>
                </c:pt>
                <c:pt idx="920">
                  <c:v>131</c:v>
                </c:pt>
                <c:pt idx="921">
                  <c:v>131.30000000000001</c:v>
                </c:pt>
                <c:pt idx="922">
                  <c:v>131.6</c:v>
                </c:pt>
                <c:pt idx="923">
                  <c:v>131.30000000000001</c:v>
                </c:pt>
                <c:pt idx="924">
                  <c:v>130.9</c:v>
                </c:pt>
                <c:pt idx="925">
                  <c:v>130.9</c:v>
                </c:pt>
                <c:pt idx="926">
                  <c:v>130.69999999999999</c:v>
                </c:pt>
                <c:pt idx="927">
                  <c:v>129.5</c:v>
                </c:pt>
                <c:pt idx="928">
                  <c:v>130</c:v>
                </c:pt>
                <c:pt idx="929">
                  <c:v>129.4</c:v>
                </c:pt>
                <c:pt idx="930">
                  <c:v>128.69999999999999</c:v>
                </c:pt>
                <c:pt idx="931">
                  <c:v>126.7</c:v>
                </c:pt>
                <c:pt idx="932">
                  <c:v>126.4</c:v>
                </c:pt>
                <c:pt idx="933">
                  <c:v>125.5</c:v>
                </c:pt>
                <c:pt idx="934">
                  <c:v>127.8</c:v>
                </c:pt>
                <c:pt idx="935">
                  <c:v>127.8</c:v>
                </c:pt>
                <c:pt idx="936">
                  <c:v>127.8</c:v>
                </c:pt>
                <c:pt idx="937">
                  <c:v>128.1</c:v>
                </c:pt>
                <c:pt idx="938">
                  <c:v>129.1</c:v>
                </c:pt>
                <c:pt idx="939">
                  <c:v>130</c:v>
                </c:pt>
                <c:pt idx="940">
                  <c:v>130.1</c:v>
                </c:pt>
                <c:pt idx="941">
                  <c:v>130.6</c:v>
                </c:pt>
                <c:pt idx="942">
                  <c:v>130.4</c:v>
                </c:pt>
                <c:pt idx="943">
                  <c:v>131.1</c:v>
                </c:pt>
                <c:pt idx="944">
                  <c:v>130.9</c:v>
                </c:pt>
                <c:pt idx="945">
                  <c:v>131.69999999999999</c:v>
                </c:pt>
                <c:pt idx="946">
                  <c:v>131.4</c:v>
                </c:pt>
                <c:pt idx="947">
                  <c:v>131.1</c:v>
                </c:pt>
                <c:pt idx="948">
                  <c:v>129.5</c:v>
                </c:pt>
                <c:pt idx="949">
                  <c:v>131.1</c:v>
                </c:pt>
                <c:pt idx="950">
                  <c:v>133.4</c:v>
                </c:pt>
                <c:pt idx="951">
                  <c:v>131.9</c:v>
                </c:pt>
                <c:pt idx="952">
                  <c:v>133.1</c:v>
                </c:pt>
                <c:pt idx="953">
                  <c:v>132.19999999999999</c:v>
                </c:pt>
                <c:pt idx="954">
                  <c:v>134.4</c:v>
                </c:pt>
                <c:pt idx="955">
                  <c:v>135.9</c:v>
                </c:pt>
                <c:pt idx="956">
                  <c:v>136.4</c:v>
                </c:pt>
                <c:pt idx="957">
                  <c:v>137.1</c:v>
                </c:pt>
                <c:pt idx="958">
                  <c:v>136.69999999999999</c:v>
                </c:pt>
                <c:pt idx="959">
                  <c:v>135.80000000000001</c:v>
                </c:pt>
                <c:pt idx="960">
                  <c:v>135.80000000000001</c:v>
                </c:pt>
                <c:pt idx="961">
                  <c:v>130.69999999999999</c:v>
                </c:pt>
                <c:pt idx="962">
                  <c:v>132</c:v>
                </c:pt>
                <c:pt idx="963">
                  <c:v>132.4</c:v>
                </c:pt>
                <c:pt idx="964">
                  <c:v>132.80000000000001</c:v>
                </c:pt>
                <c:pt idx="965">
                  <c:v>133.80000000000001</c:v>
                </c:pt>
                <c:pt idx="966">
                  <c:v>133.80000000000001</c:v>
                </c:pt>
                <c:pt idx="967">
                  <c:v>134.30000000000001</c:v>
                </c:pt>
                <c:pt idx="968">
                  <c:v>135.30000000000001</c:v>
                </c:pt>
                <c:pt idx="969">
                  <c:v>135.30000000000001</c:v>
                </c:pt>
                <c:pt idx="970">
                  <c:v>135.80000000000001</c:v>
                </c:pt>
                <c:pt idx="971">
                  <c:v>136</c:v>
                </c:pt>
                <c:pt idx="972">
                  <c:v>136.6</c:v>
                </c:pt>
                <c:pt idx="973">
                  <c:v>136.9</c:v>
                </c:pt>
                <c:pt idx="974">
                  <c:v>137.69999999999999</c:v>
                </c:pt>
                <c:pt idx="975">
                  <c:v>137.4</c:v>
                </c:pt>
                <c:pt idx="976">
                  <c:v>138.5</c:v>
                </c:pt>
                <c:pt idx="977">
                  <c:v>138.9</c:v>
                </c:pt>
                <c:pt idx="978">
                  <c:v>140.80000000000001</c:v>
                </c:pt>
                <c:pt idx="979">
                  <c:v>141.9</c:v>
                </c:pt>
                <c:pt idx="980">
                  <c:v>142.6</c:v>
                </c:pt>
                <c:pt idx="981">
                  <c:v>142.69999999999999</c:v>
                </c:pt>
                <c:pt idx="982">
                  <c:v>142.69999999999999</c:v>
                </c:pt>
                <c:pt idx="983">
                  <c:v>143.6</c:v>
                </c:pt>
                <c:pt idx="984">
                  <c:v>143.69999999999999</c:v>
                </c:pt>
                <c:pt idx="985">
                  <c:v>144.69999999999999</c:v>
                </c:pt>
                <c:pt idx="986">
                  <c:v>144.4</c:v>
                </c:pt>
                <c:pt idx="987">
                  <c:v>144.69999999999999</c:v>
                </c:pt>
                <c:pt idx="988">
                  <c:v>144.5</c:v>
                </c:pt>
                <c:pt idx="989">
                  <c:v>143.69999999999999</c:v>
                </c:pt>
                <c:pt idx="990">
                  <c:v>144.1</c:v>
                </c:pt>
                <c:pt idx="991">
                  <c:v>144</c:v>
                </c:pt>
                <c:pt idx="992">
                  <c:v>143.4</c:v>
                </c:pt>
                <c:pt idx="993">
                  <c:v>143.1</c:v>
                </c:pt>
                <c:pt idx="994">
                  <c:v>143</c:v>
                </c:pt>
                <c:pt idx="995">
                  <c:v>142.69999999999999</c:v>
                </c:pt>
                <c:pt idx="996">
                  <c:v>142</c:v>
                </c:pt>
                <c:pt idx="997">
                  <c:v>142.1</c:v>
                </c:pt>
                <c:pt idx="998">
                  <c:v>142.1</c:v>
                </c:pt>
                <c:pt idx="999">
                  <c:v>142</c:v>
                </c:pt>
                <c:pt idx="1000">
                  <c:v>141.9</c:v>
                </c:pt>
                <c:pt idx="1001">
                  <c:v>141.9</c:v>
                </c:pt>
                <c:pt idx="1002">
                  <c:v>142.19999999999999</c:v>
                </c:pt>
                <c:pt idx="1003">
                  <c:v>142.4</c:v>
                </c:pt>
                <c:pt idx="1004">
                  <c:v>143</c:v>
                </c:pt>
                <c:pt idx="1005">
                  <c:v>143.1</c:v>
                </c:pt>
                <c:pt idx="1006">
                  <c:v>144.69999999999999</c:v>
                </c:pt>
                <c:pt idx="1007">
                  <c:v>145</c:v>
                </c:pt>
                <c:pt idx="1008">
                  <c:v>145.80000000000001</c:v>
                </c:pt>
                <c:pt idx="1009">
                  <c:v>146.69999999999999</c:v>
                </c:pt>
                <c:pt idx="1010">
                  <c:v>145</c:v>
                </c:pt>
                <c:pt idx="1011">
                  <c:v>146.6</c:v>
                </c:pt>
                <c:pt idx="1012">
                  <c:v>146.80000000000001</c:v>
                </c:pt>
                <c:pt idx="1013">
                  <c:v>147.19999999999999</c:v>
                </c:pt>
                <c:pt idx="1014">
                  <c:v>146.9</c:v>
                </c:pt>
                <c:pt idx="1015">
                  <c:v>147.69999999999999</c:v>
                </c:pt>
                <c:pt idx="1016">
                  <c:v>147</c:v>
                </c:pt>
                <c:pt idx="1017">
                  <c:v>146.69999999999999</c:v>
                </c:pt>
                <c:pt idx="1018">
                  <c:v>147</c:v>
                </c:pt>
                <c:pt idx="1019">
                  <c:v>146.9</c:v>
                </c:pt>
                <c:pt idx="1020">
                  <c:v>147</c:v>
                </c:pt>
                <c:pt idx="1021">
                  <c:v>147.5</c:v>
                </c:pt>
                <c:pt idx="1022">
                  <c:v>147.5</c:v>
                </c:pt>
                <c:pt idx="1023">
                  <c:v>147.80000000000001</c:v>
                </c:pt>
                <c:pt idx="1024">
                  <c:v>148.30000000000001</c:v>
                </c:pt>
                <c:pt idx="1025">
                  <c:v>148.1</c:v>
                </c:pt>
                <c:pt idx="1026">
                  <c:v>148</c:v>
                </c:pt>
                <c:pt idx="1027">
                  <c:v>148.19999999999999</c:v>
                </c:pt>
                <c:pt idx="1028">
                  <c:v>148.6</c:v>
                </c:pt>
                <c:pt idx="1029">
                  <c:v>148.19999999999999</c:v>
                </c:pt>
                <c:pt idx="1030">
                  <c:v>149</c:v>
                </c:pt>
                <c:pt idx="1031">
                  <c:v>148.9</c:v>
                </c:pt>
                <c:pt idx="1032">
                  <c:v>148.9</c:v>
                </c:pt>
                <c:pt idx="1033">
                  <c:v>149.30000000000001</c:v>
                </c:pt>
                <c:pt idx="1034">
                  <c:v>149.5</c:v>
                </c:pt>
                <c:pt idx="1035">
                  <c:v>150</c:v>
                </c:pt>
                <c:pt idx="1036">
                  <c:v>150.4</c:v>
                </c:pt>
                <c:pt idx="1037">
                  <c:v>150.1</c:v>
                </c:pt>
                <c:pt idx="1038">
                  <c:v>150</c:v>
                </c:pt>
                <c:pt idx="1039">
                  <c:v>149.6</c:v>
                </c:pt>
                <c:pt idx="1040">
                  <c:v>149.9</c:v>
                </c:pt>
                <c:pt idx="1041">
                  <c:v>150.30000000000001</c:v>
                </c:pt>
                <c:pt idx="1042">
                  <c:v>150.80000000000001</c:v>
                </c:pt>
                <c:pt idx="1043">
                  <c:v>151.6</c:v>
                </c:pt>
                <c:pt idx="1044">
                  <c:v>151.80000000000001</c:v>
                </c:pt>
                <c:pt idx="1045">
                  <c:v>151.9</c:v>
                </c:pt>
                <c:pt idx="1046">
                  <c:v>152.19999999999999</c:v>
                </c:pt>
                <c:pt idx="1047">
                  <c:v>152.4</c:v>
                </c:pt>
                <c:pt idx="1048">
                  <c:v>151.80000000000001</c:v>
                </c:pt>
                <c:pt idx="1049">
                  <c:v>151.69999999999999</c:v>
                </c:pt>
                <c:pt idx="1050">
                  <c:v>152.30000000000001</c:v>
                </c:pt>
                <c:pt idx="1051">
                  <c:v>152.9</c:v>
                </c:pt>
                <c:pt idx="1052">
                  <c:v>151.9</c:v>
                </c:pt>
                <c:pt idx="1053">
                  <c:v>152.30000000000001</c:v>
                </c:pt>
                <c:pt idx="1054">
                  <c:v>151.69999999999999</c:v>
                </c:pt>
                <c:pt idx="1055">
                  <c:v>151.9</c:v>
                </c:pt>
                <c:pt idx="1056">
                  <c:v>152.30000000000001</c:v>
                </c:pt>
                <c:pt idx="1057">
                  <c:v>151.69999999999999</c:v>
                </c:pt>
                <c:pt idx="1058">
                  <c:v>151.6</c:v>
                </c:pt>
                <c:pt idx="1059">
                  <c:v>151</c:v>
                </c:pt>
                <c:pt idx="1060">
                  <c:v>151.5</c:v>
                </c:pt>
                <c:pt idx="1061">
                  <c:v>151</c:v>
                </c:pt>
                <c:pt idx="1062">
                  <c:v>151.19999999999999</c:v>
                </c:pt>
                <c:pt idx="1063">
                  <c:v>151.1</c:v>
                </c:pt>
                <c:pt idx="1064">
                  <c:v>149.1</c:v>
                </c:pt>
                <c:pt idx="1065">
                  <c:v>148.30000000000001</c:v>
                </c:pt>
                <c:pt idx="1066">
                  <c:v>148.30000000000001</c:v>
                </c:pt>
                <c:pt idx="1067">
                  <c:v>148</c:v>
                </c:pt>
                <c:pt idx="1068">
                  <c:v>148.19999999999999</c:v>
                </c:pt>
                <c:pt idx="1069">
                  <c:v>148.5</c:v>
                </c:pt>
                <c:pt idx="1070">
                  <c:v>148.80000000000001</c:v>
                </c:pt>
                <c:pt idx="1071">
                  <c:v>149</c:v>
                </c:pt>
                <c:pt idx="1072">
                  <c:v>150.19999999999999</c:v>
                </c:pt>
                <c:pt idx="1073">
                  <c:v>150.5</c:v>
                </c:pt>
                <c:pt idx="1074">
                  <c:v>151.19999999999999</c:v>
                </c:pt>
                <c:pt idx="1075">
                  <c:v>149.5</c:v>
                </c:pt>
                <c:pt idx="1076">
                  <c:v>149.19999999999999</c:v>
                </c:pt>
                <c:pt idx="1077">
                  <c:v>149.19999999999999</c:v>
                </c:pt>
                <c:pt idx="1078">
                  <c:v>148.6</c:v>
                </c:pt>
                <c:pt idx="1079">
                  <c:v>148.6</c:v>
                </c:pt>
                <c:pt idx="1080">
                  <c:v>149.4</c:v>
                </c:pt>
                <c:pt idx="1081">
                  <c:v>151.1</c:v>
                </c:pt>
                <c:pt idx="1082">
                  <c:v>150.9</c:v>
                </c:pt>
                <c:pt idx="1083">
                  <c:v>150.4</c:v>
                </c:pt>
                <c:pt idx="1084">
                  <c:v>151.30000000000001</c:v>
                </c:pt>
                <c:pt idx="1085">
                  <c:v>151.4</c:v>
                </c:pt>
                <c:pt idx="1086">
                  <c:v>151.1</c:v>
                </c:pt>
                <c:pt idx="1087">
                  <c:v>152.30000000000001</c:v>
                </c:pt>
                <c:pt idx="1088">
                  <c:v>152.1</c:v>
                </c:pt>
                <c:pt idx="1089">
                  <c:v>152.1</c:v>
                </c:pt>
                <c:pt idx="1090">
                  <c:v>152.69999999999999</c:v>
                </c:pt>
                <c:pt idx="1091">
                  <c:v>152.69999999999999</c:v>
                </c:pt>
                <c:pt idx="1092">
                  <c:v>151.6</c:v>
                </c:pt>
                <c:pt idx="1093">
                  <c:v>152.69999999999999</c:v>
                </c:pt>
                <c:pt idx="1094">
                  <c:v>152.9</c:v>
                </c:pt>
                <c:pt idx="1095">
                  <c:v>152.30000000000001</c:v>
                </c:pt>
                <c:pt idx="1096">
                  <c:v>152.6</c:v>
                </c:pt>
                <c:pt idx="1097">
                  <c:v>153.19999999999999</c:v>
                </c:pt>
                <c:pt idx="1098">
                  <c:v>154.4</c:v>
                </c:pt>
                <c:pt idx="1099">
                  <c:v>153.80000000000001</c:v>
                </c:pt>
                <c:pt idx="1100">
                  <c:v>153.80000000000001</c:v>
                </c:pt>
                <c:pt idx="1101">
                  <c:v>153.9</c:v>
                </c:pt>
                <c:pt idx="1102">
                  <c:v>153.69999999999999</c:v>
                </c:pt>
                <c:pt idx="1103">
                  <c:v>153.69999999999999</c:v>
                </c:pt>
                <c:pt idx="1104">
                  <c:v>154.30000000000001</c:v>
                </c:pt>
                <c:pt idx="1105">
                  <c:v>155</c:v>
                </c:pt>
                <c:pt idx="1106">
                  <c:v>155.6</c:v>
                </c:pt>
                <c:pt idx="1107">
                  <c:v>156.1</c:v>
                </c:pt>
                <c:pt idx="1108">
                  <c:v>155.80000000000001</c:v>
                </c:pt>
                <c:pt idx="1109">
                  <c:v>156.4</c:v>
                </c:pt>
                <c:pt idx="1110">
                  <c:v>156.4</c:v>
                </c:pt>
                <c:pt idx="1111">
                  <c:v>156.5</c:v>
                </c:pt>
                <c:pt idx="1112">
                  <c:v>157.30000000000001</c:v>
                </c:pt>
                <c:pt idx="1113">
                  <c:v>157.9</c:v>
                </c:pt>
                <c:pt idx="1114">
                  <c:v>158</c:v>
                </c:pt>
                <c:pt idx="1115">
                  <c:v>158</c:v>
                </c:pt>
                <c:pt idx="1116">
                  <c:v>158.4</c:v>
                </c:pt>
                <c:pt idx="1117">
                  <c:v>158.4</c:v>
                </c:pt>
                <c:pt idx="1118">
                  <c:v>159</c:v>
                </c:pt>
                <c:pt idx="1119">
                  <c:v>158.9</c:v>
                </c:pt>
                <c:pt idx="1120">
                  <c:v>158.4</c:v>
                </c:pt>
                <c:pt idx="1121">
                  <c:v>159.1</c:v>
                </c:pt>
                <c:pt idx="1122">
                  <c:v>158.9</c:v>
                </c:pt>
                <c:pt idx="1123">
                  <c:v>158.5</c:v>
                </c:pt>
                <c:pt idx="1124">
                  <c:v>159.6</c:v>
                </c:pt>
                <c:pt idx="1125">
                  <c:v>159.69999999999999</c:v>
                </c:pt>
                <c:pt idx="1126">
                  <c:v>159.9</c:v>
                </c:pt>
                <c:pt idx="1127">
                  <c:v>159.80000000000001</c:v>
                </c:pt>
                <c:pt idx="1128">
                  <c:v>159.80000000000001</c:v>
                </c:pt>
                <c:pt idx="1129">
                  <c:v>160.4</c:v>
                </c:pt>
                <c:pt idx="1130">
                  <c:v>160.19999999999999</c:v>
                </c:pt>
                <c:pt idx="1131">
                  <c:v>160.1</c:v>
                </c:pt>
                <c:pt idx="1132">
                  <c:v>160.69999999999999</c:v>
                </c:pt>
                <c:pt idx="1133">
                  <c:v>161</c:v>
                </c:pt>
                <c:pt idx="1134">
                  <c:v>160.69999999999999</c:v>
                </c:pt>
                <c:pt idx="1135">
                  <c:v>160.69999999999999</c:v>
                </c:pt>
                <c:pt idx="1136">
                  <c:v>160.5</c:v>
                </c:pt>
                <c:pt idx="1137">
                  <c:v>160.80000000000001</c:v>
                </c:pt>
                <c:pt idx="1138">
                  <c:v>160.69999999999999</c:v>
                </c:pt>
                <c:pt idx="1139">
                  <c:v>161.4</c:v>
                </c:pt>
                <c:pt idx="1140">
                  <c:v>161.80000000000001</c:v>
                </c:pt>
                <c:pt idx="1141">
                  <c:v>203.5</c:v>
                </c:pt>
                <c:pt idx="1142">
                  <c:v>187.9</c:v>
                </c:pt>
                <c:pt idx="1143">
                  <c:v>160.9</c:v>
                </c:pt>
                <c:pt idx="1144">
                  <c:v>160.6</c:v>
                </c:pt>
                <c:pt idx="1145">
                  <c:v>161.19999999999999</c:v>
                </c:pt>
                <c:pt idx="1146">
                  <c:v>160.9</c:v>
                </c:pt>
                <c:pt idx="1147">
                  <c:v>162</c:v>
                </c:pt>
                <c:pt idx="1148">
                  <c:v>162.4</c:v>
                </c:pt>
                <c:pt idx="1149">
                  <c:v>160.19999999999999</c:v>
                </c:pt>
                <c:pt idx="1150">
                  <c:v>160.19999999999999</c:v>
                </c:pt>
                <c:pt idx="1151">
                  <c:v>160.5</c:v>
                </c:pt>
                <c:pt idx="1152">
                  <c:v>160.80000000000001</c:v>
                </c:pt>
                <c:pt idx="1153">
                  <c:v>160.19999999999999</c:v>
                </c:pt>
                <c:pt idx="1154">
                  <c:v>161.30000000000001</c:v>
                </c:pt>
                <c:pt idx="1155">
                  <c:v>161.6</c:v>
                </c:pt>
                <c:pt idx="1156">
                  <c:v>161.69999999999999</c:v>
                </c:pt>
                <c:pt idx="1157">
                  <c:v>161.69999999999999</c:v>
                </c:pt>
                <c:pt idx="1158">
                  <c:v>196.1</c:v>
                </c:pt>
                <c:pt idx="1159">
                  <c:v>194.1</c:v>
                </c:pt>
                <c:pt idx="1160">
                  <c:v>193.5</c:v>
                </c:pt>
                <c:pt idx="1161">
                  <c:v>192</c:v>
                </c:pt>
                <c:pt idx="1162">
                  <c:v>192</c:v>
                </c:pt>
                <c:pt idx="1163">
                  <c:v>190.7</c:v>
                </c:pt>
                <c:pt idx="1164">
                  <c:v>189.8</c:v>
                </c:pt>
                <c:pt idx="1165">
                  <c:v>188.9</c:v>
                </c:pt>
                <c:pt idx="1166">
                  <c:v>188.9</c:v>
                </c:pt>
                <c:pt idx="1167">
                  <c:v>188.9</c:v>
                </c:pt>
                <c:pt idx="1168">
                  <c:v>187.8</c:v>
                </c:pt>
                <c:pt idx="1169">
                  <c:v>187.8</c:v>
                </c:pt>
                <c:pt idx="1170">
                  <c:v>186.9</c:v>
                </c:pt>
                <c:pt idx="1171">
                  <c:v>186.4</c:v>
                </c:pt>
                <c:pt idx="1172">
                  <c:v>185.9</c:v>
                </c:pt>
                <c:pt idx="1173">
                  <c:v>185.9</c:v>
                </c:pt>
                <c:pt idx="1174">
                  <c:v>185.2</c:v>
                </c:pt>
                <c:pt idx="1175">
                  <c:v>184.3</c:v>
                </c:pt>
                <c:pt idx="1176">
                  <c:v>184</c:v>
                </c:pt>
                <c:pt idx="1177">
                  <c:v>183.6</c:v>
                </c:pt>
                <c:pt idx="1178">
                  <c:v>182.8</c:v>
                </c:pt>
                <c:pt idx="1179">
                  <c:v>182.8</c:v>
                </c:pt>
                <c:pt idx="1180">
                  <c:v>181.7</c:v>
                </c:pt>
                <c:pt idx="1181">
                  <c:v>181.9</c:v>
                </c:pt>
                <c:pt idx="1182">
                  <c:v>181.3</c:v>
                </c:pt>
                <c:pt idx="1183">
                  <c:v>181.5</c:v>
                </c:pt>
                <c:pt idx="1184">
                  <c:v>181.2</c:v>
                </c:pt>
                <c:pt idx="1185">
                  <c:v>180.6</c:v>
                </c:pt>
                <c:pt idx="1186">
                  <c:v>180.1</c:v>
                </c:pt>
                <c:pt idx="1187">
                  <c:v>180.3</c:v>
                </c:pt>
                <c:pt idx="1188">
                  <c:v>180.3</c:v>
                </c:pt>
                <c:pt idx="1189">
                  <c:v>180.2</c:v>
                </c:pt>
                <c:pt idx="1190">
                  <c:v>179.7</c:v>
                </c:pt>
                <c:pt idx="1191">
                  <c:v>179.3</c:v>
                </c:pt>
                <c:pt idx="1192">
                  <c:v>179.1</c:v>
                </c:pt>
                <c:pt idx="1193">
                  <c:v>178.9</c:v>
                </c:pt>
                <c:pt idx="1194">
                  <c:v>178.8</c:v>
                </c:pt>
                <c:pt idx="1195">
                  <c:v>178.5</c:v>
                </c:pt>
                <c:pt idx="1196">
                  <c:v>178.4</c:v>
                </c:pt>
                <c:pt idx="1197">
                  <c:v>178.4</c:v>
                </c:pt>
                <c:pt idx="1198">
                  <c:v>178.4</c:v>
                </c:pt>
                <c:pt idx="1199">
                  <c:v>178.1</c:v>
                </c:pt>
                <c:pt idx="1200">
                  <c:v>178</c:v>
                </c:pt>
                <c:pt idx="1201">
                  <c:v>177.9</c:v>
                </c:pt>
                <c:pt idx="1202">
                  <c:v>177.9</c:v>
                </c:pt>
                <c:pt idx="1203">
                  <c:v>178.4</c:v>
                </c:pt>
                <c:pt idx="1204">
                  <c:v>178.8</c:v>
                </c:pt>
                <c:pt idx="1205">
                  <c:v>179.1</c:v>
                </c:pt>
                <c:pt idx="1206">
                  <c:v>179.8</c:v>
                </c:pt>
                <c:pt idx="1207">
                  <c:v>180.6</c:v>
                </c:pt>
                <c:pt idx="1208">
                  <c:v>180.7</c:v>
                </c:pt>
                <c:pt idx="1209">
                  <c:v>180.6</c:v>
                </c:pt>
                <c:pt idx="1210">
                  <c:v>180.8</c:v>
                </c:pt>
                <c:pt idx="1211">
                  <c:v>180.7</c:v>
                </c:pt>
                <c:pt idx="1212">
                  <c:v>180.8</c:v>
                </c:pt>
                <c:pt idx="1213">
                  <c:v>184</c:v>
                </c:pt>
                <c:pt idx="1214">
                  <c:v>184.3</c:v>
                </c:pt>
                <c:pt idx="1215">
                  <c:v>184.4</c:v>
                </c:pt>
                <c:pt idx="1216">
                  <c:v>184.1</c:v>
                </c:pt>
                <c:pt idx="1217">
                  <c:v>183.8</c:v>
                </c:pt>
                <c:pt idx="1218">
                  <c:v>185.1</c:v>
                </c:pt>
                <c:pt idx="1219">
                  <c:v>185.3</c:v>
                </c:pt>
                <c:pt idx="1220">
                  <c:v>185.4</c:v>
                </c:pt>
                <c:pt idx="1221">
                  <c:v>185.9</c:v>
                </c:pt>
                <c:pt idx="1222">
                  <c:v>186</c:v>
                </c:pt>
                <c:pt idx="1223">
                  <c:v>186.6</c:v>
                </c:pt>
                <c:pt idx="1224">
                  <c:v>188.1</c:v>
                </c:pt>
                <c:pt idx="1225">
                  <c:v>189</c:v>
                </c:pt>
                <c:pt idx="1226">
                  <c:v>191.5</c:v>
                </c:pt>
                <c:pt idx="1227">
                  <c:v>191.6</c:v>
                </c:pt>
                <c:pt idx="1228">
                  <c:v>190.5</c:v>
                </c:pt>
                <c:pt idx="1229">
                  <c:v>189.4</c:v>
                </c:pt>
                <c:pt idx="1230">
                  <c:v>190</c:v>
                </c:pt>
                <c:pt idx="1231">
                  <c:v>188.7</c:v>
                </c:pt>
                <c:pt idx="1232">
                  <c:v>188.1</c:v>
                </c:pt>
                <c:pt idx="1233">
                  <c:v>187.9</c:v>
                </c:pt>
                <c:pt idx="1234">
                  <c:v>187.8</c:v>
                </c:pt>
                <c:pt idx="1235">
                  <c:v>188.2</c:v>
                </c:pt>
                <c:pt idx="1236">
                  <c:v>186.3</c:v>
                </c:pt>
                <c:pt idx="1237">
                  <c:v>187.8</c:v>
                </c:pt>
                <c:pt idx="1238">
                  <c:v>189</c:v>
                </c:pt>
                <c:pt idx="1239">
                  <c:v>188.7</c:v>
                </c:pt>
                <c:pt idx="1240">
                  <c:v>189.9</c:v>
                </c:pt>
                <c:pt idx="1241">
                  <c:v>189.8</c:v>
                </c:pt>
                <c:pt idx="1242">
                  <c:v>190.5</c:v>
                </c:pt>
                <c:pt idx="1243">
                  <c:v>190.8</c:v>
                </c:pt>
                <c:pt idx="1244">
                  <c:v>191.5</c:v>
                </c:pt>
                <c:pt idx="1245">
                  <c:v>191.5</c:v>
                </c:pt>
                <c:pt idx="1246">
                  <c:v>192.2</c:v>
                </c:pt>
                <c:pt idx="1247">
                  <c:v>193.2</c:v>
                </c:pt>
                <c:pt idx="1248">
                  <c:v>191.7</c:v>
                </c:pt>
                <c:pt idx="1249">
                  <c:v>192</c:v>
                </c:pt>
                <c:pt idx="1250">
                  <c:v>191.7</c:v>
                </c:pt>
                <c:pt idx="1251">
                  <c:v>191</c:v>
                </c:pt>
                <c:pt idx="1252">
                  <c:v>191.5</c:v>
                </c:pt>
                <c:pt idx="1253">
                  <c:v>191.8</c:v>
                </c:pt>
                <c:pt idx="1254">
                  <c:v>192.1</c:v>
                </c:pt>
                <c:pt idx="1255">
                  <c:v>191.9</c:v>
                </c:pt>
                <c:pt idx="1256">
                  <c:v>192.2</c:v>
                </c:pt>
                <c:pt idx="1257">
                  <c:v>192.2</c:v>
                </c:pt>
                <c:pt idx="1258">
                  <c:v>191.3</c:v>
                </c:pt>
                <c:pt idx="1259">
                  <c:v>196.8</c:v>
                </c:pt>
                <c:pt idx="1260">
                  <c:v>197.6</c:v>
                </c:pt>
                <c:pt idx="1261">
                  <c:v>198.2</c:v>
                </c:pt>
                <c:pt idx="1262">
                  <c:v>199.4</c:v>
                </c:pt>
                <c:pt idx="1263">
                  <c:v>200.2</c:v>
                </c:pt>
                <c:pt idx="1264">
                  <c:v>200.5</c:v>
                </c:pt>
                <c:pt idx="1265">
                  <c:v>201.8</c:v>
                </c:pt>
                <c:pt idx="1266">
                  <c:v>202.8</c:v>
                </c:pt>
                <c:pt idx="1267">
                  <c:v>202.6</c:v>
                </c:pt>
                <c:pt idx="1268">
                  <c:v>203.5</c:v>
                </c:pt>
                <c:pt idx="1269">
                  <c:v>202.8</c:v>
                </c:pt>
                <c:pt idx="1270">
                  <c:v>202.8</c:v>
                </c:pt>
                <c:pt idx="1271">
                  <c:v>202.3</c:v>
                </c:pt>
                <c:pt idx="1272">
                  <c:v>202.5</c:v>
                </c:pt>
                <c:pt idx="1273">
                  <c:v>202.3</c:v>
                </c:pt>
                <c:pt idx="1274">
                  <c:v>202.2</c:v>
                </c:pt>
                <c:pt idx="1275">
                  <c:v>201.8</c:v>
                </c:pt>
                <c:pt idx="1276">
                  <c:v>201.6</c:v>
                </c:pt>
                <c:pt idx="1277">
                  <c:v>202.8</c:v>
                </c:pt>
                <c:pt idx="1278">
                  <c:v>203.9</c:v>
                </c:pt>
                <c:pt idx="1279">
                  <c:v>204.3</c:v>
                </c:pt>
                <c:pt idx="1280">
                  <c:v>203.4</c:v>
                </c:pt>
                <c:pt idx="1281">
                  <c:v>205.1</c:v>
                </c:pt>
                <c:pt idx="1282">
                  <c:v>207.9</c:v>
                </c:pt>
                <c:pt idx="1283">
                  <c:v>209.2</c:v>
                </c:pt>
                <c:pt idx="1284">
                  <c:v>212</c:v>
                </c:pt>
                <c:pt idx="1285">
                  <c:v>211.9</c:v>
                </c:pt>
                <c:pt idx="1286">
                  <c:v>215.4</c:v>
                </c:pt>
                <c:pt idx="1287">
                  <c:v>217.2</c:v>
                </c:pt>
                <c:pt idx="1288">
                  <c:v>216.3</c:v>
                </c:pt>
                <c:pt idx="1289">
                  <c:v>216.4</c:v>
                </c:pt>
                <c:pt idx="1290">
                  <c:v>217.2</c:v>
                </c:pt>
                <c:pt idx="1291">
                  <c:v>214.1</c:v>
                </c:pt>
                <c:pt idx="1292">
                  <c:v>213</c:v>
                </c:pt>
                <c:pt idx="1293">
                  <c:v>212.3</c:v>
                </c:pt>
                <c:pt idx="1294">
                  <c:v>212.1</c:v>
                </c:pt>
                <c:pt idx="1295">
                  <c:v>212.7</c:v>
                </c:pt>
                <c:pt idx="1296">
                  <c:v>213.4</c:v>
                </c:pt>
                <c:pt idx="1297">
                  <c:v>213.5</c:v>
                </c:pt>
                <c:pt idx="1298">
                  <c:v>213.8</c:v>
                </c:pt>
                <c:pt idx="1299">
                  <c:v>213.3</c:v>
                </c:pt>
                <c:pt idx="1300">
                  <c:v>212.6</c:v>
                </c:pt>
                <c:pt idx="1301">
                  <c:v>213.6</c:v>
                </c:pt>
                <c:pt idx="1302">
                  <c:v>215.9</c:v>
                </c:pt>
                <c:pt idx="1303">
                  <c:v>218.6</c:v>
                </c:pt>
                <c:pt idx="1304">
                  <c:v>218.6</c:v>
                </c:pt>
                <c:pt idx="1305">
                  <c:v>218.4</c:v>
                </c:pt>
                <c:pt idx="1306">
                  <c:v>218</c:v>
                </c:pt>
                <c:pt idx="1307">
                  <c:v>217.5</c:v>
                </c:pt>
                <c:pt idx="1308">
                  <c:v>217.2</c:v>
                </c:pt>
                <c:pt idx="1309">
                  <c:v>217.2</c:v>
                </c:pt>
                <c:pt idx="1310">
                  <c:v>219.7</c:v>
                </c:pt>
                <c:pt idx="1311">
                  <c:v>222.8</c:v>
                </c:pt>
                <c:pt idx="1312">
                  <c:v>225.2</c:v>
                </c:pt>
                <c:pt idx="1313">
                  <c:v>224.9</c:v>
                </c:pt>
                <c:pt idx="1314">
                  <c:v>225.9</c:v>
                </c:pt>
                <c:pt idx="1315">
                  <c:v>225.9</c:v>
                </c:pt>
                <c:pt idx="1316">
                  <c:v>225.8</c:v>
                </c:pt>
                <c:pt idx="1317">
                  <c:v>226.2</c:v>
                </c:pt>
                <c:pt idx="1318">
                  <c:v>226.3</c:v>
                </c:pt>
                <c:pt idx="1319">
                  <c:v>225.9</c:v>
                </c:pt>
                <c:pt idx="1320">
                  <c:v>225</c:v>
                </c:pt>
                <c:pt idx="1321">
                  <c:v>224.8</c:v>
                </c:pt>
                <c:pt idx="1322">
                  <c:v>225.7</c:v>
                </c:pt>
                <c:pt idx="1323">
                  <c:v>224.9</c:v>
                </c:pt>
                <c:pt idx="1324">
                  <c:v>225.5</c:v>
                </c:pt>
                <c:pt idx="1325">
                  <c:v>224.7</c:v>
                </c:pt>
                <c:pt idx="1326">
                  <c:v>224.4</c:v>
                </c:pt>
                <c:pt idx="1327">
                  <c:v>225.8</c:v>
                </c:pt>
                <c:pt idx="1328">
                  <c:v>225.9</c:v>
                </c:pt>
                <c:pt idx="1329">
                  <c:v>224.2</c:v>
                </c:pt>
                <c:pt idx="1330">
                  <c:v>222.7</c:v>
                </c:pt>
                <c:pt idx="1331">
                  <c:v>222.5</c:v>
                </c:pt>
                <c:pt idx="1332">
                  <c:v>222.8</c:v>
                </c:pt>
                <c:pt idx="1333">
                  <c:v>224.5</c:v>
                </c:pt>
                <c:pt idx="1334">
                  <c:v>227.7</c:v>
                </c:pt>
                <c:pt idx="1335">
                  <c:v>228.4</c:v>
                </c:pt>
                <c:pt idx="1336">
                  <c:v>227.1</c:v>
                </c:pt>
                <c:pt idx="1337">
                  <c:v>227.5</c:v>
                </c:pt>
                <c:pt idx="1338">
                  <c:v>225.3</c:v>
                </c:pt>
                <c:pt idx="1339">
                  <c:v>240.3</c:v>
                </c:pt>
                <c:pt idx="1340">
                  <c:v>227.9</c:v>
                </c:pt>
                <c:pt idx="1341">
                  <c:v>185.6</c:v>
                </c:pt>
                <c:pt idx="1342">
                  <c:v>197.8</c:v>
                </c:pt>
                <c:pt idx="1343">
                  <c:v>71.599999999999994</c:v>
                </c:pt>
                <c:pt idx="1344">
                  <c:v>71.900000000000006</c:v>
                </c:pt>
                <c:pt idx="1345">
                  <c:v>71.5</c:v>
                </c:pt>
                <c:pt idx="1346">
                  <c:v>72.400000000000006</c:v>
                </c:pt>
                <c:pt idx="1347">
                  <c:v>73</c:v>
                </c:pt>
                <c:pt idx="1348">
                  <c:v>73.2</c:v>
                </c:pt>
                <c:pt idx="1349">
                  <c:v>73.5</c:v>
                </c:pt>
                <c:pt idx="1350">
                  <c:v>74.3</c:v>
                </c:pt>
                <c:pt idx="1351">
                  <c:v>75.099999999999994</c:v>
                </c:pt>
                <c:pt idx="1352">
                  <c:v>75.099999999999994</c:v>
                </c:pt>
                <c:pt idx="1353">
                  <c:v>76</c:v>
                </c:pt>
                <c:pt idx="1354">
                  <c:v>75.3</c:v>
                </c:pt>
                <c:pt idx="1355">
                  <c:v>76.099999999999994</c:v>
                </c:pt>
                <c:pt idx="1356">
                  <c:v>75.599999999999994</c:v>
                </c:pt>
                <c:pt idx="1357">
                  <c:v>75.8</c:v>
                </c:pt>
                <c:pt idx="1358">
                  <c:v>77.5</c:v>
                </c:pt>
                <c:pt idx="1359">
                  <c:v>130.9</c:v>
                </c:pt>
                <c:pt idx="1360">
                  <c:v>161.19999999999999</c:v>
                </c:pt>
                <c:pt idx="1361">
                  <c:v>126.5</c:v>
                </c:pt>
                <c:pt idx="1362">
                  <c:v>126.7</c:v>
                </c:pt>
                <c:pt idx="1363">
                  <c:v>125.7</c:v>
                </c:pt>
                <c:pt idx="1364">
                  <c:v>125.7</c:v>
                </c:pt>
                <c:pt idx="1365">
                  <c:v>125.4</c:v>
                </c:pt>
                <c:pt idx="1366">
                  <c:v>124.4</c:v>
                </c:pt>
                <c:pt idx="1367">
                  <c:v>124.6</c:v>
                </c:pt>
                <c:pt idx="1368">
                  <c:v>124.9</c:v>
                </c:pt>
                <c:pt idx="1369">
                  <c:v>125</c:v>
                </c:pt>
                <c:pt idx="1370">
                  <c:v>124.9</c:v>
                </c:pt>
                <c:pt idx="1371">
                  <c:v>124.5</c:v>
                </c:pt>
                <c:pt idx="1372">
                  <c:v>124.2</c:v>
                </c:pt>
                <c:pt idx="1373">
                  <c:v>123.8</c:v>
                </c:pt>
                <c:pt idx="1374">
                  <c:v>123.2</c:v>
                </c:pt>
                <c:pt idx="1375">
                  <c:v>123.2</c:v>
                </c:pt>
                <c:pt idx="1376">
                  <c:v>122.7</c:v>
                </c:pt>
                <c:pt idx="1377">
                  <c:v>122.7</c:v>
                </c:pt>
                <c:pt idx="1378">
                  <c:v>122</c:v>
                </c:pt>
                <c:pt idx="1379">
                  <c:v>121.3</c:v>
                </c:pt>
                <c:pt idx="1380">
                  <c:v>121.7</c:v>
                </c:pt>
                <c:pt idx="1381">
                  <c:v>121.7</c:v>
                </c:pt>
                <c:pt idx="1382">
                  <c:v>123.1</c:v>
                </c:pt>
                <c:pt idx="1383">
                  <c:v>123.2</c:v>
                </c:pt>
                <c:pt idx="1384">
                  <c:v>123.7</c:v>
                </c:pt>
                <c:pt idx="1385">
                  <c:v>123.4</c:v>
                </c:pt>
                <c:pt idx="1386">
                  <c:v>121.8</c:v>
                </c:pt>
                <c:pt idx="1387">
                  <c:v>121.5</c:v>
                </c:pt>
                <c:pt idx="1388">
                  <c:v>120.9</c:v>
                </c:pt>
                <c:pt idx="1389">
                  <c:v>120.9</c:v>
                </c:pt>
                <c:pt idx="1390">
                  <c:v>120.9</c:v>
                </c:pt>
                <c:pt idx="1391">
                  <c:v>122</c:v>
                </c:pt>
                <c:pt idx="1392">
                  <c:v>121.8</c:v>
                </c:pt>
                <c:pt idx="1393">
                  <c:v>121.5</c:v>
                </c:pt>
                <c:pt idx="1394">
                  <c:v>121.2</c:v>
                </c:pt>
                <c:pt idx="1395">
                  <c:v>121.3</c:v>
                </c:pt>
                <c:pt idx="1396">
                  <c:v>120.6</c:v>
                </c:pt>
                <c:pt idx="1397">
                  <c:v>120.1</c:v>
                </c:pt>
                <c:pt idx="1398">
                  <c:v>119.7</c:v>
                </c:pt>
                <c:pt idx="1399">
                  <c:v>118.9</c:v>
                </c:pt>
                <c:pt idx="1400">
                  <c:v>119.2</c:v>
                </c:pt>
                <c:pt idx="1401">
                  <c:v>118.9</c:v>
                </c:pt>
                <c:pt idx="1402">
                  <c:v>119.4</c:v>
                </c:pt>
                <c:pt idx="1403">
                  <c:v>119.8</c:v>
                </c:pt>
                <c:pt idx="1404">
                  <c:v>120.9</c:v>
                </c:pt>
                <c:pt idx="1405">
                  <c:v>120.7</c:v>
                </c:pt>
                <c:pt idx="1406">
                  <c:v>121.3</c:v>
                </c:pt>
                <c:pt idx="1407">
                  <c:v>122.2</c:v>
                </c:pt>
                <c:pt idx="1408">
                  <c:v>121.7</c:v>
                </c:pt>
                <c:pt idx="1409">
                  <c:v>121.3</c:v>
                </c:pt>
                <c:pt idx="1410">
                  <c:v>121.7</c:v>
                </c:pt>
                <c:pt idx="1411">
                  <c:v>121</c:v>
                </c:pt>
                <c:pt idx="1412">
                  <c:v>121.1</c:v>
                </c:pt>
                <c:pt idx="1413">
                  <c:v>121.1</c:v>
                </c:pt>
                <c:pt idx="1414">
                  <c:v>121</c:v>
                </c:pt>
                <c:pt idx="1415">
                  <c:v>120.4</c:v>
                </c:pt>
                <c:pt idx="1416">
                  <c:v>119.5</c:v>
                </c:pt>
                <c:pt idx="1417">
                  <c:v>119.3</c:v>
                </c:pt>
                <c:pt idx="1418">
                  <c:v>119.3</c:v>
                </c:pt>
                <c:pt idx="1419">
                  <c:v>119.9</c:v>
                </c:pt>
                <c:pt idx="1420">
                  <c:v>119.8</c:v>
                </c:pt>
                <c:pt idx="1421">
                  <c:v>120.2</c:v>
                </c:pt>
                <c:pt idx="1422">
                  <c:v>119.9</c:v>
                </c:pt>
                <c:pt idx="1423">
                  <c:v>119.8</c:v>
                </c:pt>
                <c:pt idx="1424">
                  <c:v>118.9</c:v>
                </c:pt>
                <c:pt idx="1425">
                  <c:v>118.7</c:v>
                </c:pt>
                <c:pt idx="1426">
                  <c:v>117.5</c:v>
                </c:pt>
                <c:pt idx="1427">
                  <c:v>117.2</c:v>
                </c:pt>
                <c:pt idx="1428">
                  <c:v>116.3</c:v>
                </c:pt>
                <c:pt idx="1429">
                  <c:v>116.3</c:v>
                </c:pt>
                <c:pt idx="1430">
                  <c:v>115.7</c:v>
                </c:pt>
                <c:pt idx="1431">
                  <c:v>115.6</c:v>
                </c:pt>
                <c:pt idx="1432">
                  <c:v>115.7</c:v>
                </c:pt>
                <c:pt idx="1433">
                  <c:v>115.6</c:v>
                </c:pt>
                <c:pt idx="1434">
                  <c:v>115.3</c:v>
                </c:pt>
                <c:pt idx="1435">
                  <c:v>115.2</c:v>
                </c:pt>
                <c:pt idx="1436">
                  <c:v>114.1</c:v>
                </c:pt>
                <c:pt idx="1437">
                  <c:v>114.1</c:v>
                </c:pt>
                <c:pt idx="1438">
                  <c:v>114.3</c:v>
                </c:pt>
                <c:pt idx="1439">
                  <c:v>114.7</c:v>
                </c:pt>
                <c:pt idx="1440">
                  <c:v>117.4</c:v>
                </c:pt>
                <c:pt idx="1441">
                  <c:v>120.1</c:v>
                </c:pt>
                <c:pt idx="1442">
                  <c:v>123.5</c:v>
                </c:pt>
                <c:pt idx="1443">
                  <c:v>125.9</c:v>
                </c:pt>
                <c:pt idx="1444">
                  <c:v>127.1</c:v>
                </c:pt>
                <c:pt idx="1445">
                  <c:v>128.80000000000001</c:v>
                </c:pt>
                <c:pt idx="1446">
                  <c:v>129.19999999999999</c:v>
                </c:pt>
                <c:pt idx="1447">
                  <c:v>128.6</c:v>
                </c:pt>
                <c:pt idx="1448">
                  <c:v>127</c:v>
                </c:pt>
                <c:pt idx="1449">
                  <c:v>125.6</c:v>
                </c:pt>
                <c:pt idx="1450">
                  <c:v>124.8</c:v>
                </c:pt>
                <c:pt idx="1451">
                  <c:v>123.9</c:v>
                </c:pt>
                <c:pt idx="1452">
                  <c:v>123</c:v>
                </c:pt>
                <c:pt idx="1453">
                  <c:v>122.8</c:v>
                </c:pt>
                <c:pt idx="1454">
                  <c:v>121.7</c:v>
                </c:pt>
                <c:pt idx="1455">
                  <c:v>121</c:v>
                </c:pt>
                <c:pt idx="1456">
                  <c:v>119.5</c:v>
                </c:pt>
                <c:pt idx="1457">
                  <c:v>118.6</c:v>
                </c:pt>
                <c:pt idx="1458">
                  <c:v>118</c:v>
                </c:pt>
                <c:pt idx="1459">
                  <c:v>117.3</c:v>
                </c:pt>
                <c:pt idx="1460">
                  <c:v>117.6</c:v>
                </c:pt>
                <c:pt idx="1461">
                  <c:v>118.4</c:v>
                </c:pt>
                <c:pt idx="1462">
                  <c:v>118.8</c:v>
                </c:pt>
                <c:pt idx="1463">
                  <c:v>119.4</c:v>
                </c:pt>
                <c:pt idx="1464">
                  <c:v>123.1</c:v>
                </c:pt>
                <c:pt idx="1465">
                  <c:v>124.8</c:v>
                </c:pt>
                <c:pt idx="1466">
                  <c:v>126.1</c:v>
                </c:pt>
                <c:pt idx="1467">
                  <c:v>128.80000000000001</c:v>
                </c:pt>
                <c:pt idx="1468">
                  <c:v>129.80000000000001</c:v>
                </c:pt>
                <c:pt idx="1469">
                  <c:v>128.6</c:v>
                </c:pt>
                <c:pt idx="1470">
                  <c:v>126.6</c:v>
                </c:pt>
                <c:pt idx="1471">
                  <c:v>126.5</c:v>
                </c:pt>
                <c:pt idx="1472">
                  <c:v>126.4</c:v>
                </c:pt>
                <c:pt idx="1473">
                  <c:v>126.7</c:v>
                </c:pt>
                <c:pt idx="1474">
                  <c:v>126.5</c:v>
                </c:pt>
                <c:pt idx="1475">
                  <c:v>127</c:v>
                </c:pt>
                <c:pt idx="1476">
                  <c:v>125.8</c:v>
                </c:pt>
                <c:pt idx="1477">
                  <c:v>124.9</c:v>
                </c:pt>
                <c:pt idx="1478">
                  <c:v>123.9</c:v>
                </c:pt>
                <c:pt idx="1479">
                  <c:v>123</c:v>
                </c:pt>
                <c:pt idx="1480">
                  <c:v>127.9</c:v>
                </c:pt>
                <c:pt idx="1481">
                  <c:v>132.80000000000001</c:v>
                </c:pt>
                <c:pt idx="1482">
                  <c:v>131.30000000000001</c:v>
                </c:pt>
                <c:pt idx="1483">
                  <c:v>129.69999999999999</c:v>
                </c:pt>
                <c:pt idx="1484">
                  <c:v>128.9</c:v>
                </c:pt>
                <c:pt idx="1485">
                  <c:v>128</c:v>
                </c:pt>
                <c:pt idx="1486">
                  <c:v>127.3</c:v>
                </c:pt>
                <c:pt idx="1487">
                  <c:v>125.5</c:v>
                </c:pt>
                <c:pt idx="1488">
                  <c:v>124</c:v>
                </c:pt>
                <c:pt idx="1489">
                  <c:v>123.3</c:v>
                </c:pt>
                <c:pt idx="1490">
                  <c:v>123.4</c:v>
                </c:pt>
                <c:pt idx="1491">
                  <c:v>123</c:v>
                </c:pt>
                <c:pt idx="1492">
                  <c:v>123</c:v>
                </c:pt>
                <c:pt idx="1493">
                  <c:v>131.80000000000001</c:v>
                </c:pt>
                <c:pt idx="1494">
                  <c:v>133.30000000000001</c:v>
                </c:pt>
                <c:pt idx="1495">
                  <c:v>133.4</c:v>
                </c:pt>
                <c:pt idx="1496">
                  <c:v>132.30000000000001</c:v>
                </c:pt>
                <c:pt idx="1497">
                  <c:v>129.6</c:v>
                </c:pt>
                <c:pt idx="1498">
                  <c:v>129.4</c:v>
                </c:pt>
                <c:pt idx="1499">
                  <c:v>128</c:v>
                </c:pt>
                <c:pt idx="1500">
                  <c:v>128.80000000000001</c:v>
                </c:pt>
                <c:pt idx="1501">
                  <c:v>134.30000000000001</c:v>
                </c:pt>
                <c:pt idx="1502">
                  <c:v>137.30000000000001</c:v>
                </c:pt>
                <c:pt idx="1503">
                  <c:v>142.19999999999999</c:v>
                </c:pt>
                <c:pt idx="1504">
                  <c:v>140.69999999999999</c:v>
                </c:pt>
                <c:pt idx="1505">
                  <c:v>139.69999999999999</c:v>
                </c:pt>
                <c:pt idx="1506">
                  <c:v>141.19999999999999</c:v>
                </c:pt>
                <c:pt idx="1507">
                  <c:v>139.19999999999999</c:v>
                </c:pt>
                <c:pt idx="1508">
                  <c:v>136.6</c:v>
                </c:pt>
                <c:pt idx="1509">
                  <c:v>139.1</c:v>
                </c:pt>
                <c:pt idx="1510">
                  <c:v>138.80000000000001</c:v>
                </c:pt>
                <c:pt idx="1511">
                  <c:v>138.80000000000001</c:v>
                </c:pt>
                <c:pt idx="1512">
                  <c:v>140.6</c:v>
                </c:pt>
                <c:pt idx="1513">
                  <c:v>139.80000000000001</c:v>
                </c:pt>
                <c:pt idx="1514">
                  <c:v>138.19999999999999</c:v>
                </c:pt>
                <c:pt idx="1515">
                  <c:v>137.5</c:v>
                </c:pt>
                <c:pt idx="1516">
                  <c:v>136.6</c:v>
                </c:pt>
                <c:pt idx="1517">
                  <c:v>133.4</c:v>
                </c:pt>
                <c:pt idx="1518">
                  <c:v>131.6</c:v>
                </c:pt>
                <c:pt idx="1519">
                  <c:v>129.69999999999999</c:v>
                </c:pt>
                <c:pt idx="1520">
                  <c:v>128.6</c:v>
                </c:pt>
                <c:pt idx="1521">
                  <c:v>127.9</c:v>
                </c:pt>
                <c:pt idx="1522">
                  <c:v>126.5</c:v>
                </c:pt>
                <c:pt idx="1523">
                  <c:v>125.2</c:v>
                </c:pt>
                <c:pt idx="1524">
                  <c:v>125</c:v>
                </c:pt>
                <c:pt idx="1525">
                  <c:v>124.8</c:v>
                </c:pt>
                <c:pt idx="1526">
                  <c:v>128.6</c:v>
                </c:pt>
                <c:pt idx="1527">
                  <c:v>136.4</c:v>
                </c:pt>
                <c:pt idx="1528">
                  <c:v>138.1</c:v>
                </c:pt>
                <c:pt idx="1529">
                  <c:v>135</c:v>
                </c:pt>
                <c:pt idx="1530">
                  <c:v>134.80000000000001</c:v>
                </c:pt>
                <c:pt idx="1531">
                  <c:v>134.19999999999999</c:v>
                </c:pt>
                <c:pt idx="1532">
                  <c:v>133.30000000000001</c:v>
                </c:pt>
                <c:pt idx="1533">
                  <c:v>133.6</c:v>
                </c:pt>
                <c:pt idx="1534">
                  <c:v>132.9</c:v>
                </c:pt>
                <c:pt idx="1535">
                  <c:v>134.4</c:v>
                </c:pt>
                <c:pt idx="1536">
                  <c:v>134.1</c:v>
                </c:pt>
                <c:pt idx="1537">
                  <c:v>132.4</c:v>
                </c:pt>
                <c:pt idx="1538">
                  <c:v>132</c:v>
                </c:pt>
                <c:pt idx="1539">
                  <c:v>130.1</c:v>
                </c:pt>
                <c:pt idx="1540">
                  <c:v>129.5</c:v>
                </c:pt>
                <c:pt idx="1541">
                  <c:v>132.19999999999999</c:v>
                </c:pt>
                <c:pt idx="1542">
                  <c:v>130.69999999999999</c:v>
                </c:pt>
                <c:pt idx="1543">
                  <c:v>128.30000000000001</c:v>
                </c:pt>
                <c:pt idx="1544">
                  <c:v>128.19999999999999</c:v>
                </c:pt>
                <c:pt idx="1545">
                  <c:v>126.5</c:v>
                </c:pt>
                <c:pt idx="1546">
                  <c:v>125.7</c:v>
                </c:pt>
                <c:pt idx="1547">
                  <c:v>124.1</c:v>
                </c:pt>
                <c:pt idx="1548">
                  <c:v>123.8</c:v>
                </c:pt>
                <c:pt idx="1549">
                  <c:v>124.7</c:v>
                </c:pt>
                <c:pt idx="1550">
                  <c:v>125.2</c:v>
                </c:pt>
                <c:pt idx="1551">
                  <c:v>123.4</c:v>
                </c:pt>
                <c:pt idx="1552">
                  <c:v>124.5</c:v>
                </c:pt>
                <c:pt idx="1553">
                  <c:v>123.3</c:v>
                </c:pt>
                <c:pt idx="1554">
                  <c:v>123.9</c:v>
                </c:pt>
                <c:pt idx="1555">
                  <c:v>125.7</c:v>
                </c:pt>
                <c:pt idx="1556">
                  <c:v>127.7</c:v>
                </c:pt>
                <c:pt idx="1557">
                  <c:v>132.19999999999999</c:v>
                </c:pt>
                <c:pt idx="1558">
                  <c:v>132.80000000000001</c:v>
                </c:pt>
                <c:pt idx="1559">
                  <c:v>129.5</c:v>
                </c:pt>
                <c:pt idx="1560">
                  <c:v>131.19999999999999</c:v>
                </c:pt>
                <c:pt idx="1561">
                  <c:v>132.80000000000001</c:v>
                </c:pt>
                <c:pt idx="1562">
                  <c:v>134</c:v>
                </c:pt>
                <c:pt idx="1563">
                  <c:v>134.30000000000001</c:v>
                </c:pt>
                <c:pt idx="1564">
                  <c:v>136.19999999999999</c:v>
                </c:pt>
                <c:pt idx="1565">
                  <c:v>136.1</c:v>
                </c:pt>
                <c:pt idx="1566">
                  <c:v>133.19999999999999</c:v>
                </c:pt>
                <c:pt idx="1567">
                  <c:v>130.6</c:v>
                </c:pt>
                <c:pt idx="1568">
                  <c:v>128.4</c:v>
                </c:pt>
                <c:pt idx="1569">
                  <c:v>127.2</c:v>
                </c:pt>
                <c:pt idx="1570">
                  <c:v>125.5</c:v>
                </c:pt>
                <c:pt idx="1571">
                  <c:v>124.3</c:v>
                </c:pt>
                <c:pt idx="1572">
                  <c:v>122.9</c:v>
                </c:pt>
                <c:pt idx="1573">
                  <c:v>122</c:v>
                </c:pt>
                <c:pt idx="1574">
                  <c:v>122.7</c:v>
                </c:pt>
                <c:pt idx="1575">
                  <c:v>128.6</c:v>
                </c:pt>
                <c:pt idx="1576">
                  <c:v>131</c:v>
                </c:pt>
                <c:pt idx="1577">
                  <c:v>125.9</c:v>
                </c:pt>
                <c:pt idx="1578">
                  <c:v>123.1</c:v>
                </c:pt>
                <c:pt idx="1579">
                  <c:v>121.3</c:v>
                </c:pt>
                <c:pt idx="1580">
                  <c:v>120.5</c:v>
                </c:pt>
                <c:pt idx="1581">
                  <c:v>118.7</c:v>
                </c:pt>
                <c:pt idx="1582">
                  <c:v>118.2</c:v>
                </c:pt>
                <c:pt idx="1583">
                  <c:v>119.2</c:v>
                </c:pt>
                <c:pt idx="1584">
                  <c:v>120.1</c:v>
                </c:pt>
                <c:pt idx="1585">
                  <c:v>118.6</c:v>
                </c:pt>
                <c:pt idx="1586">
                  <c:v>118.4</c:v>
                </c:pt>
                <c:pt idx="1587">
                  <c:v>120.4</c:v>
                </c:pt>
                <c:pt idx="1588">
                  <c:v>119.2</c:v>
                </c:pt>
                <c:pt idx="1589">
                  <c:v>118.9</c:v>
                </c:pt>
                <c:pt idx="1590">
                  <c:v>118</c:v>
                </c:pt>
                <c:pt idx="1591">
                  <c:v>117.9</c:v>
                </c:pt>
                <c:pt idx="1592">
                  <c:v>117</c:v>
                </c:pt>
                <c:pt idx="1593">
                  <c:v>116.8</c:v>
                </c:pt>
                <c:pt idx="1594">
                  <c:v>117.7</c:v>
                </c:pt>
                <c:pt idx="1595">
                  <c:v>117.9</c:v>
                </c:pt>
                <c:pt idx="1596">
                  <c:v>116.5</c:v>
                </c:pt>
                <c:pt idx="1597">
                  <c:v>119.4</c:v>
                </c:pt>
                <c:pt idx="1598">
                  <c:v>118.6</c:v>
                </c:pt>
                <c:pt idx="1599">
                  <c:v>125.3</c:v>
                </c:pt>
                <c:pt idx="1600">
                  <c:v>134.1</c:v>
                </c:pt>
                <c:pt idx="1601">
                  <c:v>146.19999999999999</c:v>
                </c:pt>
                <c:pt idx="1602">
                  <c:v>151.4</c:v>
                </c:pt>
                <c:pt idx="1603">
                  <c:v>144.4</c:v>
                </c:pt>
                <c:pt idx="1604">
                  <c:v>142.30000000000001</c:v>
                </c:pt>
                <c:pt idx="1605">
                  <c:v>146.19999999999999</c:v>
                </c:pt>
                <c:pt idx="1606">
                  <c:v>141</c:v>
                </c:pt>
                <c:pt idx="1607">
                  <c:v>141.30000000000001</c:v>
                </c:pt>
                <c:pt idx="1608">
                  <c:v>136.1</c:v>
                </c:pt>
                <c:pt idx="1609">
                  <c:v>131.6</c:v>
                </c:pt>
                <c:pt idx="1610">
                  <c:v>128.69999999999999</c:v>
                </c:pt>
                <c:pt idx="1611">
                  <c:v>129.5</c:v>
                </c:pt>
                <c:pt idx="1612">
                  <c:v>128.1</c:v>
                </c:pt>
                <c:pt idx="1613">
                  <c:v>126.1</c:v>
                </c:pt>
                <c:pt idx="1614">
                  <c:v>126.4</c:v>
                </c:pt>
                <c:pt idx="1615">
                  <c:v>125.2</c:v>
                </c:pt>
                <c:pt idx="1616">
                  <c:v>126.7</c:v>
                </c:pt>
                <c:pt idx="1617">
                  <c:v>128.1</c:v>
                </c:pt>
                <c:pt idx="1618">
                  <c:v>130.19999999999999</c:v>
                </c:pt>
                <c:pt idx="1619">
                  <c:v>131.9</c:v>
                </c:pt>
                <c:pt idx="1620">
                  <c:v>133.9</c:v>
                </c:pt>
                <c:pt idx="1621">
                  <c:v>131.19999999999999</c:v>
                </c:pt>
                <c:pt idx="1622">
                  <c:v>129.4</c:v>
                </c:pt>
                <c:pt idx="1623">
                  <c:v>125.6</c:v>
                </c:pt>
                <c:pt idx="1624">
                  <c:v>124</c:v>
                </c:pt>
                <c:pt idx="1625">
                  <c:v>122.2</c:v>
                </c:pt>
                <c:pt idx="1626">
                  <c:v>120.1</c:v>
                </c:pt>
                <c:pt idx="1627">
                  <c:v>119.7</c:v>
                </c:pt>
                <c:pt idx="1628">
                  <c:v>119</c:v>
                </c:pt>
                <c:pt idx="1629">
                  <c:v>118.2</c:v>
                </c:pt>
                <c:pt idx="1630">
                  <c:v>118.1</c:v>
                </c:pt>
                <c:pt idx="1631">
                  <c:v>117.4</c:v>
                </c:pt>
                <c:pt idx="1632">
                  <c:v>117.4</c:v>
                </c:pt>
                <c:pt idx="1633">
                  <c:v>118.9</c:v>
                </c:pt>
                <c:pt idx="1634">
                  <c:v>118.3</c:v>
                </c:pt>
                <c:pt idx="1635">
                  <c:v>119.3</c:v>
                </c:pt>
                <c:pt idx="1636">
                  <c:v>119.5</c:v>
                </c:pt>
                <c:pt idx="1637">
                  <c:v>118.3</c:v>
                </c:pt>
                <c:pt idx="1638">
                  <c:v>116.7</c:v>
                </c:pt>
                <c:pt idx="1639">
                  <c:v>116.4</c:v>
                </c:pt>
                <c:pt idx="1640">
                  <c:v>115.1</c:v>
                </c:pt>
                <c:pt idx="1641">
                  <c:v>115</c:v>
                </c:pt>
                <c:pt idx="1642">
                  <c:v>115.2</c:v>
                </c:pt>
                <c:pt idx="1643">
                  <c:v>116.3</c:v>
                </c:pt>
                <c:pt idx="1644">
                  <c:v>125.8</c:v>
                </c:pt>
                <c:pt idx="1645">
                  <c:v>123.1</c:v>
                </c:pt>
                <c:pt idx="1646">
                  <c:v>121.1</c:v>
                </c:pt>
                <c:pt idx="1647">
                  <c:v>120.6</c:v>
                </c:pt>
                <c:pt idx="1648">
                  <c:v>120.8</c:v>
                </c:pt>
                <c:pt idx="1649">
                  <c:v>122.7</c:v>
                </c:pt>
                <c:pt idx="1650">
                  <c:v>123.6</c:v>
                </c:pt>
                <c:pt idx="1651">
                  <c:v>120.1</c:v>
                </c:pt>
                <c:pt idx="1652">
                  <c:v>118.4</c:v>
                </c:pt>
                <c:pt idx="1653">
                  <c:v>117.5</c:v>
                </c:pt>
                <c:pt idx="1654">
                  <c:v>117.6</c:v>
                </c:pt>
                <c:pt idx="1655">
                  <c:v>122.9</c:v>
                </c:pt>
                <c:pt idx="1656">
                  <c:v>122.3</c:v>
                </c:pt>
                <c:pt idx="1657">
                  <c:v>120.4</c:v>
                </c:pt>
                <c:pt idx="1658">
                  <c:v>117.2</c:v>
                </c:pt>
                <c:pt idx="1659">
                  <c:v>115.1</c:v>
                </c:pt>
                <c:pt idx="1660">
                  <c:v>115</c:v>
                </c:pt>
                <c:pt idx="1661">
                  <c:v>114.6</c:v>
                </c:pt>
                <c:pt idx="1662">
                  <c:v>113.6</c:v>
                </c:pt>
                <c:pt idx="1663">
                  <c:v>113.4</c:v>
                </c:pt>
                <c:pt idx="1664">
                  <c:v>115</c:v>
                </c:pt>
                <c:pt idx="1665">
                  <c:v>121.1</c:v>
                </c:pt>
                <c:pt idx="1666">
                  <c:v>127</c:v>
                </c:pt>
                <c:pt idx="1667">
                  <c:v>129</c:v>
                </c:pt>
                <c:pt idx="1668">
                  <c:v>130</c:v>
                </c:pt>
                <c:pt idx="1669">
                  <c:v>128.80000000000001</c:v>
                </c:pt>
                <c:pt idx="1670">
                  <c:v>125.9</c:v>
                </c:pt>
                <c:pt idx="1671">
                  <c:v>122.1</c:v>
                </c:pt>
                <c:pt idx="1672">
                  <c:v>119.7</c:v>
                </c:pt>
                <c:pt idx="1673">
                  <c:v>117.5</c:v>
                </c:pt>
                <c:pt idx="1674">
                  <c:v>115.7</c:v>
                </c:pt>
                <c:pt idx="1675">
                  <c:v>114.1</c:v>
                </c:pt>
                <c:pt idx="1676">
                  <c:v>113.1</c:v>
                </c:pt>
                <c:pt idx="1677">
                  <c:v>111.8</c:v>
                </c:pt>
                <c:pt idx="1678">
                  <c:v>112.5</c:v>
                </c:pt>
                <c:pt idx="1679">
                  <c:v>114</c:v>
                </c:pt>
                <c:pt idx="1680">
                  <c:v>113</c:v>
                </c:pt>
                <c:pt idx="1681">
                  <c:v>111.2</c:v>
                </c:pt>
                <c:pt idx="1682">
                  <c:v>112.5</c:v>
                </c:pt>
                <c:pt idx="1683">
                  <c:v>112.5</c:v>
                </c:pt>
                <c:pt idx="1684">
                  <c:v>111.8</c:v>
                </c:pt>
                <c:pt idx="1685">
                  <c:v>110.5</c:v>
                </c:pt>
                <c:pt idx="1686">
                  <c:v>110.5</c:v>
                </c:pt>
                <c:pt idx="1687">
                  <c:v>109.1</c:v>
                </c:pt>
                <c:pt idx="1688">
                  <c:v>109.1</c:v>
                </c:pt>
                <c:pt idx="1689">
                  <c:v>109.6</c:v>
                </c:pt>
                <c:pt idx="1690">
                  <c:v>108.8</c:v>
                </c:pt>
                <c:pt idx="1691">
                  <c:v>111</c:v>
                </c:pt>
                <c:pt idx="1692">
                  <c:v>109.7</c:v>
                </c:pt>
                <c:pt idx="1693">
                  <c:v>109.5</c:v>
                </c:pt>
                <c:pt idx="1694">
                  <c:v>109</c:v>
                </c:pt>
                <c:pt idx="1695">
                  <c:v>108.5</c:v>
                </c:pt>
                <c:pt idx="1696">
                  <c:v>108.7</c:v>
                </c:pt>
                <c:pt idx="1697">
                  <c:v>108</c:v>
                </c:pt>
                <c:pt idx="1698">
                  <c:v>107.7</c:v>
                </c:pt>
                <c:pt idx="1699">
                  <c:v>107</c:v>
                </c:pt>
                <c:pt idx="1700">
                  <c:v>107.2</c:v>
                </c:pt>
                <c:pt idx="1701">
                  <c:v>106.9</c:v>
                </c:pt>
                <c:pt idx="1702">
                  <c:v>106.6</c:v>
                </c:pt>
                <c:pt idx="1703">
                  <c:v>107</c:v>
                </c:pt>
                <c:pt idx="1704">
                  <c:v>106.9</c:v>
                </c:pt>
                <c:pt idx="1705">
                  <c:v>106.7</c:v>
                </c:pt>
                <c:pt idx="1706">
                  <c:v>106.7</c:v>
                </c:pt>
                <c:pt idx="1707">
                  <c:v>105.8</c:v>
                </c:pt>
                <c:pt idx="1708">
                  <c:v>105.2</c:v>
                </c:pt>
                <c:pt idx="1709">
                  <c:v>105.5</c:v>
                </c:pt>
                <c:pt idx="1710">
                  <c:v>104.7</c:v>
                </c:pt>
                <c:pt idx="1711">
                  <c:v>104.9</c:v>
                </c:pt>
                <c:pt idx="1712">
                  <c:v>105</c:v>
                </c:pt>
                <c:pt idx="1713">
                  <c:v>104.8</c:v>
                </c:pt>
                <c:pt idx="1714">
                  <c:v>103.6</c:v>
                </c:pt>
                <c:pt idx="1715">
                  <c:v>103.6</c:v>
                </c:pt>
                <c:pt idx="1716">
                  <c:v>103.1</c:v>
                </c:pt>
                <c:pt idx="1717">
                  <c:v>103.3</c:v>
                </c:pt>
                <c:pt idx="1718">
                  <c:v>103.4</c:v>
                </c:pt>
                <c:pt idx="1719">
                  <c:v>104</c:v>
                </c:pt>
                <c:pt idx="1720">
                  <c:v>106.6</c:v>
                </c:pt>
                <c:pt idx="1721">
                  <c:v>106</c:v>
                </c:pt>
                <c:pt idx="1722">
                  <c:v>106.6</c:v>
                </c:pt>
                <c:pt idx="1723">
                  <c:v>109.7</c:v>
                </c:pt>
                <c:pt idx="1724">
                  <c:v>108.8</c:v>
                </c:pt>
                <c:pt idx="1725">
                  <c:v>108.3</c:v>
                </c:pt>
                <c:pt idx="1726">
                  <c:v>108.1</c:v>
                </c:pt>
                <c:pt idx="1727">
                  <c:v>107.5</c:v>
                </c:pt>
                <c:pt idx="1728">
                  <c:v>107.5</c:v>
                </c:pt>
                <c:pt idx="1729">
                  <c:v>106.9</c:v>
                </c:pt>
                <c:pt idx="1730">
                  <c:v>106.3</c:v>
                </c:pt>
                <c:pt idx="1731">
                  <c:v>105.5</c:v>
                </c:pt>
                <c:pt idx="1732">
                  <c:v>104.8</c:v>
                </c:pt>
                <c:pt idx="1733">
                  <c:v>105.1</c:v>
                </c:pt>
                <c:pt idx="1734">
                  <c:v>106.1</c:v>
                </c:pt>
                <c:pt idx="1735">
                  <c:v>104.3</c:v>
                </c:pt>
                <c:pt idx="1736">
                  <c:v>104.1</c:v>
                </c:pt>
                <c:pt idx="1737">
                  <c:v>104.3</c:v>
                </c:pt>
                <c:pt idx="1738">
                  <c:v>104.7</c:v>
                </c:pt>
                <c:pt idx="1739">
                  <c:v>108.4</c:v>
                </c:pt>
                <c:pt idx="1740">
                  <c:v>109.3</c:v>
                </c:pt>
                <c:pt idx="1741">
                  <c:v>108.8</c:v>
                </c:pt>
                <c:pt idx="1742">
                  <c:v>181.5</c:v>
                </c:pt>
                <c:pt idx="1743">
                  <c:v>212.3</c:v>
                </c:pt>
                <c:pt idx="1744">
                  <c:v>210</c:v>
                </c:pt>
                <c:pt idx="1745">
                  <c:v>209.3</c:v>
                </c:pt>
                <c:pt idx="1746">
                  <c:v>207.5</c:v>
                </c:pt>
                <c:pt idx="1747">
                  <c:v>208.5</c:v>
                </c:pt>
                <c:pt idx="1748">
                  <c:v>208.4</c:v>
                </c:pt>
                <c:pt idx="1749">
                  <c:v>207.1</c:v>
                </c:pt>
                <c:pt idx="1750">
                  <c:v>205.6</c:v>
                </c:pt>
                <c:pt idx="1751">
                  <c:v>203.7</c:v>
                </c:pt>
                <c:pt idx="1752">
                  <c:v>202.5</c:v>
                </c:pt>
                <c:pt idx="1753">
                  <c:v>203.6</c:v>
                </c:pt>
                <c:pt idx="1754">
                  <c:v>202.7</c:v>
                </c:pt>
                <c:pt idx="1755">
                  <c:v>202.6</c:v>
                </c:pt>
                <c:pt idx="1756">
                  <c:v>204.9</c:v>
                </c:pt>
                <c:pt idx="1757">
                  <c:v>204.7</c:v>
                </c:pt>
                <c:pt idx="1758">
                  <c:v>206.4</c:v>
                </c:pt>
                <c:pt idx="1759">
                  <c:v>204.5</c:v>
                </c:pt>
                <c:pt idx="1760">
                  <c:v>202.5</c:v>
                </c:pt>
                <c:pt idx="1761">
                  <c:v>200.5</c:v>
                </c:pt>
                <c:pt idx="1762">
                  <c:v>198.6</c:v>
                </c:pt>
                <c:pt idx="1763">
                  <c:v>196.9</c:v>
                </c:pt>
                <c:pt idx="1764">
                  <c:v>199</c:v>
                </c:pt>
                <c:pt idx="1765">
                  <c:v>198.6</c:v>
                </c:pt>
                <c:pt idx="1766">
                  <c:v>200.4</c:v>
                </c:pt>
                <c:pt idx="1767">
                  <c:v>201.5</c:v>
                </c:pt>
                <c:pt idx="1768">
                  <c:v>199.6</c:v>
                </c:pt>
                <c:pt idx="1769">
                  <c:v>201.5</c:v>
                </c:pt>
                <c:pt idx="1770">
                  <c:v>202.7</c:v>
                </c:pt>
                <c:pt idx="1771">
                  <c:v>201.9</c:v>
                </c:pt>
                <c:pt idx="1772">
                  <c:v>200.5</c:v>
                </c:pt>
                <c:pt idx="1773">
                  <c:v>198</c:v>
                </c:pt>
                <c:pt idx="1774">
                  <c:v>196</c:v>
                </c:pt>
                <c:pt idx="1775">
                  <c:v>195</c:v>
                </c:pt>
                <c:pt idx="1776">
                  <c:v>194.4</c:v>
                </c:pt>
                <c:pt idx="1777">
                  <c:v>193.2</c:v>
                </c:pt>
                <c:pt idx="1778">
                  <c:v>192.7</c:v>
                </c:pt>
                <c:pt idx="1779">
                  <c:v>193.9</c:v>
                </c:pt>
                <c:pt idx="1780">
                  <c:v>192</c:v>
                </c:pt>
                <c:pt idx="1781">
                  <c:v>192</c:v>
                </c:pt>
                <c:pt idx="1782">
                  <c:v>191.1</c:v>
                </c:pt>
                <c:pt idx="1783">
                  <c:v>190</c:v>
                </c:pt>
                <c:pt idx="1784">
                  <c:v>188.7</c:v>
                </c:pt>
                <c:pt idx="1785">
                  <c:v>188</c:v>
                </c:pt>
                <c:pt idx="1786">
                  <c:v>188.5</c:v>
                </c:pt>
                <c:pt idx="1787">
                  <c:v>186.8</c:v>
                </c:pt>
                <c:pt idx="1788">
                  <c:v>186.1</c:v>
                </c:pt>
                <c:pt idx="1789">
                  <c:v>185.1</c:v>
                </c:pt>
                <c:pt idx="1790">
                  <c:v>184.9</c:v>
                </c:pt>
                <c:pt idx="1791">
                  <c:v>185.1</c:v>
                </c:pt>
                <c:pt idx="1792">
                  <c:v>181.7</c:v>
                </c:pt>
                <c:pt idx="1793">
                  <c:v>181.4</c:v>
                </c:pt>
                <c:pt idx="1794">
                  <c:v>188.5</c:v>
                </c:pt>
                <c:pt idx="1795">
                  <c:v>190.9</c:v>
                </c:pt>
                <c:pt idx="1796">
                  <c:v>190.1</c:v>
                </c:pt>
                <c:pt idx="1797">
                  <c:v>190.9</c:v>
                </c:pt>
                <c:pt idx="1798">
                  <c:v>190.1</c:v>
                </c:pt>
                <c:pt idx="1799">
                  <c:v>188.1</c:v>
                </c:pt>
                <c:pt idx="1800">
                  <c:v>187.9</c:v>
                </c:pt>
                <c:pt idx="1801">
                  <c:v>188.4</c:v>
                </c:pt>
                <c:pt idx="1802">
                  <c:v>187.5</c:v>
                </c:pt>
                <c:pt idx="1803">
                  <c:v>187.9</c:v>
                </c:pt>
                <c:pt idx="1804">
                  <c:v>186.9</c:v>
                </c:pt>
                <c:pt idx="1805">
                  <c:v>186.6</c:v>
                </c:pt>
                <c:pt idx="1806">
                  <c:v>187.2</c:v>
                </c:pt>
                <c:pt idx="1807">
                  <c:v>184.6</c:v>
                </c:pt>
                <c:pt idx="1808">
                  <c:v>184.3</c:v>
                </c:pt>
                <c:pt idx="1809">
                  <c:v>183.9</c:v>
                </c:pt>
                <c:pt idx="1810">
                  <c:v>183.7</c:v>
                </c:pt>
                <c:pt idx="1811">
                  <c:v>184.2</c:v>
                </c:pt>
                <c:pt idx="1812">
                  <c:v>180.8</c:v>
                </c:pt>
                <c:pt idx="1813">
                  <c:v>178.5</c:v>
                </c:pt>
                <c:pt idx="1814">
                  <c:v>180.6</c:v>
                </c:pt>
                <c:pt idx="1815">
                  <c:v>180.8</c:v>
                </c:pt>
                <c:pt idx="1816">
                  <c:v>180.1</c:v>
                </c:pt>
                <c:pt idx="1817">
                  <c:v>178.7</c:v>
                </c:pt>
                <c:pt idx="1818">
                  <c:v>178.2</c:v>
                </c:pt>
                <c:pt idx="1819">
                  <c:v>178.2</c:v>
                </c:pt>
                <c:pt idx="1820">
                  <c:v>177.1</c:v>
                </c:pt>
                <c:pt idx="1821">
                  <c:v>176.8</c:v>
                </c:pt>
                <c:pt idx="1822">
                  <c:v>176</c:v>
                </c:pt>
                <c:pt idx="1823">
                  <c:v>176.2</c:v>
                </c:pt>
                <c:pt idx="1824">
                  <c:v>175.7</c:v>
                </c:pt>
                <c:pt idx="1825">
                  <c:v>175.3</c:v>
                </c:pt>
                <c:pt idx="1826">
                  <c:v>176.3</c:v>
                </c:pt>
                <c:pt idx="1827">
                  <c:v>176.3</c:v>
                </c:pt>
                <c:pt idx="1828">
                  <c:v>174.4</c:v>
                </c:pt>
                <c:pt idx="1829">
                  <c:v>174.8</c:v>
                </c:pt>
                <c:pt idx="1830">
                  <c:v>174.8</c:v>
                </c:pt>
                <c:pt idx="1831">
                  <c:v>174.1</c:v>
                </c:pt>
                <c:pt idx="1832">
                  <c:v>173.6</c:v>
                </c:pt>
                <c:pt idx="1833">
                  <c:v>174.2</c:v>
                </c:pt>
                <c:pt idx="1834">
                  <c:v>173.2</c:v>
                </c:pt>
                <c:pt idx="1835">
                  <c:v>172.5</c:v>
                </c:pt>
                <c:pt idx="1836">
                  <c:v>172.6</c:v>
                </c:pt>
                <c:pt idx="1837">
                  <c:v>172.4</c:v>
                </c:pt>
                <c:pt idx="1838">
                  <c:v>171.2</c:v>
                </c:pt>
                <c:pt idx="1839">
                  <c:v>170.6</c:v>
                </c:pt>
                <c:pt idx="1840">
                  <c:v>169.6</c:v>
                </c:pt>
                <c:pt idx="1841">
                  <c:v>169.1</c:v>
                </c:pt>
                <c:pt idx="1842">
                  <c:v>169.4</c:v>
                </c:pt>
                <c:pt idx="1843">
                  <c:v>168.1</c:v>
                </c:pt>
                <c:pt idx="1844">
                  <c:v>168.3</c:v>
                </c:pt>
                <c:pt idx="1845">
                  <c:v>167.1</c:v>
                </c:pt>
                <c:pt idx="1846">
                  <c:v>167.3</c:v>
                </c:pt>
                <c:pt idx="1847">
                  <c:v>167.2</c:v>
                </c:pt>
                <c:pt idx="1848">
                  <c:v>166.9</c:v>
                </c:pt>
                <c:pt idx="1849">
                  <c:v>166.2</c:v>
                </c:pt>
                <c:pt idx="1850">
                  <c:v>164.2</c:v>
                </c:pt>
                <c:pt idx="1851">
                  <c:v>162.80000000000001</c:v>
                </c:pt>
                <c:pt idx="1852">
                  <c:v>162.30000000000001</c:v>
                </c:pt>
                <c:pt idx="1853">
                  <c:v>162.80000000000001</c:v>
                </c:pt>
                <c:pt idx="1854">
                  <c:v>163.69999999999999</c:v>
                </c:pt>
                <c:pt idx="1855">
                  <c:v>164.6</c:v>
                </c:pt>
                <c:pt idx="1856">
                  <c:v>165.2</c:v>
                </c:pt>
                <c:pt idx="1857">
                  <c:v>161.69999999999999</c:v>
                </c:pt>
                <c:pt idx="1858">
                  <c:v>158.80000000000001</c:v>
                </c:pt>
                <c:pt idx="1859">
                  <c:v>161.6</c:v>
                </c:pt>
                <c:pt idx="1860">
                  <c:v>162.19999999999999</c:v>
                </c:pt>
                <c:pt idx="1861">
                  <c:v>162.69999999999999</c:v>
                </c:pt>
                <c:pt idx="1862">
                  <c:v>162.6</c:v>
                </c:pt>
                <c:pt idx="1863">
                  <c:v>164.5</c:v>
                </c:pt>
                <c:pt idx="1864">
                  <c:v>163.6</c:v>
                </c:pt>
                <c:pt idx="1865">
                  <c:v>162.30000000000001</c:v>
                </c:pt>
                <c:pt idx="1866">
                  <c:v>166.5</c:v>
                </c:pt>
                <c:pt idx="1867">
                  <c:v>169.1</c:v>
                </c:pt>
                <c:pt idx="1868">
                  <c:v>169.5</c:v>
                </c:pt>
                <c:pt idx="1869">
                  <c:v>168.9</c:v>
                </c:pt>
                <c:pt idx="1870">
                  <c:v>168.8</c:v>
                </c:pt>
                <c:pt idx="1871">
                  <c:v>165.8</c:v>
                </c:pt>
                <c:pt idx="1872">
                  <c:v>169.1</c:v>
                </c:pt>
                <c:pt idx="1873">
                  <c:v>171.1</c:v>
                </c:pt>
                <c:pt idx="1874">
                  <c:v>171</c:v>
                </c:pt>
                <c:pt idx="1875">
                  <c:v>171.8</c:v>
                </c:pt>
                <c:pt idx="1876">
                  <c:v>172.6</c:v>
                </c:pt>
                <c:pt idx="1877">
                  <c:v>171.3</c:v>
                </c:pt>
                <c:pt idx="1878">
                  <c:v>171.2</c:v>
                </c:pt>
                <c:pt idx="1879">
                  <c:v>171.3</c:v>
                </c:pt>
                <c:pt idx="1880">
                  <c:v>171.5</c:v>
                </c:pt>
                <c:pt idx="1881">
                  <c:v>171.7</c:v>
                </c:pt>
                <c:pt idx="1882">
                  <c:v>171.9</c:v>
                </c:pt>
                <c:pt idx="1883">
                  <c:v>171.3</c:v>
                </c:pt>
                <c:pt idx="1884">
                  <c:v>169.4</c:v>
                </c:pt>
                <c:pt idx="1885">
                  <c:v>168.6</c:v>
                </c:pt>
                <c:pt idx="1886">
                  <c:v>169.2</c:v>
                </c:pt>
                <c:pt idx="1887">
                  <c:v>167.7</c:v>
                </c:pt>
                <c:pt idx="1888">
                  <c:v>163.5</c:v>
                </c:pt>
                <c:pt idx="1889">
                  <c:v>163.80000000000001</c:v>
                </c:pt>
                <c:pt idx="1890">
                  <c:v>160.9</c:v>
                </c:pt>
                <c:pt idx="1891">
                  <c:v>161.19999999999999</c:v>
                </c:pt>
                <c:pt idx="1892">
                  <c:v>162.5</c:v>
                </c:pt>
                <c:pt idx="1893">
                  <c:v>164.9</c:v>
                </c:pt>
                <c:pt idx="1894">
                  <c:v>165</c:v>
                </c:pt>
                <c:pt idx="1895">
                  <c:v>166.2</c:v>
                </c:pt>
                <c:pt idx="1896">
                  <c:v>168.9</c:v>
                </c:pt>
                <c:pt idx="1897">
                  <c:v>169.3</c:v>
                </c:pt>
                <c:pt idx="1898">
                  <c:v>169.9</c:v>
                </c:pt>
                <c:pt idx="1899">
                  <c:v>169.4</c:v>
                </c:pt>
                <c:pt idx="1900">
                  <c:v>167.7</c:v>
                </c:pt>
                <c:pt idx="1901">
                  <c:v>166.8</c:v>
                </c:pt>
                <c:pt idx="1902">
                  <c:v>164.2</c:v>
                </c:pt>
                <c:pt idx="1903">
                  <c:v>162.5</c:v>
                </c:pt>
                <c:pt idx="1904">
                  <c:v>157.1</c:v>
                </c:pt>
                <c:pt idx="1905">
                  <c:v>155.9</c:v>
                </c:pt>
                <c:pt idx="1906">
                  <c:v>158.80000000000001</c:v>
                </c:pt>
                <c:pt idx="1907">
                  <c:v>161.6</c:v>
                </c:pt>
                <c:pt idx="1908">
                  <c:v>167.3</c:v>
                </c:pt>
                <c:pt idx="1909">
                  <c:v>165.1</c:v>
                </c:pt>
                <c:pt idx="1910">
                  <c:v>169.3</c:v>
                </c:pt>
                <c:pt idx="1911">
                  <c:v>187</c:v>
                </c:pt>
                <c:pt idx="1912">
                  <c:v>207.2</c:v>
                </c:pt>
                <c:pt idx="1913">
                  <c:v>206</c:v>
                </c:pt>
                <c:pt idx="1914">
                  <c:v>203.5</c:v>
                </c:pt>
                <c:pt idx="1915">
                  <c:v>204</c:v>
                </c:pt>
                <c:pt idx="1916">
                  <c:v>203.5</c:v>
                </c:pt>
                <c:pt idx="1917">
                  <c:v>202.8</c:v>
                </c:pt>
                <c:pt idx="1918">
                  <c:v>206.5</c:v>
                </c:pt>
                <c:pt idx="1919">
                  <c:v>201.2</c:v>
                </c:pt>
                <c:pt idx="1920">
                  <c:v>198.5</c:v>
                </c:pt>
                <c:pt idx="1921">
                  <c:v>199.5</c:v>
                </c:pt>
                <c:pt idx="1922">
                  <c:v>198.1</c:v>
                </c:pt>
                <c:pt idx="1923">
                  <c:v>197.4</c:v>
                </c:pt>
                <c:pt idx="1924">
                  <c:v>197.1</c:v>
                </c:pt>
                <c:pt idx="1925">
                  <c:v>195.6</c:v>
                </c:pt>
                <c:pt idx="1926">
                  <c:v>193.1</c:v>
                </c:pt>
                <c:pt idx="1927">
                  <c:v>191.9</c:v>
                </c:pt>
                <c:pt idx="1928">
                  <c:v>190.5</c:v>
                </c:pt>
                <c:pt idx="1929">
                  <c:v>186.9</c:v>
                </c:pt>
                <c:pt idx="1930">
                  <c:v>184.9</c:v>
                </c:pt>
                <c:pt idx="1931">
                  <c:v>183.5</c:v>
                </c:pt>
                <c:pt idx="1932">
                  <c:v>183.9</c:v>
                </c:pt>
                <c:pt idx="1933">
                  <c:v>184.3</c:v>
                </c:pt>
                <c:pt idx="1934">
                  <c:v>181.3</c:v>
                </c:pt>
                <c:pt idx="1935">
                  <c:v>180.5</c:v>
                </c:pt>
                <c:pt idx="1936">
                  <c:v>180</c:v>
                </c:pt>
                <c:pt idx="1937">
                  <c:v>178.8</c:v>
                </c:pt>
                <c:pt idx="1938">
                  <c:v>176.8</c:v>
                </c:pt>
                <c:pt idx="1939">
                  <c:v>176.7</c:v>
                </c:pt>
                <c:pt idx="1940">
                  <c:v>175.3</c:v>
                </c:pt>
                <c:pt idx="1941">
                  <c:v>174.4</c:v>
                </c:pt>
                <c:pt idx="1942">
                  <c:v>174.7</c:v>
                </c:pt>
                <c:pt idx="1943">
                  <c:v>173.9</c:v>
                </c:pt>
                <c:pt idx="1944">
                  <c:v>173.5</c:v>
                </c:pt>
                <c:pt idx="1945">
                  <c:v>172.4</c:v>
                </c:pt>
                <c:pt idx="1946">
                  <c:v>171.2</c:v>
                </c:pt>
                <c:pt idx="1947">
                  <c:v>171.7</c:v>
                </c:pt>
                <c:pt idx="1948">
                  <c:v>170.6</c:v>
                </c:pt>
                <c:pt idx="1949">
                  <c:v>169.8</c:v>
                </c:pt>
                <c:pt idx="1950">
                  <c:v>169.2</c:v>
                </c:pt>
                <c:pt idx="1951">
                  <c:v>167.8</c:v>
                </c:pt>
                <c:pt idx="1952">
                  <c:v>166.7</c:v>
                </c:pt>
                <c:pt idx="1953">
                  <c:v>164</c:v>
                </c:pt>
                <c:pt idx="1954">
                  <c:v>166</c:v>
                </c:pt>
                <c:pt idx="1955">
                  <c:v>165.7</c:v>
                </c:pt>
                <c:pt idx="1956">
                  <c:v>161.30000000000001</c:v>
                </c:pt>
                <c:pt idx="1957">
                  <c:v>159.6</c:v>
                </c:pt>
                <c:pt idx="1958">
                  <c:v>161.19999999999999</c:v>
                </c:pt>
                <c:pt idx="1959">
                  <c:v>163.80000000000001</c:v>
                </c:pt>
                <c:pt idx="1960">
                  <c:v>165.4</c:v>
                </c:pt>
                <c:pt idx="1961">
                  <c:v>166.3</c:v>
                </c:pt>
                <c:pt idx="1962">
                  <c:v>167.3</c:v>
                </c:pt>
                <c:pt idx="1963">
                  <c:v>167.9</c:v>
                </c:pt>
                <c:pt idx="1964">
                  <c:v>167.1</c:v>
                </c:pt>
                <c:pt idx="1965">
                  <c:v>167.6</c:v>
                </c:pt>
                <c:pt idx="1966">
                  <c:v>167</c:v>
                </c:pt>
                <c:pt idx="1967">
                  <c:v>168.2</c:v>
                </c:pt>
                <c:pt idx="1968">
                  <c:v>168.7</c:v>
                </c:pt>
                <c:pt idx="1969">
                  <c:v>169.7</c:v>
                </c:pt>
                <c:pt idx="1970">
                  <c:v>168.6</c:v>
                </c:pt>
                <c:pt idx="1971">
                  <c:v>168.6</c:v>
                </c:pt>
                <c:pt idx="1972">
                  <c:v>166.8</c:v>
                </c:pt>
                <c:pt idx="1973">
                  <c:v>167.9</c:v>
                </c:pt>
                <c:pt idx="1974">
                  <c:v>167.3</c:v>
                </c:pt>
                <c:pt idx="1975">
                  <c:v>164.8</c:v>
                </c:pt>
                <c:pt idx="1976">
                  <c:v>164.9</c:v>
                </c:pt>
                <c:pt idx="1977">
                  <c:v>165.3</c:v>
                </c:pt>
                <c:pt idx="1978">
                  <c:v>163.4</c:v>
                </c:pt>
                <c:pt idx="1979">
                  <c:v>161.5</c:v>
                </c:pt>
                <c:pt idx="1980">
                  <c:v>163.80000000000001</c:v>
                </c:pt>
                <c:pt idx="1981">
                  <c:v>164.2</c:v>
                </c:pt>
                <c:pt idx="1982">
                  <c:v>163.6</c:v>
                </c:pt>
                <c:pt idx="1983">
                  <c:v>163.69999999999999</c:v>
                </c:pt>
                <c:pt idx="1984">
                  <c:v>162.5</c:v>
                </c:pt>
                <c:pt idx="1985">
                  <c:v>162.6</c:v>
                </c:pt>
                <c:pt idx="1986">
                  <c:v>163</c:v>
                </c:pt>
                <c:pt idx="1987">
                  <c:v>161.19999999999999</c:v>
                </c:pt>
                <c:pt idx="1988">
                  <c:v>158.9</c:v>
                </c:pt>
                <c:pt idx="1989">
                  <c:v>158.30000000000001</c:v>
                </c:pt>
                <c:pt idx="1990">
                  <c:v>152.5</c:v>
                </c:pt>
                <c:pt idx="1991">
                  <c:v>152.69999999999999</c:v>
                </c:pt>
                <c:pt idx="1992">
                  <c:v>153.80000000000001</c:v>
                </c:pt>
                <c:pt idx="1993">
                  <c:v>156.5</c:v>
                </c:pt>
                <c:pt idx="1994">
                  <c:v>156.4</c:v>
                </c:pt>
                <c:pt idx="1995">
                  <c:v>157.6</c:v>
                </c:pt>
                <c:pt idx="1996">
                  <c:v>157.5</c:v>
                </c:pt>
                <c:pt idx="1997">
                  <c:v>157.19999999999999</c:v>
                </c:pt>
                <c:pt idx="1998">
                  <c:v>154</c:v>
                </c:pt>
                <c:pt idx="1999">
                  <c:v>151</c:v>
                </c:pt>
                <c:pt idx="2000">
                  <c:v>152.5</c:v>
                </c:pt>
                <c:pt idx="2001">
                  <c:v>153.30000000000001</c:v>
                </c:pt>
                <c:pt idx="2002">
                  <c:v>154.30000000000001</c:v>
                </c:pt>
                <c:pt idx="2003">
                  <c:v>151.19999999999999</c:v>
                </c:pt>
                <c:pt idx="2004">
                  <c:v>147.1</c:v>
                </c:pt>
                <c:pt idx="2005">
                  <c:v>148.30000000000001</c:v>
                </c:pt>
                <c:pt idx="2006">
                  <c:v>150.80000000000001</c:v>
                </c:pt>
                <c:pt idx="2007">
                  <c:v>153.69999999999999</c:v>
                </c:pt>
                <c:pt idx="2008">
                  <c:v>155.4</c:v>
                </c:pt>
                <c:pt idx="2009">
                  <c:v>156.80000000000001</c:v>
                </c:pt>
                <c:pt idx="2010">
                  <c:v>157.30000000000001</c:v>
                </c:pt>
                <c:pt idx="2011">
                  <c:v>157.19999999999999</c:v>
                </c:pt>
                <c:pt idx="2012">
                  <c:v>157.30000000000001</c:v>
                </c:pt>
                <c:pt idx="2013">
                  <c:v>156</c:v>
                </c:pt>
                <c:pt idx="2014">
                  <c:v>156.19999999999999</c:v>
                </c:pt>
                <c:pt idx="2015">
                  <c:v>157.4</c:v>
                </c:pt>
                <c:pt idx="2016">
                  <c:v>156.4</c:v>
                </c:pt>
                <c:pt idx="2017">
                  <c:v>155.5</c:v>
                </c:pt>
                <c:pt idx="2018">
                  <c:v>154.4</c:v>
                </c:pt>
                <c:pt idx="2019">
                  <c:v>155.30000000000001</c:v>
                </c:pt>
                <c:pt idx="2020">
                  <c:v>155.30000000000001</c:v>
                </c:pt>
                <c:pt idx="2021">
                  <c:v>153.9</c:v>
                </c:pt>
                <c:pt idx="2022">
                  <c:v>151</c:v>
                </c:pt>
                <c:pt idx="2023">
                  <c:v>144.69999999999999</c:v>
                </c:pt>
                <c:pt idx="2024">
                  <c:v>145</c:v>
                </c:pt>
                <c:pt idx="2025">
                  <c:v>145.6</c:v>
                </c:pt>
                <c:pt idx="2026">
                  <c:v>150.1</c:v>
                </c:pt>
                <c:pt idx="2027">
                  <c:v>150.6</c:v>
                </c:pt>
                <c:pt idx="2028">
                  <c:v>150</c:v>
                </c:pt>
                <c:pt idx="2029">
                  <c:v>151.4</c:v>
                </c:pt>
                <c:pt idx="2030">
                  <c:v>151.4</c:v>
                </c:pt>
                <c:pt idx="2031">
                  <c:v>151.4</c:v>
                </c:pt>
                <c:pt idx="2032">
                  <c:v>149</c:v>
                </c:pt>
                <c:pt idx="2033">
                  <c:v>149</c:v>
                </c:pt>
                <c:pt idx="2034">
                  <c:v>148.6</c:v>
                </c:pt>
                <c:pt idx="2035">
                  <c:v>148</c:v>
                </c:pt>
                <c:pt idx="2036">
                  <c:v>148.6</c:v>
                </c:pt>
                <c:pt idx="2037">
                  <c:v>150.6</c:v>
                </c:pt>
                <c:pt idx="2038">
                  <c:v>152.5</c:v>
                </c:pt>
                <c:pt idx="2039">
                  <c:v>152.80000000000001</c:v>
                </c:pt>
                <c:pt idx="2040">
                  <c:v>147.30000000000001</c:v>
                </c:pt>
                <c:pt idx="2041">
                  <c:v>137.6</c:v>
                </c:pt>
                <c:pt idx="2042">
                  <c:v>138.19999999999999</c:v>
                </c:pt>
                <c:pt idx="2043">
                  <c:v>144.30000000000001</c:v>
                </c:pt>
                <c:pt idx="2044">
                  <c:v>147.80000000000001</c:v>
                </c:pt>
                <c:pt idx="2045">
                  <c:v>148.80000000000001</c:v>
                </c:pt>
                <c:pt idx="2046">
                  <c:v>150.80000000000001</c:v>
                </c:pt>
                <c:pt idx="2047">
                  <c:v>150.30000000000001</c:v>
                </c:pt>
                <c:pt idx="2048">
                  <c:v>147.9</c:v>
                </c:pt>
                <c:pt idx="2049">
                  <c:v>148</c:v>
                </c:pt>
                <c:pt idx="2050">
                  <c:v>144.6</c:v>
                </c:pt>
                <c:pt idx="2051">
                  <c:v>143.5</c:v>
                </c:pt>
                <c:pt idx="2052">
                  <c:v>147</c:v>
                </c:pt>
                <c:pt idx="2053">
                  <c:v>151.5</c:v>
                </c:pt>
                <c:pt idx="2054">
                  <c:v>154</c:v>
                </c:pt>
                <c:pt idx="2055">
                  <c:v>153.30000000000001</c:v>
                </c:pt>
                <c:pt idx="2056">
                  <c:v>153.4</c:v>
                </c:pt>
                <c:pt idx="2057">
                  <c:v>149.4</c:v>
                </c:pt>
                <c:pt idx="2058">
                  <c:v>147.9</c:v>
                </c:pt>
                <c:pt idx="2059">
                  <c:v>148.69999999999999</c:v>
                </c:pt>
                <c:pt idx="2060">
                  <c:v>149.19999999999999</c:v>
                </c:pt>
                <c:pt idx="2061">
                  <c:v>150.19999999999999</c:v>
                </c:pt>
                <c:pt idx="2062">
                  <c:v>152.6</c:v>
                </c:pt>
                <c:pt idx="2063">
                  <c:v>154.30000000000001</c:v>
                </c:pt>
                <c:pt idx="2064">
                  <c:v>152.80000000000001</c:v>
                </c:pt>
                <c:pt idx="2065">
                  <c:v>152.30000000000001</c:v>
                </c:pt>
                <c:pt idx="2066">
                  <c:v>151.9</c:v>
                </c:pt>
                <c:pt idx="2067">
                  <c:v>151.6</c:v>
                </c:pt>
                <c:pt idx="2068">
                  <c:v>152.5</c:v>
                </c:pt>
                <c:pt idx="2069">
                  <c:v>151.5</c:v>
                </c:pt>
                <c:pt idx="2070">
                  <c:v>144.30000000000001</c:v>
                </c:pt>
                <c:pt idx="2071">
                  <c:v>145.4</c:v>
                </c:pt>
                <c:pt idx="2072">
                  <c:v>145.4</c:v>
                </c:pt>
                <c:pt idx="2073">
                  <c:v>139.9</c:v>
                </c:pt>
                <c:pt idx="2074">
                  <c:v>138.9</c:v>
                </c:pt>
                <c:pt idx="2075">
                  <c:v>139.30000000000001</c:v>
                </c:pt>
                <c:pt idx="2076">
                  <c:v>143.30000000000001</c:v>
                </c:pt>
                <c:pt idx="2077">
                  <c:v>142.6</c:v>
                </c:pt>
                <c:pt idx="2078">
                  <c:v>140.80000000000001</c:v>
                </c:pt>
                <c:pt idx="2079">
                  <c:v>139.4</c:v>
                </c:pt>
                <c:pt idx="2080">
                  <c:v>141.6</c:v>
                </c:pt>
                <c:pt idx="2081">
                  <c:v>144</c:v>
                </c:pt>
                <c:pt idx="2082">
                  <c:v>144.80000000000001</c:v>
                </c:pt>
                <c:pt idx="2083">
                  <c:v>144.19999999999999</c:v>
                </c:pt>
                <c:pt idx="2084">
                  <c:v>132.69999999999999</c:v>
                </c:pt>
                <c:pt idx="2085">
                  <c:v>132.4</c:v>
                </c:pt>
                <c:pt idx="2086">
                  <c:v>137.1</c:v>
                </c:pt>
                <c:pt idx="2087">
                  <c:v>140.5</c:v>
                </c:pt>
                <c:pt idx="2088">
                  <c:v>139.1</c:v>
                </c:pt>
                <c:pt idx="2089">
                  <c:v>141.80000000000001</c:v>
                </c:pt>
                <c:pt idx="2090">
                  <c:v>143.69999999999999</c:v>
                </c:pt>
                <c:pt idx="2091">
                  <c:v>137.9</c:v>
                </c:pt>
                <c:pt idx="2092">
                  <c:v>138.69999999999999</c:v>
                </c:pt>
                <c:pt idx="2093">
                  <c:v>139.9</c:v>
                </c:pt>
                <c:pt idx="2094">
                  <c:v>143</c:v>
                </c:pt>
                <c:pt idx="2095">
                  <c:v>140.30000000000001</c:v>
                </c:pt>
                <c:pt idx="2096">
                  <c:v>130.9</c:v>
                </c:pt>
                <c:pt idx="2097">
                  <c:v>133.30000000000001</c:v>
                </c:pt>
                <c:pt idx="2098">
                  <c:v>136.5</c:v>
                </c:pt>
                <c:pt idx="2099">
                  <c:v>141.19999999999999</c:v>
                </c:pt>
                <c:pt idx="2100">
                  <c:v>146.9</c:v>
                </c:pt>
                <c:pt idx="2101">
                  <c:v>151.5</c:v>
                </c:pt>
                <c:pt idx="2102">
                  <c:v>154.6</c:v>
                </c:pt>
                <c:pt idx="2103">
                  <c:v>156.69999999999999</c:v>
                </c:pt>
                <c:pt idx="2104">
                  <c:v>157.30000000000001</c:v>
                </c:pt>
                <c:pt idx="2105">
                  <c:v>154.80000000000001</c:v>
                </c:pt>
                <c:pt idx="2106">
                  <c:v>153.30000000000001</c:v>
                </c:pt>
                <c:pt idx="2107">
                  <c:v>152.30000000000001</c:v>
                </c:pt>
                <c:pt idx="2108">
                  <c:v>152.9</c:v>
                </c:pt>
                <c:pt idx="2109">
                  <c:v>153</c:v>
                </c:pt>
                <c:pt idx="2110">
                  <c:v>150.1</c:v>
                </c:pt>
                <c:pt idx="2111">
                  <c:v>149.19999999999999</c:v>
                </c:pt>
                <c:pt idx="2112">
                  <c:v>146.19999999999999</c:v>
                </c:pt>
                <c:pt idx="2113">
                  <c:v>142.80000000000001</c:v>
                </c:pt>
                <c:pt idx="2114">
                  <c:v>137.9</c:v>
                </c:pt>
                <c:pt idx="2115">
                  <c:v>135.69999999999999</c:v>
                </c:pt>
                <c:pt idx="2116">
                  <c:v>140</c:v>
                </c:pt>
                <c:pt idx="2117">
                  <c:v>141.30000000000001</c:v>
                </c:pt>
                <c:pt idx="2118">
                  <c:v>143.80000000000001</c:v>
                </c:pt>
                <c:pt idx="2119">
                  <c:v>144.6</c:v>
                </c:pt>
                <c:pt idx="2120">
                  <c:v>143.4</c:v>
                </c:pt>
                <c:pt idx="2121">
                  <c:v>143.19999999999999</c:v>
                </c:pt>
                <c:pt idx="2122">
                  <c:v>145.6</c:v>
                </c:pt>
                <c:pt idx="2123">
                  <c:v>146.9</c:v>
                </c:pt>
                <c:pt idx="2124">
                  <c:v>145.9</c:v>
                </c:pt>
                <c:pt idx="2125">
                  <c:v>144.69999999999999</c:v>
                </c:pt>
                <c:pt idx="2126">
                  <c:v>142.9</c:v>
                </c:pt>
                <c:pt idx="2127">
                  <c:v>141.30000000000001</c:v>
                </c:pt>
                <c:pt idx="2128">
                  <c:v>140.69999999999999</c:v>
                </c:pt>
                <c:pt idx="2129">
                  <c:v>139.9</c:v>
                </c:pt>
                <c:pt idx="2130">
                  <c:v>141.19999999999999</c:v>
                </c:pt>
                <c:pt idx="2131">
                  <c:v>139.4</c:v>
                </c:pt>
                <c:pt idx="2132">
                  <c:v>135.80000000000001</c:v>
                </c:pt>
                <c:pt idx="2133">
                  <c:v>137.9</c:v>
                </c:pt>
                <c:pt idx="2134">
                  <c:v>138.69999999999999</c:v>
                </c:pt>
                <c:pt idx="2135">
                  <c:v>139</c:v>
                </c:pt>
                <c:pt idx="2136">
                  <c:v>140.69999999999999</c:v>
                </c:pt>
                <c:pt idx="2137">
                  <c:v>138.9</c:v>
                </c:pt>
                <c:pt idx="2138">
                  <c:v>134.4</c:v>
                </c:pt>
                <c:pt idx="2139">
                  <c:v>136</c:v>
                </c:pt>
                <c:pt idx="2140">
                  <c:v>138.5</c:v>
                </c:pt>
                <c:pt idx="2141">
                  <c:v>139.9</c:v>
                </c:pt>
                <c:pt idx="2142">
                  <c:v>140.30000000000001</c:v>
                </c:pt>
                <c:pt idx="2143">
                  <c:v>140.30000000000001</c:v>
                </c:pt>
                <c:pt idx="2144">
                  <c:v>141.19999999999999</c:v>
                </c:pt>
                <c:pt idx="2145">
                  <c:v>139.9</c:v>
                </c:pt>
                <c:pt idx="2146">
                  <c:v>138.19999999999999</c:v>
                </c:pt>
                <c:pt idx="2147">
                  <c:v>137.19999999999999</c:v>
                </c:pt>
                <c:pt idx="2148">
                  <c:v>136.1</c:v>
                </c:pt>
                <c:pt idx="2149">
                  <c:v>129.80000000000001</c:v>
                </c:pt>
                <c:pt idx="2150">
                  <c:v>129.69999999999999</c:v>
                </c:pt>
                <c:pt idx="2151">
                  <c:v>123.9</c:v>
                </c:pt>
                <c:pt idx="2152">
                  <c:v>127.8</c:v>
                </c:pt>
                <c:pt idx="2153">
                  <c:v>132.69999999999999</c:v>
                </c:pt>
                <c:pt idx="2154">
                  <c:v>135.80000000000001</c:v>
                </c:pt>
                <c:pt idx="2155">
                  <c:v>134.9</c:v>
                </c:pt>
                <c:pt idx="2156">
                  <c:v>133.9</c:v>
                </c:pt>
                <c:pt idx="2157">
                  <c:v>133.1</c:v>
                </c:pt>
                <c:pt idx="2158">
                  <c:v>130.1</c:v>
                </c:pt>
                <c:pt idx="2159">
                  <c:v>133.69999999999999</c:v>
                </c:pt>
                <c:pt idx="2160">
                  <c:v>135.1</c:v>
                </c:pt>
                <c:pt idx="2161">
                  <c:v>137.5</c:v>
                </c:pt>
                <c:pt idx="2162">
                  <c:v>139.80000000000001</c:v>
                </c:pt>
                <c:pt idx="2163">
                  <c:v>139.80000000000001</c:v>
                </c:pt>
                <c:pt idx="2164">
                  <c:v>139.80000000000001</c:v>
                </c:pt>
                <c:pt idx="2165">
                  <c:v>138.80000000000001</c:v>
                </c:pt>
                <c:pt idx="2166">
                  <c:v>137.69999999999999</c:v>
                </c:pt>
                <c:pt idx="2167">
                  <c:v>136.69999999999999</c:v>
                </c:pt>
                <c:pt idx="2168">
                  <c:v>137.30000000000001</c:v>
                </c:pt>
                <c:pt idx="2169">
                  <c:v>137.19999999999999</c:v>
                </c:pt>
                <c:pt idx="2170">
                  <c:v>135.80000000000001</c:v>
                </c:pt>
                <c:pt idx="2171">
                  <c:v>135.1</c:v>
                </c:pt>
                <c:pt idx="2172">
                  <c:v>133.80000000000001</c:v>
                </c:pt>
                <c:pt idx="2173">
                  <c:v>133.30000000000001</c:v>
                </c:pt>
                <c:pt idx="2174">
                  <c:v>133.30000000000001</c:v>
                </c:pt>
                <c:pt idx="2175">
                  <c:v>133</c:v>
                </c:pt>
                <c:pt idx="2176">
                  <c:v>132.5</c:v>
                </c:pt>
                <c:pt idx="2177">
                  <c:v>131.1</c:v>
                </c:pt>
                <c:pt idx="2178">
                  <c:v>126.8</c:v>
                </c:pt>
                <c:pt idx="2179">
                  <c:v>123.8</c:v>
                </c:pt>
                <c:pt idx="2180">
                  <c:v>120.9</c:v>
                </c:pt>
                <c:pt idx="2181">
                  <c:v>122.2</c:v>
                </c:pt>
                <c:pt idx="2182">
                  <c:v>121.9</c:v>
                </c:pt>
                <c:pt idx="2183">
                  <c:v>116.9</c:v>
                </c:pt>
                <c:pt idx="2184">
                  <c:v>119.2</c:v>
                </c:pt>
                <c:pt idx="2185">
                  <c:v>123.1</c:v>
                </c:pt>
                <c:pt idx="2186">
                  <c:v>125</c:v>
                </c:pt>
                <c:pt idx="2187">
                  <c:v>127.4</c:v>
                </c:pt>
                <c:pt idx="2188">
                  <c:v>129.80000000000001</c:v>
                </c:pt>
                <c:pt idx="2189">
                  <c:v>128.30000000000001</c:v>
                </c:pt>
                <c:pt idx="2190">
                  <c:v>127.7</c:v>
                </c:pt>
                <c:pt idx="2191">
                  <c:v>126.5</c:v>
                </c:pt>
                <c:pt idx="2192">
                  <c:v>127.7</c:v>
                </c:pt>
                <c:pt idx="2193">
                  <c:v>128.4</c:v>
                </c:pt>
                <c:pt idx="2194">
                  <c:v>130.5</c:v>
                </c:pt>
                <c:pt idx="2195">
                  <c:v>131.6</c:v>
                </c:pt>
                <c:pt idx="2196">
                  <c:v>132.80000000000001</c:v>
                </c:pt>
                <c:pt idx="2197">
                  <c:v>132.6</c:v>
                </c:pt>
                <c:pt idx="2198">
                  <c:v>133.19999999999999</c:v>
                </c:pt>
                <c:pt idx="2199">
                  <c:v>131.9</c:v>
                </c:pt>
                <c:pt idx="2200">
                  <c:v>130.69999999999999</c:v>
                </c:pt>
                <c:pt idx="2201">
                  <c:v>130.4</c:v>
                </c:pt>
                <c:pt idx="2202">
                  <c:v>129.1</c:v>
                </c:pt>
                <c:pt idx="2203">
                  <c:v>128.5</c:v>
                </c:pt>
                <c:pt idx="2204">
                  <c:v>128.80000000000001</c:v>
                </c:pt>
                <c:pt idx="2205">
                  <c:v>127.9</c:v>
                </c:pt>
                <c:pt idx="2206">
                  <c:v>124.9</c:v>
                </c:pt>
                <c:pt idx="2207">
                  <c:v>122.9</c:v>
                </c:pt>
                <c:pt idx="2208">
                  <c:v>122.2</c:v>
                </c:pt>
                <c:pt idx="2209">
                  <c:v>121.7</c:v>
                </c:pt>
                <c:pt idx="2210">
                  <c:v>122.5</c:v>
                </c:pt>
                <c:pt idx="2211">
                  <c:v>122.8</c:v>
                </c:pt>
                <c:pt idx="2212">
                  <c:v>120.9</c:v>
                </c:pt>
                <c:pt idx="2213">
                  <c:v>118.4</c:v>
                </c:pt>
                <c:pt idx="2214">
                  <c:v>117.4</c:v>
                </c:pt>
                <c:pt idx="2215">
                  <c:v>118.3</c:v>
                </c:pt>
                <c:pt idx="2216">
                  <c:v>119.1</c:v>
                </c:pt>
                <c:pt idx="2217">
                  <c:v>121.5</c:v>
                </c:pt>
                <c:pt idx="2218">
                  <c:v>123</c:v>
                </c:pt>
                <c:pt idx="2219">
                  <c:v>124.2</c:v>
                </c:pt>
                <c:pt idx="2220">
                  <c:v>125.7</c:v>
                </c:pt>
                <c:pt idx="2221">
                  <c:v>125.6</c:v>
                </c:pt>
                <c:pt idx="2222">
                  <c:v>129.1</c:v>
                </c:pt>
                <c:pt idx="2223">
                  <c:v>129.9</c:v>
                </c:pt>
                <c:pt idx="2224">
                  <c:v>130.9</c:v>
                </c:pt>
                <c:pt idx="2225">
                  <c:v>130.5</c:v>
                </c:pt>
                <c:pt idx="2226">
                  <c:v>130.6</c:v>
                </c:pt>
                <c:pt idx="2227">
                  <c:v>129.6</c:v>
                </c:pt>
                <c:pt idx="2228">
                  <c:v>128.6</c:v>
                </c:pt>
                <c:pt idx="2229">
                  <c:v>128.1</c:v>
                </c:pt>
                <c:pt idx="2230">
                  <c:v>128.30000000000001</c:v>
                </c:pt>
                <c:pt idx="2231">
                  <c:v>128.30000000000001</c:v>
                </c:pt>
                <c:pt idx="2232">
                  <c:v>127.5</c:v>
                </c:pt>
                <c:pt idx="2233">
                  <c:v>127.5</c:v>
                </c:pt>
                <c:pt idx="2234">
                  <c:v>128.69999999999999</c:v>
                </c:pt>
                <c:pt idx="2235">
                  <c:v>129.69999999999999</c:v>
                </c:pt>
                <c:pt idx="2236">
                  <c:v>130.6</c:v>
                </c:pt>
                <c:pt idx="2237">
                  <c:v>130</c:v>
                </c:pt>
                <c:pt idx="2238">
                  <c:v>129.80000000000001</c:v>
                </c:pt>
                <c:pt idx="2239">
                  <c:v>127.9</c:v>
                </c:pt>
                <c:pt idx="2240">
                  <c:v>127.4</c:v>
                </c:pt>
                <c:pt idx="2241">
                  <c:v>126.9</c:v>
                </c:pt>
                <c:pt idx="2242">
                  <c:v>126.1</c:v>
                </c:pt>
                <c:pt idx="2243">
                  <c:v>126.2</c:v>
                </c:pt>
                <c:pt idx="2244">
                  <c:v>125.9</c:v>
                </c:pt>
                <c:pt idx="2245">
                  <c:v>126.7</c:v>
                </c:pt>
                <c:pt idx="2246">
                  <c:v>128.5</c:v>
                </c:pt>
                <c:pt idx="2247">
                  <c:v>128.5</c:v>
                </c:pt>
                <c:pt idx="2248">
                  <c:v>129.30000000000001</c:v>
                </c:pt>
                <c:pt idx="2249">
                  <c:v>128.4</c:v>
                </c:pt>
                <c:pt idx="2250">
                  <c:v>128.6</c:v>
                </c:pt>
                <c:pt idx="2251">
                  <c:v>128</c:v>
                </c:pt>
                <c:pt idx="2252">
                  <c:v>126.9</c:v>
                </c:pt>
                <c:pt idx="2253">
                  <c:v>127.8</c:v>
                </c:pt>
                <c:pt idx="2254">
                  <c:v>127.8</c:v>
                </c:pt>
                <c:pt idx="2255">
                  <c:v>128.30000000000001</c:v>
                </c:pt>
                <c:pt idx="2256">
                  <c:v>127.7</c:v>
                </c:pt>
                <c:pt idx="2257">
                  <c:v>127.1</c:v>
                </c:pt>
                <c:pt idx="2258">
                  <c:v>125</c:v>
                </c:pt>
                <c:pt idx="2259">
                  <c:v>123.2</c:v>
                </c:pt>
                <c:pt idx="2260">
                  <c:v>121.4</c:v>
                </c:pt>
                <c:pt idx="2261">
                  <c:v>119.2</c:v>
                </c:pt>
                <c:pt idx="2262">
                  <c:v>119.2</c:v>
                </c:pt>
                <c:pt idx="2263">
                  <c:v>117.6</c:v>
                </c:pt>
                <c:pt idx="2264">
                  <c:v>117.6</c:v>
                </c:pt>
                <c:pt idx="2265">
                  <c:v>117.3</c:v>
                </c:pt>
                <c:pt idx="2266">
                  <c:v>116.7</c:v>
                </c:pt>
                <c:pt idx="2267">
                  <c:v>117.3</c:v>
                </c:pt>
                <c:pt idx="2268">
                  <c:v>115.2</c:v>
                </c:pt>
                <c:pt idx="2269">
                  <c:v>112.8</c:v>
                </c:pt>
                <c:pt idx="2270">
                  <c:v>112.7</c:v>
                </c:pt>
                <c:pt idx="2271">
                  <c:v>112.6</c:v>
                </c:pt>
                <c:pt idx="2272">
                  <c:v>115</c:v>
                </c:pt>
                <c:pt idx="2273">
                  <c:v>115.6</c:v>
                </c:pt>
                <c:pt idx="2274">
                  <c:v>114.5</c:v>
                </c:pt>
                <c:pt idx="2275">
                  <c:v>112.3</c:v>
                </c:pt>
                <c:pt idx="2276">
                  <c:v>111.9</c:v>
                </c:pt>
                <c:pt idx="2277">
                  <c:v>109.8</c:v>
                </c:pt>
                <c:pt idx="2278">
                  <c:v>108.2</c:v>
                </c:pt>
                <c:pt idx="2279">
                  <c:v>108</c:v>
                </c:pt>
                <c:pt idx="2280">
                  <c:v>105.3</c:v>
                </c:pt>
                <c:pt idx="2281">
                  <c:v>106.7</c:v>
                </c:pt>
                <c:pt idx="2282">
                  <c:v>110.1</c:v>
                </c:pt>
                <c:pt idx="2283">
                  <c:v>113.1</c:v>
                </c:pt>
                <c:pt idx="2284">
                  <c:v>114.5</c:v>
                </c:pt>
                <c:pt idx="2285">
                  <c:v>115.8</c:v>
                </c:pt>
                <c:pt idx="2286">
                  <c:v>116.9</c:v>
                </c:pt>
                <c:pt idx="2287">
                  <c:v>118.9</c:v>
                </c:pt>
                <c:pt idx="2288">
                  <c:v>119</c:v>
                </c:pt>
                <c:pt idx="2289">
                  <c:v>118.4</c:v>
                </c:pt>
                <c:pt idx="2290">
                  <c:v>118.9</c:v>
                </c:pt>
                <c:pt idx="2291">
                  <c:v>119.2</c:v>
                </c:pt>
                <c:pt idx="2292">
                  <c:v>119.9</c:v>
                </c:pt>
                <c:pt idx="2293">
                  <c:v>120.4</c:v>
                </c:pt>
                <c:pt idx="2294">
                  <c:v>120.7</c:v>
                </c:pt>
                <c:pt idx="2295">
                  <c:v>120.9</c:v>
                </c:pt>
                <c:pt idx="2296">
                  <c:v>122.1</c:v>
                </c:pt>
                <c:pt idx="2297">
                  <c:v>122.8</c:v>
                </c:pt>
                <c:pt idx="2298">
                  <c:v>123</c:v>
                </c:pt>
                <c:pt idx="2299">
                  <c:v>123</c:v>
                </c:pt>
                <c:pt idx="2300">
                  <c:v>122.8</c:v>
                </c:pt>
                <c:pt idx="2301">
                  <c:v>123.9</c:v>
                </c:pt>
                <c:pt idx="2302">
                  <c:v>123.1</c:v>
                </c:pt>
                <c:pt idx="2303">
                  <c:v>122.3</c:v>
                </c:pt>
                <c:pt idx="2304">
                  <c:v>123</c:v>
                </c:pt>
                <c:pt idx="2305">
                  <c:v>123.6</c:v>
                </c:pt>
                <c:pt idx="2306">
                  <c:v>122</c:v>
                </c:pt>
                <c:pt idx="2307">
                  <c:v>120.5</c:v>
                </c:pt>
                <c:pt idx="2308">
                  <c:v>119.3</c:v>
                </c:pt>
                <c:pt idx="2309">
                  <c:v>121.1</c:v>
                </c:pt>
                <c:pt idx="2310">
                  <c:v>121.4</c:v>
                </c:pt>
                <c:pt idx="2311">
                  <c:v>121.8</c:v>
                </c:pt>
                <c:pt idx="2312">
                  <c:v>121.7</c:v>
                </c:pt>
                <c:pt idx="2313">
                  <c:v>119</c:v>
                </c:pt>
                <c:pt idx="2314">
                  <c:v>121</c:v>
                </c:pt>
                <c:pt idx="2315">
                  <c:v>120.4</c:v>
                </c:pt>
                <c:pt idx="2316">
                  <c:v>119.3</c:v>
                </c:pt>
                <c:pt idx="2317">
                  <c:v>118.9</c:v>
                </c:pt>
                <c:pt idx="2318">
                  <c:v>118.4</c:v>
                </c:pt>
                <c:pt idx="2319">
                  <c:v>119.3</c:v>
                </c:pt>
                <c:pt idx="2320">
                  <c:v>119.7</c:v>
                </c:pt>
                <c:pt idx="2321">
                  <c:v>120</c:v>
                </c:pt>
                <c:pt idx="2322">
                  <c:v>120.4</c:v>
                </c:pt>
                <c:pt idx="2323">
                  <c:v>121.3</c:v>
                </c:pt>
                <c:pt idx="2324">
                  <c:v>117.7</c:v>
                </c:pt>
                <c:pt idx="2325">
                  <c:v>110.2</c:v>
                </c:pt>
                <c:pt idx="2326">
                  <c:v>106.2</c:v>
                </c:pt>
                <c:pt idx="2327">
                  <c:v>104.9</c:v>
                </c:pt>
                <c:pt idx="2328">
                  <c:v>109.1</c:v>
                </c:pt>
                <c:pt idx="2329">
                  <c:v>113.4</c:v>
                </c:pt>
                <c:pt idx="2330">
                  <c:v>116.6</c:v>
                </c:pt>
                <c:pt idx="2331">
                  <c:v>117.5</c:v>
                </c:pt>
                <c:pt idx="2332">
                  <c:v>117.9</c:v>
                </c:pt>
                <c:pt idx="2333">
                  <c:v>118.7</c:v>
                </c:pt>
                <c:pt idx="2334">
                  <c:v>119.3</c:v>
                </c:pt>
                <c:pt idx="2335">
                  <c:v>119.5</c:v>
                </c:pt>
                <c:pt idx="2336">
                  <c:v>120.4</c:v>
                </c:pt>
                <c:pt idx="2337">
                  <c:v>121</c:v>
                </c:pt>
                <c:pt idx="2338">
                  <c:v>121.3</c:v>
                </c:pt>
                <c:pt idx="2339">
                  <c:v>120.7</c:v>
                </c:pt>
                <c:pt idx="2340">
                  <c:v>117.4</c:v>
                </c:pt>
                <c:pt idx="2341">
                  <c:v>115.9</c:v>
                </c:pt>
                <c:pt idx="2342">
                  <c:v>114.8</c:v>
                </c:pt>
                <c:pt idx="2343">
                  <c:v>114</c:v>
                </c:pt>
                <c:pt idx="2344">
                  <c:v>111.9</c:v>
                </c:pt>
                <c:pt idx="2345">
                  <c:v>107.5</c:v>
                </c:pt>
                <c:pt idx="2346">
                  <c:v>108.6</c:v>
                </c:pt>
                <c:pt idx="2347">
                  <c:v>106.2</c:v>
                </c:pt>
                <c:pt idx="2348">
                  <c:v>102.6</c:v>
                </c:pt>
                <c:pt idx="2349">
                  <c:v>105.1</c:v>
                </c:pt>
                <c:pt idx="2350">
                  <c:v>110.5</c:v>
                </c:pt>
                <c:pt idx="2351">
                  <c:v>113.5</c:v>
                </c:pt>
                <c:pt idx="2352">
                  <c:v>116</c:v>
                </c:pt>
                <c:pt idx="2353">
                  <c:v>117.9</c:v>
                </c:pt>
                <c:pt idx="2354">
                  <c:v>120</c:v>
                </c:pt>
                <c:pt idx="2355">
                  <c:v>120.2</c:v>
                </c:pt>
                <c:pt idx="2356">
                  <c:v>122</c:v>
                </c:pt>
                <c:pt idx="2357">
                  <c:v>122.4</c:v>
                </c:pt>
                <c:pt idx="2358">
                  <c:v>122.4</c:v>
                </c:pt>
                <c:pt idx="2359">
                  <c:v>122.6</c:v>
                </c:pt>
                <c:pt idx="2360">
                  <c:v>122.2</c:v>
                </c:pt>
                <c:pt idx="2361">
                  <c:v>121</c:v>
                </c:pt>
                <c:pt idx="2362">
                  <c:v>120.4</c:v>
                </c:pt>
                <c:pt idx="2363">
                  <c:v>119.6</c:v>
                </c:pt>
                <c:pt idx="2364">
                  <c:v>119.8</c:v>
                </c:pt>
                <c:pt idx="2365">
                  <c:v>119.2</c:v>
                </c:pt>
                <c:pt idx="2366">
                  <c:v>118.4</c:v>
                </c:pt>
                <c:pt idx="2367">
                  <c:v>117.9</c:v>
                </c:pt>
                <c:pt idx="2368">
                  <c:v>117.9</c:v>
                </c:pt>
                <c:pt idx="2369">
                  <c:v>118.5</c:v>
                </c:pt>
                <c:pt idx="2370">
                  <c:v>118.5</c:v>
                </c:pt>
                <c:pt idx="2371">
                  <c:v>119.1</c:v>
                </c:pt>
                <c:pt idx="2372">
                  <c:v>119.2</c:v>
                </c:pt>
                <c:pt idx="2373">
                  <c:v>119.8</c:v>
                </c:pt>
                <c:pt idx="2374">
                  <c:v>117.6</c:v>
                </c:pt>
                <c:pt idx="2375">
                  <c:v>116.1</c:v>
                </c:pt>
                <c:pt idx="2376">
                  <c:v>114.3</c:v>
                </c:pt>
                <c:pt idx="2377">
                  <c:v>116</c:v>
                </c:pt>
                <c:pt idx="2378">
                  <c:v>114.3</c:v>
                </c:pt>
                <c:pt idx="2379">
                  <c:v>114.3</c:v>
                </c:pt>
                <c:pt idx="2380">
                  <c:v>113.3</c:v>
                </c:pt>
                <c:pt idx="2381">
                  <c:v>108</c:v>
                </c:pt>
                <c:pt idx="2382">
                  <c:v>106.8</c:v>
                </c:pt>
                <c:pt idx="2383">
                  <c:v>107.9</c:v>
                </c:pt>
                <c:pt idx="2384">
                  <c:v>109</c:v>
                </c:pt>
                <c:pt idx="2385">
                  <c:v>110.5</c:v>
                </c:pt>
                <c:pt idx="2386">
                  <c:v>109.9</c:v>
                </c:pt>
                <c:pt idx="2387">
                  <c:v>110.6</c:v>
                </c:pt>
                <c:pt idx="2388">
                  <c:v>112.3</c:v>
                </c:pt>
                <c:pt idx="2389">
                  <c:v>113</c:v>
                </c:pt>
                <c:pt idx="2390">
                  <c:v>111.7</c:v>
                </c:pt>
                <c:pt idx="2391">
                  <c:v>111.2</c:v>
                </c:pt>
                <c:pt idx="2392">
                  <c:v>107.4</c:v>
                </c:pt>
                <c:pt idx="2393">
                  <c:v>107.8</c:v>
                </c:pt>
                <c:pt idx="2394">
                  <c:v>103.2</c:v>
                </c:pt>
                <c:pt idx="2395">
                  <c:v>104.4</c:v>
                </c:pt>
                <c:pt idx="2396">
                  <c:v>106</c:v>
                </c:pt>
                <c:pt idx="2397">
                  <c:v>106.2</c:v>
                </c:pt>
                <c:pt idx="2398">
                  <c:v>106.5</c:v>
                </c:pt>
                <c:pt idx="2399">
                  <c:v>107.4</c:v>
                </c:pt>
                <c:pt idx="2400">
                  <c:v>107.5</c:v>
                </c:pt>
                <c:pt idx="2401">
                  <c:v>107.1</c:v>
                </c:pt>
                <c:pt idx="2402">
                  <c:v>106.2</c:v>
                </c:pt>
                <c:pt idx="2403">
                  <c:v>106.1</c:v>
                </c:pt>
                <c:pt idx="2404">
                  <c:v>107.3</c:v>
                </c:pt>
                <c:pt idx="2405">
                  <c:v>108.8</c:v>
                </c:pt>
                <c:pt idx="2406">
                  <c:v>108.6</c:v>
                </c:pt>
                <c:pt idx="2407">
                  <c:v>109.2</c:v>
                </c:pt>
                <c:pt idx="2408">
                  <c:v>108.3</c:v>
                </c:pt>
                <c:pt idx="2409">
                  <c:v>105.5</c:v>
                </c:pt>
                <c:pt idx="2410">
                  <c:v>105.2</c:v>
                </c:pt>
                <c:pt idx="2411">
                  <c:v>105.4</c:v>
                </c:pt>
                <c:pt idx="2412">
                  <c:v>103.8</c:v>
                </c:pt>
                <c:pt idx="2413">
                  <c:v>104.6</c:v>
                </c:pt>
                <c:pt idx="2414">
                  <c:v>99.1</c:v>
                </c:pt>
                <c:pt idx="2415">
                  <c:v>105.5</c:v>
                </c:pt>
                <c:pt idx="2416">
                  <c:v>109</c:v>
                </c:pt>
                <c:pt idx="2417">
                  <c:v>109.7</c:v>
                </c:pt>
                <c:pt idx="2418">
                  <c:v>109.9</c:v>
                </c:pt>
                <c:pt idx="2419">
                  <c:v>110.8</c:v>
                </c:pt>
                <c:pt idx="2420">
                  <c:v>106.3</c:v>
                </c:pt>
                <c:pt idx="2421">
                  <c:v>105</c:v>
                </c:pt>
                <c:pt idx="2422">
                  <c:v>101.9</c:v>
                </c:pt>
                <c:pt idx="2423">
                  <c:v>104.1</c:v>
                </c:pt>
                <c:pt idx="2424">
                  <c:v>104.3</c:v>
                </c:pt>
                <c:pt idx="2425">
                  <c:v>106.5</c:v>
                </c:pt>
                <c:pt idx="2426">
                  <c:v>109</c:v>
                </c:pt>
                <c:pt idx="2427">
                  <c:v>108.1</c:v>
                </c:pt>
                <c:pt idx="2428">
                  <c:v>106.5</c:v>
                </c:pt>
                <c:pt idx="2429">
                  <c:v>107.9</c:v>
                </c:pt>
                <c:pt idx="2430">
                  <c:v>108.2</c:v>
                </c:pt>
                <c:pt idx="2431">
                  <c:v>108.5</c:v>
                </c:pt>
                <c:pt idx="2432">
                  <c:v>107.7</c:v>
                </c:pt>
                <c:pt idx="2433">
                  <c:v>106.2</c:v>
                </c:pt>
                <c:pt idx="2434">
                  <c:v>107.7</c:v>
                </c:pt>
                <c:pt idx="2435">
                  <c:v>106.5</c:v>
                </c:pt>
                <c:pt idx="2436">
                  <c:v>107.6</c:v>
                </c:pt>
                <c:pt idx="2437">
                  <c:v>109.5</c:v>
                </c:pt>
                <c:pt idx="2438">
                  <c:v>110.5</c:v>
                </c:pt>
                <c:pt idx="2439">
                  <c:v>110.9</c:v>
                </c:pt>
                <c:pt idx="2440">
                  <c:v>111.2</c:v>
                </c:pt>
                <c:pt idx="2441">
                  <c:v>110.9</c:v>
                </c:pt>
                <c:pt idx="2442">
                  <c:v>111.1</c:v>
                </c:pt>
                <c:pt idx="2443">
                  <c:v>110.8</c:v>
                </c:pt>
                <c:pt idx="2444">
                  <c:v>110.8</c:v>
                </c:pt>
                <c:pt idx="2445">
                  <c:v>110.8</c:v>
                </c:pt>
                <c:pt idx="2446">
                  <c:v>111.1</c:v>
                </c:pt>
                <c:pt idx="2447">
                  <c:v>111.2</c:v>
                </c:pt>
                <c:pt idx="2448">
                  <c:v>110.5</c:v>
                </c:pt>
                <c:pt idx="2449">
                  <c:v>110.2</c:v>
                </c:pt>
                <c:pt idx="2450">
                  <c:v>107.4</c:v>
                </c:pt>
                <c:pt idx="2451">
                  <c:v>107.2</c:v>
                </c:pt>
                <c:pt idx="2452">
                  <c:v>108.7</c:v>
                </c:pt>
                <c:pt idx="2453">
                  <c:v>109.3</c:v>
                </c:pt>
                <c:pt idx="2454">
                  <c:v>108.7</c:v>
                </c:pt>
                <c:pt idx="2455">
                  <c:v>109.5</c:v>
                </c:pt>
                <c:pt idx="2456">
                  <c:v>109.2</c:v>
                </c:pt>
                <c:pt idx="2457">
                  <c:v>108.6</c:v>
                </c:pt>
                <c:pt idx="2458">
                  <c:v>108.2</c:v>
                </c:pt>
                <c:pt idx="2459">
                  <c:v>107</c:v>
                </c:pt>
                <c:pt idx="2460">
                  <c:v>107.3</c:v>
                </c:pt>
                <c:pt idx="2461">
                  <c:v>106.4</c:v>
                </c:pt>
                <c:pt idx="2462">
                  <c:v>105.2</c:v>
                </c:pt>
                <c:pt idx="2463">
                  <c:v>105.4</c:v>
                </c:pt>
                <c:pt idx="2464">
                  <c:v>105.1</c:v>
                </c:pt>
                <c:pt idx="2465">
                  <c:v>104</c:v>
                </c:pt>
                <c:pt idx="2466">
                  <c:v>101</c:v>
                </c:pt>
                <c:pt idx="2467">
                  <c:v>97.9</c:v>
                </c:pt>
                <c:pt idx="2468">
                  <c:v>96.7</c:v>
                </c:pt>
                <c:pt idx="2469">
                  <c:v>96.1</c:v>
                </c:pt>
                <c:pt idx="2470">
                  <c:v>96.2</c:v>
                </c:pt>
                <c:pt idx="2471">
                  <c:v>97.1</c:v>
                </c:pt>
                <c:pt idx="2472">
                  <c:v>97.6</c:v>
                </c:pt>
                <c:pt idx="2473">
                  <c:v>99.1</c:v>
                </c:pt>
                <c:pt idx="2474">
                  <c:v>100.2</c:v>
                </c:pt>
                <c:pt idx="2475">
                  <c:v>100.9</c:v>
                </c:pt>
                <c:pt idx="2476">
                  <c:v>99.7</c:v>
                </c:pt>
                <c:pt idx="2477">
                  <c:v>97.9</c:v>
                </c:pt>
                <c:pt idx="2478">
                  <c:v>99.4</c:v>
                </c:pt>
                <c:pt idx="2479">
                  <c:v>100.5</c:v>
                </c:pt>
                <c:pt idx="2480">
                  <c:v>99.9</c:v>
                </c:pt>
                <c:pt idx="2481">
                  <c:v>101.7</c:v>
                </c:pt>
                <c:pt idx="2482">
                  <c:v>100.8</c:v>
                </c:pt>
                <c:pt idx="2483">
                  <c:v>100.2</c:v>
                </c:pt>
                <c:pt idx="2484">
                  <c:v>99.5</c:v>
                </c:pt>
                <c:pt idx="2485">
                  <c:v>98.3</c:v>
                </c:pt>
                <c:pt idx="2486">
                  <c:v>99.9</c:v>
                </c:pt>
                <c:pt idx="2487">
                  <c:v>98.3</c:v>
                </c:pt>
                <c:pt idx="2488">
                  <c:v>97.7</c:v>
                </c:pt>
                <c:pt idx="2489">
                  <c:v>97.6</c:v>
                </c:pt>
                <c:pt idx="2490">
                  <c:v>95.9</c:v>
                </c:pt>
                <c:pt idx="2491">
                  <c:v>95.8</c:v>
                </c:pt>
                <c:pt idx="2492">
                  <c:v>97.6</c:v>
                </c:pt>
                <c:pt idx="2493">
                  <c:v>98.8</c:v>
                </c:pt>
                <c:pt idx="2494">
                  <c:v>100.3</c:v>
                </c:pt>
                <c:pt idx="2495">
                  <c:v>100.7</c:v>
                </c:pt>
                <c:pt idx="2496">
                  <c:v>103</c:v>
                </c:pt>
                <c:pt idx="2497">
                  <c:v>102.5</c:v>
                </c:pt>
                <c:pt idx="2498">
                  <c:v>103.4</c:v>
                </c:pt>
                <c:pt idx="2499">
                  <c:v>103.9</c:v>
                </c:pt>
                <c:pt idx="2500">
                  <c:v>103.6</c:v>
                </c:pt>
                <c:pt idx="2501">
                  <c:v>104.2</c:v>
                </c:pt>
                <c:pt idx="2502">
                  <c:v>104</c:v>
                </c:pt>
                <c:pt idx="2503">
                  <c:v>104.8</c:v>
                </c:pt>
                <c:pt idx="2504">
                  <c:v>103.6</c:v>
                </c:pt>
                <c:pt idx="2505">
                  <c:v>103.9</c:v>
                </c:pt>
                <c:pt idx="2506">
                  <c:v>104.7</c:v>
                </c:pt>
                <c:pt idx="2507">
                  <c:v>105.6</c:v>
                </c:pt>
                <c:pt idx="2508">
                  <c:v>106.2</c:v>
                </c:pt>
                <c:pt idx="2509">
                  <c:v>105.9</c:v>
                </c:pt>
                <c:pt idx="2510">
                  <c:v>105.3</c:v>
                </c:pt>
                <c:pt idx="2511">
                  <c:v>105</c:v>
                </c:pt>
                <c:pt idx="2512">
                  <c:v>105.4</c:v>
                </c:pt>
                <c:pt idx="2513">
                  <c:v>104.7</c:v>
                </c:pt>
                <c:pt idx="2514">
                  <c:v>105</c:v>
                </c:pt>
                <c:pt idx="2515">
                  <c:v>105.4</c:v>
                </c:pt>
                <c:pt idx="2516">
                  <c:v>105.5</c:v>
                </c:pt>
                <c:pt idx="2517">
                  <c:v>105.8</c:v>
                </c:pt>
                <c:pt idx="2518">
                  <c:v>107.4</c:v>
                </c:pt>
                <c:pt idx="2519">
                  <c:v>109.8</c:v>
                </c:pt>
                <c:pt idx="2520">
                  <c:v>108.4</c:v>
                </c:pt>
                <c:pt idx="2521">
                  <c:v>107.4</c:v>
                </c:pt>
                <c:pt idx="2522">
                  <c:v>107.1</c:v>
                </c:pt>
                <c:pt idx="2523">
                  <c:v>107.1</c:v>
                </c:pt>
                <c:pt idx="2524">
                  <c:v>106.5</c:v>
                </c:pt>
                <c:pt idx="2525">
                  <c:v>107.8</c:v>
                </c:pt>
                <c:pt idx="2526">
                  <c:v>107.3</c:v>
                </c:pt>
                <c:pt idx="2527">
                  <c:v>126.3</c:v>
                </c:pt>
                <c:pt idx="2528">
                  <c:v>128.1</c:v>
                </c:pt>
                <c:pt idx="2529">
                  <c:v>129.1</c:v>
                </c:pt>
                <c:pt idx="2530">
                  <c:v>130.69999999999999</c:v>
                </c:pt>
                <c:pt idx="2531">
                  <c:v>131.80000000000001</c:v>
                </c:pt>
                <c:pt idx="2532">
                  <c:v>133</c:v>
                </c:pt>
                <c:pt idx="2533">
                  <c:v>133.9</c:v>
                </c:pt>
                <c:pt idx="2534">
                  <c:v>134.6</c:v>
                </c:pt>
                <c:pt idx="2535">
                  <c:v>181.2</c:v>
                </c:pt>
                <c:pt idx="2536">
                  <c:v>161.30000000000001</c:v>
                </c:pt>
                <c:pt idx="2537">
                  <c:v>186.6</c:v>
                </c:pt>
                <c:pt idx="2538">
                  <c:v>197.4</c:v>
                </c:pt>
                <c:pt idx="2539">
                  <c:v>204.2</c:v>
                </c:pt>
                <c:pt idx="2540">
                  <c:v>212.3</c:v>
                </c:pt>
                <c:pt idx="2541">
                  <c:v>219.7</c:v>
                </c:pt>
                <c:pt idx="2542">
                  <c:v>228.9</c:v>
                </c:pt>
                <c:pt idx="2543">
                  <c:v>238</c:v>
                </c:pt>
                <c:pt idx="2544">
                  <c:v>245.3</c:v>
                </c:pt>
                <c:pt idx="2545">
                  <c:v>149.6</c:v>
                </c:pt>
                <c:pt idx="2546">
                  <c:v>148.69999999999999</c:v>
                </c:pt>
                <c:pt idx="2547">
                  <c:v>152.9</c:v>
                </c:pt>
                <c:pt idx="2548">
                  <c:v>156.19999999999999</c:v>
                </c:pt>
                <c:pt idx="2549">
                  <c:v>157.19999999999999</c:v>
                </c:pt>
                <c:pt idx="2550">
                  <c:v>158.19999999999999</c:v>
                </c:pt>
                <c:pt idx="2551">
                  <c:v>162.1</c:v>
                </c:pt>
                <c:pt idx="2552">
                  <c:v>97.8</c:v>
                </c:pt>
                <c:pt idx="2553">
                  <c:v>51.1</c:v>
                </c:pt>
                <c:pt idx="2554">
                  <c:v>46.1</c:v>
                </c:pt>
                <c:pt idx="2555">
                  <c:v>45.5</c:v>
                </c:pt>
                <c:pt idx="2556">
                  <c:v>44.2</c:v>
                </c:pt>
                <c:pt idx="2557">
                  <c:v>44.5</c:v>
                </c:pt>
                <c:pt idx="2558">
                  <c:v>44.8</c:v>
                </c:pt>
                <c:pt idx="2559">
                  <c:v>44</c:v>
                </c:pt>
                <c:pt idx="2560">
                  <c:v>43.3</c:v>
                </c:pt>
                <c:pt idx="2561">
                  <c:v>42.2</c:v>
                </c:pt>
                <c:pt idx="2562">
                  <c:v>42.4</c:v>
                </c:pt>
                <c:pt idx="2563">
                  <c:v>43.1</c:v>
                </c:pt>
                <c:pt idx="2564">
                  <c:v>49.3</c:v>
                </c:pt>
                <c:pt idx="2565">
                  <c:v>50</c:v>
                </c:pt>
                <c:pt idx="2566">
                  <c:v>48.5</c:v>
                </c:pt>
                <c:pt idx="2567">
                  <c:v>45.2</c:v>
                </c:pt>
                <c:pt idx="2568">
                  <c:v>45.5</c:v>
                </c:pt>
                <c:pt idx="2569">
                  <c:v>45.5</c:v>
                </c:pt>
                <c:pt idx="2570">
                  <c:v>80.400000000000006</c:v>
                </c:pt>
                <c:pt idx="2571">
                  <c:v>78.400000000000006</c:v>
                </c:pt>
                <c:pt idx="2572">
                  <c:v>78.599999999999994</c:v>
                </c:pt>
                <c:pt idx="2573">
                  <c:v>77.400000000000006</c:v>
                </c:pt>
                <c:pt idx="2574">
                  <c:v>77.7</c:v>
                </c:pt>
                <c:pt idx="2575">
                  <c:v>75.2</c:v>
                </c:pt>
                <c:pt idx="2576">
                  <c:v>74.400000000000006</c:v>
                </c:pt>
                <c:pt idx="2577">
                  <c:v>74.099999999999994</c:v>
                </c:pt>
                <c:pt idx="2578">
                  <c:v>76.599999999999994</c:v>
                </c:pt>
                <c:pt idx="2579">
                  <c:v>77</c:v>
                </c:pt>
                <c:pt idx="2580">
                  <c:v>77.599999999999994</c:v>
                </c:pt>
                <c:pt idx="2581">
                  <c:v>78.099999999999994</c:v>
                </c:pt>
                <c:pt idx="2582">
                  <c:v>77.599999999999994</c:v>
                </c:pt>
                <c:pt idx="2583">
                  <c:v>77.5</c:v>
                </c:pt>
                <c:pt idx="2584">
                  <c:v>78.400000000000006</c:v>
                </c:pt>
                <c:pt idx="2585">
                  <c:v>75.900000000000006</c:v>
                </c:pt>
                <c:pt idx="2586">
                  <c:v>75.7</c:v>
                </c:pt>
              </c:numCache>
            </c:numRef>
          </c:val>
          <c:smooth val="0"/>
          <c:extLst>
            <c:ext xmlns:c16="http://schemas.microsoft.com/office/drawing/2014/chart" uri="{C3380CC4-5D6E-409C-BE32-E72D297353CC}">
              <c16:uniqueId val="{00000003-E530-450C-806C-A166DE7047D1}"/>
            </c:ext>
          </c:extLst>
        </c:ser>
        <c:ser>
          <c:idx val="4"/>
          <c:order val="4"/>
          <c:tx>
            <c:strRef>
              <c:f>EightMile_1_06272017_logger2!$G$1</c:f>
              <c:strCache>
                <c:ptCount val="1"/>
                <c:pt idx="0">
                  <c:v>Ambient</c:v>
                </c:pt>
              </c:strCache>
            </c:strRef>
          </c:tx>
          <c:spPr>
            <a:ln w="28575" cap="rnd">
              <a:solidFill>
                <a:schemeClr val="accent5"/>
              </a:solidFill>
              <a:round/>
            </a:ln>
            <a:effectLst/>
          </c:spPr>
          <c:marker>
            <c:symbol val="none"/>
          </c:marker>
          <c:val>
            <c:numRef>
              <c:f>EightMile_1_06272017_logger2!$G$2:$G$2683</c:f>
              <c:numCache>
                <c:formatCode>General</c:formatCode>
                <c:ptCount val="2682"/>
                <c:pt idx="0">
                  <c:v>20.25</c:v>
                </c:pt>
                <c:pt idx="1">
                  <c:v>20.23</c:v>
                </c:pt>
                <c:pt idx="2">
                  <c:v>20.23</c:v>
                </c:pt>
                <c:pt idx="3">
                  <c:v>20.23</c:v>
                </c:pt>
                <c:pt idx="4">
                  <c:v>20.21</c:v>
                </c:pt>
                <c:pt idx="5">
                  <c:v>20.21</c:v>
                </c:pt>
                <c:pt idx="6">
                  <c:v>20.21</c:v>
                </c:pt>
                <c:pt idx="7">
                  <c:v>20.21</c:v>
                </c:pt>
                <c:pt idx="8">
                  <c:v>20.18</c:v>
                </c:pt>
                <c:pt idx="9">
                  <c:v>20.18</c:v>
                </c:pt>
                <c:pt idx="10">
                  <c:v>20.18</c:v>
                </c:pt>
                <c:pt idx="11">
                  <c:v>20.18</c:v>
                </c:pt>
                <c:pt idx="12">
                  <c:v>20.18</c:v>
                </c:pt>
                <c:pt idx="13">
                  <c:v>20.18</c:v>
                </c:pt>
                <c:pt idx="14">
                  <c:v>20.18</c:v>
                </c:pt>
                <c:pt idx="15">
                  <c:v>20.16</c:v>
                </c:pt>
                <c:pt idx="16">
                  <c:v>20.16</c:v>
                </c:pt>
                <c:pt idx="17">
                  <c:v>20.16</c:v>
                </c:pt>
                <c:pt idx="18">
                  <c:v>20.16</c:v>
                </c:pt>
                <c:pt idx="19">
                  <c:v>20.16</c:v>
                </c:pt>
                <c:pt idx="20">
                  <c:v>20.16</c:v>
                </c:pt>
                <c:pt idx="21">
                  <c:v>20.16</c:v>
                </c:pt>
                <c:pt idx="22">
                  <c:v>20.16</c:v>
                </c:pt>
                <c:pt idx="23">
                  <c:v>20.16</c:v>
                </c:pt>
                <c:pt idx="24">
                  <c:v>20.16</c:v>
                </c:pt>
                <c:pt idx="25">
                  <c:v>20.14</c:v>
                </c:pt>
                <c:pt idx="26">
                  <c:v>20.14</c:v>
                </c:pt>
                <c:pt idx="27">
                  <c:v>20.14</c:v>
                </c:pt>
                <c:pt idx="28">
                  <c:v>20.12</c:v>
                </c:pt>
                <c:pt idx="29">
                  <c:v>20.12</c:v>
                </c:pt>
                <c:pt idx="30">
                  <c:v>20.12</c:v>
                </c:pt>
                <c:pt idx="31">
                  <c:v>20.12</c:v>
                </c:pt>
                <c:pt idx="32">
                  <c:v>20.12</c:v>
                </c:pt>
                <c:pt idx="33">
                  <c:v>20.12</c:v>
                </c:pt>
                <c:pt idx="34">
                  <c:v>20.12</c:v>
                </c:pt>
                <c:pt idx="35">
                  <c:v>20.09</c:v>
                </c:pt>
                <c:pt idx="36">
                  <c:v>20.09</c:v>
                </c:pt>
                <c:pt idx="37">
                  <c:v>20.09</c:v>
                </c:pt>
                <c:pt idx="38">
                  <c:v>20.07</c:v>
                </c:pt>
                <c:pt idx="39">
                  <c:v>20.07</c:v>
                </c:pt>
                <c:pt idx="40">
                  <c:v>20.07</c:v>
                </c:pt>
                <c:pt idx="41">
                  <c:v>20.07</c:v>
                </c:pt>
                <c:pt idx="42">
                  <c:v>20.07</c:v>
                </c:pt>
                <c:pt idx="43">
                  <c:v>20.05</c:v>
                </c:pt>
                <c:pt idx="44">
                  <c:v>20.05</c:v>
                </c:pt>
                <c:pt idx="45">
                  <c:v>20.05</c:v>
                </c:pt>
                <c:pt idx="46">
                  <c:v>20.05</c:v>
                </c:pt>
                <c:pt idx="47">
                  <c:v>20.05</c:v>
                </c:pt>
                <c:pt idx="48">
                  <c:v>20.05</c:v>
                </c:pt>
                <c:pt idx="49">
                  <c:v>20.02</c:v>
                </c:pt>
                <c:pt idx="50">
                  <c:v>20.02</c:v>
                </c:pt>
                <c:pt idx="51">
                  <c:v>20.02</c:v>
                </c:pt>
                <c:pt idx="52">
                  <c:v>20</c:v>
                </c:pt>
                <c:pt idx="53">
                  <c:v>20</c:v>
                </c:pt>
                <c:pt idx="54">
                  <c:v>20</c:v>
                </c:pt>
                <c:pt idx="55">
                  <c:v>20</c:v>
                </c:pt>
                <c:pt idx="56">
                  <c:v>19.98</c:v>
                </c:pt>
                <c:pt idx="57">
                  <c:v>19.98</c:v>
                </c:pt>
                <c:pt idx="58">
                  <c:v>19.98</c:v>
                </c:pt>
                <c:pt idx="59">
                  <c:v>19.98</c:v>
                </c:pt>
                <c:pt idx="60">
                  <c:v>19.98</c:v>
                </c:pt>
                <c:pt idx="61">
                  <c:v>19.98</c:v>
                </c:pt>
                <c:pt idx="62">
                  <c:v>19.96</c:v>
                </c:pt>
                <c:pt idx="63">
                  <c:v>19.96</c:v>
                </c:pt>
                <c:pt idx="64">
                  <c:v>19.96</c:v>
                </c:pt>
                <c:pt idx="65">
                  <c:v>19.96</c:v>
                </c:pt>
                <c:pt idx="66">
                  <c:v>19.96</c:v>
                </c:pt>
                <c:pt idx="67">
                  <c:v>19.96</c:v>
                </c:pt>
                <c:pt idx="68">
                  <c:v>19.940000000000001</c:v>
                </c:pt>
                <c:pt idx="69">
                  <c:v>19.940000000000001</c:v>
                </c:pt>
                <c:pt idx="70">
                  <c:v>19.940000000000001</c:v>
                </c:pt>
                <c:pt idx="71">
                  <c:v>19.940000000000001</c:v>
                </c:pt>
                <c:pt idx="72">
                  <c:v>19.940000000000001</c:v>
                </c:pt>
                <c:pt idx="73">
                  <c:v>19.91</c:v>
                </c:pt>
                <c:pt idx="74">
                  <c:v>19.91</c:v>
                </c:pt>
                <c:pt idx="75">
                  <c:v>19.91</c:v>
                </c:pt>
                <c:pt idx="76">
                  <c:v>19.91</c:v>
                </c:pt>
                <c:pt idx="77">
                  <c:v>19.89</c:v>
                </c:pt>
                <c:pt idx="78">
                  <c:v>19.89</c:v>
                </c:pt>
                <c:pt idx="79">
                  <c:v>19.89</c:v>
                </c:pt>
                <c:pt idx="80">
                  <c:v>19.89</c:v>
                </c:pt>
                <c:pt idx="81">
                  <c:v>19.89</c:v>
                </c:pt>
                <c:pt idx="82">
                  <c:v>19.89</c:v>
                </c:pt>
                <c:pt idx="83">
                  <c:v>19.89</c:v>
                </c:pt>
                <c:pt idx="84">
                  <c:v>19.89</c:v>
                </c:pt>
                <c:pt idx="85">
                  <c:v>19.87</c:v>
                </c:pt>
                <c:pt idx="86">
                  <c:v>19.87</c:v>
                </c:pt>
                <c:pt idx="87">
                  <c:v>19.87</c:v>
                </c:pt>
                <c:pt idx="88">
                  <c:v>19.87</c:v>
                </c:pt>
                <c:pt idx="89">
                  <c:v>19.87</c:v>
                </c:pt>
                <c:pt idx="90">
                  <c:v>19.87</c:v>
                </c:pt>
                <c:pt idx="91">
                  <c:v>19.850000000000001</c:v>
                </c:pt>
                <c:pt idx="92">
                  <c:v>19.829999999999998</c:v>
                </c:pt>
                <c:pt idx="93">
                  <c:v>19.850000000000001</c:v>
                </c:pt>
                <c:pt idx="94">
                  <c:v>19.829999999999998</c:v>
                </c:pt>
                <c:pt idx="95">
                  <c:v>19.829999999999998</c:v>
                </c:pt>
                <c:pt idx="96">
                  <c:v>19.829999999999998</c:v>
                </c:pt>
                <c:pt idx="97">
                  <c:v>19.829999999999998</c:v>
                </c:pt>
                <c:pt idx="98">
                  <c:v>19.8</c:v>
                </c:pt>
                <c:pt idx="99">
                  <c:v>19.8</c:v>
                </c:pt>
                <c:pt idx="100">
                  <c:v>19.8</c:v>
                </c:pt>
                <c:pt idx="101">
                  <c:v>19.8</c:v>
                </c:pt>
                <c:pt idx="102">
                  <c:v>19.8</c:v>
                </c:pt>
                <c:pt idx="103">
                  <c:v>19.8</c:v>
                </c:pt>
                <c:pt idx="104">
                  <c:v>19.8</c:v>
                </c:pt>
                <c:pt idx="105">
                  <c:v>19.78</c:v>
                </c:pt>
                <c:pt idx="106">
                  <c:v>19.78</c:v>
                </c:pt>
                <c:pt idx="107">
                  <c:v>19.78</c:v>
                </c:pt>
                <c:pt idx="108">
                  <c:v>19.78</c:v>
                </c:pt>
                <c:pt idx="109">
                  <c:v>19.78</c:v>
                </c:pt>
                <c:pt idx="110">
                  <c:v>19.760000000000002</c:v>
                </c:pt>
                <c:pt idx="111">
                  <c:v>19.760000000000002</c:v>
                </c:pt>
                <c:pt idx="112">
                  <c:v>19.760000000000002</c:v>
                </c:pt>
                <c:pt idx="113">
                  <c:v>19.739999999999998</c:v>
                </c:pt>
                <c:pt idx="114">
                  <c:v>19.739999999999998</c:v>
                </c:pt>
                <c:pt idx="115">
                  <c:v>19.760000000000002</c:v>
                </c:pt>
                <c:pt idx="116">
                  <c:v>19.739999999999998</c:v>
                </c:pt>
                <c:pt idx="117">
                  <c:v>19.739999999999998</c:v>
                </c:pt>
                <c:pt idx="118">
                  <c:v>19.72</c:v>
                </c:pt>
                <c:pt idx="119">
                  <c:v>19.72</c:v>
                </c:pt>
                <c:pt idx="120">
                  <c:v>19.72</c:v>
                </c:pt>
                <c:pt idx="121">
                  <c:v>19.72</c:v>
                </c:pt>
                <c:pt idx="122">
                  <c:v>19.72</c:v>
                </c:pt>
                <c:pt idx="123">
                  <c:v>19.72</c:v>
                </c:pt>
                <c:pt idx="124">
                  <c:v>19.72</c:v>
                </c:pt>
                <c:pt idx="125">
                  <c:v>19.72</c:v>
                </c:pt>
                <c:pt idx="126">
                  <c:v>19.72</c:v>
                </c:pt>
                <c:pt idx="127">
                  <c:v>19.690000000000001</c:v>
                </c:pt>
                <c:pt idx="128">
                  <c:v>19.72</c:v>
                </c:pt>
                <c:pt idx="129">
                  <c:v>19.690000000000001</c:v>
                </c:pt>
                <c:pt idx="130">
                  <c:v>19.690000000000001</c:v>
                </c:pt>
                <c:pt idx="131">
                  <c:v>19.690000000000001</c:v>
                </c:pt>
                <c:pt idx="132">
                  <c:v>19.690000000000001</c:v>
                </c:pt>
                <c:pt idx="133">
                  <c:v>19.690000000000001</c:v>
                </c:pt>
                <c:pt idx="134">
                  <c:v>19.690000000000001</c:v>
                </c:pt>
                <c:pt idx="135">
                  <c:v>19.670000000000002</c:v>
                </c:pt>
                <c:pt idx="136">
                  <c:v>19.690000000000001</c:v>
                </c:pt>
                <c:pt idx="137">
                  <c:v>19.670000000000002</c:v>
                </c:pt>
                <c:pt idx="138">
                  <c:v>19.670000000000002</c:v>
                </c:pt>
                <c:pt idx="139">
                  <c:v>19.670000000000002</c:v>
                </c:pt>
                <c:pt idx="140">
                  <c:v>19.649999999999999</c:v>
                </c:pt>
                <c:pt idx="141">
                  <c:v>19.649999999999999</c:v>
                </c:pt>
                <c:pt idx="142">
                  <c:v>19.649999999999999</c:v>
                </c:pt>
                <c:pt idx="143">
                  <c:v>19.649999999999999</c:v>
                </c:pt>
                <c:pt idx="144">
                  <c:v>19.649999999999999</c:v>
                </c:pt>
                <c:pt idx="145">
                  <c:v>19.649999999999999</c:v>
                </c:pt>
                <c:pt idx="146">
                  <c:v>19.649999999999999</c:v>
                </c:pt>
                <c:pt idx="147">
                  <c:v>19.649999999999999</c:v>
                </c:pt>
                <c:pt idx="148">
                  <c:v>19.649999999999999</c:v>
                </c:pt>
                <c:pt idx="149">
                  <c:v>19.63</c:v>
                </c:pt>
                <c:pt idx="150">
                  <c:v>19.63</c:v>
                </c:pt>
                <c:pt idx="151">
                  <c:v>19.63</c:v>
                </c:pt>
                <c:pt idx="152">
                  <c:v>19.63</c:v>
                </c:pt>
                <c:pt idx="153">
                  <c:v>19.63</c:v>
                </c:pt>
                <c:pt idx="154">
                  <c:v>19.63</c:v>
                </c:pt>
                <c:pt idx="155">
                  <c:v>19.63</c:v>
                </c:pt>
                <c:pt idx="156">
                  <c:v>19.63</c:v>
                </c:pt>
                <c:pt idx="157">
                  <c:v>19.63</c:v>
                </c:pt>
                <c:pt idx="158">
                  <c:v>19.63</c:v>
                </c:pt>
                <c:pt idx="159">
                  <c:v>19.63</c:v>
                </c:pt>
                <c:pt idx="160">
                  <c:v>19.63</c:v>
                </c:pt>
                <c:pt idx="161">
                  <c:v>19.63</c:v>
                </c:pt>
                <c:pt idx="162">
                  <c:v>19.63</c:v>
                </c:pt>
                <c:pt idx="163">
                  <c:v>19.63</c:v>
                </c:pt>
                <c:pt idx="164">
                  <c:v>19.63</c:v>
                </c:pt>
                <c:pt idx="165">
                  <c:v>19.63</c:v>
                </c:pt>
                <c:pt idx="166">
                  <c:v>19.63</c:v>
                </c:pt>
                <c:pt idx="167">
                  <c:v>19.63</c:v>
                </c:pt>
                <c:pt idx="168">
                  <c:v>19.63</c:v>
                </c:pt>
                <c:pt idx="169">
                  <c:v>19.63</c:v>
                </c:pt>
                <c:pt idx="170">
                  <c:v>19.63</c:v>
                </c:pt>
                <c:pt idx="171">
                  <c:v>19.63</c:v>
                </c:pt>
                <c:pt idx="172">
                  <c:v>19.63</c:v>
                </c:pt>
                <c:pt idx="173">
                  <c:v>19.63</c:v>
                </c:pt>
                <c:pt idx="174">
                  <c:v>19.63</c:v>
                </c:pt>
                <c:pt idx="175">
                  <c:v>19.63</c:v>
                </c:pt>
                <c:pt idx="176">
                  <c:v>19.63</c:v>
                </c:pt>
                <c:pt idx="177">
                  <c:v>19.63</c:v>
                </c:pt>
                <c:pt idx="178">
                  <c:v>19.63</c:v>
                </c:pt>
                <c:pt idx="179">
                  <c:v>19.63</c:v>
                </c:pt>
                <c:pt idx="180">
                  <c:v>19.63</c:v>
                </c:pt>
                <c:pt idx="181">
                  <c:v>19.63</c:v>
                </c:pt>
                <c:pt idx="182">
                  <c:v>19.63</c:v>
                </c:pt>
                <c:pt idx="183">
                  <c:v>19.63</c:v>
                </c:pt>
                <c:pt idx="184">
                  <c:v>19.63</c:v>
                </c:pt>
                <c:pt idx="185">
                  <c:v>19.63</c:v>
                </c:pt>
                <c:pt idx="186">
                  <c:v>19.63</c:v>
                </c:pt>
                <c:pt idx="187">
                  <c:v>19.649999999999999</c:v>
                </c:pt>
                <c:pt idx="188">
                  <c:v>19.649999999999999</c:v>
                </c:pt>
                <c:pt idx="189">
                  <c:v>19.649999999999999</c:v>
                </c:pt>
                <c:pt idx="190">
                  <c:v>19.649999999999999</c:v>
                </c:pt>
                <c:pt idx="191">
                  <c:v>19.649999999999999</c:v>
                </c:pt>
                <c:pt idx="192">
                  <c:v>19.649999999999999</c:v>
                </c:pt>
                <c:pt idx="193">
                  <c:v>19.649999999999999</c:v>
                </c:pt>
                <c:pt idx="194">
                  <c:v>19.649999999999999</c:v>
                </c:pt>
                <c:pt idx="195">
                  <c:v>19.649999999999999</c:v>
                </c:pt>
                <c:pt idx="196">
                  <c:v>19.649999999999999</c:v>
                </c:pt>
                <c:pt idx="197">
                  <c:v>19.649999999999999</c:v>
                </c:pt>
                <c:pt idx="198">
                  <c:v>19.649999999999999</c:v>
                </c:pt>
                <c:pt idx="199">
                  <c:v>19.649999999999999</c:v>
                </c:pt>
                <c:pt idx="200">
                  <c:v>19.649999999999999</c:v>
                </c:pt>
                <c:pt idx="201">
                  <c:v>19.649999999999999</c:v>
                </c:pt>
                <c:pt idx="202">
                  <c:v>19.670000000000002</c:v>
                </c:pt>
                <c:pt idx="203">
                  <c:v>19.670000000000002</c:v>
                </c:pt>
                <c:pt idx="204">
                  <c:v>19.670000000000002</c:v>
                </c:pt>
                <c:pt idx="205">
                  <c:v>19.670000000000002</c:v>
                </c:pt>
                <c:pt idx="206">
                  <c:v>19.670000000000002</c:v>
                </c:pt>
                <c:pt idx="207">
                  <c:v>19.670000000000002</c:v>
                </c:pt>
                <c:pt idx="208">
                  <c:v>19.690000000000001</c:v>
                </c:pt>
                <c:pt idx="209">
                  <c:v>19.690000000000001</c:v>
                </c:pt>
                <c:pt idx="210">
                  <c:v>19.690000000000001</c:v>
                </c:pt>
                <c:pt idx="211">
                  <c:v>19.690000000000001</c:v>
                </c:pt>
                <c:pt idx="212">
                  <c:v>19.690000000000001</c:v>
                </c:pt>
                <c:pt idx="213">
                  <c:v>19.690000000000001</c:v>
                </c:pt>
                <c:pt idx="214">
                  <c:v>19.690000000000001</c:v>
                </c:pt>
                <c:pt idx="215">
                  <c:v>19.690000000000001</c:v>
                </c:pt>
                <c:pt idx="216">
                  <c:v>19.690000000000001</c:v>
                </c:pt>
                <c:pt idx="217">
                  <c:v>19.690000000000001</c:v>
                </c:pt>
                <c:pt idx="218">
                  <c:v>19.690000000000001</c:v>
                </c:pt>
                <c:pt idx="219">
                  <c:v>19.72</c:v>
                </c:pt>
                <c:pt idx="220">
                  <c:v>19.72</c:v>
                </c:pt>
                <c:pt idx="221">
                  <c:v>19.72</c:v>
                </c:pt>
                <c:pt idx="222">
                  <c:v>19.72</c:v>
                </c:pt>
                <c:pt idx="223">
                  <c:v>19.72</c:v>
                </c:pt>
                <c:pt idx="224">
                  <c:v>19.72</c:v>
                </c:pt>
                <c:pt idx="225">
                  <c:v>19.72</c:v>
                </c:pt>
                <c:pt idx="226">
                  <c:v>19.72</c:v>
                </c:pt>
                <c:pt idx="227">
                  <c:v>19.72</c:v>
                </c:pt>
                <c:pt idx="228">
                  <c:v>19.739999999999998</c:v>
                </c:pt>
                <c:pt idx="229">
                  <c:v>19.739999999999998</c:v>
                </c:pt>
                <c:pt idx="230">
                  <c:v>19.760000000000002</c:v>
                </c:pt>
                <c:pt idx="231">
                  <c:v>19.760000000000002</c:v>
                </c:pt>
                <c:pt idx="232">
                  <c:v>19.760000000000002</c:v>
                </c:pt>
                <c:pt idx="233">
                  <c:v>19.760000000000002</c:v>
                </c:pt>
                <c:pt idx="234">
                  <c:v>19.760000000000002</c:v>
                </c:pt>
                <c:pt idx="235">
                  <c:v>19.760000000000002</c:v>
                </c:pt>
                <c:pt idx="236">
                  <c:v>19.760000000000002</c:v>
                </c:pt>
                <c:pt idx="237">
                  <c:v>19.78</c:v>
                </c:pt>
                <c:pt idx="238">
                  <c:v>19.78</c:v>
                </c:pt>
                <c:pt idx="239">
                  <c:v>19.78</c:v>
                </c:pt>
                <c:pt idx="240">
                  <c:v>19.8</c:v>
                </c:pt>
                <c:pt idx="241">
                  <c:v>19.78</c:v>
                </c:pt>
                <c:pt idx="242">
                  <c:v>19.8</c:v>
                </c:pt>
                <c:pt idx="243">
                  <c:v>19.8</c:v>
                </c:pt>
                <c:pt idx="244">
                  <c:v>19.8</c:v>
                </c:pt>
                <c:pt idx="245">
                  <c:v>19.8</c:v>
                </c:pt>
                <c:pt idx="246">
                  <c:v>19.8</c:v>
                </c:pt>
                <c:pt idx="247">
                  <c:v>19.8</c:v>
                </c:pt>
                <c:pt idx="248">
                  <c:v>19.8</c:v>
                </c:pt>
                <c:pt idx="249">
                  <c:v>19.829999999999998</c:v>
                </c:pt>
                <c:pt idx="250">
                  <c:v>19.829999999999998</c:v>
                </c:pt>
                <c:pt idx="251">
                  <c:v>19.829999999999998</c:v>
                </c:pt>
                <c:pt idx="252">
                  <c:v>19.829999999999998</c:v>
                </c:pt>
                <c:pt idx="253">
                  <c:v>19.829999999999998</c:v>
                </c:pt>
                <c:pt idx="254">
                  <c:v>19.829999999999998</c:v>
                </c:pt>
                <c:pt idx="255">
                  <c:v>19.850000000000001</c:v>
                </c:pt>
                <c:pt idx="256">
                  <c:v>19.850000000000001</c:v>
                </c:pt>
                <c:pt idx="257">
                  <c:v>19.87</c:v>
                </c:pt>
                <c:pt idx="258">
                  <c:v>19.850000000000001</c:v>
                </c:pt>
                <c:pt idx="259">
                  <c:v>19.87</c:v>
                </c:pt>
                <c:pt idx="260">
                  <c:v>19.850000000000001</c:v>
                </c:pt>
                <c:pt idx="261">
                  <c:v>19.87</c:v>
                </c:pt>
                <c:pt idx="262">
                  <c:v>19.87</c:v>
                </c:pt>
                <c:pt idx="263">
                  <c:v>19.87</c:v>
                </c:pt>
                <c:pt idx="264">
                  <c:v>19.89</c:v>
                </c:pt>
                <c:pt idx="265">
                  <c:v>19.89</c:v>
                </c:pt>
                <c:pt idx="266">
                  <c:v>19.89</c:v>
                </c:pt>
                <c:pt idx="267">
                  <c:v>19.89</c:v>
                </c:pt>
                <c:pt idx="268">
                  <c:v>19.89</c:v>
                </c:pt>
                <c:pt idx="269">
                  <c:v>19.89</c:v>
                </c:pt>
                <c:pt idx="270">
                  <c:v>19.89</c:v>
                </c:pt>
                <c:pt idx="271">
                  <c:v>19.89</c:v>
                </c:pt>
                <c:pt idx="272">
                  <c:v>19.89</c:v>
                </c:pt>
                <c:pt idx="273">
                  <c:v>19.89</c:v>
                </c:pt>
                <c:pt idx="274">
                  <c:v>19.89</c:v>
                </c:pt>
                <c:pt idx="275">
                  <c:v>19.89</c:v>
                </c:pt>
                <c:pt idx="276">
                  <c:v>19.91</c:v>
                </c:pt>
                <c:pt idx="277">
                  <c:v>19.89</c:v>
                </c:pt>
                <c:pt idx="278">
                  <c:v>19.89</c:v>
                </c:pt>
                <c:pt idx="279">
                  <c:v>19.91</c:v>
                </c:pt>
                <c:pt idx="280">
                  <c:v>19.91</c:v>
                </c:pt>
                <c:pt idx="281">
                  <c:v>19.91</c:v>
                </c:pt>
                <c:pt idx="282">
                  <c:v>19.940000000000001</c:v>
                </c:pt>
                <c:pt idx="283">
                  <c:v>19.91</c:v>
                </c:pt>
                <c:pt idx="284">
                  <c:v>19.940000000000001</c:v>
                </c:pt>
                <c:pt idx="285">
                  <c:v>19.940000000000001</c:v>
                </c:pt>
                <c:pt idx="286">
                  <c:v>19.940000000000001</c:v>
                </c:pt>
                <c:pt idx="287">
                  <c:v>19.940000000000001</c:v>
                </c:pt>
                <c:pt idx="288">
                  <c:v>19.940000000000001</c:v>
                </c:pt>
                <c:pt idx="289">
                  <c:v>19.940000000000001</c:v>
                </c:pt>
                <c:pt idx="290">
                  <c:v>19.940000000000001</c:v>
                </c:pt>
                <c:pt idx="291">
                  <c:v>19.940000000000001</c:v>
                </c:pt>
                <c:pt idx="292">
                  <c:v>19.940000000000001</c:v>
                </c:pt>
                <c:pt idx="293">
                  <c:v>19.940000000000001</c:v>
                </c:pt>
                <c:pt idx="294">
                  <c:v>19.940000000000001</c:v>
                </c:pt>
                <c:pt idx="295">
                  <c:v>19.96</c:v>
                </c:pt>
                <c:pt idx="296">
                  <c:v>19.96</c:v>
                </c:pt>
                <c:pt idx="297">
                  <c:v>19.96</c:v>
                </c:pt>
                <c:pt idx="298">
                  <c:v>19.96</c:v>
                </c:pt>
                <c:pt idx="299">
                  <c:v>19.96</c:v>
                </c:pt>
                <c:pt idx="300">
                  <c:v>19.96</c:v>
                </c:pt>
                <c:pt idx="301">
                  <c:v>19.96</c:v>
                </c:pt>
                <c:pt idx="302">
                  <c:v>19.96</c:v>
                </c:pt>
                <c:pt idx="303">
                  <c:v>19.96</c:v>
                </c:pt>
                <c:pt idx="304">
                  <c:v>19.96</c:v>
                </c:pt>
                <c:pt idx="305">
                  <c:v>19.96</c:v>
                </c:pt>
                <c:pt idx="306">
                  <c:v>19.96</c:v>
                </c:pt>
                <c:pt idx="307">
                  <c:v>19.98</c:v>
                </c:pt>
                <c:pt idx="308">
                  <c:v>19.96</c:v>
                </c:pt>
                <c:pt idx="309">
                  <c:v>19.96</c:v>
                </c:pt>
                <c:pt idx="310">
                  <c:v>19.96</c:v>
                </c:pt>
                <c:pt idx="311">
                  <c:v>19.98</c:v>
                </c:pt>
                <c:pt idx="312">
                  <c:v>19.98</c:v>
                </c:pt>
                <c:pt idx="313">
                  <c:v>19.98</c:v>
                </c:pt>
                <c:pt idx="314">
                  <c:v>19.98</c:v>
                </c:pt>
                <c:pt idx="315">
                  <c:v>19.98</c:v>
                </c:pt>
                <c:pt idx="316">
                  <c:v>19.98</c:v>
                </c:pt>
                <c:pt idx="317">
                  <c:v>19.98</c:v>
                </c:pt>
                <c:pt idx="318">
                  <c:v>19.98</c:v>
                </c:pt>
                <c:pt idx="319">
                  <c:v>19.98</c:v>
                </c:pt>
                <c:pt idx="320">
                  <c:v>19.98</c:v>
                </c:pt>
                <c:pt idx="321">
                  <c:v>19.98</c:v>
                </c:pt>
                <c:pt idx="322">
                  <c:v>19.98</c:v>
                </c:pt>
                <c:pt idx="323">
                  <c:v>19.98</c:v>
                </c:pt>
                <c:pt idx="324">
                  <c:v>20</c:v>
                </c:pt>
                <c:pt idx="325">
                  <c:v>20</c:v>
                </c:pt>
                <c:pt idx="326">
                  <c:v>20</c:v>
                </c:pt>
                <c:pt idx="327">
                  <c:v>20</c:v>
                </c:pt>
                <c:pt idx="328">
                  <c:v>20</c:v>
                </c:pt>
                <c:pt idx="329">
                  <c:v>20</c:v>
                </c:pt>
                <c:pt idx="330">
                  <c:v>20</c:v>
                </c:pt>
                <c:pt idx="331">
                  <c:v>20.02</c:v>
                </c:pt>
                <c:pt idx="332">
                  <c:v>20</c:v>
                </c:pt>
                <c:pt idx="333">
                  <c:v>20</c:v>
                </c:pt>
                <c:pt idx="334">
                  <c:v>20.02</c:v>
                </c:pt>
                <c:pt idx="335">
                  <c:v>20.02</c:v>
                </c:pt>
                <c:pt idx="336">
                  <c:v>20.02</c:v>
                </c:pt>
                <c:pt idx="337">
                  <c:v>20.02</c:v>
                </c:pt>
                <c:pt idx="338">
                  <c:v>20.02</c:v>
                </c:pt>
                <c:pt idx="339">
                  <c:v>20.02</c:v>
                </c:pt>
                <c:pt idx="340">
                  <c:v>20.05</c:v>
                </c:pt>
                <c:pt idx="341">
                  <c:v>20.05</c:v>
                </c:pt>
                <c:pt idx="342">
                  <c:v>20.05</c:v>
                </c:pt>
                <c:pt idx="343">
                  <c:v>20.05</c:v>
                </c:pt>
                <c:pt idx="344">
                  <c:v>20.05</c:v>
                </c:pt>
                <c:pt idx="345">
                  <c:v>20.05</c:v>
                </c:pt>
                <c:pt idx="346">
                  <c:v>20.05</c:v>
                </c:pt>
                <c:pt idx="347">
                  <c:v>20.05</c:v>
                </c:pt>
                <c:pt idx="348">
                  <c:v>20.05</c:v>
                </c:pt>
                <c:pt idx="349">
                  <c:v>20.05</c:v>
                </c:pt>
                <c:pt idx="350">
                  <c:v>20.05</c:v>
                </c:pt>
                <c:pt idx="351">
                  <c:v>20.07</c:v>
                </c:pt>
                <c:pt idx="352">
                  <c:v>20.05</c:v>
                </c:pt>
                <c:pt idx="353">
                  <c:v>20.05</c:v>
                </c:pt>
                <c:pt idx="354">
                  <c:v>20.07</c:v>
                </c:pt>
                <c:pt idx="355">
                  <c:v>20.07</c:v>
                </c:pt>
                <c:pt idx="356">
                  <c:v>20.07</c:v>
                </c:pt>
                <c:pt idx="357">
                  <c:v>20.07</c:v>
                </c:pt>
                <c:pt idx="358">
                  <c:v>20.07</c:v>
                </c:pt>
                <c:pt idx="359">
                  <c:v>20.07</c:v>
                </c:pt>
                <c:pt idx="360">
                  <c:v>20.07</c:v>
                </c:pt>
                <c:pt idx="361">
                  <c:v>20.07</c:v>
                </c:pt>
                <c:pt idx="362">
                  <c:v>20.07</c:v>
                </c:pt>
                <c:pt idx="363">
                  <c:v>20.07</c:v>
                </c:pt>
                <c:pt idx="364">
                  <c:v>20.07</c:v>
                </c:pt>
                <c:pt idx="365">
                  <c:v>20.07</c:v>
                </c:pt>
                <c:pt idx="366">
                  <c:v>20.07</c:v>
                </c:pt>
                <c:pt idx="367">
                  <c:v>20.07</c:v>
                </c:pt>
                <c:pt idx="368">
                  <c:v>20.07</c:v>
                </c:pt>
                <c:pt idx="369">
                  <c:v>20.07</c:v>
                </c:pt>
                <c:pt idx="370">
                  <c:v>20.07</c:v>
                </c:pt>
                <c:pt idx="371">
                  <c:v>20.07</c:v>
                </c:pt>
                <c:pt idx="372">
                  <c:v>20.07</c:v>
                </c:pt>
                <c:pt idx="373">
                  <c:v>20.07</c:v>
                </c:pt>
                <c:pt idx="374">
                  <c:v>20.07</c:v>
                </c:pt>
                <c:pt idx="375">
                  <c:v>20.07</c:v>
                </c:pt>
                <c:pt idx="376">
                  <c:v>20.07</c:v>
                </c:pt>
                <c:pt idx="377">
                  <c:v>20.07</c:v>
                </c:pt>
                <c:pt idx="378">
                  <c:v>20.07</c:v>
                </c:pt>
                <c:pt idx="379">
                  <c:v>20.07</c:v>
                </c:pt>
                <c:pt idx="380">
                  <c:v>20.07</c:v>
                </c:pt>
                <c:pt idx="381">
                  <c:v>20.07</c:v>
                </c:pt>
                <c:pt idx="382">
                  <c:v>20.07</c:v>
                </c:pt>
                <c:pt idx="383">
                  <c:v>20.07</c:v>
                </c:pt>
                <c:pt idx="384">
                  <c:v>20.07</c:v>
                </c:pt>
                <c:pt idx="385">
                  <c:v>20.07</c:v>
                </c:pt>
                <c:pt idx="386">
                  <c:v>20.07</c:v>
                </c:pt>
                <c:pt idx="387">
                  <c:v>20.07</c:v>
                </c:pt>
                <c:pt idx="388">
                  <c:v>20.07</c:v>
                </c:pt>
                <c:pt idx="389">
                  <c:v>20.07</c:v>
                </c:pt>
                <c:pt idx="390">
                  <c:v>20.07</c:v>
                </c:pt>
                <c:pt idx="391">
                  <c:v>20.07</c:v>
                </c:pt>
                <c:pt idx="392">
                  <c:v>20.07</c:v>
                </c:pt>
                <c:pt idx="393">
                  <c:v>20.07</c:v>
                </c:pt>
                <c:pt idx="394">
                  <c:v>20.09</c:v>
                </c:pt>
                <c:pt idx="395">
                  <c:v>20.09</c:v>
                </c:pt>
                <c:pt idx="396">
                  <c:v>20.07</c:v>
                </c:pt>
                <c:pt idx="397">
                  <c:v>20.09</c:v>
                </c:pt>
                <c:pt idx="398">
                  <c:v>20.09</c:v>
                </c:pt>
                <c:pt idx="399">
                  <c:v>20.09</c:v>
                </c:pt>
                <c:pt idx="400">
                  <c:v>20.07</c:v>
                </c:pt>
                <c:pt idx="401">
                  <c:v>20.09</c:v>
                </c:pt>
                <c:pt idx="402">
                  <c:v>20.09</c:v>
                </c:pt>
                <c:pt idx="403">
                  <c:v>20.09</c:v>
                </c:pt>
                <c:pt idx="404">
                  <c:v>20.09</c:v>
                </c:pt>
                <c:pt idx="405">
                  <c:v>20.09</c:v>
                </c:pt>
                <c:pt idx="406">
                  <c:v>20.09</c:v>
                </c:pt>
                <c:pt idx="407">
                  <c:v>20.09</c:v>
                </c:pt>
                <c:pt idx="408">
                  <c:v>20.09</c:v>
                </c:pt>
                <c:pt idx="409">
                  <c:v>20.12</c:v>
                </c:pt>
                <c:pt idx="410">
                  <c:v>20.09</c:v>
                </c:pt>
                <c:pt idx="411">
                  <c:v>20.09</c:v>
                </c:pt>
                <c:pt idx="412">
                  <c:v>20.12</c:v>
                </c:pt>
                <c:pt idx="413">
                  <c:v>20.12</c:v>
                </c:pt>
                <c:pt idx="414">
                  <c:v>20.12</c:v>
                </c:pt>
                <c:pt idx="415">
                  <c:v>20.12</c:v>
                </c:pt>
                <c:pt idx="416">
                  <c:v>20.12</c:v>
                </c:pt>
                <c:pt idx="417">
                  <c:v>20.09</c:v>
                </c:pt>
                <c:pt idx="418">
                  <c:v>20.09</c:v>
                </c:pt>
                <c:pt idx="419">
                  <c:v>20.12</c:v>
                </c:pt>
                <c:pt idx="420">
                  <c:v>20.12</c:v>
                </c:pt>
                <c:pt idx="421">
                  <c:v>20.12</c:v>
                </c:pt>
                <c:pt idx="422">
                  <c:v>20.12</c:v>
                </c:pt>
                <c:pt idx="423">
                  <c:v>20.12</c:v>
                </c:pt>
                <c:pt idx="424">
                  <c:v>20.12</c:v>
                </c:pt>
                <c:pt idx="425">
                  <c:v>20.12</c:v>
                </c:pt>
                <c:pt idx="426">
                  <c:v>20.12</c:v>
                </c:pt>
                <c:pt idx="427">
                  <c:v>20.12</c:v>
                </c:pt>
                <c:pt idx="428">
                  <c:v>20.12</c:v>
                </c:pt>
                <c:pt idx="429">
                  <c:v>20.14</c:v>
                </c:pt>
                <c:pt idx="430">
                  <c:v>20.12</c:v>
                </c:pt>
                <c:pt idx="431">
                  <c:v>20.12</c:v>
                </c:pt>
                <c:pt idx="432">
                  <c:v>20.14</c:v>
                </c:pt>
                <c:pt idx="433">
                  <c:v>20.14</c:v>
                </c:pt>
                <c:pt idx="434">
                  <c:v>20.14</c:v>
                </c:pt>
                <c:pt idx="435">
                  <c:v>20.14</c:v>
                </c:pt>
                <c:pt idx="436">
                  <c:v>20.14</c:v>
                </c:pt>
                <c:pt idx="437">
                  <c:v>20.14</c:v>
                </c:pt>
                <c:pt idx="438">
                  <c:v>20.14</c:v>
                </c:pt>
                <c:pt idx="439">
                  <c:v>20.14</c:v>
                </c:pt>
                <c:pt idx="440">
                  <c:v>20.14</c:v>
                </c:pt>
                <c:pt idx="441">
                  <c:v>20.14</c:v>
                </c:pt>
                <c:pt idx="442">
                  <c:v>20.14</c:v>
                </c:pt>
                <c:pt idx="443">
                  <c:v>20.14</c:v>
                </c:pt>
                <c:pt idx="444">
                  <c:v>20.16</c:v>
                </c:pt>
                <c:pt idx="445">
                  <c:v>20.16</c:v>
                </c:pt>
                <c:pt idx="446">
                  <c:v>20.16</c:v>
                </c:pt>
                <c:pt idx="447">
                  <c:v>20.16</c:v>
                </c:pt>
                <c:pt idx="448">
                  <c:v>20.16</c:v>
                </c:pt>
                <c:pt idx="449">
                  <c:v>20.16</c:v>
                </c:pt>
                <c:pt idx="450">
                  <c:v>20.16</c:v>
                </c:pt>
                <c:pt idx="451">
                  <c:v>20.16</c:v>
                </c:pt>
                <c:pt idx="452">
                  <c:v>20.16</c:v>
                </c:pt>
                <c:pt idx="453">
                  <c:v>20.16</c:v>
                </c:pt>
                <c:pt idx="454">
                  <c:v>20.16</c:v>
                </c:pt>
                <c:pt idx="455">
                  <c:v>20.16</c:v>
                </c:pt>
                <c:pt idx="456">
                  <c:v>20.16</c:v>
                </c:pt>
                <c:pt idx="457">
                  <c:v>20.16</c:v>
                </c:pt>
                <c:pt idx="458">
                  <c:v>20.16</c:v>
                </c:pt>
                <c:pt idx="459">
                  <c:v>20.16</c:v>
                </c:pt>
                <c:pt idx="460">
                  <c:v>20.16</c:v>
                </c:pt>
                <c:pt idx="461">
                  <c:v>20.16</c:v>
                </c:pt>
                <c:pt idx="462">
                  <c:v>20.18</c:v>
                </c:pt>
                <c:pt idx="463">
                  <c:v>20.18</c:v>
                </c:pt>
                <c:pt idx="464">
                  <c:v>20.18</c:v>
                </c:pt>
                <c:pt idx="465">
                  <c:v>20.18</c:v>
                </c:pt>
                <c:pt idx="466">
                  <c:v>20.18</c:v>
                </c:pt>
                <c:pt idx="467">
                  <c:v>20.18</c:v>
                </c:pt>
                <c:pt idx="468">
                  <c:v>20.18</c:v>
                </c:pt>
                <c:pt idx="469">
                  <c:v>20.18</c:v>
                </c:pt>
                <c:pt idx="470">
                  <c:v>20.18</c:v>
                </c:pt>
                <c:pt idx="471">
                  <c:v>20.18</c:v>
                </c:pt>
                <c:pt idx="472">
                  <c:v>20.18</c:v>
                </c:pt>
                <c:pt idx="473">
                  <c:v>20.18</c:v>
                </c:pt>
                <c:pt idx="474">
                  <c:v>20.18</c:v>
                </c:pt>
                <c:pt idx="475">
                  <c:v>20.21</c:v>
                </c:pt>
                <c:pt idx="476">
                  <c:v>20.18</c:v>
                </c:pt>
                <c:pt idx="477">
                  <c:v>20.21</c:v>
                </c:pt>
                <c:pt idx="478">
                  <c:v>20.21</c:v>
                </c:pt>
                <c:pt idx="479">
                  <c:v>20.21</c:v>
                </c:pt>
                <c:pt idx="480">
                  <c:v>20.21</c:v>
                </c:pt>
                <c:pt idx="481">
                  <c:v>20.23</c:v>
                </c:pt>
                <c:pt idx="482">
                  <c:v>20.25</c:v>
                </c:pt>
                <c:pt idx="483">
                  <c:v>20.23</c:v>
                </c:pt>
                <c:pt idx="484">
                  <c:v>20.25</c:v>
                </c:pt>
                <c:pt idx="485">
                  <c:v>20.25</c:v>
                </c:pt>
                <c:pt idx="486">
                  <c:v>20.25</c:v>
                </c:pt>
                <c:pt idx="487">
                  <c:v>20.25</c:v>
                </c:pt>
                <c:pt idx="488">
                  <c:v>20.25</c:v>
                </c:pt>
                <c:pt idx="489">
                  <c:v>20.25</c:v>
                </c:pt>
                <c:pt idx="490">
                  <c:v>20.28</c:v>
                </c:pt>
                <c:pt idx="491">
                  <c:v>20.28</c:v>
                </c:pt>
                <c:pt idx="492">
                  <c:v>20.3</c:v>
                </c:pt>
                <c:pt idx="493">
                  <c:v>20.3</c:v>
                </c:pt>
                <c:pt idx="494">
                  <c:v>20.3</c:v>
                </c:pt>
                <c:pt idx="495">
                  <c:v>20.32</c:v>
                </c:pt>
                <c:pt idx="496">
                  <c:v>20.34</c:v>
                </c:pt>
                <c:pt idx="497">
                  <c:v>20.34</c:v>
                </c:pt>
                <c:pt idx="498">
                  <c:v>20.34</c:v>
                </c:pt>
                <c:pt idx="499">
                  <c:v>20.34</c:v>
                </c:pt>
                <c:pt idx="500">
                  <c:v>20.34</c:v>
                </c:pt>
                <c:pt idx="501">
                  <c:v>20.37</c:v>
                </c:pt>
                <c:pt idx="502">
                  <c:v>20.37</c:v>
                </c:pt>
                <c:pt idx="503">
                  <c:v>20.39</c:v>
                </c:pt>
                <c:pt idx="504">
                  <c:v>20.39</c:v>
                </c:pt>
                <c:pt idx="505">
                  <c:v>20.41</c:v>
                </c:pt>
                <c:pt idx="506">
                  <c:v>20.41</c:v>
                </c:pt>
                <c:pt idx="507">
                  <c:v>20.43</c:v>
                </c:pt>
                <c:pt idx="508">
                  <c:v>20.43</c:v>
                </c:pt>
                <c:pt idx="509">
                  <c:v>20.43</c:v>
                </c:pt>
                <c:pt idx="510">
                  <c:v>20.43</c:v>
                </c:pt>
                <c:pt idx="511">
                  <c:v>20.46</c:v>
                </c:pt>
                <c:pt idx="512">
                  <c:v>20.48</c:v>
                </c:pt>
                <c:pt idx="513">
                  <c:v>20.48</c:v>
                </c:pt>
                <c:pt idx="514">
                  <c:v>20.48</c:v>
                </c:pt>
                <c:pt idx="515">
                  <c:v>20.5</c:v>
                </c:pt>
                <c:pt idx="516">
                  <c:v>20.52</c:v>
                </c:pt>
                <c:pt idx="517">
                  <c:v>20.52</c:v>
                </c:pt>
                <c:pt idx="518">
                  <c:v>20.52</c:v>
                </c:pt>
                <c:pt idx="519">
                  <c:v>20.52</c:v>
                </c:pt>
                <c:pt idx="520">
                  <c:v>20.55</c:v>
                </c:pt>
                <c:pt idx="521">
                  <c:v>20.55</c:v>
                </c:pt>
                <c:pt idx="522">
                  <c:v>20.59</c:v>
                </c:pt>
                <c:pt idx="523">
                  <c:v>20.59</c:v>
                </c:pt>
                <c:pt idx="524">
                  <c:v>20.61</c:v>
                </c:pt>
                <c:pt idx="525">
                  <c:v>20.61</c:v>
                </c:pt>
                <c:pt idx="526">
                  <c:v>20.64</c:v>
                </c:pt>
                <c:pt idx="527">
                  <c:v>20.66</c:v>
                </c:pt>
                <c:pt idx="528">
                  <c:v>20.68</c:v>
                </c:pt>
                <c:pt idx="529">
                  <c:v>20.68</c:v>
                </c:pt>
                <c:pt idx="530">
                  <c:v>20.7</c:v>
                </c:pt>
                <c:pt idx="531">
                  <c:v>20.73</c:v>
                </c:pt>
                <c:pt idx="532">
                  <c:v>20.75</c:v>
                </c:pt>
                <c:pt idx="533">
                  <c:v>20.77</c:v>
                </c:pt>
                <c:pt idx="534">
                  <c:v>20.79</c:v>
                </c:pt>
                <c:pt idx="535">
                  <c:v>20.81</c:v>
                </c:pt>
                <c:pt idx="536">
                  <c:v>20.81</c:v>
                </c:pt>
                <c:pt idx="537">
                  <c:v>20.86</c:v>
                </c:pt>
                <c:pt idx="538">
                  <c:v>20.88</c:v>
                </c:pt>
                <c:pt idx="539">
                  <c:v>20.9</c:v>
                </c:pt>
                <c:pt idx="540">
                  <c:v>20.95</c:v>
                </c:pt>
                <c:pt idx="541">
                  <c:v>20.97</c:v>
                </c:pt>
                <c:pt idx="542">
                  <c:v>20.99</c:v>
                </c:pt>
                <c:pt idx="543">
                  <c:v>21.04</c:v>
                </c:pt>
                <c:pt idx="544">
                  <c:v>21.06</c:v>
                </c:pt>
                <c:pt idx="545">
                  <c:v>21.08</c:v>
                </c:pt>
                <c:pt idx="546">
                  <c:v>21.1</c:v>
                </c:pt>
                <c:pt idx="547">
                  <c:v>21.15</c:v>
                </c:pt>
                <c:pt idx="548">
                  <c:v>21.17</c:v>
                </c:pt>
                <c:pt idx="549">
                  <c:v>21.22</c:v>
                </c:pt>
                <c:pt idx="550">
                  <c:v>21.24</c:v>
                </c:pt>
                <c:pt idx="551">
                  <c:v>21.26</c:v>
                </c:pt>
                <c:pt idx="552">
                  <c:v>21.33</c:v>
                </c:pt>
                <c:pt idx="553">
                  <c:v>21.33</c:v>
                </c:pt>
                <c:pt idx="554">
                  <c:v>21.38</c:v>
                </c:pt>
                <c:pt idx="555">
                  <c:v>21.42</c:v>
                </c:pt>
                <c:pt idx="556">
                  <c:v>21.45</c:v>
                </c:pt>
                <c:pt idx="557">
                  <c:v>21.49</c:v>
                </c:pt>
                <c:pt idx="558">
                  <c:v>21.51</c:v>
                </c:pt>
                <c:pt idx="559">
                  <c:v>21.56</c:v>
                </c:pt>
                <c:pt idx="560">
                  <c:v>21.6</c:v>
                </c:pt>
                <c:pt idx="561">
                  <c:v>21.62</c:v>
                </c:pt>
                <c:pt idx="562">
                  <c:v>21.67</c:v>
                </c:pt>
                <c:pt idx="563">
                  <c:v>21.71</c:v>
                </c:pt>
                <c:pt idx="564">
                  <c:v>21.76</c:v>
                </c:pt>
                <c:pt idx="565">
                  <c:v>21.78</c:v>
                </c:pt>
                <c:pt idx="566">
                  <c:v>21.8</c:v>
                </c:pt>
                <c:pt idx="567">
                  <c:v>21.87</c:v>
                </c:pt>
                <c:pt idx="568">
                  <c:v>21.89</c:v>
                </c:pt>
                <c:pt idx="569">
                  <c:v>21.93</c:v>
                </c:pt>
                <c:pt idx="570">
                  <c:v>21.96</c:v>
                </c:pt>
                <c:pt idx="571">
                  <c:v>22</c:v>
                </c:pt>
                <c:pt idx="572">
                  <c:v>22.05</c:v>
                </c:pt>
                <c:pt idx="573">
                  <c:v>22.09</c:v>
                </c:pt>
                <c:pt idx="574">
                  <c:v>22.11</c:v>
                </c:pt>
                <c:pt idx="575">
                  <c:v>22.14</c:v>
                </c:pt>
                <c:pt idx="576">
                  <c:v>22.18</c:v>
                </c:pt>
                <c:pt idx="577">
                  <c:v>22.23</c:v>
                </c:pt>
                <c:pt idx="578">
                  <c:v>22.27</c:v>
                </c:pt>
                <c:pt idx="579">
                  <c:v>22.3</c:v>
                </c:pt>
                <c:pt idx="580">
                  <c:v>22.32</c:v>
                </c:pt>
                <c:pt idx="581">
                  <c:v>22.36</c:v>
                </c:pt>
                <c:pt idx="582">
                  <c:v>22.41</c:v>
                </c:pt>
                <c:pt idx="583">
                  <c:v>22.45</c:v>
                </c:pt>
                <c:pt idx="584">
                  <c:v>22.48</c:v>
                </c:pt>
                <c:pt idx="585">
                  <c:v>22.5</c:v>
                </c:pt>
                <c:pt idx="586">
                  <c:v>22.54</c:v>
                </c:pt>
                <c:pt idx="587">
                  <c:v>22.59</c:v>
                </c:pt>
                <c:pt idx="588">
                  <c:v>22.63</c:v>
                </c:pt>
                <c:pt idx="589">
                  <c:v>22.68</c:v>
                </c:pt>
                <c:pt idx="590">
                  <c:v>22.68</c:v>
                </c:pt>
                <c:pt idx="591">
                  <c:v>22.72</c:v>
                </c:pt>
                <c:pt idx="592">
                  <c:v>22.77</c:v>
                </c:pt>
                <c:pt idx="593">
                  <c:v>22.79</c:v>
                </c:pt>
                <c:pt idx="594">
                  <c:v>22.83</c:v>
                </c:pt>
                <c:pt idx="595">
                  <c:v>22.86</c:v>
                </c:pt>
                <c:pt idx="596">
                  <c:v>22.9</c:v>
                </c:pt>
                <c:pt idx="597">
                  <c:v>22.92</c:v>
                </c:pt>
                <c:pt idx="598">
                  <c:v>22.97</c:v>
                </c:pt>
                <c:pt idx="599">
                  <c:v>23.01</c:v>
                </c:pt>
                <c:pt idx="600">
                  <c:v>23.03</c:v>
                </c:pt>
                <c:pt idx="601">
                  <c:v>23.08</c:v>
                </c:pt>
                <c:pt idx="602">
                  <c:v>23.12</c:v>
                </c:pt>
                <c:pt idx="603">
                  <c:v>23.17</c:v>
                </c:pt>
                <c:pt idx="604">
                  <c:v>23.22</c:v>
                </c:pt>
                <c:pt idx="605">
                  <c:v>23.22</c:v>
                </c:pt>
                <c:pt idx="606">
                  <c:v>23.28</c:v>
                </c:pt>
                <c:pt idx="607">
                  <c:v>23.31</c:v>
                </c:pt>
                <c:pt idx="608">
                  <c:v>23.35</c:v>
                </c:pt>
                <c:pt idx="609">
                  <c:v>23.4</c:v>
                </c:pt>
                <c:pt idx="610">
                  <c:v>23.42</c:v>
                </c:pt>
                <c:pt idx="611">
                  <c:v>23.49</c:v>
                </c:pt>
                <c:pt idx="612">
                  <c:v>23.51</c:v>
                </c:pt>
                <c:pt idx="613">
                  <c:v>23.53</c:v>
                </c:pt>
                <c:pt idx="614">
                  <c:v>23.58</c:v>
                </c:pt>
                <c:pt idx="615">
                  <c:v>23.62</c:v>
                </c:pt>
                <c:pt idx="616">
                  <c:v>23.67</c:v>
                </c:pt>
                <c:pt idx="617">
                  <c:v>23.71</c:v>
                </c:pt>
                <c:pt idx="618">
                  <c:v>23.73</c:v>
                </c:pt>
                <c:pt idx="619">
                  <c:v>23.78</c:v>
                </c:pt>
                <c:pt idx="620">
                  <c:v>23.82</c:v>
                </c:pt>
                <c:pt idx="621">
                  <c:v>23.85</c:v>
                </c:pt>
                <c:pt idx="622">
                  <c:v>23.89</c:v>
                </c:pt>
                <c:pt idx="623">
                  <c:v>23.93</c:v>
                </c:pt>
                <c:pt idx="624">
                  <c:v>23.98</c:v>
                </c:pt>
                <c:pt idx="625">
                  <c:v>24</c:v>
                </c:pt>
                <c:pt idx="626">
                  <c:v>24.05</c:v>
                </c:pt>
                <c:pt idx="627">
                  <c:v>24.09</c:v>
                </c:pt>
                <c:pt idx="628">
                  <c:v>24.12</c:v>
                </c:pt>
                <c:pt idx="629">
                  <c:v>24.16</c:v>
                </c:pt>
                <c:pt idx="630">
                  <c:v>24.21</c:v>
                </c:pt>
                <c:pt idx="631">
                  <c:v>24.25</c:v>
                </c:pt>
                <c:pt idx="632">
                  <c:v>24.28</c:v>
                </c:pt>
                <c:pt idx="633">
                  <c:v>24.32</c:v>
                </c:pt>
                <c:pt idx="634">
                  <c:v>24.37</c:v>
                </c:pt>
                <c:pt idx="635">
                  <c:v>24.39</c:v>
                </c:pt>
                <c:pt idx="636">
                  <c:v>24.44</c:v>
                </c:pt>
                <c:pt idx="637">
                  <c:v>24.46</c:v>
                </c:pt>
                <c:pt idx="638">
                  <c:v>24.5</c:v>
                </c:pt>
                <c:pt idx="639">
                  <c:v>24.55</c:v>
                </c:pt>
                <c:pt idx="640">
                  <c:v>24.57</c:v>
                </c:pt>
                <c:pt idx="641">
                  <c:v>24.6</c:v>
                </c:pt>
                <c:pt idx="642">
                  <c:v>24.66</c:v>
                </c:pt>
                <c:pt idx="643">
                  <c:v>24.66</c:v>
                </c:pt>
                <c:pt idx="644">
                  <c:v>24.71</c:v>
                </c:pt>
                <c:pt idx="645">
                  <c:v>24.75</c:v>
                </c:pt>
                <c:pt idx="646">
                  <c:v>24.78</c:v>
                </c:pt>
                <c:pt idx="647">
                  <c:v>24.8</c:v>
                </c:pt>
                <c:pt idx="648">
                  <c:v>24.84</c:v>
                </c:pt>
                <c:pt idx="649">
                  <c:v>24.87</c:v>
                </c:pt>
                <c:pt idx="650">
                  <c:v>24.93</c:v>
                </c:pt>
                <c:pt idx="651">
                  <c:v>24.93</c:v>
                </c:pt>
                <c:pt idx="652">
                  <c:v>24.98</c:v>
                </c:pt>
                <c:pt idx="653">
                  <c:v>25.02</c:v>
                </c:pt>
                <c:pt idx="654">
                  <c:v>25.04</c:v>
                </c:pt>
                <c:pt idx="655">
                  <c:v>25.09</c:v>
                </c:pt>
                <c:pt idx="656">
                  <c:v>25.11</c:v>
                </c:pt>
                <c:pt idx="657">
                  <c:v>25.16</c:v>
                </c:pt>
                <c:pt idx="658">
                  <c:v>25.21</c:v>
                </c:pt>
                <c:pt idx="659">
                  <c:v>25.23</c:v>
                </c:pt>
                <c:pt idx="660">
                  <c:v>25.28</c:v>
                </c:pt>
                <c:pt idx="661">
                  <c:v>25.3</c:v>
                </c:pt>
                <c:pt idx="662">
                  <c:v>25.34</c:v>
                </c:pt>
                <c:pt idx="663">
                  <c:v>25.37</c:v>
                </c:pt>
                <c:pt idx="664">
                  <c:v>25.41</c:v>
                </c:pt>
                <c:pt idx="665">
                  <c:v>25.46</c:v>
                </c:pt>
                <c:pt idx="666">
                  <c:v>25.48</c:v>
                </c:pt>
                <c:pt idx="667">
                  <c:v>25.53</c:v>
                </c:pt>
                <c:pt idx="668">
                  <c:v>25.55</c:v>
                </c:pt>
                <c:pt idx="669">
                  <c:v>25.57</c:v>
                </c:pt>
                <c:pt idx="670">
                  <c:v>25.64</c:v>
                </c:pt>
                <c:pt idx="671">
                  <c:v>25.66</c:v>
                </c:pt>
                <c:pt idx="672">
                  <c:v>25.71</c:v>
                </c:pt>
                <c:pt idx="673">
                  <c:v>25.75</c:v>
                </c:pt>
                <c:pt idx="674">
                  <c:v>25.78</c:v>
                </c:pt>
                <c:pt idx="675">
                  <c:v>25.82</c:v>
                </c:pt>
                <c:pt idx="676">
                  <c:v>25.84</c:v>
                </c:pt>
                <c:pt idx="677">
                  <c:v>25.89</c:v>
                </c:pt>
                <c:pt idx="678">
                  <c:v>25.93</c:v>
                </c:pt>
                <c:pt idx="679">
                  <c:v>25.98</c:v>
                </c:pt>
                <c:pt idx="680">
                  <c:v>26.02</c:v>
                </c:pt>
                <c:pt idx="681">
                  <c:v>26.07</c:v>
                </c:pt>
                <c:pt idx="682">
                  <c:v>26.12</c:v>
                </c:pt>
                <c:pt idx="683">
                  <c:v>26.14</c:v>
                </c:pt>
                <c:pt idx="684">
                  <c:v>26.19</c:v>
                </c:pt>
                <c:pt idx="685">
                  <c:v>26.21</c:v>
                </c:pt>
                <c:pt idx="686">
                  <c:v>26.28</c:v>
                </c:pt>
                <c:pt idx="687">
                  <c:v>26.3</c:v>
                </c:pt>
                <c:pt idx="688">
                  <c:v>26.37</c:v>
                </c:pt>
                <c:pt idx="689">
                  <c:v>26.4</c:v>
                </c:pt>
                <c:pt idx="690">
                  <c:v>26.44</c:v>
                </c:pt>
                <c:pt idx="691">
                  <c:v>26.49</c:v>
                </c:pt>
                <c:pt idx="692">
                  <c:v>26.53</c:v>
                </c:pt>
                <c:pt idx="693">
                  <c:v>26.58</c:v>
                </c:pt>
                <c:pt idx="694">
                  <c:v>26.62</c:v>
                </c:pt>
                <c:pt idx="695">
                  <c:v>26.67</c:v>
                </c:pt>
                <c:pt idx="696">
                  <c:v>26.72</c:v>
                </c:pt>
                <c:pt idx="697">
                  <c:v>26.76</c:v>
                </c:pt>
                <c:pt idx="698">
                  <c:v>26.81</c:v>
                </c:pt>
                <c:pt idx="699">
                  <c:v>26.85</c:v>
                </c:pt>
                <c:pt idx="700">
                  <c:v>26.87</c:v>
                </c:pt>
                <c:pt idx="701">
                  <c:v>26.94</c:v>
                </c:pt>
                <c:pt idx="702">
                  <c:v>26.99</c:v>
                </c:pt>
                <c:pt idx="703">
                  <c:v>27.03</c:v>
                </c:pt>
                <c:pt idx="704">
                  <c:v>27.06</c:v>
                </c:pt>
                <c:pt idx="705">
                  <c:v>27.1</c:v>
                </c:pt>
                <c:pt idx="706">
                  <c:v>27.15</c:v>
                </c:pt>
                <c:pt idx="707">
                  <c:v>27.2</c:v>
                </c:pt>
                <c:pt idx="708">
                  <c:v>27.24</c:v>
                </c:pt>
                <c:pt idx="709">
                  <c:v>27.27</c:v>
                </c:pt>
                <c:pt idx="710">
                  <c:v>27.31</c:v>
                </c:pt>
                <c:pt idx="711">
                  <c:v>27.38</c:v>
                </c:pt>
                <c:pt idx="712">
                  <c:v>27.41</c:v>
                </c:pt>
                <c:pt idx="713">
                  <c:v>27.48</c:v>
                </c:pt>
                <c:pt idx="714">
                  <c:v>27.5</c:v>
                </c:pt>
                <c:pt idx="715">
                  <c:v>27.55</c:v>
                </c:pt>
                <c:pt idx="716">
                  <c:v>27.59</c:v>
                </c:pt>
                <c:pt idx="717">
                  <c:v>27.64</c:v>
                </c:pt>
                <c:pt idx="718">
                  <c:v>27.69</c:v>
                </c:pt>
                <c:pt idx="719">
                  <c:v>27.73</c:v>
                </c:pt>
                <c:pt idx="720">
                  <c:v>27.78</c:v>
                </c:pt>
                <c:pt idx="721">
                  <c:v>27.8</c:v>
                </c:pt>
                <c:pt idx="722">
                  <c:v>27.87</c:v>
                </c:pt>
                <c:pt idx="723">
                  <c:v>27.91</c:v>
                </c:pt>
                <c:pt idx="724">
                  <c:v>27.94</c:v>
                </c:pt>
                <c:pt idx="725">
                  <c:v>27.98</c:v>
                </c:pt>
                <c:pt idx="726">
                  <c:v>28.01</c:v>
                </c:pt>
                <c:pt idx="727">
                  <c:v>28.05</c:v>
                </c:pt>
                <c:pt idx="728">
                  <c:v>28.1</c:v>
                </c:pt>
                <c:pt idx="729">
                  <c:v>28.15</c:v>
                </c:pt>
                <c:pt idx="730">
                  <c:v>28.19</c:v>
                </c:pt>
                <c:pt idx="731">
                  <c:v>28.24</c:v>
                </c:pt>
                <c:pt idx="732">
                  <c:v>28.27</c:v>
                </c:pt>
                <c:pt idx="733">
                  <c:v>28.31</c:v>
                </c:pt>
                <c:pt idx="734">
                  <c:v>28.36</c:v>
                </c:pt>
                <c:pt idx="735">
                  <c:v>28.41</c:v>
                </c:pt>
                <c:pt idx="736">
                  <c:v>28.43</c:v>
                </c:pt>
                <c:pt idx="737">
                  <c:v>28.48</c:v>
                </c:pt>
                <c:pt idx="738">
                  <c:v>28.52</c:v>
                </c:pt>
                <c:pt idx="739">
                  <c:v>28.55</c:v>
                </c:pt>
                <c:pt idx="740">
                  <c:v>28.62</c:v>
                </c:pt>
                <c:pt idx="741">
                  <c:v>28.64</c:v>
                </c:pt>
                <c:pt idx="742">
                  <c:v>28.69</c:v>
                </c:pt>
                <c:pt idx="743">
                  <c:v>28.73</c:v>
                </c:pt>
                <c:pt idx="744">
                  <c:v>28.75</c:v>
                </c:pt>
                <c:pt idx="745">
                  <c:v>28.8</c:v>
                </c:pt>
                <c:pt idx="746">
                  <c:v>28.85</c:v>
                </c:pt>
                <c:pt idx="747">
                  <c:v>28.89</c:v>
                </c:pt>
                <c:pt idx="748">
                  <c:v>28.92</c:v>
                </c:pt>
                <c:pt idx="749">
                  <c:v>28.96</c:v>
                </c:pt>
                <c:pt idx="750">
                  <c:v>28.98</c:v>
                </c:pt>
                <c:pt idx="751">
                  <c:v>29.06</c:v>
                </c:pt>
                <c:pt idx="752">
                  <c:v>29.08</c:v>
                </c:pt>
                <c:pt idx="753">
                  <c:v>29.13</c:v>
                </c:pt>
                <c:pt idx="754">
                  <c:v>29.17</c:v>
                </c:pt>
                <c:pt idx="755">
                  <c:v>29.22</c:v>
                </c:pt>
                <c:pt idx="756">
                  <c:v>29.27</c:v>
                </c:pt>
                <c:pt idx="757">
                  <c:v>29.29</c:v>
                </c:pt>
                <c:pt idx="758">
                  <c:v>29.34</c:v>
                </c:pt>
                <c:pt idx="759">
                  <c:v>29.36</c:v>
                </c:pt>
                <c:pt idx="760">
                  <c:v>29.43</c:v>
                </c:pt>
                <c:pt idx="761">
                  <c:v>29.46</c:v>
                </c:pt>
                <c:pt idx="762">
                  <c:v>29.51</c:v>
                </c:pt>
                <c:pt idx="763">
                  <c:v>29.55</c:v>
                </c:pt>
                <c:pt idx="764">
                  <c:v>29.58</c:v>
                </c:pt>
                <c:pt idx="765">
                  <c:v>29.6</c:v>
                </c:pt>
                <c:pt idx="766">
                  <c:v>29.65</c:v>
                </c:pt>
                <c:pt idx="767">
                  <c:v>29.69</c:v>
                </c:pt>
                <c:pt idx="768">
                  <c:v>29.74</c:v>
                </c:pt>
                <c:pt idx="769">
                  <c:v>29.74</c:v>
                </c:pt>
                <c:pt idx="770">
                  <c:v>29.81</c:v>
                </c:pt>
                <c:pt idx="771">
                  <c:v>29.83</c:v>
                </c:pt>
                <c:pt idx="772">
                  <c:v>29.88</c:v>
                </c:pt>
                <c:pt idx="773">
                  <c:v>29.92</c:v>
                </c:pt>
                <c:pt idx="774">
                  <c:v>29.95</c:v>
                </c:pt>
                <c:pt idx="775">
                  <c:v>29.99</c:v>
                </c:pt>
                <c:pt idx="776">
                  <c:v>30.02</c:v>
                </c:pt>
                <c:pt idx="777">
                  <c:v>30.07</c:v>
                </c:pt>
                <c:pt idx="778">
                  <c:v>30.11</c:v>
                </c:pt>
                <c:pt idx="779">
                  <c:v>30.11</c:v>
                </c:pt>
                <c:pt idx="780">
                  <c:v>30.16</c:v>
                </c:pt>
                <c:pt idx="781">
                  <c:v>30.21</c:v>
                </c:pt>
                <c:pt idx="782">
                  <c:v>30.23</c:v>
                </c:pt>
                <c:pt idx="783">
                  <c:v>30.28</c:v>
                </c:pt>
                <c:pt idx="784">
                  <c:v>30.31</c:v>
                </c:pt>
                <c:pt idx="785">
                  <c:v>30.35</c:v>
                </c:pt>
                <c:pt idx="786">
                  <c:v>30.35</c:v>
                </c:pt>
                <c:pt idx="787">
                  <c:v>30.4</c:v>
                </c:pt>
                <c:pt idx="788">
                  <c:v>30.43</c:v>
                </c:pt>
                <c:pt idx="789">
                  <c:v>30.47</c:v>
                </c:pt>
                <c:pt idx="790">
                  <c:v>30.5</c:v>
                </c:pt>
                <c:pt idx="791">
                  <c:v>30.55</c:v>
                </c:pt>
                <c:pt idx="792">
                  <c:v>30.57</c:v>
                </c:pt>
                <c:pt idx="793">
                  <c:v>30.59</c:v>
                </c:pt>
                <c:pt idx="794">
                  <c:v>30.62</c:v>
                </c:pt>
                <c:pt idx="795">
                  <c:v>30.64</c:v>
                </c:pt>
                <c:pt idx="796">
                  <c:v>30.69</c:v>
                </c:pt>
                <c:pt idx="797">
                  <c:v>30.71</c:v>
                </c:pt>
                <c:pt idx="798">
                  <c:v>30.73</c:v>
                </c:pt>
                <c:pt idx="799">
                  <c:v>30.78</c:v>
                </c:pt>
                <c:pt idx="800">
                  <c:v>30.78</c:v>
                </c:pt>
                <c:pt idx="801">
                  <c:v>30.83</c:v>
                </c:pt>
                <c:pt idx="802">
                  <c:v>30.85</c:v>
                </c:pt>
                <c:pt idx="803">
                  <c:v>30.88</c:v>
                </c:pt>
                <c:pt idx="804">
                  <c:v>30.92</c:v>
                </c:pt>
                <c:pt idx="805">
                  <c:v>30.95</c:v>
                </c:pt>
                <c:pt idx="806">
                  <c:v>30.97</c:v>
                </c:pt>
                <c:pt idx="807">
                  <c:v>30.99</c:v>
                </c:pt>
                <c:pt idx="808">
                  <c:v>31.02</c:v>
                </c:pt>
                <c:pt idx="809">
                  <c:v>31.04</c:v>
                </c:pt>
                <c:pt idx="810">
                  <c:v>31.06</c:v>
                </c:pt>
                <c:pt idx="811">
                  <c:v>31.11</c:v>
                </c:pt>
                <c:pt idx="812">
                  <c:v>31.14</c:v>
                </c:pt>
                <c:pt idx="813">
                  <c:v>31.16</c:v>
                </c:pt>
                <c:pt idx="814">
                  <c:v>31.19</c:v>
                </c:pt>
                <c:pt idx="815">
                  <c:v>31.21</c:v>
                </c:pt>
                <c:pt idx="816">
                  <c:v>31.26</c:v>
                </c:pt>
                <c:pt idx="817">
                  <c:v>31.26</c:v>
                </c:pt>
                <c:pt idx="818">
                  <c:v>31.31</c:v>
                </c:pt>
                <c:pt idx="819">
                  <c:v>31.33</c:v>
                </c:pt>
                <c:pt idx="820">
                  <c:v>31.35</c:v>
                </c:pt>
                <c:pt idx="821">
                  <c:v>31.38</c:v>
                </c:pt>
                <c:pt idx="822">
                  <c:v>31.4</c:v>
                </c:pt>
                <c:pt idx="823">
                  <c:v>31.43</c:v>
                </c:pt>
                <c:pt idx="824">
                  <c:v>31.45</c:v>
                </c:pt>
                <c:pt idx="825">
                  <c:v>31.47</c:v>
                </c:pt>
                <c:pt idx="826">
                  <c:v>31.5</c:v>
                </c:pt>
                <c:pt idx="827">
                  <c:v>31.55</c:v>
                </c:pt>
                <c:pt idx="828">
                  <c:v>31.55</c:v>
                </c:pt>
                <c:pt idx="829">
                  <c:v>31.57</c:v>
                </c:pt>
                <c:pt idx="830">
                  <c:v>31.59</c:v>
                </c:pt>
                <c:pt idx="831">
                  <c:v>31.64</c:v>
                </c:pt>
                <c:pt idx="832">
                  <c:v>31.64</c:v>
                </c:pt>
                <c:pt idx="833">
                  <c:v>31.69</c:v>
                </c:pt>
                <c:pt idx="834">
                  <c:v>31.69</c:v>
                </c:pt>
                <c:pt idx="835">
                  <c:v>31.71</c:v>
                </c:pt>
                <c:pt idx="836">
                  <c:v>31.74</c:v>
                </c:pt>
                <c:pt idx="837">
                  <c:v>31.76</c:v>
                </c:pt>
                <c:pt idx="838">
                  <c:v>31.76</c:v>
                </c:pt>
                <c:pt idx="839">
                  <c:v>31.81</c:v>
                </c:pt>
                <c:pt idx="840">
                  <c:v>31.83</c:v>
                </c:pt>
                <c:pt idx="841">
                  <c:v>31.85</c:v>
                </c:pt>
                <c:pt idx="842">
                  <c:v>31.88</c:v>
                </c:pt>
                <c:pt idx="843">
                  <c:v>31.88</c:v>
                </c:pt>
                <c:pt idx="844">
                  <c:v>31.93</c:v>
                </c:pt>
                <c:pt idx="845">
                  <c:v>31.93</c:v>
                </c:pt>
                <c:pt idx="846">
                  <c:v>31.95</c:v>
                </c:pt>
                <c:pt idx="847">
                  <c:v>31.97</c:v>
                </c:pt>
                <c:pt idx="848">
                  <c:v>32</c:v>
                </c:pt>
                <c:pt idx="849">
                  <c:v>32.020000000000003</c:v>
                </c:pt>
                <c:pt idx="850">
                  <c:v>32.020000000000003</c:v>
                </c:pt>
                <c:pt idx="851">
                  <c:v>32.04</c:v>
                </c:pt>
                <c:pt idx="852">
                  <c:v>32.07</c:v>
                </c:pt>
                <c:pt idx="853">
                  <c:v>32.07</c:v>
                </c:pt>
                <c:pt idx="854">
                  <c:v>32.119999999999997</c:v>
                </c:pt>
                <c:pt idx="855">
                  <c:v>32.119999999999997</c:v>
                </c:pt>
                <c:pt idx="856">
                  <c:v>32.14</c:v>
                </c:pt>
                <c:pt idx="857">
                  <c:v>32.17</c:v>
                </c:pt>
                <c:pt idx="858">
                  <c:v>32.19</c:v>
                </c:pt>
                <c:pt idx="859">
                  <c:v>32.22</c:v>
                </c:pt>
                <c:pt idx="860">
                  <c:v>32.22</c:v>
                </c:pt>
                <c:pt idx="861">
                  <c:v>32.22</c:v>
                </c:pt>
                <c:pt idx="862">
                  <c:v>32.24</c:v>
                </c:pt>
                <c:pt idx="863">
                  <c:v>32.29</c:v>
                </c:pt>
                <c:pt idx="864">
                  <c:v>32.29</c:v>
                </c:pt>
                <c:pt idx="865">
                  <c:v>32.32</c:v>
                </c:pt>
                <c:pt idx="866">
                  <c:v>32.32</c:v>
                </c:pt>
                <c:pt idx="867">
                  <c:v>32.32</c:v>
                </c:pt>
                <c:pt idx="868">
                  <c:v>32.340000000000003</c:v>
                </c:pt>
                <c:pt idx="869">
                  <c:v>32.340000000000003</c:v>
                </c:pt>
                <c:pt idx="870">
                  <c:v>32.36</c:v>
                </c:pt>
                <c:pt idx="871">
                  <c:v>32.39</c:v>
                </c:pt>
                <c:pt idx="872">
                  <c:v>32.39</c:v>
                </c:pt>
                <c:pt idx="873">
                  <c:v>32.409999999999997</c:v>
                </c:pt>
                <c:pt idx="874">
                  <c:v>32.409999999999997</c:v>
                </c:pt>
                <c:pt idx="875">
                  <c:v>32.409999999999997</c:v>
                </c:pt>
                <c:pt idx="876">
                  <c:v>32.409999999999997</c:v>
                </c:pt>
                <c:pt idx="877">
                  <c:v>32.44</c:v>
                </c:pt>
                <c:pt idx="878">
                  <c:v>32.44</c:v>
                </c:pt>
                <c:pt idx="879">
                  <c:v>32.46</c:v>
                </c:pt>
                <c:pt idx="880">
                  <c:v>32.46</c:v>
                </c:pt>
                <c:pt idx="881">
                  <c:v>32.46</c:v>
                </c:pt>
                <c:pt idx="882">
                  <c:v>32.46</c:v>
                </c:pt>
                <c:pt idx="883">
                  <c:v>32.49</c:v>
                </c:pt>
                <c:pt idx="884">
                  <c:v>32.49</c:v>
                </c:pt>
                <c:pt idx="885">
                  <c:v>32.49</c:v>
                </c:pt>
                <c:pt idx="886">
                  <c:v>32.49</c:v>
                </c:pt>
                <c:pt idx="887">
                  <c:v>32.49</c:v>
                </c:pt>
                <c:pt idx="888">
                  <c:v>32.51</c:v>
                </c:pt>
                <c:pt idx="889">
                  <c:v>32.49</c:v>
                </c:pt>
                <c:pt idx="890">
                  <c:v>32.49</c:v>
                </c:pt>
                <c:pt idx="891">
                  <c:v>32.49</c:v>
                </c:pt>
                <c:pt idx="892">
                  <c:v>32.49</c:v>
                </c:pt>
                <c:pt idx="893">
                  <c:v>32.49</c:v>
                </c:pt>
                <c:pt idx="894">
                  <c:v>32.49</c:v>
                </c:pt>
                <c:pt idx="895">
                  <c:v>32.46</c:v>
                </c:pt>
                <c:pt idx="896">
                  <c:v>32.46</c:v>
                </c:pt>
                <c:pt idx="897">
                  <c:v>32.46</c:v>
                </c:pt>
                <c:pt idx="898">
                  <c:v>32.44</c:v>
                </c:pt>
                <c:pt idx="899">
                  <c:v>32.44</c:v>
                </c:pt>
                <c:pt idx="900">
                  <c:v>32.409999999999997</c:v>
                </c:pt>
                <c:pt idx="901">
                  <c:v>32.409999999999997</c:v>
                </c:pt>
                <c:pt idx="902">
                  <c:v>32.409999999999997</c:v>
                </c:pt>
                <c:pt idx="903">
                  <c:v>32.409999999999997</c:v>
                </c:pt>
                <c:pt idx="904">
                  <c:v>32.39</c:v>
                </c:pt>
                <c:pt idx="905">
                  <c:v>32.36</c:v>
                </c:pt>
                <c:pt idx="906">
                  <c:v>32.36</c:v>
                </c:pt>
                <c:pt idx="907">
                  <c:v>32.340000000000003</c:v>
                </c:pt>
                <c:pt idx="908">
                  <c:v>32.32</c:v>
                </c:pt>
                <c:pt idx="909">
                  <c:v>32.32</c:v>
                </c:pt>
                <c:pt idx="910">
                  <c:v>32.32</c:v>
                </c:pt>
                <c:pt idx="911">
                  <c:v>32.29</c:v>
                </c:pt>
                <c:pt idx="912">
                  <c:v>32.270000000000003</c:v>
                </c:pt>
                <c:pt idx="913">
                  <c:v>32.270000000000003</c:v>
                </c:pt>
                <c:pt idx="914">
                  <c:v>32.22</c:v>
                </c:pt>
                <c:pt idx="915">
                  <c:v>32.22</c:v>
                </c:pt>
                <c:pt idx="916">
                  <c:v>32.22</c:v>
                </c:pt>
                <c:pt idx="917">
                  <c:v>32.19</c:v>
                </c:pt>
                <c:pt idx="918">
                  <c:v>32.19</c:v>
                </c:pt>
                <c:pt idx="919">
                  <c:v>32.14</c:v>
                </c:pt>
                <c:pt idx="920">
                  <c:v>32.119999999999997</c:v>
                </c:pt>
                <c:pt idx="921">
                  <c:v>32.119999999999997</c:v>
                </c:pt>
                <c:pt idx="922">
                  <c:v>32.119999999999997</c:v>
                </c:pt>
                <c:pt idx="923">
                  <c:v>32.090000000000003</c:v>
                </c:pt>
                <c:pt idx="924">
                  <c:v>32.07</c:v>
                </c:pt>
                <c:pt idx="925">
                  <c:v>32.04</c:v>
                </c:pt>
                <c:pt idx="926">
                  <c:v>32.020000000000003</c:v>
                </c:pt>
                <c:pt idx="927">
                  <c:v>32.020000000000003</c:v>
                </c:pt>
                <c:pt idx="928">
                  <c:v>32</c:v>
                </c:pt>
                <c:pt idx="929">
                  <c:v>31.97</c:v>
                </c:pt>
                <c:pt idx="930">
                  <c:v>31.95</c:v>
                </c:pt>
                <c:pt idx="931">
                  <c:v>31.93</c:v>
                </c:pt>
                <c:pt idx="932">
                  <c:v>31.93</c:v>
                </c:pt>
                <c:pt idx="933">
                  <c:v>31.88</c:v>
                </c:pt>
                <c:pt idx="934">
                  <c:v>31.88</c:v>
                </c:pt>
                <c:pt idx="935">
                  <c:v>31.85</c:v>
                </c:pt>
                <c:pt idx="936">
                  <c:v>31.83</c:v>
                </c:pt>
                <c:pt idx="937">
                  <c:v>31.83</c:v>
                </c:pt>
                <c:pt idx="938">
                  <c:v>31.78</c:v>
                </c:pt>
                <c:pt idx="939">
                  <c:v>31.76</c:v>
                </c:pt>
                <c:pt idx="940">
                  <c:v>31.74</c:v>
                </c:pt>
                <c:pt idx="941">
                  <c:v>31.74</c:v>
                </c:pt>
                <c:pt idx="942">
                  <c:v>31.71</c:v>
                </c:pt>
                <c:pt idx="943">
                  <c:v>31.67</c:v>
                </c:pt>
                <c:pt idx="944">
                  <c:v>31.64</c:v>
                </c:pt>
                <c:pt idx="945">
                  <c:v>31.64</c:v>
                </c:pt>
                <c:pt idx="946">
                  <c:v>31.62</c:v>
                </c:pt>
                <c:pt idx="947">
                  <c:v>31.57</c:v>
                </c:pt>
                <c:pt idx="948">
                  <c:v>31.55</c:v>
                </c:pt>
                <c:pt idx="949">
                  <c:v>31.55</c:v>
                </c:pt>
                <c:pt idx="950">
                  <c:v>31.5</c:v>
                </c:pt>
                <c:pt idx="951">
                  <c:v>31.5</c:v>
                </c:pt>
                <c:pt idx="952">
                  <c:v>31.45</c:v>
                </c:pt>
                <c:pt idx="953">
                  <c:v>31.45</c:v>
                </c:pt>
                <c:pt idx="954">
                  <c:v>31.43</c:v>
                </c:pt>
                <c:pt idx="955">
                  <c:v>31.38</c:v>
                </c:pt>
                <c:pt idx="956">
                  <c:v>31.35</c:v>
                </c:pt>
                <c:pt idx="957">
                  <c:v>31.35</c:v>
                </c:pt>
                <c:pt idx="958">
                  <c:v>31.33</c:v>
                </c:pt>
                <c:pt idx="959">
                  <c:v>31.28</c:v>
                </c:pt>
                <c:pt idx="960">
                  <c:v>31.26</c:v>
                </c:pt>
                <c:pt idx="961">
                  <c:v>31.26</c:v>
                </c:pt>
                <c:pt idx="962">
                  <c:v>31.21</c:v>
                </c:pt>
                <c:pt idx="963">
                  <c:v>31.19</c:v>
                </c:pt>
                <c:pt idx="964">
                  <c:v>31.16</c:v>
                </c:pt>
                <c:pt idx="965">
                  <c:v>31.14</c:v>
                </c:pt>
                <c:pt idx="966">
                  <c:v>31.11</c:v>
                </c:pt>
                <c:pt idx="967">
                  <c:v>31.09</c:v>
                </c:pt>
                <c:pt idx="968">
                  <c:v>31.06</c:v>
                </c:pt>
                <c:pt idx="969">
                  <c:v>31.04</c:v>
                </c:pt>
                <c:pt idx="970">
                  <c:v>30.99</c:v>
                </c:pt>
                <c:pt idx="971">
                  <c:v>30.97</c:v>
                </c:pt>
                <c:pt idx="972">
                  <c:v>30.95</c:v>
                </c:pt>
                <c:pt idx="973">
                  <c:v>30.92</c:v>
                </c:pt>
                <c:pt idx="974">
                  <c:v>30.88</c:v>
                </c:pt>
                <c:pt idx="975">
                  <c:v>30.88</c:v>
                </c:pt>
                <c:pt idx="976">
                  <c:v>30.85</c:v>
                </c:pt>
                <c:pt idx="977">
                  <c:v>30.81</c:v>
                </c:pt>
                <c:pt idx="978">
                  <c:v>30.78</c:v>
                </c:pt>
                <c:pt idx="979">
                  <c:v>30.76</c:v>
                </c:pt>
                <c:pt idx="980">
                  <c:v>30.73</c:v>
                </c:pt>
                <c:pt idx="981">
                  <c:v>30.69</c:v>
                </c:pt>
                <c:pt idx="982">
                  <c:v>30.69</c:v>
                </c:pt>
                <c:pt idx="983">
                  <c:v>30.64</c:v>
                </c:pt>
                <c:pt idx="984">
                  <c:v>30.62</c:v>
                </c:pt>
                <c:pt idx="985">
                  <c:v>30.59</c:v>
                </c:pt>
                <c:pt idx="986">
                  <c:v>30.57</c:v>
                </c:pt>
                <c:pt idx="987">
                  <c:v>30.55</c:v>
                </c:pt>
                <c:pt idx="988">
                  <c:v>30.5</c:v>
                </c:pt>
                <c:pt idx="989">
                  <c:v>30.47</c:v>
                </c:pt>
                <c:pt idx="990">
                  <c:v>30.45</c:v>
                </c:pt>
                <c:pt idx="991">
                  <c:v>30.43</c:v>
                </c:pt>
                <c:pt idx="992">
                  <c:v>30.4</c:v>
                </c:pt>
                <c:pt idx="993">
                  <c:v>30.35</c:v>
                </c:pt>
                <c:pt idx="994">
                  <c:v>30.33</c:v>
                </c:pt>
                <c:pt idx="995">
                  <c:v>30.31</c:v>
                </c:pt>
                <c:pt idx="996">
                  <c:v>30.28</c:v>
                </c:pt>
                <c:pt idx="997">
                  <c:v>30.26</c:v>
                </c:pt>
                <c:pt idx="998">
                  <c:v>30.21</c:v>
                </c:pt>
                <c:pt idx="999">
                  <c:v>30.21</c:v>
                </c:pt>
                <c:pt idx="1000">
                  <c:v>30.16</c:v>
                </c:pt>
                <c:pt idx="1001">
                  <c:v>30.14</c:v>
                </c:pt>
                <c:pt idx="1002">
                  <c:v>30.11</c:v>
                </c:pt>
                <c:pt idx="1003">
                  <c:v>30.09</c:v>
                </c:pt>
                <c:pt idx="1004">
                  <c:v>30.07</c:v>
                </c:pt>
                <c:pt idx="1005">
                  <c:v>30.04</c:v>
                </c:pt>
                <c:pt idx="1006">
                  <c:v>30.02</c:v>
                </c:pt>
                <c:pt idx="1007">
                  <c:v>29.97</c:v>
                </c:pt>
                <c:pt idx="1008">
                  <c:v>29.95</c:v>
                </c:pt>
                <c:pt idx="1009">
                  <c:v>29.92</c:v>
                </c:pt>
                <c:pt idx="1010">
                  <c:v>29.9</c:v>
                </c:pt>
                <c:pt idx="1011">
                  <c:v>29.88</c:v>
                </c:pt>
                <c:pt idx="1012">
                  <c:v>29.86</c:v>
                </c:pt>
                <c:pt idx="1013">
                  <c:v>29.83</c:v>
                </c:pt>
                <c:pt idx="1014">
                  <c:v>29.81</c:v>
                </c:pt>
                <c:pt idx="1015">
                  <c:v>29.79</c:v>
                </c:pt>
                <c:pt idx="1016">
                  <c:v>29.74</c:v>
                </c:pt>
                <c:pt idx="1017">
                  <c:v>29.74</c:v>
                </c:pt>
                <c:pt idx="1018">
                  <c:v>29.72</c:v>
                </c:pt>
                <c:pt idx="1019">
                  <c:v>29.67</c:v>
                </c:pt>
                <c:pt idx="1020">
                  <c:v>29.65</c:v>
                </c:pt>
                <c:pt idx="1021">
                  <c:v>29.62</c:v>
                </c:pt>
                <c:pt idx="1022">
                  <c:v>29.62</c:v>
                </c:pt>
                <c:pt idx="1023">
                  <c:v>29.6</c:v>
                </c:pt>
                <c:pt idx="1024">
                  <c:v>29.55</c:v>
                </c:pt>
                <c:pt idx="1025">
                  <c:v>29.53</c:v>
                </c:pt>
                <c:pt idx="1026">
                  <c:v>29.51</c:v>
                </c:pt>
                <c:pt idx="1027">
                  <c:v>29.48</c:v>
                </c:pt>
                <c:pt idx="1028">
                  <c:v>29.46</c:v>
                </c:pt>
                <c:pt idx="1029">
                  <c:v>29.43</c:v>
                </c:pt>
                <c:pt idx="1030">
                  <c:v>29.41</c:v>
                </c:pt>
                <c:pt idx="1031">
                  <c:v>29.39</c:v>
                </c:pt>
                <c:pt idx="1032">
                  <c:v>29.36</c:v>
                </c:pt>
                <c:pt idx="1033">
                  <c:v>29.34</c:v>
                </c:pt>
                <c:pt idx="1034">
                  <c:v>29.32</c:v>
                </c:pt>
                <c:pt idx="1035">
                  <c:v>29.29</c:v>
                </c:pt>
                <c:pt idx="1036">
                  <c:v>29.27</c:v>
                </c:pt>
                <c:pt idx="1037">
                  <c:v>29.25</c:v>
                </c:pt>
                <c:pt idx="1038">
                  <c:v>29.22</c:v>
                </c:pt>
                <c:pt idx="1039">
                  <c:v>29.2</c:v>
                </c:pt>
                <c:pt idx="1040">
                  <c:v>29.17</c:v>
                </c:pt>
                <c:pt idx="1041">
                  <c:v>29.15</c:v>
                </c:pt>
                <c:pt idx="1042">
                  <c:v>29.13</c:v>
                </c:pt>
                <c:pt idx="1043">
                  <c:v>29.1</c:v>
                </c:pt>
                <c:pt idx="1044">
                  <c:v>29.08</c:v>
                </c:pt>
                <c:pt idx="1045">
                  <c:v>29.06</c:v>
                </c:pt>
                <c:pt idx="1046">
                  <c:v>29.03</c:v>
                </c:pt>
                <c:pt idx="1047">
                  <c:v>29.03</c:v>
                </c:pt>
                <c:pt idx="1048">
                  <c:v>28.98</c:v>
                </c:pt>
                <c:pt idx="1049">
                  <c:v>28.98</c:v>
                </c:pt>
                <c:pt idx="1050">
                  <c:v>28.96</c:v>
                </c:pt>
                <c:pt idx="1051">
                  <c:v>28.92</c:v>
                </c:pt>
                <c:pt idx="1052">
                  <c:v>28.89</c:v>
                </c:pt>
                <c:pt idx="1053">
                  <c:v>28.89</c:v>
                </c:pt>
                <c:pt idx="1054">
                  <c:v>28.87</c:v>
                </c:pt>
                <c:pt idx="1055">
                  <c:v>28.85</c:v>
                </c:pt>
                <c:pt idx="1056">
                  <c:v>28.82</c:v>
                </c:pt>
                <c:pt idx="1057">
                  <c:v>28.8</c:v>
                </c:pt>
                <c:pt idx="1058">
                  <c:v>28.8</c:v>
                </c:pt>
                <c:pt idx="1059">
                  <c:v>28.78</c:v>
                </c:pt>
                <c:pt idx="1060">
                  <c:v>28.75</c:v>
                </c:pt>
                <c:pt idx="1061">
                  <c:v>28.73</c:v>
                </c:pt>
                <c:pt idx="1062">
                  <c:v>28.71</c:v>
                </c:pt>
                <c:pt idx="1063">
                  <c:v>28.69</c:v>
                </c:pt>
                <c:pt idx="1064">
                  <c:v>28.69</c:v>
                </c:pt>
                <c:pt idx="1065">
                  <c:v>28.66</c:v>
                </c:pt>
                <c:pt idx="1066">
                  <c:v>28.62</c:v>
                </c:pt>
                <c:pt idx="1067">
                  <c:v>28.62</c:v>
                </c:pt>
                <c:pt idx="1068">
                  <c:v>28.59</c:v>
                </c:pt>
                <c:pt idx="1069">
                  <c:v>28.57</c:v>
                </c:pt>
                <c:pt idx="1070">
                  <c:v>28.55</c:v>
                </c:pt>
                <c:pt idx="1071">
                  <c:v>28.52</c:v>
                </c:pt>
                <c:pt idx="1072">
                  <c:v>28.52</c:v>
                </c:pt>
                <c:pt idx="1073">
                  <c:v>28.5</c:v>
                </c:pt>
                <c:pt idx="1074">
                  <c:v>28.48</c:v>
                </c:pt>
                <c:pt idx="1075">
                  <c:v>28.48</c:v>
                </c:pt>
                <c:pt idx="1076">
                  <c:v>28.43</c:v>
                </c:pt>
                <c:pt idx="1077">
                  <c:v>28.43</c:v>
                </c:pt>
                <c:pt idx="1078">
                  <c:v>28.41</c:v>
                </c:pt>
                <c:pt idx="1079">
                  <c:v>28.38</c:v>
                </c:pt>
                <c:pt idx="1080">
                  <c:v>28.36</c:v>
                </c:pt>
                <c:pt idx="1081">
                  <c:v>28.34</c:v>
                </c:pt>
                <c:pt idx="1082">
                  <c:v>28.34</c:v>
                </c:pt>
                <c:pt idx="1083">
                  <c:v>28.31</c:v>
                </c:pt>
                <c:pt idx="1084">
                  <c:v>28.29</c:v>
                </c:pt>
                <c:pt idx="1085">
                  <c:v>28.27</c:v>
                </c:pt>
                <c:pt idx="1086">
                  <c:v>28.24</c:v>
                </c:pt>
                <c:pt idx="1087">
                  <c:v>28.24</c:v>
                </c:pt>
                <c:pt idx="1088">
                  <c:v>28.19</c:v>
                </c:pt>
                <c:pt idx="1089">
                  <c:v>28.19</c:v>
                </c:pt>
                <c:pt idx="1090">
                  <c:v>28.17</c:v>
                </c:pt>
                <c:pt idx="1091">
                  <c:v>28.15</c:v>
                </c:pt>
                <c:pt idx="1092">
                  <c:v>28.12</c:v>
                </c:pt>
                <c:pt idx="1093">
                  <c:v>28.12</c:v>
                </c:pt>
                <c:pt idx="1094">
                  <c:v>28.1</c:v>
                </c:pt>
                <c:pt idx="1095">
                  <c:v>28.08</c:v>
                </c:pt>
                <c:pt idx="1096">
                  <c:v>28.05</c:v>
                </c:pt>
                <c:pt idx="1097">
                  <c:v>28.05</c:v>
                </c:pt>
                <c:pt idx="1098">
                  <c:v>28.03</c:v>
                </c:pt>
                <c:pt idx="1099">
                  <c:v>28.03</c:v>
                </c:pt>
                <c:pt idx="1100">
                  <c:v>28.01</c:v>
                </c:pt>
                <c:pt idx="1101">
                  <c:v>27.98</c:v>
                </c:pt>
                <c:pt idx="1102">
                  <c:v>27.96</c:v>
                </c:pt>
                <c:pt idx="1103">
                  <c:v>27.96</c:v>
                </c:pt>
                <c:pt idx="1104">
                  <c:v>27.94</c:v>
                </c:pt>
                <c:pt idx="1105">
                  <c:v>27.94</c:v>
                </c:pt>
                <c:pt idx="1106">
                  <c:v>27.89</c:v>
                </c:pt>
                <c:pt idx="1107">
                  <c:v>27.89</c:v>
                </c:pt>
                <c:pt idx="1108">
                  <c:v>27.87</c:v>
                </c:pt>
                <c:pt idx="1109">
                  <c:v>27.87</c:v>
                </c:pt>
                <c:pt idx="1110">
                  <c:v>27.85</c:v>
                </c:pt>
                <c:pt idx="1111">
                  <c:v>27.82</c:v>
                </c:pt>
                <c:pt idx="1112">
                  <c:v>27.8</c:v>
                </c:pt>
                <c:pt idx="1113">
                  <c:v>27.8</c:v>
                </c:pt>
                <c:pt idx="1114">
                  <c:v>27.78</c:v>
                </c:pt>
                <c:pt idx="1115">
                  <c:v>27.78</c:v>
                </c:pt>
                <c:pt idx="1116">
                  <c:v>27.75</c:v>
                </c:pt>
                <c:pt idx="1117">
                  <c:v>27.75</c:v>
                </c:pt>
                <c:pt idx="1118">
                  <c:v>27.73</c:v>
                </c:pt>
                <c:pt idx="1119">
                  <c:v>27.73</c:v>
                </c:pt>
                <c:pt idx="1120">
                  <c:v>27.71</c:v>
                </c:pt>
                <c:pt idx="1121">
                  <c:v>27.69</c:v>
                </c:pt>
                <c:pt idx="1122">
                  <c:v>27.66</c:v>
                </c:pt>
                <c:pt idx="1123">
                  <c:v>27.66</c:v>
                </c:pt>
                <c:pt idx="1124">
                  <c:v>27.64</c:v>
                </c:pt>
                <c:pt idx="1125">
                  <c:v>27.62</c:v>
                </c:pt>
                <c:pt idx="1126">
                  <c:v>27.62</c:v>
                </c:pt>
                <c:pt idx="1127">
                  <c:v>27.59</c:v>
                </c:pt>
                <c:pt idx="1128">
                  <c:v>27.59</c:v>
                </c:pt>
                <c:pt idx="1129">
                  <c:v>27.59</c:v>
                </c:pt>
                <c:pt idx="1130">
                  <c:v>27.57</c:v>
                </c:pt>
                <c:pt idx="1131">
                  <c:v>27.55</c:v>
                </c:pt>
                <c:pt idx="1132">
                  <c:v>27.55</c:v>
                </c:pt>
                <c:pt idx="1133">
                  <c:v>27.55</c:v>
                </c:pt>
                <c:pt idx="1134">
                  <c:v>27.52</c:v>
                </c:pt>
                <c:pt idx="1135">
                  <c:v>27.52</c:v>
                </c:pt>
                <c:pt idx="1136">
                  <c:v>27.5</c:v>
                </c:pt>
                <c:pt idx="1137">
                  <c:v>27.5</c:v>
                </c:pt>
                <c:pt idx="1138">
                  <c:v>27.5</c:v>
                </c:pt>
                <c:pt idx="1139">
                  <c:v>27.48</c:v>
                </c:pt>
                <c:pt idx="1140">
                  <c:v>27.48</c:v>
                </c:pt>
                <c:pt idx="1141">
                  <c:v>27.45</c:v>
                </c:pt>
                <c:pt idx="1142">
                  <c:v>27.45</c:v>
                </c:pt>
                <c:pt idx="1143">
                  <c:v>27.43</c:v>
                </c:pt>
                <c:pt idx="1144">
                  <c:v>27.41</c:v>
                </c:pt>
                <c:pt idx="1145">
                  <c:v>27.41</c:v>
                </c:pt>
                <c:pt idx="1146">
                  <c:v>27.41</c:v>
                </c:pt>
                <c:pt idx="1147">
                  <c:v>27.38</c:v>
                </c:pt>
                <c:pt idx="1148">
                  <c:v>27.41</c:v>
                </c:pt>
                <c:pt idx="1149">
                  <c:v>27.38</c:v>
                </c:pt>
                <c:pt idx="1150">
                  <c:v>27.38</c:v>
                </c:pt>
                <c:pt idx="1151">
                  <c:v>27.38</c:v>
                </c:pt>
                <c:pt idx="1152">
                  <c:v>27.36</c:v>
                </c:pt>
                <c:pt idx="1153">
                  <c:v>27.36</c:v>
                </c:pt>
                <c:pt idx="1154">
                  <c:v>27.34</c:v>
                </c:pt>
                <c:pt idx="1155">
                  <c:v>27.36</c:v>
                </c:pt>
                <c:pt idx="1156">
                  <c:v>27.34</c:v>
                </c:pt>
                <c:pt idx="1157">
                  <c:v>27.34</c:v>
                </c:pt>
                <c:pt idx="1158">
                  <c:v>27.34</c:v>
                </c:pt>
                <c:pt idx="1159">
                  <c:v>27.31</c:v>
                </c:pt>
                <c:pt idx="1160">
                  <c:v>27.31</c:v>
                </c:pt>
                <c:pt idx="1161">
                  <c:v>27.31</c:v>
                </c:pt>
                <c:pt idx="1162">
                  <c:v>27.31</c:v>
                </c:pt>
                <c:pt idx="1163">
                  <c:v>27.31</c:v>
                </c:pt>
                <c:pt idx="1164">
                  <c:v>27.31</c:v>
                </c:pt>
                <c:pt idx="1165">
                  <c:v>27.31</c:v>
                </c:pt>
                <c:pt idx="1166">
                  <c:v>27.34</c:v>
                </c:pt>
                <c:pt idx="1167">
                  <c:v>27.34</c:v>
                </c:pt>
                <c:pt idx="1168">
                  <c:v>27.34</c:v>
                </c:pt>
                <c:pt idx="1169">
                  <c:v>27.34</c:v>
                </c:pt>
                <c:pt idx="1170">
                  <c:v>27.36</c:v>
                </c:pt>
                <c:pt idx="1171">
                  <c:v>27.36</c:v>
                </c:pt>
                <c:pt idx="1172">
                  <c:v>27.36</c:v>
                </c:pt>
                <c:pt idx="1173">
                  <c:v>27.36</c:v>
                </c:pt>
                <c:pt idx="1174">
                  <c:v>27.38</c:v>
                </c:pt>
                <c:pt idx="1175">
                  <c:v>27.41</c:v>
                </c:pt>
                <c:pt idx="1176">
                  <c:v>27.41</c:v>
                </c:pt>
                <c:pt idx="1177">
                  <c:v>27.41</c:v>
                </c:pt>
                <c:pt idx="1178">
                  <c:v>27.43</c:v>
                </c:pt>
                <c:pt idx="1179">
                  <c:v>27.43</c:v>
                </c:pt>
                <c:pt idx="1180">
                  <c:v>27.48</c:v>
                </c:pt>
                <c:pt idx="1181">
                  <c:v>27.48</c:v>
                </c:pt>
                <c:pt idx="1182">
                  <c:v>27.5</c:v>
                </c:pt>
                <c:pt idx="1183">
                  <c:v>27.5</c:v>
                </c:pt>
                <c:pt idx="1184">
                  <c:v>27.55</c:v>
                </c:pt>
                <c:pt idx="1185">
                  <c:v>27.55</c:v>
                </c:pt>
                <c:pt idx="1186">
                  <c:v>27.57</c:v>
                </c:pt>
                <c:pt idx="1187">
                  <c:v>27.59</c:v>
                </c:pt>
                <c:pt idx="1188">
                  <c:v>27.59</c:v>
                </c:pt>
                <c:pt idx="1189">
                  <c:v>27.62</c:v>
                </c:pt>
                <c:pt idx="1190">
                  <c:v>27.66</c:v>
                </c:pt>
                <c:pt idx="1191">
                  <c:v>27.66</c:v>
                </c:pt>
                <c:pt idx="1192">
                  <c:v>27.69</c:v>
                </c:pt>
                <c:pt idx="1193">
                  <c:v>27.73</c:v>
                </c:pt>
                <c:pt idx="1194">
                  <c:v>27.75</c:v>
                </c:pt>
                <c:pt idx="1195">
                  <c:v>27.78</c:v>
                </c:pt>
                <c:pt idx="1196">
                  <c:v>27.8</c:v>
                </c:pt>
                <c:pt idx="1197">
                  <c:v>27.82</c:v>
                </c:pt>
                <c:pt idx="1198">
                  <c:v>27.87</c:v>
                </c:pt>
                <c:pt idx="1199">
                  <c:v>27.89</c:v>
                </c:pt>
                <c:pt idx="1200">
                  <c:v>27.91</c:v>
                </c:pt>
                <c:pt idx="1201">
                  <c:v>27.94</c:v>
                </c:pt>
                <c:pt idx="1202">
                  <c:v>27.96</c:v>
                </c:pt>
                <c:pt idx="1203">
                  <c:v>28.01</c:v>
                </c:pt>
                <c:pt idx="1204">
                  <c:v>28.03</c:v>
                </c:pt>
                <c:pt idx="1205">
                  <c:v>28.05</c:v>
                </c:pt>
                <c:pt idx="1206">
                  <c:v>28.1</c:v>
                </c:pt>
                <c:pt idx="1207">
                  <c:v>28.12</c:v>
                </c:pt>
                <c:pt idx="1208">
                  <c:v>28.17</c:v>
                </c:pt>
                <c:pt idx="1209">
                  <c:v>28.19</c:v>
                </c:pt>
                <c:pt idx="1210">
                  <c:v>28.24</c:v>
                </c:pt>
                <c:pt idx="1211">
                  <c:v>28.29</c:v>
                </c:pt>
                <c:pt idx="1212">
                  <c:v>28.31</c:v>
                </c:pt>
                <c:pt idx="1213">
                  <c:v>28.34</c:v>
                </c:pt>
                <c:pt idx="1214">
                  <c:v>28.38</c:v>
                </c:pt>
                <c:pt idx="1215">
                  <c:v>28.43</c:v>
                </c:pt>
                <c:pt idx="1216">
                  <c:v>28.48</c:v>
                </c:pt>
                <c:pt idx="1217">
                  <c:v>28.5</c:v>
                </c:pt>
                <c:pt idx="1218">
                  <c:v>28.52</c:v>
                </c:pt>
                <c:pt idx="1219">
                  <c:v>28.57</c:v>
                </c:pt>
                <c:pt idx="1220">
                  <c:v>28.62</c:v>
                </c:pt>
                <c:pt idx="1221">
                  <c:v>28.66</c:v>
                </c:pt>
                <c:pt idx="1222">
                  <c:v>28.71</c:v>
                </c:pt>
                <c:pt idx="1223">
                  <c:v>28.71</c:v>
                </c:pt>
                <c:pt idx="1224">
                  <c:v>28.75</c:v>
                </c:pt>
                <c:pt idx="1225">
                  <c:v>28.8</c:v>
                </c:pt>
                <c:pt idx="1226">
                  <c:v>28.85</c:v>
                </c:pt>
                <c:pt idx="1227">
                  <c:v>28.89</c:v>
                </c:pt>
                <c:pt idx="1228">
                  <c:v>28.94</c:v>
                </c:pt>
                <c:pt idx="1229">
                  <c:v>28.96</c:v>
                </c:pt>
                <c:pt idx="1230">
                  <c:v>29.01</c:v>
                </c:pt>
                <c:pt idx="1231">
                  <c:v>29.06</c:v>
                </c:pt>
                <c:pt idx="1232">
                  <c:v>29.08</c:v>
                </c:pt>
                <c:pt idx="1233">
                  <c:v>29.13</c:v>
                </c:pt>
                <c:pt idx="1234">
                  <c:v>29.17</c:v>
                </c:pt>
                <c:pt idx="1235">
                  <c:v>29.22</c:v>
                </c:pt>
                <c:pt idx="1236">
                  <c:v>29.27</c:v>
                </c:pt>
                <c:pt idx="1237">
                  <c:v>29.32</c:v>
                </c:pt>
                <c:pt idx="1238">
                  <c:v>29.36</c:v>
                </c:pt>
                <c:pt idx="1239">
                  <c:v>29.41</c:v>
                </c:pt>
                <c:pt idx="1240">
                  <c:v>29.46</c:v>
                </c:pt>
                <c:pt idx="1241">
                  <c:v>29.48</c:v>
                </c:pt>
                <c:pt idx="1242">
                  <c:v>29.53</c:v>
                </c:pt>
                <c:pt idx="1243">
                  <c:v>29.58</c:v>
                </c:pt>
                <c:pt idx="1244">
                  <c:v>29.62</c:v>
                </c:pt>
                <c:pt idx="1245">
                  <c:v>29.67</c:v>
                </c:pt>
                <c:pt idx="1246">
                  <c:v>29.72</c:v>
                </c:pt>
                <c:pt idx="1247">
                  <c:v>29.74</c:v>
                </c:pt>
                <c:pt idx="1248">
                  <c:v>29.81</c:v>
                </c:pt>
                <c:pt idx="1249">
                  <c:v>29.83</c:v>
                </c:pt>
                <c:pt idx="1250">
                  <c:v>29.9</c:v>
                </c:pt>
                <c:pt idx="1251">
                  <c:v>29.92</c:v>
                </c:pt>
                <c:pt idx="1252">
                  <c:v>29.99</c:v>
                </c:pt>
                <c:pt idx="1253">
                  <c:v>30.02</c:v>
                </c:pt>
                <c:pt idx="1254">
                  <c:v>30.07</c:v>
                </c:pt>
                <c:pt idx="1255">
                  <c:v>30.11</c:v>
                </c:pt>
                <c:pt idx="1256">
                  <c:v>30.14</c:v>
                </c:pt>
                <c:pt idx="1257">
                  <c:v>30.19</c:v>
                </c:pt>
                <c:pt idx="1258">
                  <c:v>30.23</c:v>
                </c:pt>
                <c:pt idx="1259">
                  <c:v>30.28</c:v>
                </c:pt>
                <c:pt idx="1260">
                  <c:v>30.31</c:v>
                </c:pt>
                <c:pt idx="1261">
                  <c:v>30.38</c:v>
                </c:pt>
                <c:pt idx="1262">
                  <c:v>30.4</c:v>
                </c:pt>
                <c:pt idx="1263">
                  <c:v>30.45</c:v>
                </c:pt>
                <c:pt idx="1264">
                  <c:v>30.5</c:v>
                </c:pt>
                <c:pt idx="1265">
                  <c:v>30.55</c:v>
                </c:pt>
                <c:pt idx="1266">
                  <c:v>30.59</c:v>
                </c:pt>
                <c:pt idx="1267">
                  <c:v>30.62</c:v>
                </c:pt>
                <c:pt idx="1268">
                  <c:v>30.66</c:v>
                </c:pt>
                <c:pt idx="1269">
                  <c:v>30.71</c:v>
                </c:pt>
                <c:pt idx="1270">
                  <c:v>30.76</c:v>
                </c:pt>
                <c:pt idx="1271">
                  <c:v>30.78</c:v>
                </c:pt>
                <c:pt idx="1272">
                  <c:v>30.83</c:v>
                </c:pt>
                <c:pt idx="1273">
                  <c:v>30.88</c:v>
                </c:pt>
                <c:pt idx="1274">
                  <c:v>30.92</c:v>
                </c:pt>
                <c:pt idx="1275">
                  <c:v>30.95</c:v>
                </c:pt>
                <c:pt idx="1276">
                  <c:v>30.97</c:v>
                </c:pt>
                <c:pt idx="1277">
                  <c:v>31.02</c:v>
                </c:pt>
                <c:pt idx="1278">
                  <c:v>31.06</c:v>
                </c:pt>
                <c:pt idx="1279">
                  <c:v>31.11</c:v>
                </c:pt>
                <c:pt idx="1280">
                  <c:v>31.14</c:v>
                </c:pt>
                <c:pt idx="1281">
                  <c:v>31.19</c:v>
                </c:pt>
                <c:pt idx="1282">
                  <c:v>31.23</c:v>
                </c:pt>
                <c:pt idx="1283">
                  <c:v>31.26</c:v>
                </c:pt>
                <c:pt idx="1284">
                  <c:v>31.33</c:v>
                </c:pt>
                <c:pt idx="1285">
                  <c:v>31.35</c:v>
                </c:pt>
                <c:pt idx="1286">
                  <c:v>31.38</c:v>
                </c:pt>
                <c:pt idx="1287">
                  <c:v>31.43</c:v>
                </c:pt>
                <c:pt idx="1288">
                  <c:v>31.47</c:v>
                </c:pt>
                <c:pt idx="1289">
                  <c:v>31.52</c:v>
                </c:pt>
                <c:pt idx="1290">
                  <c:v>31.55</c:v>
                </c:pt>
                <c:pt idx="1291">
                  <c:v>31.57</c:v>
                </c:pt>
                <c:pt idx="1292">
                  <c:v>31.64</c:v>
                </c:pt>
                <c:pt idx="1293">
                  <c:v>31.67</c:v>
                </c:pt>
                <c:pt idx="1294">
                  <c:v>31.71</c:v>
                </c:pt>
                <c:pt idx="1295">
                  <c:v>31.74</c:v>
                </c:pt>
                <c:pt idx="1296">
                  <c:v>31.76</c:v>
                </c:pt>
                <c:pt idx="1297">
                  <c:v>31.81</c:v>
                </c:pt>
                <c:pt idx="1298">
                  <c:v>31.83</c:v>
                </c:pt>
                <c:pt idx="1299">
                  <c:v>31.88</c:v>
                </c:pt>
                <c:pt idx="1300">
                  <c:v>31.9</c:v>
                </c:pt>
                <c:pt idx="1301">
                  <c:v>31.95</c:v>
                </c:pt>
                <c:pt idx="1302">
                  <c:v>31.97</c:v>
                </c:pt>
                <c:pt idx="1303">
                  <c:v>32.020000000000003</c:v>
                </c:pt>
                <c:pt idx="1304">
                  <c:v>32.020000000000003</c:v>
                </c:pt>
                <c:pt idx="1305">
                  <c:v>32.07</c:v>
                </c:pt>
                <c:pt idx="1306">
                  <c:v>32.090000000000003</c:v>
                </c:pt>
                <c:pt idx="1307">
                  <c:v>32.119999999999997</c:v>
                </c:pt>
                <c:pt idx="1308">
                  <c:v>32.14</c:v>
                </c:pt>
                <c:pt idx="1309">
                  <c:v>32.19</c:v>
                </c:pt>
                <c:pt idx="1310">
                  <c:v>32.22</c:v>
                </c:pt>
                <c:pt idx="1311">
                  <c:v>32.24</c:v>
                </c:pt>
                <c:pt idx="1312">
                  <c:v>32.270000000000003</c:v>
                </c:pt>
                <c:pt idx="1313">
                  <c:v>32.32</c:v>
                </c:pt>
                <c:pt idx="1314">
                  <c:v>32.32</c:v>
                </c:pt>
                <c:pt idx="1315">
                  <c:v>32.340000000000003</c:v>
                </c:pt>
                <c:pt idx="1316">
                  <c:v>32.36</c:v>
                </c:pt>
                <c:pt idx="1317">
                  <c:v>32.409999999999997</c:v>
                </c:pt>
                <c:pt idx="1318">
                  <c:v>32.409999999999997</c:v>
                </c:pt>
                <c:pt idx="1319">
                  <c:v>32.46</c:v>
                </c:pt>
                <c:pt idx="1320">
                  <c:v>32.49</c:v>
                </c:pt>
                <c:pt idx="1321">
                  <c:v>32.51</c:v>
                </c:pt>
                <c:pt idx="1322">
                  <c:v>32.54</c:v>
                </c:pt>
                <c:pt idx="1323">
                  <c:v>32.56</c:v>
                </c:pt>
                <c:pt idx="1324">
                  <c:v>32.58</c:v>
                </c:pt>
                <c:pt idx="1325">
                  <c:v>32.61</c:v>
                </c:pt>
                <c:pt idx="1326">
                  <c:v>32.630000000000003</c:v>
                </c:pt>
                <c:pt idx="1327">
                  <c:v>32.68</c:v>
                </c:pt>
                <c:pt idx="1328">
                  <c:v>32.700000000000003</c:v>
                </c:pt>
                <c:pt idx="1329">
                  <c:v>32.729999999999997</c:v>
                </c:pt>
                <c:pt idx="1330">
                  <c:v>32.75</c:v>
                </c:pt>
                <c:pt idx="1331">
                  <c:v>32.78</c:v>
                </c:pt>
                <c:pt idx="1332">
                  <c:v>32.799999999999997</c:v>
                </c:pt>
                <c:pt idx="1333">
                  <c:v>32.83</c:v>
                </c:pt>
                <c:pt idx="1334">
                  <c:v>32.869999999999997</c:v>
                </c:pt>
                <c:pt idx="1335">
                  <c:v>32.9</c:v>
                </c:pt>
                <c:pt idx="1336">
                  <c:v>32.9</c:v>
                </c:pt>
                <c:pt idx="1337">
                  <c:v>32.950000000000003</c:v>
                </c:pt>
                <c:pt idx="1338">
                  <c:v>32.97</c:v>
                </c:pt>
                <c:pt idx="1339">
                  <c:v>32.99</c:v>
                </c:pt>
                <c:pt idx="1340">
                  <c:v>33.04</c:v>
                </c:pt>
                <c:pt idx="1341">
                  <c:v>33.04</c:v>
                </c:pt>
                <c:pt idx="1342">
                  <c:v>33.090000000000003</c:v>
                </c:pt>
                <c:pt idx="1343">
                  <c:v>33.119999999999997</c:v>
                </c:pt>
                <c:pt idx="1344">
                  <c:v>33.17</c:v>
                </c:pt>
                <c:pt idx="1345">
                  <c:v>33.19</c:v>
                </c:pt>
                <c:pt idx="1346">
                  <c:v>33.19</c:v>
                </c:pt>
                <c:pt idx="1347">
                  <c:v>33.24</c:v>
                </c:pt>
                <c:pt idx="1348">
                  <c:v>33.270000000000003</c:v>
                </c:pt>
                <c:pt idx="1349">
                  <c:v>33.29</c:v>
                </c:pt>
                <c:pt idx="1350">
                  <c:v>33.32</c:v>
                </c:pt>
                <c:pt idx="1351">
                  <c:v>33.340000000000003</c:v>
                </c:pt>
                <c:pt idx="1352">
                  <c:v>33.369999999999997</c:v>
                </c:pt>
                <c:pt idx="1353">
                  <c:v>33.39</c:v>
                </c:pt>
                <c:pt idx="1354">
                  <c:v>33.44</c:v>
                </c:pt>
                <c:pt idx="1355">
                  <c:v>33.44</c:v>
                </c:pt>
                <c:pt idx="1356">
                  <c:v>33.49</c:v>
                </c:pt>
                <c:pt idx="1357">
                  <c:v>33.49</c:v>
                </c:pt>
                <c:pt idx="1358">
                  <c:v>33.54</c:v>
                </c:pt>
                <c:pt idx="1359">
                  <c:v>33.56</c:v>
                </c:pt>
                <c:pt idx="1360">
                  <c:v>33.590000000000003</c:v>
                </c:pt>
                <c:pt idx="1361">
                  <c:v>33.590000000000003</c:v>
                </c:pt>
                <c:pt idx="1362">
                  <c:v>33.61</c:v>
                </c:pt>
                <c:pt idx="1363">
                  <c:v>33.64</c:v>
                </c:pt>
                <c:pt idx="1364">
                  <c:v>33.659999999999997</c:v>
                </c:pt>
                <c:pt idx="1365">
                  <c:v>33.69</c:v>
                </c:pt>
                <c:pt idx="1366">
                  <c:v>33.71</c:v>
                </c:pt>
                <c:pt idx="1367">
                  <c:v>33.74</c:v>
                </c:pt>
                <c:pt idx="1368">
                  <c:v>33.76</c:v>
                </c:pt>
                <c:pt idx="1369">
                  <c:v>33.78</c:v>
                </c:pt>
                <c:pt idx="1370">
                  <c:v>33.78</c:v>
                </c:pt>
                <c:pt idx="1371">
                  <c:v>33.81</c:v>
                </c:pt>
                <c:pt idx="1372">
                  <c:v>33.83</c:v>
                </c:pt>
                <c:pt idx="1373">
                  <c:v>33.86</c:v>
                </c:pt>
                <c:pt idx="1374">
                  <c:v>33.880000000000003</c:v>
                </c:pt>
                <c:pt idx="1375">
                  <c:v>33.880000000000003</c:v>
                </c:pt>
                <c:pt idx="1376">
                  <c:v>33.909999999999997</c:v>
                </c:pt>
                <c:pt idx="1377">
                  <c:v>33.909999999999997</c:v>
                </c:pt>
                <c:pt idx="1378">
                  <c:v>33.93</c:v>
                </c:pt>
                <c:pt idx="1379">
                  <c:v>33.950000000000003</c:v>
                </c:pt>
                <c:pt idx="1380">
                  <c:v>33.979999999999997</c:v>
                </c:pt>
                <c:pt idx="1381">
                  <c:v>33.979999999999997</c:v>
                </c:pt>
                <c:pt idx="1382">
                  <c:v>33.979999999999997</c:v>
                </c:pt>
                <c:pt idx="1383">
                  <c:v>34.03</c:v>
                </c:pt>
                <c:pt idx="1384">
                  <c:v>34.03</c:v>
                </c:pt>
                <c:pt idx="1385">
                  <c:v>34.03</c:v>
                </c:pt>
                <c:pt idx="1386">
                  <c:v>34.03</c:v>
                </c:pt>
                <c:pt idx="1387">
                  <c:v>34.049999999999997</c:v>
                </c:pt>
                <c:pt idx="1388">
                  <c:v>34.08</c:v>
                </c:pt>
                <c:pt idx="1389">
                  <c:v>34.08</c:v>
                </c:pt>
                <c:pt idx="1390">
                  <c:v>34.08</c:v>
                </c:pt>
                <c:pt idx="1391">
                  <c:v>34.08</c:v>
                </c:pt>
                <c:pt idx="1392">
                  <c:v>34.08</c:v>
                </c:pt>
                <c:pt idx="1393">
                  <c:v>34.1</c:v>
                </c:pt>
                <c:pt idx="1394">
                  <c:v>34.1</c:v>
                </c:pt>
                <c:pt idx="1395">
                  <c:v>34.130000000000003</c:v>
                </c:pt>
                <c:pt idx="1396">
                  <c:v>34.130000000000003</c:v>
                </c:pt>
                <c:pt idx="1397">
                  <c:v>34.15</c:v>
                </c:pt>
                <c:pt idx="1398">
                  <c:v>34.15</c:v>
                </c:pt>
                <c:pt idx="1399">
                  <c:v>34.15</c:v>
                </c:pt>
                <c:pt idx="1400">
                  <c:v>34.15</c:v>
                </c:pt>
                <c:pt idx="1401">
                  <c:v>34.18</c:v>
                </c:pt>
                <c:pt idx="1402">
                  <c:v>34.18</c:v>
                </c:pt>
                <c:pt idx="1403">
                  <c:v>34.18</c:v>
                </c:pt>
                <c:pt idx="1404">
                  <c:v>34.18</c:v>
                </c:pt>
                <c:pt idx="1405">
                  <c:v>34.18</c:v>
                </c:pt>
                <c:pt idx="1406">
                  <c:v>34.200000000000003</c:v>
                </c:pt>
                <c:pt idx="1407">
                  <c:v>34.200000000000003</c:v>
                </c:pt>
                <c:pt idx="1408">
                  <c:v>34.200000000000003</c:v>
                </c:pt>
                <c:pt idx="1409">
                  <c:v>34.229999999999997</c:v>
                </c:pt>
                <c:pt idx="1410">
                  <c:v>34.229999999999997</c:v>
                </c:pt>
                <c:pt idx="1411">
                  <c:v>34.229999999999997</c:v>
                </c:pt>
                <c:pt idx="1412">
                  <c:v>34.25</c:v>
                </c:pt>
                <c:pt idx="1413">
                  <c:v>34.229999999999997</c:v>
                </c:pt>
                <c:pt idx="1414">
                  <c:v>34.25</c:v>
                </c:pt>
                <c:pt idx="1415">
                  <c:v>34.25</c:v>
                </c:pt>
                <c:pt idx="1416">
                  <c:v>34.25</c:v>
                </c:pt>
                <c:pt idx="1417">
                  <c:v>34.25</c:v>
                </c:pt>
                <c:pt idx="1418">
                  <c:v>34.25</c:v>
                </c:pt>
                <c:pt idx="1419">
                  <c:v>34.25</c:v>
                </c:pt>
                <c:pt idx="1420">
                  <c:v>34.25</c:v>
                </c:pt>
                <c:pt idx="1421">
                  <c:v>34.25</c:v>
                </c:pt>
                <c:pt idx="1422">
                  <c:v>34.25</c:v>
                </c:pt>
                <c:pt idx="1423">
                  <c:v>34.25</c:v>
                </c:pt>
                <c:pt idx="1424">
                  <c:v>34.25</c:v>
                </c:pt>
                <c:pt idx="1425">
                  <c:v>34.25</c:v>
                </c:pt>
                <c:pt idx="1426">
                  <c:v>34.25</c:v>
                </c:pt>
                <c:pt idx="1427">
                  <c:v>34.25</c:v>
                </c:pt>
                <c:pt idx="1428">
                  <c:v>34.229999999999997</c:v>
                </c:pt>
                <c:pt idx="1429">
                  <c:v>34.229999999999997</c:v>
                </c:pt>
                <c:pt idx="1430">
                  <c:v>34.229999999999997</c:v>
                </c:pt>
                <c:pt idx="1431">
                  <c:v>34.229999999999997</c:v>
                </c:pt>
                <c:pt idx="1432">
                  <c:v>34.200000000000003</c:v>
                </c:pt>
                <c:pt idx="1433">
                  <c:v>34.200000000000003</c:v>
                </c:pt>
                <c:pt idx="1434">
                  <c:v>34.18</c:v>
                </c:pt>
                <c:pt idx="1435">
                  <c:v>34.18</c:v>
                </c:pt>
                <c:pt idx="1436">
                  <c:v>34.18</c:v>
                </c:pt>
                <c:pt idx="1437">
                  <c:v>34.18</c:v>
                </c:pt>
                <c:pt idx="1438">
                  <c:v>34.15</c:v>
                </c:pt>
                <c:pt idx="1439">
                  <c:v>34.15</c:v>
                </c:pt>
                <c:pt idx="1440">
                  <c:v>34.130000000000003</c:v>
                </c:pt>
                <c:pt idx="1441">
                  <c:v>34.1</c:v>
                </c:pt>
                <c:pt idx="1442">
                  <c:v>34.1</c:v>
                </c:pt>
                <c:pt idx="1443">
                  <c:v>34.1</c:v>
                </c:pt>
                <c:pt idx="1444">
                  <c:v>34.08</c:v>
                </c:pt>
                <c:pt idx="1445">
                  <c:v>34.08</c:v>
                </c:pt>
                <c:pt idx="1446">
                  <c:v>34.08</c:v>
                </c:pt>
                <c:pt idx="1447">
                  <c:v>34.049999999999997</c:v>
                </c:pt>
                <c:pt idx="1448">
                  <c:v>34.03</c:v>
                </c:pt>
                <c:pt idx="1449">
                  <c:v>34</c:v>
                </c:pt>
                <c:pt idx="1450">
                  <c:v>33.979999999999997</c:v>
                </c:pt>
                <c:pt idx="1451">
                  <c:v>33.979999999999997</c:v>
                </c:pt>
                <c:pt idx="1452">
                  <c:v>33.950000000000003</c:v>
                </c:pt>
                <c:pt idx="1453">
                  <c:v>33.93</c:v>
                </c:pt>
                <c:pt idx="1454">
                  <c:v>33.909999999999997</c:v>
                </c:pt>
                <c:pt idx="1455">
                  <c:v>33.909999999999997</c:v>
                </c:pt>
                <c:pt idx="1456">
                  <c:v>33.880000000000003</c:v>
                </c:pt>
                <c:pt idx="1457">
                  <c:v>33.880000000000003</c:v>
                </c:pt>
                <c:pt idx="1458">
                  <c:v>33.83</c:v>
                </c:pt>
                <c:pt idx="1459">
                  <c:v>33.81</c:v>
                </c:pt>
                <c:pt idx="1460">
                  <c:v>33.78</c:v>
                </c:pt>
                <c:pt idx="1461">
                  <c:v>33.78</c:v>
                </c:pt>
                <c:pt idx="1462">
                  <c:v>33.74</c:v>
                </c:pt>
                <c:pt idx="1463">
                  <c:v>33.74</c:v>
                </c:pt>
                <c:pt idx="1464">
                  <c:v>33.71</c:v>
                </c:pt>
                <c:pt idx="1465">
                  <c:v>33.69</c:v>
                </c:pt>
                <c:pt idx="1466">
                  <c:v>33.659999999999997</c:v>
                </c:pt>
                <c:pt idx="1467">
                  <c:v>33.64</c:v>
                </c:pt>
                <c:pt idx="1468">
                  <c:v>33.61</c:v>
                </c:pt>
                <c:pt idx="1469">
                  <c:v>33.590000000000003</c:v>
                </c:pt>
                <c:pt idx="1470">
                  <c:v>33.56</c:v>
                </c:pt>
                <c:pt idx="1471">
                  <c:v>33.54</c:v>
                </c:pt>
                <c:pt idx="1472">
                  <c:v>33.49</c:v>
                </c:pt>
                <c:pt idx="1473">
                  <c:v>33.49</c:v>
                </c:pt>
                <c:pt idx="1474">
                  <c:v>33.47</c:v>
                </c:pt>
                <c:pt idx="1475">
                  <c:v>33.44</c:v>
                </c:pt>
                <c:pt idx="1476">
                  <c:v>33.42</c:v>
                </c:pt>
                <c:pt idx="1477">
                  <c:v>33.39</c:v>
                </c:pt>
                <c:pt idx="1478">
                  <c:v>33.369999999999997</c:v>
                </c:pt>
                <c:pt idx="1479">
                  <c:v>33.340000000000003</c:v>
                </c:pt>
                <c:pt idx="1480">
                  <c:v>33.32</c:v>
                </c:pt>
                <c:pt idx="1481">
                  <c:v>33.29</c:v>
                </c:pt>
                <c:pt idx="1482">
                  <c:v>33.270000000000003</c:v>
                </c:pt>
                <c:pt idx="1483">
                  <c:v>33.24</c:v>
                </c:pt>
                <c:pt idx="1484">
                  <c:v>33.22</c:v>
                </c:pt>
                <c:pt idx="1485">
                  <c:v>33.19</c:v>
                </c:pt>
                <c:pt idx="1486">
                  <c:v>33.17</c:v>
                </c:pt>
                <c:pt idx="1487">
                  <c:v>33.14</c:v>
                </c:pt>
                <c:pt idx="1488">
                  <c:v>33.119999999999997</c:v>
                </c:pt>
                <c:pt idx="1489">
                  <c:v>33.090000000000003</c:v>
                </c:pt>
                <c:pt idx="1490">
                  <c:v>33.07</c:v>
                </c:pt>
                <c:pt idx="1491">
                  <c:v>33.04</c:v>
                </c:pt>
                <c:pt idx="1492">
                  <c:v>32.99</c:v>
                </c:pt>
                <c:pt idx="1493">
                  <c:v>32.99</c:v>
                </c:pt>
                <c:pt idx="1494">
                  <c:v>32.950000000000003</c:v>
                </c:pt>
                <c:pt idx="1495">
                  <c:v>32.92</c:v>
                </c:pt>
                <c:pt idx="1496">
                  <c:v>32.9</c:v>
                </c:pt>
                <c:pt idx="1497">
                  <c:v>32.869999999999997</c:v>
                </c:pt>
                <c:pt idx="1498">
                  <c:v>32.85</c:v>
                </c:pt>
                <c:pt idx="1499">
                  <c:v>32.83</c:v>
                </c:pt>
                <c:pt idx="1500">
                  <c:v>32.799999999999997</c:v>
                </c:pt>
                <c:pt idx="1501">
                  <c:v>32.78</c:v>
                </c:pt>
                <c:pt idx="1502">
                  <c:v>32.75</c:v>
                </c:pt>
                <c:pt idx="1503">
                  <c:v>32.729999999999997</c:v>
                </c:pt>
                <c:pt idx="1504">
                  <c:v>32.700000000000003</c:v>
                </c:pt>
                <c:pt idx="1505">
                  <c:v>32.68</c:v>
                </c:pt>
                <c:pt idx="1506">
                  <c:v>32.659999999999997</c:v>
                </c:pt>
                <c:pt idx="1507">
                  <c:v>32.630000000000003</c:v>
                </c:pt>
                <c:pt idx="1508">
                  <c:v>32.61</c:v>
                </c:pt>
                <c:pt idx="1509">
                  <c:v>32.56</c:v>
                </c:pt>
                <c:pt idx="1510">
                  <c:v>32.54</c:v>
                </c:pt>
                <c:pt idx="1511">
                  <c:v>32.51</c:v>
                </c:pt>
                <c:pt idx="1512">
                  <c:v>32.51</c:v>
                </c:pt>
                <c:pt idx="1513">
                  <c:v>32.49</c:v>
                </c:pt>
                <c:pt idx="1514">
                  <c:v>32.46</c:v>
                </c:pt>
                <c:pt idx="1515">
                  <c:v>32.409999999999997</c:v>
                </c:pt>
                <c:pt idx="1516">
                  <c:v>32.409999999999997</c:v>
                </c:pt>
                <c:pt idx="1517">
                  <c:v>32.36</c:v>
                </c:pt>
                <c:pt idx="1518">
                  <c:v>32.36</c:v>
                </c:pt>
                <c:pt idx="1519">
                  <c:v>32.32</c:v>
                </c:pt>
                <c:pt idx="1520">
                  <c:v>32.32</c:v>
                </c:pt>
                <c:pt idx="1521">
                  <c:v>32.29</c:v>
                </c:pt>
                <c:pt idx="1522">
                  <c:v>32.270000000000003</c:v>
                </c:pt>
                <c:pt idx="1523">
                  <c:v>32.22</c:v>
                </c:pt>
                <c:pt idx="1524">
                  <c:v>32.22</c:v>
                </c:pt>
                <c:pt idx="1525">
                  <c:v>32.19</c:v>
                </c:pt>
                <c:pt idx="1526">
                  <c:v>32.17</c:v>
                </c:pt>
                <c:pt idx="1527">
                  <c:v>32.14</c:v>
                </c:pt>
                <c:pt idx="1528">
                  <c:v>32.119999999999997</c:v>
                </c:pt>
                <c:pt idx="1529">
                  <c:v>32.090000000000003</c:v>
                </c:pt>
                <c:pt idx="1530">
                  <c:v>32.07</c:v>
                </c:pt>
                <c:pt idx="1531">
                  <c:v>32.04</c:v>
                </c:pt>
                <c:pt idx="1532">
                  <c:v>32.020000000000003</c:v>
                </c:pt>
                <c:pt idx="1533">
                  <c:v>32.020000000000003</c:v>
                </c:pt>
                <c:pt idx="1534">
                  <c:v>31.97</c:v>
                </c:pt>
                <c:pt idx="1535">
                  <c:v>31.95</c:v>
                </c:pt>
                <c:pt idx="1536">
                  <c:v>31.93</c:v>
                </c:pt>
                <c:pt idx="1537">
                  <c:v>31.93</c:v>
                </c:pt>
                <c:pt idx="1538">
                  <c:v>31.88</c:v>
                </c:pt>
                <c:pt idx="1539">
                  <c:v>31.88</c:v>
                </c:pt>
                <c:pt idx="1540">
                  <c:v>31.83</c:v>
                </c:pt>
                <c:pt idx="1541">
                  <c:v>31.83</c:v>
                </c:pt>
                <c:pt idx="1542">
                  <c:v>31.81</c:v>
                </c:pt>
                <c:pt idx="1543">
                  <c:v>31.78</c:v>
                </c:pt>
                <c:pt idx="1544">
                  <c:v>31.76</c:v>
                </c:pt>
                <c:pt idx="1545">
                  <c:v>31.74</c:v>
                </c:pt>
                <c:pt idx="1546">
                  <c:v>31.71</c:v>
                </c:pt>
                <c:pt idx="1547">
                  <c:v>31.69</c:v>
                </c:pt>
                <c:pt idx="1548">
                  <c:v>31.69</c:v>
                </c:pt>
                <c:pt idx="1549">
                  <c:v>31.67</c:v>
                </c:pt>
                <c:pt idx="1550">
                  <c:v>31.64</c:v>
                </c:pt>
                <c:pt idx="1551">
                  <c:v>31.62</c:v>
                </c:pt>
                <c:pt idx="1552">
                  <c:v>31.59</c:v>
                </c:pt>
                <c:pt idx="1553">
                  <c:v>31.57</c:v>
                </c:pt>
                <c:pt idx="1554">
                  <c:v>31.55</c:v>
                </c:pt>
                <c:pt idx="1555">
                  <c:v>31.55</c:v>
                </c:pt>
                <c:pt idx="1556">
                  <c:v>31.5</c:v>
                </c:pt>
                <c:pt idx="1557">
                  <c:v>31.5</c:v>
                </c:pt>
                <c:pt idx="1558">
                  <c:v>31.45</c:v>
                </c:pt>
                <c:pt idx="1559">
                  <c:v>31.45</c:v>
                </c:pt>
                <c:pt idx="1560">
                  <c:v>31.43</c:v>
                </c:pt>
                <c:pt idx="1561">
                  <c:v>31.4</c:v>
                </c:pt>
                <c:pt idx="1562">
                  <c:v>31.38</c:v>
                </c:pt>
                <c:pt idx="1563">
                  <c:v>31.35</c:v>
                </c:pt>
                <c:pt idx="1564">
                  <c:v>31.35</c:v>
                </c:pt>
                <c:pt idx="1565">
                  <c:v>31.33</c:v>
                </c:pt>
                <c:pt idx="1566">
                  <c:v>31.31</c:v>
                </c:pt>
                <c:pt idx="1567">
                  <c:v>31.31</c:v>
                </c:pt>
                <c:pt idx="1568">
                  <c:v>31.26</c:v>
                </c:pt>
                <c:pt idx="1569">
                  <c:v>31.26</c:v>
                </c:pt>
                <c:pt idx="1570">
                  <c:v>31.23</c:v>
                </c:pt>
                <c:pt idx="1571">
                  <c:v>31.21</c:v>
                </c:pt>
                <c:pt idx="1572">
                  <c:v>31.19</c:v>
                </c:pt>
                <c:pt idx="1573">
                  <c:v>31.16</c:v>
                </c:pt>
                <c:pt idx="1574">
                  <c:v>31.16</c:v>
                </c:pt>
                <c:pt idx="1575">
                  <c:v>31.14</c:v>
                </c:pt>
                <c:pt idx="1576">
                  <c:v>31.11</c:v>
                </c:pt>
                <c:pt idx="1577">
                  <c:v>31.11</c:v>
                </c:pt>
                <c:pt idx="1578">
                  <c:v>31.06</c:v>
                </c:pt>
                <c:pt idx="1579">
                  <c:v>31.06</c:v>
                </c:pt>
                <c:pt idx="1580">
                  <c:v>31.06</c:v>
                </c:pt>
                <c:pt idx="1581">
                  <c:v>31.04</c:v>
                </c:pt>
                <c:pt idx="1582">
                  <c:v>31.02</c:v>
                </c:pt>
                <c:pt idx="1583">
                  <c:v>30.99</c:v>
                </c:pt>
                <c:pt idx="1584">
                  <c:v>30.99</c:v>
                </c:pt>
                <c:pt idx="1585">
                  <c:v>30.97</c:v>
                </c:pt>
                <c:pt idx="1586">
                  <c:v>30.97</c:v>
                </c:pt>
                <c:pt idx="1587">
                  <c:v>30.95</c:v>
                </c:pt>
                <c:pt idx="1588">
                  <c:v>30.95</c:v>
                </c:pt>
                <c:pt idx="1589">
                  <c:v>30.92</c:v>
                </c:pt>
                <c:pt idx="1590">
                  <c:v>30.92</c:v>
                </c:pt>
                <c:pt idx="1591">
                  <c:v>30.9</c:v>
                </c:pt>
                <c:pt idx="1592">
                  <c:v>30.88</c:v>
                </c:pt>
                <c:pt idx="1593">
                  <c:v>30.9</c:v>
                </c:pt>
                <c:pt idx="1594">
                  <c:v>30.88</c:v>
                </c:pt>
                <c:pt idx="1595">
                  <c:v>30.88</c:v>
                </c:pt>
                <c:pt idx="1596">
                  <c:v>30.88</c:v>
                </c:pt>
                <c:pt idx="1597">
                  <c:v>30.88</c:v>
                </c:pt>
                <c:pt idx="1598">
                  <c:v>30.88</c:v>
                </c:pt>
                <c:pt idx="1599">
                  <c:v>30.88</c:v>
                </c:pt>
                <c:pt idx="1600">
                  <c:v>30.88</c:v>
                </c:pt>
                <c:pt idx="1601">
                  <c:v>30.88</c:v>
                </c:pt>
                <c:pt idx="1602">
                  <c:v>30.88</c:v>
                </c:pt>
                <c:pt idx="1603">
                  <c:v>30.88</c:v>
                </c:pt>
                <c:pt idx="1604">
                  <c:v>30.88</c:v>
                </c:pt>
                <c:pt idx="1605">
                  <c:v>30.88</c:v>
                </c:pt>
                <c:pt idx="1606">
                  <c:v>30.9</c:v>
                </c:pt>
                <c:pt idx="1607">
                  <c:v>30.92</c:v>
                </c:pt>
                <c:pt idx="1608">
                  <c:v>30.92</c:v>
                </c:pt>
                <c:pt idx="1609">
                  <c:v>30.92</c:v>
                </c:pt>
                <c:pt idx="1610">
                  <c:v>30.95</c:v>
                </c:pt>
                <c:pt idx="1611">
                  <c:v>30.95</c:v>
                </c:pt>
                <c:pt idx="1612">
                  <c:v>30.97</c:v>
                </c:pt>
                <c:pt idx="1613">
                  <c:v>30.97</c:v>
                </c:pt>
                <c:pt idx="1614">
                  <c:v>30.99</c:v>
                </c:pt>
                <c:pt idx="1615">
                  <c:v>31.02</c:v>
                </c:pt>
                <c:pt idx="1616">
                  <c:v>31.04</c:v>
                </c:pt>
                <c:pt idx="1617">
                  <c:v>31.06</c:v>
                </c:pt>
                <c:pt idx="1618">
                  <c:v>31.06</c:v>
                </c:pt>
                <c:pt idx="1619">
                  <c:v>31.11</c:v>
                </c:pt>
                <c:pt idx="1620">
                  <c:v>31.14</c:v>
                </c:pt>
                <c:pt idx="1621">
                  <c:v>31.14</c:v>
                </c:pt>
                <c:pt idx="1622">
                  <c:v>31.16</c:v>
                </c:pt>
                <c:pt idx="1623">
                  <c:v>31.19</c:v>
                </c:pt>
                <c:pt idx="1624">
                  <c:v>31.23</c:v>
                </c:pt>
                <c:pt idx="1625">
                  <c:v>31.26</c:v>
                </c:pt>
                <c:pt idx="1626">
                  <c:v>31.26</c:v>
                </c:pt>
                <c:pt idx="1627">
                  <c:v>31.31</c:v>
                </c:pt>
                <c:pt idx="1628">
                  <c:v>31.33</c:v>
                </c:pt>
                <c:pt idx="1629">
                  <c:v>31.35</c:v>
                </c:pt>
                <c:pt idx="1630">
                  <c:v>31.38</c:v>
                </c:pt>
                <c:pt idx="1631">
                  <c:v>31.43</c:v>
                </c:pt>
                <c:pt idx="1632">
                  <c:v>31.45</c:v>
                </c:pt>
                <c:pt idx="1633">
                  <c:v>31.47</c:v>
                </c:pt>
                <c:pt idx="1634">
                  <c:v>31.5</c:v>
                </c:pt>
                <c:pt idx="1635">
                  <c:v>31.55</c:v>
                </c:pt>
                <c:pt idx="1636">
                  <c:v>31.57</c:v>
                </c:pt>
                <c:pt idx="1637">
                  <c:v>31.59</c:v>
                </c:pt>
                <c:pt idx="1638">
                  <c:v>31.64</c:v>
                </c:pt>
                <c:pt idx="1639">
                  <c:v>31.67</c:v>
                </c:pt>
                <c:pt idx="1640">
                  <c:v>31.69</c:v>
                </c:pt>
                <c:pt idx="1641">
                  <c:v>31.74</c:v>
                </c:pt>
                <c:pt idx="1642">
                  <c:v>31.76</c:v>
                </c:pt>
                <c:pt idx="1643">
                  <c:v>31.81</c:v>
                </c:pt>
                <c:pt idx="1644">
                  <c:v>31.83</c:v>
                </c:pt>
                <c:pt idx="1645">
                  <c:v>31.88</c:v>
                </c:pt>
                <c:pt idx="1646">
                  <c:v>31.93</c:v>
                </c:pt>
                <c:pt idx="1647">
                  <c:v>31.95</c:v>
                </c:pt>
                <c:pt idx="1648">
                  <c:v>31.97</c:v>
                </c:pt>
                <c:pt idx="1649">
                  <c:v>32.020000000000003</c:v>
                </c:pt>
                <c:pt idx="1650">
                  <c:v>32.07</c:v>
                </c:pt>
                <c:pt idx="1651">
                  <c:v>32.119999999999997</c:v>
                </c:pt>
                <c:pt idx="1652">
                  <c:v>32.14</c:v>
                </c:pt>
                <c:pt idx="1653">
                  <c:v>32.19</c:v>
                </c:pt>
                <c:pt idx="1654">
                  <c:v>32.22</c:v>
                </c:pt>
                <c:pt idx="1655">
                  <c:v>32.29</c:v>
                </c:pt>
                <c:pt idx="1656">
                  <c:v>32.32</c:v>
                </c:pt>
                <c:pt idx="1657">
                  <c:v>32.36</c:v>
                </c:pt>
                <c:pt idx="1658">
                  <c:v>32.409999999999997</c:v>
                </c:pt>
                <c:pt idx="1659">
                  <c:v>32.44</c:v>
                </c:pt>
                <c:pt idx="1660">
                  <c:v>32.49</c:v>
                </c:pt>
                <c:pt idx="1661">
                  <c:v>32.51</c:v>
                </c:pt>
                <c:pt idx="1662">
                  <c:v>32.58</c:v>
                </c:pt>
                <c:pt idx="1663">
                  <c:v>32.61</c:v>
                </c:pt>
                <c:pt idx="1664">
                  <c:v>32.659999999999997</c:v>
                </c:pt>
                <c:pt idx="1665">
                  <c:v>32.700000000000003</c:v>
                </c:pt>
                <c:pt idx="1666">
                  <c:v>32.729999999999997</c:v>
                </c:pt>
                <c:pt idx="1667">
                  <c:v>32.78</c:v>
                </c:pt>
                <c:pt idx="1668">
                  <c:v>32.799999999999997</c:v>
                </c:pt>
                <c:pt idx="1669">
                  <c:v>32.85</c:v>
                </c:pt>
                <c:pt idx="1670">
                  <c:v>32.9</c:v>
                </c:pt>
                <c:pt idx="1671">
                  <c:v>32.950000000000003</c:v>
                </c:pt>
                <c:pt idx="1672">
                  <c:v>32.99</c:v>
                </c:pt>
                <c:pt idx="1673">
                  <c:v>33.020000000000003</c:v>
                </c:pt>
                <c:pt idx="1674">
                  <c:v>33.07</c:v>
                </c:pt>
                <c:pt idx="1675">
                  <c:v>33.090000000000003</c:v>
                </c:pt>
                <c:pt idx="1676">
                  <c:v>33.17</c:v>
                </c:pt>
                <c:pt idx="1677">
                  <c:v>33.19</c:v>
                </c:pt>
                <c:pt idx="1678">
                  <c:v>33.24</c:v>
                </c:pt>
                <c:pt idx="1679">
                  <c:v>33.29</c:v>
                </c:pt>
                <c:pt idx="1680">
                  <c:v>33.32</c:v>
                </c:pt>
                <c:pt idx="1681">
                  <c:v>33.369999999999997</c:v>
                </c:pt>
                <c:pt idx="1682">
                  <c:v>33.42</c:v>
                </c:pt>
                <c:pt idx="1683">
                  <c:v>33.47</c:v>
                </c:pt>
                <c:pt idx="1684">
                  <c:v>33.49</c:v>
                </c:pt>
                <c:pt idx="1685">
                  <c:v>33.51</c:v>
                </c:pt>
                <c:pt idx="1686">
                  <c:v>33.590000000000003</c:v>
                </c:pt>
                <c:pt idx="1687">
                  <c:v>33.61</c:v>
                </c:pt>
                <c:pt idx="1688">
                  <c:v>33.64</c:v>
                </c:pt>
                <c:pt idx="1689">
                  <c:v>33.69</c:v>
                </c:pt>
                <c:pt idx="1690">
                  <c:v>33.74</c:v>
                </c:pt>
                <c:pt idx="1691">
                  <c:v>33.76</c:v>
                </c:pt>
                <c:pt idx="1692">
                  <c:v>33.78</c:v>
                </c:pt>
                <c:pt idx="1693">
                  <c:v>33.86</c:v>
                </c:pt>
                <c:pt idx="1694">
                  <c:v>33.880000000000003</c:v>
                </c:pt>
                <c:pt idx="1695">
                  <c:v>33.93</c:v>
                </c:pt>
                <c:pt idx="1696">
                  <c:v>33.979999999999997</c:v>
                </c:pt>
                <c:pt idx="1697">
                  <c:v>34</c:v>
                </c:pt>
                <c:pt idx="1698">
                  <c:v>34.049999999999997</c:v>
                </c:pt>
                <c:pt idx="1699">
                  <c:v>34.08</c:v>
                </c:pt>
                <c:pt idx="1700">
                  <c:v>34.1</c:v>
                </c:pt>
                <c:pt idx="1701">
                  <c:v>34.130000000000003</c:v>
                </c:pt>
                <c:pt idx="1702">
                  <c:v>34.18</c:v>
                </c:pt>
                <c:pt idx="1703">
                  <c:v>34.229999999999997</c:v>
                </c:pt>
                <c:pt idx="1704">
                  <c:v>34.25</c:v>
                </c:pt>
                <c:pt idx="1705">
                  <c:v>34.28</c:v>
                </c:pt>
                <c:pt idx="1706">
                  <c:v>34.33</c:v>
                </c:pt>
                <c:pt idx="1707">
                  <c:v>34.380000000000003</c:v>
                </c:pt>
                <c:pt idx="1708">
                  <c:v>34.380000000000003</c:v>
                </c:pt>
                <c:pt idx="1709">
                  <c:v>34.43</c:v>
                </c:pt>
                <c:pt idx="1710">
                  <c:v>34.479999999999997</c:v>
                </c:pt>
                <c:pt idx="1711">
                  <c:v>34.5</c:v>
                </c:pt>
                <c:pt idx="1712">
                  <c:v>34.520000000000003</c:v>
                </c:pt>
                <c:pt idx="1713">
                  <c:v>34.57</c:v>
                </c:pt>
                <c:pt idx="1714">
                  <c:v>34.6</c:v>
                </c:pt>
                <c:pt idx="1715">
                  <c:v>34.619999999999997</c:v>
                </c:pt>
                <c:pt idx="1716">
                  <c:v>34.67</c:v>
                </c:pt>
                <c:pt idx="1717">
                  <c:v>34.700000000000003</c:v>
                </c:pt>
                <c:pt idx="1718">
                  <c:v>34.72</c:v>
                </c:pt>
                <c:pt idx="1719">
                  <c:v>34.770000000000003</c:v>
                </c:pt>
                <c:pt idx="1720">
                  <c:v>34.79</c:v>
                </c:pt>
                <c:pt idx="1721">
                  <c:v>34.840000000000003</c:v>
                </c:pt>
                <c:pt idx="1722">
                  <c:v>34.869999999999997</c:v>
                </c:pt>
                <c:pt idx="1723">
                  <c:v>34.92</c:v>
                </c:pt>
                <c:pt idx="1724">
                  <c:v>34.94</c:v>
                </c:pt>
                <c:pt idx="1725">
                  <c:v>34.97</c:v>
                </c:pt>
                <c:pt idx="1726">
                  <c:v>35.01</c:v>
                </c:pt>
                <c:pt idx="1727">
                  <c:v>35.04</c:v>
                </c:pt>
                <c:pt idx="1728">
                  <c:v>35.07</c:v>
                </c:pt>
                <c:pt idx="1729">
                  <c:v>35.119999999999997</c:v>
                </c:pt>
                <c:pt idx="1730">
                  <c:v>35.17</c:v>
                </c:pt>
                <c:pt idx="1731">
                  <c:v>35.19</c:v>
                </c:pt>
                <c:pt idx="1732">
                  <c:v>35.22</c:v>
                </c:pt>
                <c:pt idx="1733">
                  <c:v>35.25</c:v>
                </c:pt>
                <c:pt idx="1734">
                  <c:v>35.270000000000003</c:v>
                </c:pt>
                <c:pt idx="1735">
                  <c:v>35.32</c:v>
                </c:pt>
                <c:pt idx="1736">
                  <c:v>35.369999999999997</c:v>
                </c:pt>
                <c:pt idx="1737">
                  <c:v>35.4</c:v>
                </c:pt>
                <c:pt idx="1738">
                  <c:v>35.42</c:v>
                </c:pt>
                <c:pt idx="1739">
                  <c:v>35.479999999999997</c:v>
                </c:pt>
                <c:pt idx="1740">
                  <c:v>35.479999999999997</c:v>
                </c:pt>
                <c:pt idx="1741">
                  <c:v>35.53</c:v>
                </c:pt>
                <c:pt idx="1742">
                  <c:v>35.53</c:v>
                </c:pt>
                <c:pt idx="1743">
                  <c:v>35.58</c:v>
                </c:pt>
                <c:pt idx="1744">
                  <c:v>35.630000000000003</c:v>
                </c:pt>
                <c:pt idx="1745">
                  <c:v>35.630000000000003</c:v>
                </c:pt>
                <c:pt idx="1746">
                  <c:v>35.68</c:v>
                </c:pt>
                <c:pt idx="1747">
                  <c:v>35.700000000000003</c:v>
                </c:pt>
                <c:pt idx="1748">
                  <c:v>35.729999999999997</c:v>
                </c:pt>
                <c:pt idx="1749">
                  <c:v>35.78</c:v>
                </c:pt>
                <c:pt idx="1750">
                  <c:v>35.78</c:v>
                </c:pt>
                <c:pt idx="1751">
                  <c:v>35.83</c:v>
                </c:pt>
                <c:pt idx="1752">
                  <c:v>35.85</c:v>
                </c:pt>
                <c:pt idx="1753">
                  <c:v>35.880000000000003</c:v>
                </c:pt>
                <c:pt idx="1754">
                  <c:v>35.9</c:v>
                </c:pt>
                <c:pt idx="1755">
                  <c:v>35.96</c:v>
                </c:pt>
                <c:pt idx="1756">
                  <c:v>35.979999999999997</c:v>
                </c:pt>
                <c:pt idx="1757">
                  <c:v>36.01</c:v>
                </c:pt>
                <c:pt idx="1758">
                  <c:v>36.06</c:v>
                </c:pt>
                <c:pt idx="1759">
                  <c:v>36.08</c:v>
                </c:pt>
                <c:pt idx="1760">
                  <c:v>36.11</c:v>
                </c:pt>
                <c:pt idx="1761">
                  <c:v>36.130000000000003</c:v>
                </c:pt>
                <c:pt idx="1762">
                  <c:v>36.159999999999997</c:v>
                </c:pt>
                <c:pt idx="1763">
                  <c:v>36.19</c:v>
                </c:pt>
                <c:pt idx="1764">
                  <c:v>36.24</c:v>
                </c:pt>
                <c:pt idx="1765">
                  <c:v>36.26</c:v>
                </c:pt>
                <c:pt idx="1766">
                  <c:v>36.29</c:v>
                </c:pt>
                <c:pt idx="1767">
                  <c:v>36.32</c:v>
                </c:pt>
                <c:pt idx="1768">
                  <c:v>36.340000000000003</c:v>
                </c:pt>
                <c:pt idx="1769">
                  <c:v>36.369999999999997</c:v>
                </c:pt>
                <c:pt idx="1770">
                  <c:v>36.39</c:v>
                </c:pt>
                <c:pt idx="1771">
                  <c:v>36.44</c:v>
                </c:pt>
                <c:pt idx="1772">
                  <c:v>36.47</c:v>
                </c:pt>
                <c:pt idx="1773">
                  <c:v>36.5</c:v>
                </c:pt>
                <c:pt idx="1774">
                  <c:v>36.5</c:v>
                </c:pt>
                <c:pt idx="1775">
                  <c:v>36.520000000000003</c:v>
                </c:pt>
                <c:pt idx="1776">
                  <c:v>36.549999999999997</c:v>
                </c:pt>
                <c:pt idx="1777">
                  <c:v>36.57</c:v>
                </c:pt>
                <c:pt idx="1778">
                  <c:v>36.6</c:v>
                </c:pt>
                <c:pt idx="1779">
                  <c:v>36.619999999999997</c:v>
                </c:pt>
                <c:pt idx="1780">
                  <c:v>36.67</c:v>
                </c:pt>
                <c:pt idx="1781">
                  <c:v>36.67</c:v>
                </c:pt>
                <c:pt idx="1782">
                  <c:v>36.700000000000003</c:v>
                </c:pt>
                <c:pt idx="1783">
                  <c:v>36.700000000000003</c:v>
                </c:pt>
                <c:pt idx="1784">
                  <c:v>36.75</c:v>
                </c:pt>
                <c:pt idx="1785">
                  <c:v>36.78</c:v>
                </c:pt>
                <c:pt idx="1786">
                  <c:v>36.799999999999997</c:v>
                </c:pt>
                <c:pt idx="1787">
                  <c:v>36.799999999999997</c:v>
                </c:pt>
                <c:pt idx="1788">
                  <c:v>36.85</c:v>
                </c:pt>
                <c:pt idx="1789">
                  <c:v>36.85</c:v>
                </c:pt>
                <c:pt idx="1790">
                  <c:v>36.9</c:v>
                </c:pt>
                <c:pt idx="1791">
                  <c:v>36.9</c:v>
                </c:pt>
                <c:pt idx="1792">
                  <c:v>36.93</c:v>
                </c:pt>
                <c:pt idx="1793">
                  <c:v>36.950000000000003</c:v>
                </c:pt>
                <c:pt idx="1794">
                  <c:v>36.979999999999997</c:v>
                </c:pt>
                <c:pt idx="1795">
                  <c:v>37</c:v>
                </c:pt>
                <c:pt idx="1796">
                  <c:v>37.06</c:v>
                </c:pt>
                <c:pt idx="1797">
                  <c:v>37.08</c:v>
                </c:pt>
                <c:pt idx="1798">
                  <c:v>37.08</c:v>
                </c:pt>
                <c:pt idx="1799">
                  <c:v>37.11</c:v>
                </c:pt>
                <c:pt idx="1800">
                  <c:v>37.14</c:v>
                </c:pt>
                <c:pt idx="1801">
                  <c:v>37.159999999999997</c:v>
                </c:pt>
                <c:pt idx="1802">
                  <c:v>37.21</c:v>
                </c:pt>
                <c:pt idx="1803">
                  <c:v>37.21</c:v>
                </c:pt>
                <c:pt idx="1804">
                  <c:v>37.270000000000003</c:v>
                </c:pt>
                <c:pt idx="1805">
                  <c:v>37.270000000000003</c:v>
                </c:pt>
                <c:pt idx="1806">
                  <c:v>37.32</c:v>
                </c:pt>
                <c:pt idx="1807">
                  <c:v>37.32</c:v>
                </c:pt>
                <c:pt idx="1808">
                  <c:v>37.340000000000003</c:v>
                </c:pt>
                <c:pt idx="1809">
                  <c:v>37.369999999999997</c:v>
                </c:pt>
                <c:pt idx="1810">
                  <c:v>37.42</c:v>
                </c:pt>
                <c:pt idx="1811">
                  <c:v>37.42</c:v>
                </c:pt>
                <c:pt idx="1812">
                  <c:v>37.47</c:v>
                </c:pt>
                <c:pt idx="1813">
                  <c:v>37.5</c:v>
                </c:pt>
                <c:pt idx="1814">
                  <c:v>37.53</c:v>
                </c:pt>
                <c:pt idx="1815">
                  <c:v>37.53</c:v>
                </c:pt>
                <c:pt idx="1816">
                  <c:v>37.549999999999997</c:v>
                </c:pt>
                <c:pt idx="1817">
                  <c:v>37.6</c:v>
                </c:pt>
                <c:pt idx="1818">
                  <c:v>37.630000000000003</c:v>
                </c:pt>
                <c:pt idx="1819">
                  <c:v>37.65</c:v>
                </c:pt>
                <c:pt idx="1820">
                  <c:v>37.68</c:v>
                </c:pt>
                <c:pt idx="1821">
                  <c:v>37.71</c:v>
                </c:pt>
                <c:pt idx="1822">
                  <c:v>37.729999999999997</c:v>
                </c:pt>
                <c:pt idx="1823">
                  <c:v>37.76</c:v>
                </c:pt>
                <c:pt idx="1824">
                  <c:v>37.76</c:v>
                </c:pt>
                <c:pt idx="1825">
                  <c:v>37.81</c:v>
                </c:pt>
                <c:pt idx="1826">
                  <c:v>37.83</c:v>
                </c:pt>
                <c:pt idx="1827">
                  <c:v>37.86</c:v>
                </c:pt>
                <c:pt idx="1828">
                  <c:v>37.89</c:v>
                </c:pt>
                <c:pt idx="1829">
                  <c:v>37.909999999999997</c:v>
                </c:pt>
                <c:pt idx="1830">
                  <c:v>37.94</c:v>
                </c:pt>
                <c:pt idx="1831">
                  <c:v>37.96</c:v>
                </c:pt>
                <c:pt idx="1832">
                  <c:v>37.99</c:v>
                </c:pt>
                <c:pt idx="1833">
                  <c:v>38.04</c:v>
                </c:pt>
                <c:pt idx="1834">
                  <c:v>38.04</c:v>
                </c:pt>
                <c:pt idx="1835">
                  <c:v>38.090000000000003</c:v>
                </c:pt>
                <c:pt idx="1836">
                  <c:v>38.119999999999997</c:v>
                </c:pt>
                <c:pt idx="1837">
                  <c:v>38.15</c:v>
                </c:pt>
                <c:pt idx="1838">
                  <c:v>38.17</c:v>
                </c:pt>
                <c:pt idx="1839">
                  <c:v>38.200000000000003</c:v>
                </c:pt>
                <c:pt idx="1840">
                  <c:v>38.229999999999997</c:v>
                </c:pt>
                <c:pt idx="1841">
                  <c:v>38.25</c:v>
                </c:pt>
                <c:pt idx="1842">
                  <c:v>38.31</c:v>
                </c:pt>
                <c:pt idx="1843">
                  <c:v>38.33</c:v>
                </c:pt>
                <c:pt idx="1844">
                  <c:v>38.36</c:v>
                </c:pt>
                <c:pt idx="1845">
                  <c:v>38.36</c:v>
                </c:pt>
                <c:pt idx="1846">
                  <c:v>38.409999999999997</c:v>
                </c:pt>
                <c:pt idx="1847">
                  <c:v>38.44</c:v>
                </c:pt>
                <c:pt idx="1848">
                  <c:v>38.46</c:v>
                </c:pt>
                <c:pt idx="1849">
                  <c:v>38.49</c:v>
                </c:pt>
                <c:pt idx="1850">
                  <c:v>38.520000000000003</c:v>
                </c:pt>
                <c:pt idx="1851">
                  <c:v>38.54</c:v>
                </c:pt>
                <c:pt idx="1852">
                  <c:v>38.57</c:v>
                </c:pt>
                <c:pt idx="1853">
                  <c:v>38.57</c:v>
                </c:pt>
                <c:pt idx="1854">
                  <c:v>38.590000000000003</c:v>
                </c:pt>
                <c:pt idx="1855">
                  <c:v>38.619999999999997</c:v>
                </c:pt>
                <c:pt idx="1856">
                  <c:v>38.67</c:v>
                </c:pt>
                <c:pt idx="1857">
                  <c:v>38.67</c:v>
                </c:pt>
                <c:pt idx="1858">
                  <c:v>38.700000000000003</c:v>
                </c:pt>
                <c:pt idx="1859">
                  <c:v>38.72</c:v>
                </c:pt>
                <c:pt idx="1860">
                  <c:v>38.75</c:v>
                </c:pt>
                <c:pt idx="1861">
                  <c:v>38.78</c:v>
                </c:pt>
                <c:pt idx="1862">
                  <c:v>38.78</c:v>
                </c:pt>
                <c:pt idx="1863">
                  <c:v>38.799999999999997</c:v>
                </c:pt>
                <c:pt idx="1864">
                  <c:v>38.83</c:v>
                </c:pt>
                <c:pt idx="1865">
                  <c:v>38.85</c:v>
                </c:pt>
                <c:pt idx="1866">
                  <c:v>38.880000000000003</c:v>
                </c:pt>
                <c:pt idx="1867">
                  <c:v>38.880000000000003</c:v>
                </c:pt>
                <c:pt idx="1868">
                  <c:v>38.909999999999997</c:v>
                </c:pt>
                <c:pt idx="1869">
                  <c:v>38.909999999999997</c:v>
                </c:pt>
                <c:pt idx="1870">
                  <c:v>38.93</c:v>
                </c:pt>
                <c:pt idx="1871">
                  <c:v>38.96</c:v>
                </c:pt>
                <c:pt idx="1872">
                  <c:v>38.979999999999997</c:v>
                </c:pt>
                <c:pt idx="1873">
                  <c:v>38.979999999999997</c:v>
                </c:pt>
                <c:pt idx="1874">
                  <c:v>39.01</c:v>
                </c:pt>
                <c:pt idx="1875">
                  <c:v>39.01</c:v>
                </c:pt>
                <c:pt idx="1876">
                  <c:v>39.04</c:v>
                </c:pt>
                <c:pt idx="1877">
                  <c:v>39.04</c:v>
                </c:pt>
                <c:pt idx="1878">
                  <c:v>39.06</c:v>
                </c:pt>
                <c:pt idx="1879">
                  <c:v>39.090000000000003</c:v>
                </c:pt>
                <c:pt idx="1880">
                  <c:v>39.090000000000003</c:v>
                </c:pt>
                <c:pt idx="1881">
                  <c:v>39.15</c:v>
                </c:pt>
                <c:pt idx="1882">
                  <c:v>39.15</c:v>
                </c:pt>
                <c:pt idx="1883">
                  <c:v>39.15</c:v>
                </c:pt>
                <c:pt idx="1884">
                  <c:v>39.17</c:v>
                </c:pt>
                <c:pt idx="1885">
                  <c:v>39.200000000000003</c:v>
                </c:pt>
                <c:pt idx="1886">
                  <c:v>39.200000000000003</c:v>
                </c:pt>
                <c:pt idx="1887">
                  <c:v>39.229999999999997</c:v>
                </c:pt>
                <c:pt idx="1888">
                  <c:v>39.26</c:v>
                </c:pt>
                <c:pt idx="1889">
                  <c:v>39.26</c:v>
                </c:pt>
                <c:pt idx="1890">
                  <c:v>39.28</c:v>
                </c:pt>
                <c:pt idx="1891">
                  <c:v>39.31</c:v>
                </c:pt>
                <c:pt idx="1892">
                  <c:v>39.31</c:v>
                </c:pt>
                <c:pt idx="1893">
                  <c:v>39.31</c:v>
                </c:pt>
                <c:pt idx="1894">
                  <c:v>39.340000000000003</c:v>
                </c:pt>
                <c:pt idx="1895">
                  <c:v>39.36</c:v>
                </c:pt>
                <c:pt idx="1896">
                  <c:v>39.36</c:v>
                </c:pt>
                <c:pt idx="1897">
                  <c:v>39.39</c:v>
                </c:pt>
                <c:pt idx="1898">
                  <c:v>39.39</c:v>
                </c:pt>
                <c:pt idx="1899">
                  <c:v>39.42</c:v>
                </c:pt>
                <c:pt idx="1900">
                  <c:v>39.42</c:v>
                </c:pt>
                <c:pt idx="1901">
                  <c:v>39.42</c:v>
                </c:pt>
                <c:pt idx="1902">
                  <c:v>39.42</c:v>
                </c:pt>
                <c:pt idx="1903">
                  <c:v>39.42</c:v>
                </c:pt>
                <c:pt idx="1904">
                  <c:v>39.450000000000003</c:v>
                </c:pt>
                <c:pt idx="1905">
                  <c:v>39.450000000000003</c:v>
                </c:pt>
                <c:pt idx="1906">
                  <c:v>39.450000000000003</c:v>
                </c:pt>
                <c:pt idx="1907">
                  <c:v>39.450000000000003</c:v>
                </c:pt>
                <c:pt idx="1908">
                  <c:v>39.450000000000003</c:v>
                </c:pt>
                <c:pt idx="1909">
                  <c:v>39.450000000000003</c:v>
                </c:pt>
                <c:pt idx="1910">
                  <c:v>39.450000000000003</c:v>
                </c:pt>
                <c:pt idx="1911">
                  <c:v>39.47</c:v>
                </c:pt>
                <c:pt idx="1912">
                  <c:v>39.450000000000003</c:v>
                </c:pt>
                <c:pt idx="1913">
                  <c:v>39.450000000000003</c:v>
                </c:pt>
                <c:pt idx="1914">
                  <c:v>39.450000000000003</c:v>
                </c:pt>
                <c:pt idx="1915">
                  <c:v>39.450000000000003</c:v>
                </c:pt>
                <c:pt idx="1916">
                  <c:v>39.42</c:v>
                </c:pt>
                <c:pt idx="1917">
                  <c:v>39.42</c:v>
                </c:pt>
                <c:pt idx="1918">
                  <c:v>39.42</c:v>
                </c:pt>
                <c:pt idx="1919">
                  <c:v>39.42</c:v>
                </c:pt>
                <c:pt idx="1920">
                  <c:v>39.42</c:v>
                </c:pt>
                <c:pt idx="1921">
                  <c:v>39.42</c:v>
                </c:pt>
                <c:pt idx="1922">
                  <c:v>39.42</c:v>
                </c:pt>
                <c:pt idx="1923">
                  <c:v>39.39</c:v>
                </c:pt>
                <c:pt idx="1924">
                  <c:v>39.36</c:v>
                </c:pt>
                <c:pt idx="1925">
                  <c:v>39.36</c:v>
                </c:pt>
                <c:pt idx="1926">
                  <c:v>39.36</c:v>
                </c:pt>
                <c:pt idx="1927">
                  <c:v>39.36</c:v>
                </c:pt>
                <c:pt idx="1928">
                  <c:v>39.340000000000003</c:v>
                </c:pt>
                <c:pt idx="1929">
                  <c:v>39.31</c:v>
                </c:pt>
                <c:pt idx="1930">
                  <c:v>39.31</c:v>
                </c:pt>
                <c:pt idx="1931">
                  <c:v>39.31</c:v>
                </c:pt>
                <c:pt idx="1932">
                  <c:v>39.28</c:v>
                </c:pt>
                <c:pt idx="1933">
                  <c:v>39.26</c:v>
                </c:pt>
                <c:pt idx="1934">
                  <c:v>39.26</c:v>
                </c:pt>
                <c:pt idx="1935">
                  <c:v>39.229999999999997</c:v>
                </c:pt>
                <c:pt idx="1936">
                  <c:v>39.229999999999997</c:v>
                </c:pt>
                <c:pt idx="1937">
                  <c:v>39.200000000000003</c:v>
                </c:pt>
                <c:pt idx="1938">
                  <c:v>39.17</c:v>
                </c:pt>
                <c:pt idx="1939">
                  <c:v>39.15</c:v>
                </c:pt>
                <c:pt idx="1940">
                  <c:v>39.15</c:v>
                </c:pt>
                <c:pt idx="1941">
                  <c:v>39.15</c:v>
                </c:pt>
                <c:pt idx="1942">
                  <c:v>39.090000000000003</c:v>
                </c:pt>
                <c:pt idx="1943">
                  <c:v>39.090000000000003</c:v>
                </c:pt>
                <c:pt idx="1944">
                  <c:v>39.04</c:v>
                </c:pt>
                <c:pt idx="1945">
                  <c:v>39.04</c:v>
                </c:pt>
                <c:pt idx="1946">
                  <c:v>39.01</c:v>
                </c:pt>
                <c:pt idx="1947">
                  <c:v>38.979999999999997</c:v>
                </c:pt>
                <c:pt idx="1948">
                  <c:v>38.979999999999997</c:v>
                </c:pt>
                <c:pt idx="1949">
                  <c:v>38.93</c:v>
                </c:pt>
                <c:pt idx="1950">
                  <c:v>38.93</c:v>
                </c:pt>
                <c:pt idx="1951">
                  <c:v>38.909999999999997</c:v>
                </c:pt>
                <c:pt idx="1952">
                  <c:v>38.880000000000003</c:v>
                </c:pt>
                <c:pt idx="1953">
                  <c:v>38.85</c:v>
                </c:pt>
                <c:pt idx="1954">
                  <c:v>38.83</c:v>
                </c:pt>
                <c:pt idx="1955">
                  <c:v>38.799999999999997</c:v>
                </c:pt>
                <c:pt idx="1956">
                  <c:v>38.78</c:v>
                </c:pt>
                <c:pt idx="1957">
                  <c:v>38.75</c:v>
                </c:pt>
                <c:pt idx="1958">
                  <c:v>38.72</c:v>
                </c:pt>
                <c:pt idx="1959">
                  <c:v>38.700000000000003</c:v>
                </c:pt>
                <c:pt idx="1960">
                  <c:v>38.67</c:v>
                </c:pt>
                <c:pt idx="1961">
                  <c:v>38.65</c:v>
                </c:pt>
                <c:pt idx="1962">
                  <c:v>38.590000000000003</c:v>
                </c:pt>
                <c:pt idx="1963">
                  <c:v>38.57</c:v>
                </c:pt>
                <c:pt idx="1964">
                  <c:v>38.57</c:v>
                </c:pt>
                <c:pt idx="1965">
                  <c:v>38.520000000000003</c:v>
                </c:pt>
                <c:pt idx="1966">
                  <c:v>38.49</c:v>
                </c:pt>
                <c:pt idx="1967">
                  <c:v>38.46</c:v>
                </c:pt>
                <c:pt idx="1968">
                  <c:v>38.44</c:v>
                </c:pt>
                <c:pt idx="1969">
                  <c:v>38.380000000000003</c:v>
                </c:pt>
                <c:pt idx="1970">
                  <c:v>38.36</c:v>
                </c:pt>
                <c:pt idx="1971">
                  <c:v>38.36</c:v>
                </c:pt>
                <c:pt idx="1972">
                  <c:v>38.31</c:v>
                </c:pt>
                <c:pt idx="1973">
                  <c:v>38.28</c:v>
                </c:pt>
                <c:pt idx="1974">
                  <c:v>38.25</c:v>
                </c:pt>
                <c:pt idx="1975">
                  <c:v>38.229999999999997</c:v>
                </c:pt>
                <c:pt idx="1976">
                  <c:v>38.17</c:v>
                </c:pt>
                <c:pt idx="1977">
                  <c:v>38.15</c:v>
                </c:pt>
                <c:pt idx="1978">
                  <c:v>38.090000000000003</c:v>
                </c:pt>
                <c:pt idx="1979">
                  <c:v>38.090000000000003</c:v>
                </c:pt>
                <c:pt idx="1980">
                  <c:v>38.04</c:v>
                </c:pt>
                <c:pt idx="1981">
                  <c:v>37.99</c:v>
                </c:pt>
                <c:pt idx="1982">
                  <c:v>37.99</c:v>
                </c:pt>
                <c:pt idx="1983">
                  <c:v>37.94</c:v>
                </c:pt>
                <c:pt idx="1984">
                  <c:v>37.909999999999997</c:v>
                </c:pt>
                <c:pt idx="1985">
                  <c:v>37.89</c:v>
                </c:pt>
                <c:pt idx="1986">
                  <c:v>37.83</c:v>
                </c:pt>
                <c:pt idx="1987">
                  <c:v>37.81</c:v>
                </c:pt>
                <c:pt idx="1988">
                  <c:v>37.78</c:v>
                </c:pt>
                <c:pt idx="1989">
                  <c:v>37.76</c:v>
                </c:pt>
                <c:pt idx="1990">
                  <c:v>37.71</c:v>
                </c:pt>
                <c:pt idx="1991">
                  <c:v>37.68</c:v>
                </c:pt>
                <c:pt idx="1992">
                  <c:v>37.630000000000003</c:v>
                </c:pt>
                <c:pt idx="1993">
                  <c:v>37.6</c:v>
                </c:pt>
                <c:pt idx="1994">
                  <c:v>37.58</c:v>
                </c:pt>
                <c:pt idx="1995">
                  <c:v>37.53</c:v>
                </c:pt>
                <c:pt idx="1996">
                  <c:v>37.5</c:v>
                </c:pt>
                <c:pt idx="1997">
                  <c:v>37.47</c:v>
                </c:pt>
                <c:pt idx="1998">
                  <c:v>37.42</c:v>
                </c:pt>
                <c:pt idx="1999">
                  <c:v>37.4</c:v>
                </c:pt>
                <c:pt idx="2000">
                  <c:v>37.340000000000003</c:v>
                </c:pt>
                <c:pt idx="2001">
                  <c:v>37.32</c:v>
                </c:pt>
                <c:pt idx="2002">
                  <c:v>37.29</c:v>
                </c:pt>
                <c:pt idx="2003">
                  <c:v>37.24</c:v>
                </c:pt>
                <c:pt idx="2004">
                  <c:v>37.21</c:v>
                </c:pt>
                <c:pt idx="2005">
                  <c:v>37.159999999999997</c:v>
                </c:pt>
                <c:pt idx="2006">
                  <c:v>37.14</c:v>
                </c:pt>
                <c:pt idx="2007">
                  <c:v>37.11</c:v>
                </c:pt>
                <c:pt idx="2008">
                  <c:v>37.06</c:v>
                </c:pt>
                <c:pt idx="2009">
                  <c:v>37.03</c:v>
                </c:pt>
                <c:pt idx="2010">
                  <c:v>36.979999999999997</c:v>
                </c:pt>
                <c:pt idx="2011">
                  <c:v>36.93</c:v>
                </c:pt>
                <c:pt idx="2012">
                  <c:v>36.9</c:v>
                </c:pt>
                <c:pt idx="2013">
                  <c:v>36.880000000000003</c:v>
                </c:pt>
                <c:pt idx="2014">
                  <c:v>36.83</c:v>
                </c:pt>
                <c:pt idx="2015">
                  <c:v>36.799999999999997</c:v>
                </c:pt>
                <c:pt idx="2016">
                  <c:v>36.75</c:v>
                </c:pt>
                <c:pt idx="2017">
                  <c:v>36.729999999999997</c:v>
                </c:pt>
                <c:pt idx="2018">
                  <c:v>36.700000000000003</c:v>
                </c:pt>
                <c:pt idx="2019">
                  <c:v>36.65</c:v>
                </c:pt>
                <c:pt idx="2020">
                  <c:v>36.619999999999997</c:v>
                </c:pt>
                <c:pt idx="2021">
                  <c:v>36.57</c:v>
                </c:pt>
                <c:pt idx="2022">
                  <c:v>36.549999999999997</c:v>
                </c:pt>
                <c:pt idx="2023">
                  <c:v>36.5</c:v>
                </c:pt>
                <c:pt idx="2024">
                  <c:v>36.5</c:v>
                </c:pt>
                <c:pt idx="2025">
                  <c:v>36.44</c:v>
                </c:pt>
                <c:pt idx="2026">
                  <c:v>36.39</c:v>
                </c:pt>
                <c:pt idx="2027">
                  <c:v>36.369999999999997</c:v>
                </c:pt>
                <c:pt idx="2028">
                  <c:v>36.32</c:v>
                </c:pt>
                <c:pt idx="2029">
                  <c:v>36.29</c:v>
                </c:pt>
                <c:pt idx="2030">
                  <c:v>36.24</c:v>
                </c:pt>
                <c:pt idx="2031">
                  <c:v>36.24</c:v>
                </c:pt>
                <c:pt idx="2032">
                  <c:v>36.19</c:v>
                </c:pt>
                <c:pt idx="2033">
                  <c:v>36.130000000000003</c:v>
                </c:pt>
                <c:pt idx="2034">
                  <c:v>36.11</c:v>
                </c:pt>
                <c:pt idx="2035">
                  <c:v>36.08</c:v>
                </c:pt>
                <c:pt idx="2036">
                  <c:v>36.03</c:v>
                </c:pt>
                <c:pt idx="2037">
                  <c:v>36.01</c:v>
                </c:pt>
                <c:pt idx="2038">
                  <c:v>35.979999999999997</c:v>
                </c:pt>
                <c:pt idx="2039">
                  <c:v>35.93</c:v>
                </c:pt>
                <c:pt idx="2040">
                  <c:v>35.9</c:v>
                </c:pt>
                <c:pt idx="2041">
                  <c:v>35.880000000000003</c:v>
                </c:pt>
                <c:pt idx="2042">
                  <c:v>35.83</c:v>
                </c:pt>
                <c:pt idx="2043">
                  <c:v>35.799999999999997</c:v>
                </c:pt>
                <c:pt idx="2044">
                  <c:v>35.78</c:v>
                </c:pt>
                <c:pt idx="2045">
                  <c:v>35.75</c:v>
                </c:pt>
                <c:pt idx="2046">
                  <c:v>35.700000000000003</c:v>
                </c:pt>
                <c:pt idx="2047">
                  <c:v>35.68</c:v>
                </c:pt>
                <c:pt idx="2048">
                  <c:v>35.630000000000003</c:v>
                </c:pt>
                <c:pt idx="2049">
                  <c:v>35.6</c:v>
                </c:pt>
                <c:pt idx="2050">
                  <c:v>35.58</c:v>
                </c:pt>
                <c:pt idx="2051">
                  <c:v>35.53</c:v>
                </c:pt>
                <c:pt idx="2052">
                  <c:v>35.5</c:v>
                </c:pt>
                <c:pt idx="2053">
                  <c:v>35.479999999999997</c:v>
                </c:pt>
                <c:pt idx="2054">
                  <c:v>35.42</c:v>
                </c:pt>
                <c:pt idx="2055">
                  <c:v>35.4</c:v>
                </c:pt>
                <c:pt idx="2056">
                  <c:v>35.369999999999997</c:v>
                </c:pt>
                <c:pt idx="2057">
                  <c:v>35.35</c:v>
                </c:pt>
                <c:pt idx="2058">
                  <c:v>35.299999999999997</c:v>
                </c:pt>
                <c:pt idx="2059">
                  <c:v>35.270000000000003</c:v>
                </c:pt>
                <c:pt idx="2060">
                  <c:v>35.22</c:v>
                </c:pt>
                <c:pt idx="2061">
                  <c:v>35.22</c:v>
                </c:pt>
                <c:pt idx="2062">
                  <c:v>35.17</c:v>
                </c:pt>
                <c:pt idx="2063">
                  <c:v>35.119999999999997</c:v>
                </c:pt>
                <c:pt idx="2064">
                  <c:v>35.090000000000003</c:v>
                </c:pt>
                <c:pt idx="2065">
                  <c:v>35.07</c:v>
                </c:pt>
                <c:pt idx="2066">
                  <c:v>35.04</c:v>
                </c:pt>
                <c:pt idx="2067">
                  <c:v>35.01</c:v>
                </c:pt>
                <c:pt idx="2068">
                  <c:v>34.97</c:v>
                </c:pt>
                <c:pt idx="2069">
                  <c:v>34.94</c:v>
                </c:pt>
                <c:pt idx="2070">
                  <c:v>34.92</c:v>
                </c:pt>
                <c:pt idx="2071">
                  <c:v>34.869999999999997</c:v>
                </c:pt>
                <c:pt idx="2072">
                  <c:v>34.840000000000003</c:v>
                </c:pt>
                <c:pt idx="2073">
                  <c:v>34.82</c:v>
                </c:pt>
                <c:pt idx="2074">
                  <c:v>34.770000000000003</c:v>
                </c:pt>
                <c:pt idx="2075">
                  <c:v>34.75</c:v>
                </c:pt>
                <c:pt idx="2076">
                  <c:v>34.72</c:v>
                </c:pt>
                <c:pt idx="2077">
                  <c:v>34.700000000000003</c:v>
                </c:pt>
                <c:pt idx="2078">
                  <c:v>34.65</c:v>
                </c:pt>
                <c:pt idx="2079">
                  <c:v>34.619999999999997</c:v>
                </c:pt>
                <c:pt idx="2080">
                  <c:v>34.6</c:v>
                </c:pt>
                <c:pt idx="2081">
                  <c:v>34.57</c:v>
                </c:pt>
                <c:pt idx="2082">
                  <c:v>34.549999999999997</c:v>
                </c:pt>
                <c:pt idx="2083">
                  <c:v>34.5</c:v>
                </c:pt>
                <c:pt idx="2084">
                  <c:v>34.479999999999997</c:v>
                </c:pt>
                <c:pt idx="2085">
                  <c:v>34.450000000000003</c:v>
                </c:pt>
                <c:pt idx="2086">
                  <c:v>34.43</c:v>
                </c:pt>
                <c:pt idx="2087">
                  <c:v>34.380000000000003</c:v>
                </c:pt>
                <c:pt idx="2088">
                  <c:v>34.35</c:v>
                </c:pt>
                <c:pt idx="2089">
                  <c:v>34.33</c:v>
                </c:pt>
                <c:pt idx="2090">
                  <c:v>34.299999999999997</c:v>
                </c:pt>
                <c:pt idx="2091">
                  <c:v>34.28</c:v>
                </c:pt>
                <c:pt idx="2092">
                  <c:v>34.229999999999997</c:v>
                </c:pt>
                <c:pt idx="2093">
                  <c:v>34.229999999999997</c:v>
                </c:pt>
                <c:pt idx="2094">
                  <c:v>34.18</c:v>
                </c:pt>
                <c:pt idx="2095">
                  <c:v>34.15</c:v>
                </c:pt>
                <c:pt idx="2096">
                  <c:v>34.1</c:v>
                </c:pt>
                <c:pt idx="2097">
                  <c:v>34.1</c:v>
                </c:pt>
                <c:pt idx="2098">
                  <c:v>34.08</c:v>
                </c:pt>
                <c:pt idx="2099">
                  <c:v>34.03</c:v>
                </c:pt>
                <c:pt idx="2100">
                  <c:v>34.03</c:v>
                </c:pt>
                <c:pt idx="2101">
                  <c:v>33.979999999999997</c:v>
                </c:pt>
                <c:pt idx="2102">
                  <c:v>33.93</c:v>
                </c:pt>
                <c:pt idx="2103">
                  <c:v>33.93</c:v>
                </c:pt>
                <c:pt idx="2104">
                  <c:v>33.880000000000003</c:v>
                </c:pt>
                <c:pt idx="2105">
                  <c:v>33.880000000000003</c:v>
                </c:pt>
                <c:pt idx="2106">
                  <c:v>33.83</c:v>
                </c:pt>
                <c:pt idx="2107">
                  <c:v>33.81</c:v>
                </c:pt>
                <c:pt idx="2108">
                  <c:v>33.78</c:v>
                </c:pt>
                <c:pt idx="2109">
                  <c:v>33.76</c:v>
                </c:pt>
                <c:pt idx="2110">
                  <c:v>33.71</c:v>
                </c:pt>
                <c:pt idx="2111">
                  <c:v>33.69</c:v>
                </c:pt>
                <c:pt idx="2112">
                  <c:v>33.659999999999997</c:v>
                </c:pt>
                <c:pt idx="2113">
                  <c:v>33.64</c:v>
                </c:pt>
                <c:pt idx="2114">
                  <c:v>33.61</c:v>
                </c:pt>
                <c:pt idx="2115">
                  <c:v>33.590000000000003</c:v>
                </c:pt>
                <c:pt idx="2116">
                  <c:v>33.54</c:v>
                </c:pt>
                <c:pt idx="2117">
                  <c:v>33.51</c:v>
                </c:pt>
                <c:pt idx="2118">
                  <c:v>33.49</c:v>
                </c:pt>
                <c:pt idx="2119">
                  <c:v>33.47</c:v>
                </c:pt>
                <c:pt idx="2120">
                  <c:v>33.44</c:v>
                </c:pt>
                <c:pt idx="2121">
                  <c:v>33.42</c:v>
                </c:pt>
                <c:pt idx="2122">
                  <c:v>33.39</c:v>
                </c:pt>
                <c:pt idx="2123">
                  <c:v>33.369999999999997</c:v>
                </c:pt>
                <c:pt idx="2124">
                  <c:v>33.32</c:v>
                </c:pt>
                <c:pt idx="2125">
                  <c:v>33.29</c:v>
                </c:pt>
                <c:pt idx="2126">
                  <c:v>33.270000000000003</c:v>
                </c:pt>
                <c:pt idx="2127">
                  <c:v>33.24</c:v>
                </c:pt>
                <c:pt idx="2128">
                  <c:v>33.22</c:v>
                </c:pt>
                <c:pt idx="2129">
                  <c:v>33.19</c:v>
                </c:pt>
                <c:pt idx="2130">
                  <c:v>33.17</c:v>
                </c:pt>
                <c:pt idx="2131">
                  <c:v>33.14</c:v>
                </c:pt>
                <c:pt idx="2132">
                  <c:v>33.119999999999997</c:v>
                </c:pt>
                <c:pt idx="2133">
                  <c:v>33.090000000000003</c:v>
                </c:pt>
                <c:pt idx="2134">
                  <c:v>33.07</c:v>
                </c:pt>
                <c:pt idx="2135">
                  <c:v>33.04</c:v>
                </c:pt>
                <c:pt idx="2136">
                  <c:v>32.99</c:v>
                </c:pt>
                <c:pt idx="2137">
                  <c:v>32.99</c:v>
                </c:pt>
                <c:pt idx="2138">
                  <c:v>32.950000000000003</c:v>
                </c:pt>
                <c:pt idx="2139">
                  <c:v>32.92</c:v>
                </c:pt>
                <c:pt idx="2140">
                  <c:v>32.9</c:v>
                </c:pt>
                <c:pt idx="2141">
                  <c:v>32.869999999999997</c:v>
                </c:pt>
                <c:pt idx="2142">
                  <c:v>32.85</c:v>
                </c:pt>
                <c:pt idx="2143">
                  <c:v>32.85</c:v>
                </c:pt>
                <c:pt idx="2144">
                  <c:v>32.799999999999997</c:v>
                </c:pt>
                <c:pt idx="2145">
                  <c:v>32.78</c:v>
                </c:pt>
                <c:pt idx="2146">
                  <c:v>32.75</c:v>
                </c:pt>
                <c:pt idx="2147">
                  <c:v>32.729999999999997</c:v>
                </c:pt>
                <c:pt idx="2148">
                  <c:v>32.700000000000003</c:v>
                </c:pt>
                <c:pt idx="2149">
                  <c:v>32.68</c:v>
                </c:pt>
                <c:pt idx="2150">
                  <c:v>32.659999999999997</c:v>
                </c:pt>
                <c:pt idx="2151">
                  <c:v>32.61</c:v>
                </c:pt>
                <c:pt idx="2152">
                  <c:v>32.61</c:v>
                </c:pt>
                <c:pt idx="2153">
                  <c:v>32.58</c:v>
                </c:pt>
                <c:pt idx="2154">
                  <c:v>32.56</c:v>
                </c:pt>
                <c:pt idx="2155">
                  <c:v>32.54</c:v>
                </c:pt>
                <c:pt idx="2156">
                  <c:v>32.51</c:v>
                </c:pt>
                <c:pt idx="2157">
                  <c:v>32.49</c:v>
                </c:pt>
                <c:pt idx="2158">
                  <c:v>32.46</c:v>
                </c:pt>
                <c:pt idx="2159">
                  <c:v>32.44</c:v>
                </c:pt>
                <c:pt idx="2160">
                  <c:v>32.409999999999997</c:v>
                </c:pt>
                <c:pt idx="2161">
                  <c:v>32.39</c:v>
                </c:pt>
                <c:pt idx="2162">
                  <c:v>32.36</c:v>
                </c:pt>
                <c:pt idx="2163">
                  <c:v>32.340000000000003</c:v>
                </c:pt>
                <c:pt idx="2164">
                  <c:v>32.32</c:v>
                </c:pt>
                <c:pt idx="2165">
                  <c:v>32.29</c:v>
                </c:pt>
                <c:pt idx="2166">
                  <c:v>32.270000000000003</c:v>
                </c:pt>
                <c:pt idx="2167">
                  <c:v>32.22</c:v>
                </c:pt>
                <c:pt idx="2168">
                  <c:v>32.22</c:v>
                </c:pt>
                <c:pt idx="2169">
                  <c:v>32.19</c:v>
                </c:pt>
                <c:pt idx="2170">
                  <c:v>32.17</c:v>
                </c:pt>
                <c:pt idx="2171">
                  <c:v>32.14</c:v>
                </c:pt>
                <c:pt idx="2172">
                  <c:v>32.119999999999997</c:v>
                </c:pt>
                <c:pt idx="2173">
                  <c:v>32.090000000000003</c:v>
                </c:pt>
                <c:pt idx="2174">
                  <c:v>32.07</c:v>
                </c:pt>
                <c:pt idx="2175">
                  <c:v>32.04</c:v>
                </c:pt>
                <c:pt idx="2176">
                  <c:v>32.020000000000003</c:v>
                </c:pt>
                <c:pt idx="2177">
                  <c:v>32</c:v>
                </c:pt>
                <c:pt idx="2178">
                  <c:v>31.97</c:v>
                </c:pt>
                <c:pt idx="2179">
                  <c:v>31.95</c:v>
                </c:pt>
                <c:pt idx="2180">
                  <c:v>31.93</c:v>
                </c:pt>
                <c:pt idx="2181">
                  <c:v>31.9</c:v>
                </c:pt>
                <c:pt idx="2182">
                  <c:v>31.88</c:v>
                </c:pt>
                <c:pt idx="2183">
                  <c:v>31.85</c:v>
                </c:pt>
                <c:pt idx="2184">
                  <c:v>31.83</c:v>
                </c:pt>
                <c:pt idx="2185">
                  <c:v>31.83</c:v>
                </c:pt>
                <c:pt idx="2186">
                  <c:v>31.78</c:v>
                </c:pt>
                <c:pt idx="2187">
                  <c:v>31.78</c:v>
                </c:pt>
                <c:pt idx="2188">
                  <c:v>31.76</c:v>
                </c:pt>
                <c:pt idx="2189">
                  <c:v>31.74</c:v>
                </c:pt>
                <c:pt idx="2190">
                  <c:v>31.71</c:v>
                </c:pt>
                <c:pt idx="2191">
                  <c:v>31.69</c:v>
                </c:pt>
                <c:pt idx="2192">
                  <c:v>31.67</c:v>
                </c:pt>
                <c:pt idx="2193">
                  <c:v>31.64</c:v>
                </c:pt>
                <c:pt idx="2194">
                  <c:v>31.64</c:v>
                </c:pt>
                <c:pt idx="2195">
                  <c:v>31.59</c:v>
                </c:pt>
                <c:pt idx="2196">
                  <c:v>31.57</c:v>
                </c:pt>
                <c:pt idx="2197">
                  <c:v>31.57</c:v>
                </c:pt>
                <c:pt idx="2198">
                  <c:v>31.55</c:v>
                </c:pt>
                <c:pt idx="2199">
                  <c:v>31.52</c:v>
                </c:pt>
                <c:pt idx="2200">
                  <c:v>31.5</c:v>
                </c:pt>
                <c:pt idx="2201">
                  <c:v>31.5</c:v>
                </c:pt>
                <c:pt idx="2202">
                  <c:v>31.45</c:v>
                </c:pt>
                <c:pt idx="2203">
                  <c:v>31.45</c:v>
                </c:pt>
                <c:pt idx="2204">
                  <c:v>31.43</c:v>
                </c:pt>
                <c:pt idx="2205">
                  <c:v>31.4</c:v>
                </c:pt>
                <c:pt idx="2206">
                  <c:v>31.38</c:v>
                </c:pt>
                <c:pt idx="2207">
                  <c:v>31.35</c:v>
                </c:pt>
                <c:pt idx="2208">
                  <c:v>31.35</c:v>
                </c:pt>
                <c:pt idx="2209">
                  <c:v>31.33</c:v>
                </c:pt>
                <c:pt idx="2210">
                  <c:v>31.31</c:v>
                </c:pt>
                <c:pt idx="2211">
                  <c:v>31.31</c:v>
                </c:pt>
                <c:pt idx="2212">
                  <c:v>31.26</c:v>
                </c:pt>
                <c:pt idx="2213">
                  <c:v>31.26</c:v>
                </c:pt>
                <c:pt idx="2214">
                  <c:v>31.23</c:v>
                </c:pt>
                <c:pt idx="2215">
                  <c:v>31.23</c:v>
                </c:pt>
                <c:pt idx="2216">
                  <c:v>31.19</c:v>
                </c:pt>
                <c:pt idx="2217">
                  <c:v>31.19</c:v>
                </c:pt>
                <c:pt idx="2218">
                  <c:v>31.16</c:v>
                </c:pt>
                <c:pt idx="2219">
                  <c:v>31.14</c:v>
                </c:pt>
                <c:pt idx="2220">
                  <c:v>31.11</c:v>
                </c:pt>
                <c:pt idx="2221">
                  <c:v>31.11</c:v>
                </c:pt>
                <c:pt idx="2222">
                  <c:v>31.09</c:v>
                </c:pt>
                <c:pt idx="2223">
                  <c:v>31.06</c:v>
                </c:pt>
                <c:pt idx="2224">
                  <c:v>31.06</c:v>
                </c:pt>
                <c:pt idx="2225">
                  <c:v>31.04</c:v>
                </c:pt>
                <c:pt idx="2226">
                  <c:v>31.02</c:v>
                </c:pt>
                <c:pt idx="2227">
                  <c:v>31.02</c:v>
                </c:pt>
                <c:pt idx="2228">
                  <c:v>30.99</c:v>
                </c:pt>
                <c:pt idx="2229">
                  <c:v>30.97</c:v>
                </c:pt>
                <c:pt idx="2230">
                  <c:v>30.97</c:v>
                </c:pt>
                <c:pt idx="2231">
                  <c:v>30.95</c:v>
                </c:pt>
                <c:pt idx="2232">
                  <c:v>30.95</c:v>
                </c:pt>
                <c:pt idx="2233">
                  <c:v>30.92</c:v>
                </c:pt>
                <c:pt idx="2234">
                  <c:v>30.92</c:v>
                </c:pt>
                <c:pt idx="2235">
                  <c:v>30.9</c:v>
                </c:pt>
                <c:pt idx="2236">
                  <c:v>30.88</c:v>
                </c:pt>
                <c:pt idx="2237">
                  <c:v>30.88</c:v>
                </c:pt>
                <c:pt idx="2238">
                  <c:v>30.88</c:v>
                </c:pt>
                <c:pt idx="2239">
                  <c:v>30.85</c:v>
                </c:pt>
                <c:pt idx="2240">
                  <c:v>30.83</c:v>
                </c:pt>
                <c:pt idx="2241">
                  <c:v>30.81</c:v>
                </c:pt>
                <c:pt idx="2242">
                  <c:v>30.78</c:v>
                </c:pt>
                <c:pt idx="2243">
                  <c:v>30.78</c:v>
                </c:pt>
                <c:pt idx="2244">
                  <c:v>30.78</c:v>
                </c:pt>
                <c:pt idx="2245">
                  <c:v>30.76</c:v>
                </c:pt>
                <c:pt idx="2246">
                  <c:v>30.73</c:v>
                </c:pt>
                <c:pt idx="2247">
                  <c:v>30.73</c:v>
                </c:pt>
                <c:pt idx="2248">
                  <c:v>30.71</c:v>
                </c:pt>
                <c:pt idx="2249">
                  <c:v>30.69</c:v>
                </c:pt>
                <c:pt idx="2250">
                  <c:v>30.69</c:v>
                </c:pt>
                <c:pt idx="2251">
                  <c:v>30.66</c:v>
                </c:pt>
                <c:pt idx="2252">
                  <c:v>30.66</c:v>
                </c:pt>
                <c:pt idx="2253">
                  <c:v>30.64</c:v>
                </c:pt>
                <c:pt idx="2254">
                  <c:v>30.62</c:v>
                </c:pt>
                <c:pt idx="2255">
                  <c:v>30.62</c:v>
                </c:pt>
                <c:pt idx="2256">
                  <c:v>30.59</c:v>
                </c:pt>
                <c:pt idx="2257">
                  <c:v>30.57</c:v>
                </c:pt>
                <c:pt idx="2258">
                  <c:v>30.59</c:v>
                </c:pt>
                <c:pt idx="2259">
                  <c:v>30.57</c:v>
                </c:pt>
                <c:pt idx="2260">
                  <c:v>30.55</c:v>
                </c:pt>
                <c:pt idx="2261">
                  <c:v>30.52</c:v>
                </c:pt>
                <c:pt idx="2262">
                  <c:v>30.52</c:v>
                </c:pt>
                <c:pt idx="2263">
                  <c:v>30.5</c:v>
                </c:pt>
                <c:pt idx="2264">
                  <c:v>30.5</c:v>
                </c:pt>
                <c:pt idx="2265">
                  <c:v>30.47</c:v>
                </c:pt>
                <c:pt idx="2266">
                  <c:v>30.45</c:v>
                </c:pt>
                <c:pt idx="2267">
                  <c:v>30.43</c:v>
                </c:pt>
                <c:pt idx="2268">
                  <c:v>30.43</c:v>
                </c:pt>
                <c:pt idx="2269">
                  <c:v>30.4</c:v>
                </c:pt>
                <c:pt idx="2270">
                  <c:v>30.4</c:v>
                </c:pt>
                <c:pt idx="2271">
                  <c:v>30.38</c:v>
                </c:pt>
                <c:pt idx="2272">
                  <c:v>30.38</c:v>
                </c:pt>
                <c:pt idx="2273">
                  <c:v>30.35</c:v>
                </c:pt>
                <c:pt idx="2274">
                  <c:v>30.35</c:v>
                </c:pt>
                <c:pt idx="2275">
                  <c:v>30.33</c:v>
                </c:pt>
                <c:pt idx="2276">
                  <c:v>30.31</c:v>
                </c:pt>
                <c:pt idx="2277">
                  <c:v>30.31</c:v>
                </c:pt>
                <c:pt idx="2278">
                  <c:v>30.28</c:v>
                </c:pt>
                <c:pt idx="2279">
                  <c:v>30.26</c:v>
                </c:pt>
                <c:pt idx="2280">
                  <c:v>30.26</c:v>
                </c:pt>
                <c:pt idx="2281">
                  <c:v>30.23</c:v>
                </c:pt>
                <c:pt idx="2282">
                  <c:v>30.23</c:v>
                </c:pt>
                <c:pt idx="2283">
                  <c:v>30.23</c:v>
                </c:pt>
                <c:pt idx="2284">
                  <c:v>30.21</c:v>
                </c:pt>
                <c:pt idx="2285">
                  <c:v>30.21</c:v>
                </c:pt>
                <c:pt idx="2286">
                  <c:v>30.19</c:v>
                </c:pt>
                <c:pt idx="2287">
                  <c:v>30.19</c:v>
                </c:pt>
                <c:pt idx="2288">
                  <c:v>30.16</c:v>
                </c:pt>
                <c:pt idx="2289">
                  <c:v>30.16</c:v>
                </c:pt>
                <c:pt idx="2290">
                  <c:v>30.16</c:v>
                </c:pt>
                <c:pt idx="2291">
                  <c:v>30.14</c:v>
                </c:pt>
                <c:pt idx="2292">
                  <c:v>30.11</c:v>
                </c:pt>
                <c:pt idx="2293">
                  <c:v>30.11</c:v>
                </c:pt>
                <c:pt idx="2294">
                  <c:v>30.09</c:v>
                </c:pt>
                <c:pt idx="2295">
                  <c:v>30.09</c:v>
                </c:pt>
                <c:pt idx="2296">
                  <c:v>30.07</c:v>
                </c:pt>
                <c:pt idx="2297">
                  <c:v>30.07</c:v>
                </c:pt>
                <c:pt idx="2298">
                  <c:v>30.04</c:v>
                </c:pt>
                <c:pt idx="2299">
                  <c:v>30.02</c:v>
                </c:pt>
                <c:pt idx="2300">
                  <c:v>30.02</c:v>
                </c:pt>
                <c:pt idx="2301">
                  <c:v>30.02</c:v>
                </c:pt>
                <c:pt idx="2302">
                  <c:v>30.02</c:v>
                </c:pt>
                <c:pt idx="2303">
                  <c:v>29.99</c:v>
                </c:pt>
                <c:pt idx="2304">
                  <c:v>29.97</c:v>
                </c:pt>
                <c:pt idx="2305">
                  <c:v>29.97</c:v>
                </c:pt>
                <c:pt idx="2306">
                  <c:v>29.95</c:v>
                </c:pt>
                <c:pt idx="2307">
                  <c:v>29.95</c:v>
                </c:pt>
                <c:pt idx="2308">
                  <c:v>29.92</c:v>
                </c:pt>
                <c:pt idx="2309">
                  <c:v>29.92</c:v>
                </c:pt>
                <c:pt idx="2310">
                  <c:v>29.9</c:v>
                </c:pt>
                <c:pt idx="2311">
                  <c:v>29.9</c:v>
                </c:pt>
                <c:pt idx="2312">
                  <c:v>29.88</c:v>
                </c:pt>
                <c:pt idx="2313">
                  <c:v>29.88</c:v>
                </c:pt>
                <c:pt idx="2314">
                  <c:v>29.86</c:v>
                </c:pt>
                <c:pt idx="2315">
                  <c:v>29.83</c:v>
                </c:pt>
                <c:pt idx="2316">
                  <c:v>29.83</c:v>
                </c:pt>
                <c:pt idx="2317">
                  <c:v>29.83</c:v>
                </c:pt>
                <c:pt idx="2318">
                  <c:v>29.81</c:v>
                </c:pt>
                <c:pt idx="2319">
                  <c:v>29.81</c:v>
                </c:pt>
                <c:pt idx="2320">
                  <c:v>29.79</c:v>
                </c:pt>
                <c:pt idx="2321">
                  <c:v>29.79</c:v>
                </c:pt>
                <c:pt idx="2322">
                  <c:v>29.76</c:v>
                </c:pt>
                <c:pt idx="2323">
                  <c:v>29.74</c:v>
                </c:pt>
                <c:pt idx="2324">
                  <c:v>29.74</c:v>
                </c:pt>
                <c:pt idx="2325">
                  <c:v>29.74</c:v>
                </c:pt>
                <c:pt idx="2326">
                  <c:v>29.72</c:v>
                </c:pt>
                <c:pt idx="2327">
                  <c:v>29.69</c:v>
                </c:pt>
                <c:pt idx="2328">
                  <c:v>29.67</c:v>
                </c:pt>
                <c:pt idx="2329">
                  <c:v>29.67</c:v>
                </c:pt>
                <c:pt idx="2330">
                  <c:v>29.65</c:v>
                </c:pt>
                <c:pt idx="2331">
                  <c:v>29.65</c:v>
                </c:pt>
                <c:pt idx="2332">
                  <c:v>29.62</c:v>
                </c:pt>
                <c:pt idx="2333">
                  <c:v>29.62</c:v>
                </c:pt>
                <c:pt idx="2334">
                  <c:v>29.6</c:v>
                </c:pt>
                <c:pt idx="2335">
                  <c:v>29.6</c:v>
                </c:pt>
                <c:pt idx="2336">
                  <c:v>29.6</c:v>
                </c:pt>
                <c:pt idx="2337">
                  <c:v>29.55</c:v>
                </c:pt>
                <c:pt idx="2338">
                  <c:v>29.55</c:v>
                </c:pt>
                <c:pt idx="2339">
                  <c:v>29.55</c:v>
                </c:pt>
                <c:pt idx="2340">
                  <c:v>29.53</c:v>
                </c:pt>
                <c:pt idx="2341">
                  <c:v>29.53</c:v>
                </c:pt>
                <c:pt idx="2342">
                  <c:v>29.53</c:v>
                </c:pt>
                <c:pt idx="2343">
                  <c:v>29.48</c:v>
                </c:pt>
                <c:pt idx="2344">
                  <c:v>29.48</c:v>
                </c:pt>
                <c:pt idx="2345">
                  <c:v>29.46</c:v>
                </c:pt>
                <c:pt idx="2346">
                  <c:v>29.46</c:v>
                </c:pt>
                <c:pt idx="2347">
                  <c:v>29.43</c:v>
                </c:pt>
                <c:pt idx="2348">
                  <c:v>29.43</c:v>
                </c:pt>
                <c:pt idx="2349">
                  <c:v>29.41</c:v>
                </c:pt>
                <c:pt idx="2350">
                  <c:v>29.41</c:v>
                </c:pt>
                <c:pt idx="2351">
                  <c:v>29.41</c:v>
                </c:pt>
                <c:pt idx="2352">
                  <c:v>29.36</c:v>
                </c:pt>
                <c:pt idx="2353">
                  <c:v>29.36</c:v>
                </c:pt>
                <c:pt idx="2354">
                  <c:v>29.36</c:v>
                </c:pt>
                <c:pt idx="2355">
                  <c:v>29.34</c:v>
                </c:pt>
                <c:pt idx="2356">
                  <c:v>29.34</c:v>
                </c:pt>
                <c:pt idx="2357">
                  <c:v>29.34</c:v>
                </c:pt>
                <c:pt idx="2358">
                  <c:v>29.32</c:v>
                </c:pt>
                <c:pt idx="2359">
                  <c:v>29.29</c:v>
                </c:pt>
                <c:pt idx="2360">
                  <c:v>29.29</c:v>
                </c:pt>
                <c:pt idx="2361">
                  <c:v>29.27</c:v>
                </c:pt>
                <c:pt idx="2362">
                  <c:v>29.27</c:v>
                </c:pt>
                <c:pt idx="2363">
                  <c:v>29.27</c:v>
                </c:pt>
                <c:pt idx="2364">
                  <c:v>29.25</c:v>
                </c:pt>
                <c:pt idx="2365">
                  <c:v>29.22</c:v>
                </c:pt>
                <c:pt idx="2366">
                  <c:v>29.22</c:v>
                </c:pt>
                <c:pt idx="2367">
                  <c:v>29.2</c:v>
                </c:pt>
                <c:pt idx="2368">
                  <c:v>29.2</c:v>
                </c:pt>
                <c:pt idx="2369">
                  <c:v>29.17</c:v>
                </c:pt>
                <c:pt idx="2370">
                  <c:v>29.17</c:v>
                </c:pt>
                <c:pt idx="2371">
                  <c:v>29.15</c:v>
                </c:pt>
                <c:pt idx="2372">
                  <c:v>29.15</c:v>
                </c:pt>
                <c:pt idx="2373">
                  <c:v>29.13</c:v>
                </c:pt>
                <c:pt idx="2374">
                  <c:v>29.1</c:v>
                </c:pt>
                <c:pt idx="2375">
                  <c:v>29.1</c:v>
                </c:pt>
                <c:pt idx="2376">
                  <c:v>29.08</c:v>
                </c:pt>
                <c:pt idx="2377">
                  <c:v>29.08</c:v>
                </c:pt>
                <c:pt idx="2378">
                  <c:v>29.08</c:v>
                </c:pt>
                <c:pt idx="2379">
                  <c:v>29.08</c:v>
                </c:pt>
                <c:pt idx="2380">
                  <c:v>29.03</c:v>
                </c:pt>
                <c:pt idx="2381">
                  <c:v>29.03</c:v>
                </c:pt>
                <c:pt idx="2382">
                  <c:v>29.03</c:v>
                </c:pt>
                <c:pt idx="2383">
                  <c:v>29.01</c:v>
                </c:pt>
                <c:pt idx="2384">
                  <c:v>28.98</c:v>
                </c:pt>
                <c:pt idx="2385">
                  <c:v>28.98</c:v>
                </c:pt>
                <c:pt idx="2386">
                  <c:v>28.98</c:v>
                </c:pt>
                <c:pt idx="2387">
                  <c:v>28.96</c:v>
                </c:pt>
                <c:pt idx="2388">
                  <c:v>28.96</c:v>
                </c:pt>
                <c:pt idx="2389">
                  <c:v>28.94</c:v>
                </c:pt>
                <c:pt idx="2390">
                  <c:v>28.92</c:v>
                </c:pt>
                <c:pt idx="2391">
                  <c:v>28.92</c:v>
                </c:pt>
                <c:pt idx="2392">
                  <c:v>28.89</c:v>
                </c:pt>
                <c:pt idx="2393">
                  <c:v>28.89</c:v>
                </c:pt>
                <c:pt idx="2394">
                  <c:v>28.89</c:v>
                </c:pt>
                <c:pt idx="2395">
                  <c:v>28.87</c:v>
                </c:pt>
                <c:pt idx="2396">
                  <c:v>28.85</c:v>
                </c:pt>
                <c:pt idx="2397">
                  <c:v>28.85</c:v>
                </c:pt>
                <c:pt idx="2398">
                  <c:v>28.82</c:v>
                </c:pt>
                <c:pt idx="2399">
                  <c:v>28.82</c:v>
                </c:pt>
                <c:pt idx="2400">
                  <c:v>28.8</c:v>
                </c:pt>
                <c:pt idx="2401">
                  <c:v>28.8</c:v>
                </c:pt>
                <c:pt idx="2402">
                  <c:v>28.8</c:v>
                </c:pt>
                <c:pt idx="2403">
                  <c:v>28.78</c:v>
                </c:pt>
                <c:pt idx="2404">
                  <c:v>28.78</c:v>
                </c:pt>
                <c:pt idx="2405">
                  <c:v>28.75</c:v>
                </c:pt>
                <c:pt idx="2406">
                  <c:v>28.73</c:v>
                </c:pt>
                <c:pt idx="2407">
                  <c:v>28.73</c:v>
                </c:pt>
                <c:pt idx="2408">
                  <c:v>28.71</c:v>
                </c:pt>
                <c:pt idx="2409">
                  <c:v>28.71</c:v>
                </c:pt>
                <c:pt idx="2410">
                  <c:v>28.71</c:v>
                </c:pt>
                <c:pt idx="2411">
                  <c:v>28.69</c:v>
                </c:pt>
                <c:pt idx="2412">
                  <c:v>28.69</c:v>
                </c:pt>
                <c:pt idx="2413">
                  <c:v>28.66</c:v>
                </c:pt>
                <c:pt idx="2414">
                  <c:v>28.64</c:v>
                </c:pt>
                <c:pt idx="2415">
                  <c:v>28.64</c:v>
                </c:pt>
                <c:pt idx="2416">
                  <c:v>28.64</c:v>
                </c:pt>
                <c:pt idx="2417">
                  <c:v>28.62</c:v>
                </c:pt>
                <c:pt idx="2418">
                  <c:v>28.62</c:v>
                </c:pt>
                <c:pt idx="2419">
                  <c:v>28.59</c:v>
                </c:pt>
                <c:pt idx="2420">
                  <c:v>28.59</c:v>
                </c:pt>
                <c:pt idx="2421">
                  <c:v>28.59</c:v>
                </c:pt>
                <c:pt idx="2422">
                  <c:v>28.57</c:v>
                </c:pt>
                <c:pt idx="2423">
                  <c:v>28.55</c:v>
                </c:pt>
                <c:pt idx="2424">
                  <c:v>28.55</c:v>
                </c:pt>
                <c:pt idx="2425">
                  <c:v>28.55</c:v>
                </c:pt>
                <c:pt idx="2426">
                  <c:v>28.52</c:v>
                </c:pt>
                <c:pt idx="2427">
                  <c:v>28.52</c:v>
                </c:pt>
                <c:pt idx="2428">
                  <c:v>28.52</c:v>
                </c:pt>
                <c:pt idx="2429">
                  <c:v>28.48</c:v>
                </c:pt>
                <c:pt idx="2430">
                  <c:v>28.5</c:v>
                </c:pt>
                <c:pt idx="2431">
                  <c:v>28.48</c:v>
                </c:pt>
                <c:pt idx="2432">
                  <c:v>28.48</c:v>
                </c:pt>
                <c:pt idx="2433">
                  <c:v>28.45</c:v>
                </c:pt>
                <c:pt idx="2434">
                  <c:v>28.43</c:v>
                </c:pt>
                <c:pt idx="2435">
                  <c:v>28.43</c:v>
                </c:pt>
                <c:pt idx="2436">
                  <c:v>28.43</c:v>
                </c:pt>
                <c:pt idx="2437">
                  <c:v>28.41</c:v>
                </c:pt>
                <c:pt idx="2438">
                  <c:v>28.38</c:v>
                </c:pt>
                <c:pt idx="2439">
                  <c:v>28.38</c:v>
                </c:pt>
                <c:pt idx="2440">
                  <c:v>28.38</c:v>
                </c:pt>
                <c:pt idx="2441">
                  <c:v>28.36</c:v>
                </c:pt>
                <c:pt idx="2442">
                  <c:v>28.36</c:v>
                </c:pt>
                <c:pt idx="2443">
                  <c:v>28.34</c:v>
                </c:pt>
                <c:pt idx="2444">
                  <c:v>28.34</c:v>
                </c:pt>
                <c:pt idx="2445">
                  <c:v>28.34</c:v>
                </c:pt>
                <c:pt idx="2446">
                  <c:v>28.31</c:v>
                </c:pt>
                <c:pt idx="2447">
                  <c:v>28.31</c:v>
                </c:pt>
                <c:pt idx="2448">
                  <c:v>28.31</c:v>
                </c:pt>
                <c:pt idx="2449">
                  <c:v>28.29</c:v>
                </c:pt>
                <c:pt idx="2450">
                  <c:v>28.29</c:v>
                </c:pt>
                <c:pt idx="2451">
                  <c:v>28.27</c:v>
                </c:pt>
                <c:pt idx="2452">
                  <c:v>28.27</c:v>
                </c:pt>
                <c:pt idx="2453">
                  <c:v>28.24</c:v>
                </c:pt>
                <c:pt idx="2454">
                  <c:v>28.24</c:v>
                </c:pt>
                <c:pt idx="2455">
                  <c:v>28.24</c:v>
                </c:pt>
                <c:pt idx="2456">
                  <c:v>28.24</c:v>
                </c:pt>
                <c:pt idx="2457">
                  <c:v>28.19</c:v>
                </c:pt>
                <c:pt idx="2458">
                  <c:v>28.19</c:v>
                </c:pt>
                <c:pt idx="2459">
                  <c:v>28.19</c:v>
                </c:pt>
                <c:pt idx="2460">
                  <c:v>28.17</c:v>
                </c:pt>
                <c:pt idx="2461">
                  <c:v>28.17</c:v>
                </c:pt>
                <c:pt idx="2462">
                  <c:v>28.15</c:v>
                </c:pt>
                <c:pt idx="2463">
                  <c:v>28.15</c:v>
                </c:pt>
                <c:pt idx="2464">
                  <c:v>28.15</c:v>
                </c:pt>
                <c:pt idx="2465">
                  <c:v>28.12</c:v>
                </c:pt>
                <c:pt idx="2466">
                  <c:v>28.12</c:v>
                </c:pt>
                <c:pt idx="2467">
                  <c:v>28.12</c:v>
                </c:pt>
                <c:pt idx="2468">
                  <c:v>28.1</c:v>
                </c:pt>
                <c:pt idx="2469">
                  <c:v>28.1</c:v>
                </c:pt>
                <c:pt idx="2470">
                  <c:v>28.08</c:v>
                </c:pt>
                <c:pt idx="2471">
                  <c:v>28.08</c:v>
                </c:pt>
                <c:pt idx="2472">
                  <c:v>28.05</c:v>
                </c:pt>
                <c:pt idx="2473">
                  <c:v>28.05</c:v>
                </c:pt>
                <c:pt idx="2474">
                  <c:v>28.05</c:v>
                </c:pt>
                <c:pt idx="2475">
                  <c:v>28.03</c:v>
                </c:pt>
                <c:pt idx="2476">
                  <c:v>28.03</c:v>
                </c:pt>
                <c:pt idx="2477">
                  <c:v>28.01</c:v>
                </c:pt>
                <c:pt idx="2478">
                  <c:v>28.01</c:v>
                </c:pt>
                <c:pt idx="2479">
                  <c:v>28.01</c:v>
                </c:pt>
                <c:pt idx="2480">
                  <c:v>27.98</c:v>
                </c:pt>
                <c:pt idx="2481">
                  <c:v>27.98</c:v>
                </c:pt>
                <c:pt idx="2482">
                  <c:v>27.96</c:v>
                </c:pt>
                <c:pt idx="2483">
                  <c:v>27.96</c:v>
                </c:pt>
                <c:pt idx="2484">
                  <c:v>27.96</c:v>
                </c:pt>
                <c:pt idx="2485">
                  <c:v>27.96</c:v>
                </c:pt>
                <c:pt idx="2486">
                  <c:v>27.96</c:v>
                </c:pt>
                <c:pt idx="2487">
                  <c:v>27.94</c:v>
                </c:pt>
                <c:pt idx="2488">
                  <c:v>27.91</c:v>
                </c:pt>
                <c:pt idx="2489">
                  <c:v>27.91</c:v>
                </c:pt>
                <c:pt idx="2490">
                  <c:v>27.91</c:v>
                </c:pt>
                <c:pt idx="2491">
                  <c:v>27.91</c:v>
                </c:pt>
                <c:pt idx="2492">
                  <c:v>27.89</c:v>
                </c:pt>
                <c:pt idx="2493">
                  <c:v>27.89</c:v>
                </c:pt>
                <c:pt idx="2494">
                  <c:v>27.87</c:v>
                </c:pt>
                <c:pt idx="2495">
                  <c:v>27.87</c:v>
                </c:pt>
                <c:pt idx="2496">
                  <c:v>27.87</c:v>
                </c:pt>
                <c:pt idx="2497">
                  <c:v>27.85</c:v>
                </c:pt>
                <c:pt idx="2498">
                  <c:v>27.85</c:v>
                </c:pt>
                <c:pt idx="2499">
                  <c:v>27.82</c:v>
                </c:pt>
                <c:pt idx="2500">
                  <c:v>27.82</c:v>
                </c:pt>
                <c:pt idx="2501">
                  <c:v>27.8</c:v>
                </c:pt>
                <c:pt idx="2502">
                  <c:v>27.8</c:v>
                </c:pt>
                <c:pt idx="2503">
                  <c:v>27.78</c:v>
                </c:pt>
                <c:pt idx="2504">
                  <c:v>27.78</c:v>
                </c:pt>
                <c:pt idx="2505">
                  <c:v>27.78</c:v>
                </c:pt>
                <c:pt idx="2506">
                  <c:v>27.78</c:v>
                </c:pt>
                <c:pt idx="2507">
                  <c:v>27.78</c:v>
                </c:pt>
                <c:pt idx="2508">
                  <c:v>27.75</c:v>
                </c:pt>
                <c:pt idx="2509">
                  <c:v>27.78</c:v>
                </c:pt>
                <c:pt idx="2510">
                  <c:v>27.75</c:v>
                </c:pt>
                <c:pt idx="2511">
                  <c:v>27.75</c:v>
                </c:pt>
                <c:pt idx="2512">
                  <c:v>27.73</c:v>
                </c:pt>
                <c:pt idx="2513">
                  <c:v>27.73</c:v>
                </c:pt>
                <c:pt idx="2514">
                  <c:v>27.73</c:v>
                </c:pt>
                <c:pt idx="2515">
                  <c:v>27.71</c:v>
                </c:pt>
                <c:pt idx="2516">
                  <c:v>27.69</c:v>
                </c:pt>
                <c:pt idx="2517">
                  <c:v>27.69</c:v>
                </c:pt>
                <c:pt idx="2518">
                  <c:v>27.69</c:v>
                </c:pt>
                <c:pt idx="2519">
                  <c:v>27.69</c:v>
                </c:pt>
                <c:pt idx="2520">
                  <c:v>27.69</c:v>
                </c:pt>
                <c:pt idx="2521">
                  <c:v>27.66</c:v>
                </c:pt>
                <c:pt idx="2522">
                  <c:v>27.66</c:v>
                </c:pt>
                <c:pt idx="2523">
                  <c:v>27.66</c:v>
                </c:pt>
                <c:pt idx="2524">
                  <c:v>27.64</c:v>
                </c:pt>
                <c:pt idx="2525">
                  <c:v>27.64</c:v>
                </c:pt>
                <c:pt idx="2526">
                  <c:v>27.62</c:v>
                </c:pt>
                <c:pt idx="2527">
                  <c:v>27.62</c:v>
                </c:pt>
                <c:pt idx="2528">
                  <c:v>27.62</c:v>
                </c:pt>
                <c:pt idx="2529">
                  <c:v>27.59</c:v>
                </c:pt>
                <c:pt idx="2530">
                  <c:v>27.62</c:v>
                </c:pt>
                <c:pt idx="2531">
                  <c:v>27.59</c:v>
                </c:pt>
                <c:pt idx="2532">
                  <c:v>27.59</c:v>
                </c:pt>
                <c:pt idx="2533">
                  <c:v>27.59</c:v>
                </c:pt>
                <c:pt idx="2534">
                  <c:v>27.59</c:v>
                </c:pt>
                <c:pt idx="2535">
                  <c:v>27.59</c:v>
                </c:pt>
                <c:pt idx="2536">
                  <c:v>27.57</c:v>
                </c:pt>
                <c:pt idx="2537">
                  <c:v>27.57</c:v>
                </c:pt>
                <c:pt idx="2538">
                  <c:v>27.57</c:v>
                </c:pt>
                <c:pt idx="2539">
                  <c:v>27.57</c:v>
                </c:pt>
                <c:pt idx="2540">
                  <c:v>27.55</c:v>
                </c:pt>
                <c:pt idx="2541">
                  <c:v>27.55</c:v>
                </c:pt>
                <c:pt idx="2542">
                  <c:v>27.55</c:v>
                </c:pt>
                <c:pt idx="2543">
                  <c:v>27.52</c:v>
                </c:pt>
                <c:pt idx="2544">
                  <c:v>27.55</c:v>
                </c:pt>
                <c:pt idx="2545">
                  <c:v>27.52</c:v>
                </c:pt>
                <c:pt idx="2546">
                  <c:v>27.52</c:v>
                </c:pt>
                <c:pt idx="2547">
                  <c:v>27.52</c:v>
                </c:pt>
                <c:pt idx="2548">
                  <c:v>27.52</c:v>
                </c:pt>
                <c:pt idx="2549">
                  <c:v>27.5</c:v>
                </c:pt>
                <c:pt idx="2550">
                  <c:v>27.52</c:v>
                </c:pt>
                <c:pt idx="2551">
                  <c:v>27.5</c:v>
                </c:pt>
                <c:pt idx="2552">
                  <c:v>27.52</c:v>
                </c:pt>
                <c:pt idx="2553">
                  <c:v>27.5</c:v>
                </c:pt>
                <c:pt idx="2554">
                  <c:v>27.52</c:v>
                </c:pt>
                <c:pt idx="2555">
                  <c:v>27.52</c:v>
                </c:pt>
                <c:pt idx="2556">
                  <c:v>27.5</c:v>
                </c:pt>
                <c:pt idx="2557">
                  <c:v>27.52</c:v>
                </c:pt>
                <c:pt idx="2558">
                  <c:v>27.5</c:v>
                </c:pt>
                <c:pt idx="2559">
                  <c:v>27.52</c:v>
                </c:pt>
                <c:pt idx="2560">
                  <c:v>27.52</c:v>
                </c:pt>
                <c:pt idx="2561">
                  <c:v>27.52</c:v>
                </c:pt>
                <c:pt idx="2562">
                  <c:v>27.52</c:v>
                </c:pt>
                <c:pt idx="2563">
                  <c:v>27.55</c:v>
                </c:pt>
                <c:pt idx="2564">
                  <c:v>27.55</c:v>
                </c:pt>
                <c:pt idx="2565">
                  <c:v>27.55</c:v>
                </c:pt>
                <c:pt idx="2566">
                  <c:v>27.57</c:v>
                </c:pt>
                <c:pt idx="2567">
                  <c:v>27.57</c:v>
                </c:pt>
                <c:pt idx="2568">
                  <c:v>27.57</c:v>
                </c:pt>
                <c:pt idx="2569">
                  <c:v>27.59</c:v>
                </c:pt>
                <c:pt idx="2570">
                  <c:v>27.59</c:v>
                </c:pt>
                <c:pt idx="2571">
                  <c:v>27.59</c:v>
                </c:pt>
                <c:pt idx="2572">
                  <c:v>27.59</c:v>
                </c:pt>
                <c:pt idx="2573">
                  <c:v>27.59</c:v>
                </c:pt>
                <c:pt idx="2574">
                  <c:v>27.59</c:v>
                </c:pt>
                <c:pt idx="2575">
                  <c:v>27.59</c:v>
                </c:pt>
                <c:pt idx="2576">
                  <c:v>27.62</c:v>
                </c:pt>
                <c:pt idx="2577">
                  <c:v>27.62</c:v>
                </c:pt>
                <c:pt idx="2578">
                  <c:v>27.64</c:v>
                </c:pt>
                <c:pt idx="2579">
                  <c:v>27.64</c:v>
                </c:pt>
                <c:pt idx="2580">
                  <c:v>27.64</c:v>
                </c:pt>
                <c:pt idx="2581">
                  <c:v>27.66</c:v>
                </c:pt>
                <c:pt idx="2582">
                  <c:v>27.66</c:v>
                </c:pt>
                <c:pt idx="2583">
                  <c:v>27.69</c:v>
                </c:pt>
                <c:pt idx="2584">
                  <c:v>27.69</c:v>
                </c:pt>
                <c:pt idx="2585">
                  <c:v>27.69</c:v>
                </c:pt>
                <c:pt idx="2586">
                  <c:v>27.69</c:v>
                </c:pt>
              </c:numCache>
            </c:numRef>
          </c:val>
          <c:smooth val="0"/>
          <c:extLst>
            <c:ext xmlns:c16="http://schemas.microsoft.com/office/drawing/2014/chart" uri="{C3380CC4-5D6E-409C-BE32-E72D297353CC}">
              <c16:uniqueId val="{00000004-E530-450C-806C-A166DE7047D1}"/>
            </c:ext>
          </c:extLst>
        </c:ser>
        <c:dLbls>
          <c:showLegendKey val="0"/>
          <c:showVal val="0"/>
          <c:showCatName val="0"/>
          <c:showSerName val="0"/>
          <c:showPercent val="0"/>
          <c:showBubbleSize val="0"/>
        </c:dLbls>
        <c:smooth val="0"/>
        <c:axId val="205713368"/>
        <c:axId val="205713760"/>
      </c:lineChart>
      <c:catAx>
        <c:axId val="205713368"/>
        <c:scaling>
          <c:orientation val="minMax"/>
        </c:scaling>
        <c:delete val="0"/>
        <c:axPos val="b"/>
        <c:title>
          <c:tx>
            <c:rich>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r>
                  <a:rPr lang="en-US"/>
                  <a:t>Time </a:t>
                </a:r>
              </a:p>
            </c:rich>
          </c:tx>
          <c:layout>
            <c:manualLayout>
              <c:xMode val="edge"/>
              <c:yMode val="edge"/>
              <c:x val="0.47789537773435564"/>
              <c:y val="0.8939735872207538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title>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205713760"/>
        <c:crosses val="autoZero"/>
        <c:auto val="1"/>
        <c:lblAlgn val="ctr"/>
        <c:lblOffset val="100"/>
        <c:tickMarkSkip val="100"/>
        <c:noMultiLvlLbl val="0"/>
      </c:catAx>
      <c:valAx>
        <c:axId val="205713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r>
                  <a:rPr lang="en-US"/>
                  <a:t>Temp C</a:t>
                </a:r>
              </a:p>
            </c:rich>
          </c:tx>
          <c:layout>
            <c:manualLayout>
              <c:xMode val="edge"/>
              <c:yMode val="edge"/>
              <c:x val="2.1305985799987208E-2"/>
              <c:y val="0.3608629589139669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205713368"/>
        <c:crosses val="autoZero"/>
        <c:crossBetween val="between"/>
      </c:valAx>
      <c:spPr>
        <a:solidFill>
          <a:schemeClr val="bg1"/>
        </a:solidFill>
        <a:ln>
          <a:noFill/>
        </a:ln>
        <a:effectLst/>
      </c:spPr>
    </c:plotArea>
    <c:legend>
      <c:legendPos val="l"/>
      <c:layout>
        <c:manualLayout>
          <c:xMode val="edge"/>
          <c:yMode val="edge"/>
          <c:x val="0.25473596121249548"/>
          <c:y val="0.15839643743184012"/>
          <c:w val="0.15706580632450004"/>
          <c:h val="0.44141907569110977"/>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800" baseline="0">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65" tIns="46482" rIns="92965" bIns="46482" rtlCol="0"/>
          <a:lstStyle>
            <a:lvl1pPr algn="l" defTabSz="2548396">
              <a:defRPr sz="1200">
                <a:latin typeface="Arial" pitchFamily="34" charset="0"/>
                <a:cs typeface="+mn-cs"/>
              </a:defRPr>
            </a:lvl1pPr>
          </a:lstStyle>
          <a:p>
            <a:pPr>
              <a:defRPr/>
            </a:pPr>
            <a:endParaRPr lang="en-US"/>
          </a:p>
        </p:txBody>
      </p:sp>
      <p:sp>
        <p:nvSpPr>
          <p:cNvPr id="3" name="Date Placeholder 2"/>
          <p:cNvSpPr>
            <a:spLocks noGrp="1"/>
          </p:cNvSpPr>
          <p:nvPr>
            <p:ph type="dt" idx="1"/>
          </p:nvPr>
        </p:nvSpPr>
        <p:spPr>
          <a:xfrm>
            <a:off x="3956551" y="0"/>
            <a:ext cx="3026833" cy="464185"/>
          </a:xfrm>
          <a:prstGeom prst="rect">
            <a:avLst/>
          </a:prstGeom>
        </p:spPr>
        <p:txBody>
          <a:bodyPr vert="horz" lIns="92965" tIns="46482" rIns="92965" bIns="46482" rtlCol="0"/>
          <a:lstStyle>
            <a:lvl1pPr algn="r" defTabSz="2548396">
              <a:defRPr sz="1200" smtClean="0">
                <a:latin typeface="Arial" pitchFamily="34" charset="0"/>
                <a:cs typeface="+mn-cs"/>
              </a:defRPr>
            </a:lvl1pPr>
          </a:lstStyle>
          <a:p>
            <a:pPr>
              <a:defRPr/>
            </a:pPr>
            <a:fld id="{E776245D-C19D-4BB0-8E41-7949B6852CF9}" type="datetimeFigureOut">
              <a:rPr lang="en-US"/>
              <a:pPr>
                <a:defRPr/>
              </a:pPr>
              <a:t>10/27/2021</a:t>
            </a:fld>
            <a:endParaRPr lang="en-US"/>
          </a:p>
        </p:txBody>
      </p:sp>
      <p:sp>
        <p:nvSpPr>
          <p:cNvPr id="4" name="Slide Image Placeholder 3"/>
          <p:cNvSpPr>
            <a:spLocks noGrp="1" noRot="1" noChangeAspect="1"/>
          </p:cNvSpPr>
          <p:nvPr>
            <p:ph type="sldImg" idx="2"/>
          </p:nvPr>
        </p:nvSpPr>
        <p:spPr>
          <a:xfrm>
            <a:off x="1503363" y="696913"/>
            <a:ext cx="3978275" cy="3481387"/>
          </a:xfrm>
          <a:prstGeom prst="rect">
            <a:avLst/>
          </a:prstGeom>
          <a:noFill/>
          <a:ln w="12700">
            <a:solidFill>
              <a:prstClr val="black"/>
            </a:solidFill>
          </a:ln>
        </p:spPr>
        <p:txBody>
          <a:bodyPr vert="horz" lIns="92965" tIns="46482" rIns="92965" bIns="46482" rtlCol="0" anchor="ctr"/>
          <a:lstStyle/>
          <a:p>
            <a:pPr lvl="0"/>
            <a:endParaRPr lang="en-US" noProof="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65" tIns="46482" rIns="92965" bIns="4648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65" tIns="46482" rIns="92965" bIns="46482" rtlCol="0" anchor="b"/>
          <a:lstStyle>
            <a:lvl1pPr algn="l" defTabSz="2548396">
              <a:defRPr sz="1200">
                <a:latin typeface="Arial" pitchFamily="34" charset="0"/>
                <a:cs typeface="+mn-cs"/>
              </a:defRPr>
            </a:lvl1pPr>
          </a:lstStyle>
          <a:p>
            <a:pPr>
              <a:defRPr/>
            </a:pPr>
            <a:endParaRPr lang="en-US"/>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965" tIns="46482" rIns="92965" bIns="46482" rtlCol="0" anchor="b"/>
          <a:lstStyle>
            <a:lvl1pPr algn="r" defTabSz="2548396">
              <a:defRPr sz="1200" smtClean="0">
                <a:latin typeface="Arial" pitchFamily="34" charset="0"/>
                <a:cs typeface="+mn-cs"/>
              </a:defRPr>
            </a:lvl1pPr>
          </a:lstStyle>
          <a:p>
            <a:pPr>
              <a:defRPr/>
            </a:pPr>
            <a:fld id="{4B6C2990-3A9C-4EE0-A3D4-0393F7C88AA5}" type="slidenum">
              <a:rPr lang="en-US"/>
              <a:pPr>
                <a:defRPr/>
              </a:pPr>
              <a:t>‹#›</a:t>
            </a:fld>
            <a:endParaRPr lang="en-US"/>
          </a:p>
        </p:txBody>
      </p:sp>
    </p:spTree>
    <p:extLst>
      <p:ext uri="{BB962C8B-B14F-4D97-AF65-F5344CB8AC3E}">
        <p14:creationId xmlns:p14="http://schemas.microsoft.com/office/powerpoint/2010/main" val="3287646335"/>
      </p:ext>
    </p:extLst>
  </p:cSld>
  <p:clrMap bg1="lt1" tx1="dk1" bg2="lt2" tx2="dk2" accent1="accent1" accent2="accent2" accent3="accent3" accent4="accent4" accent5="accent5" accent6="accent6" hlink="hlink" folHlink="folHlink"/>
  <p:notesStyle>
    <a:lvl1pPr algn="l" defTabSz="1564744" rtl="0" fontAlgn="base">
      <a:spcBef>
        <a:spcPct val="30000"/>
      </a:spcBef>
      <a:spcAft>
        <a:spcPct val="0"/>
      </a:spcAft>
      <a:defRPr sz="2100" kern="1200">
        <a:solidFill>
          <a:schemeClr val="tx1"/>
        </a:solidFill>
        <a:latin typeface="+mn-lt"/>
        <a:ea typeface="+mn-ea"/>
        <a:cs typeface="+mn-cs"/>
      </a:defRPr>
    </a:lvl1pPr>
    <a:lvl2pPr marL="781012" algn="l" defTabSz="1564744" rtl="0" fontAlgn="base">
      <a:spcBef>
        <a:spcPct val="30000"/>
      </a:spcBef>
      <a:spcAft>
        <a:spcPct val="0"/>
      </a:spcAft>
      <a:defRPr sz="2100" kern="1200">
        <a:solidFill>
          <a:schemeClr val="tx1"/>
        </a:solidFill>
        <a:latin typeface="+mn-lt"/>
        <a:ea typeface="+mn-ea"/>
        <a:cs typeface="+mn-cs"/>
      </a:defRPr>
    </a:lvl2pPr>
    <a:lvl3pPr marL="1564744" algn="l" defTabSz="1564744" rtl="0" fontAlgn="base">
      <a:spcBef>
        <a:spcPct val="30000"/>
      </a:spcBef>
      <a:spcAft>
        <a:spcPct val="0"/>
      </a:spcAft>
      <a:defRPr sz="2100" kern="1200">
        <a:solidFill>
          <a:schemeClr val="tx1"/>
        </a:solidFill>
        <a:latin typeface="+mn-lt"/>
        <a:ea typeface="+mn-ea"/>
        <a:cs typeface="+mn-cs"/>
      </a:defRPr>
    </a:lvl3pPr>
    <a:lvl4pPr marL="2348476" algn="l" defTabSz="1564744" rtl="0" fontAlgn="base">
      <a:spcBef>
        <a:spcPct val="30000"/>
      </a:spcBef>
      <a:spcAft>
        <a:spcPct val="0"/>
      </a:spcAft>
      <a:defRPr sz="2100" kern="1200">
        <a:solidFill>
          <a:schemeClr val="tx1"/>
        </a:solidFill>
        <a:latin typeface="+mn-lt"/>
        <a:ea typeface="+mn-ea"/>
        <a:cs typeface="+mn-cs"/>
      </a:defRPr>
    </a:lvl4pPr>
    <a:lvl5pPr marL="3132209" algn="l" defTabSz="1564744" rtl="0" fontAlgn="base">
      <a:spcBef>
        <a:spcPct val="30000"/>
      </a:spcBef>
      <a:spcAft>
        <a:spcPct val="0"/>
      </a:spcAft>
      <a:defRPr sz="2100" kern="1200">
        <a:solidFill>
          <a:schemeClr val="tx1"/>
        </a:solidFill>
        <a:latin typeface="+mn-lt"/>
        <a:ea typeface="+mn-ea"/>
        <a:cs typeface="+mn-cs"/>
      </a:defRPr>
    </a:lvl5pPr>
    <a:lvl6pPr marL="3918551" algn="l" defTabSz="1567422" rtl="0" eaLnBrk="1" latinLnBrk="0" hangingPunct="1">
      <a:defRPr sz="2100" kern="1200">
        <a:solidFill>
          <a:schemeClr val="tx1"/>
        </a:solidFill>
        <a:latin typeface="+mn-lt"/>
        <a:ea typeface="+mn-ea"/>
        <a:cs typeface="+mn-cs"/>
      </a:defRPr>
    </a:lvl6pPr>
    <a:lvl7pPr marL="4702261" algn="l" defTabSz="1567422" rtl="0" eaLnBrk="1" latinLnBrk="0" hangingPunct="1">
      <a:defRPr sz="2100" kern="1200">
        <a:solidFill>
          <a:schemeClr val="tx1"/>
        </a:solidFill>
        <a:latin typeface="+mn-lt"/>
        <a:ea typeface="+mn-ea"/>
        <a:cs typeface="+mn-cs"/>
      </a:defRPr>
    </a:lvl7pPr>
    <a:lvl8pPr marL="5485973" algn="l" defTabSz="1567422" rtl="0" eaLnBrk="1" latinLnBrk="0" hangingPunct="1">
      <a:defRPr sz="2100" kern="1200">
        <a:solidFill>
          <a:schemeClr val="tx1"/>
        </a:solidFill>
        <a:latin typeface="+mn-lt"/>
        <a:ea typeface="+mn-ea"/>
        <a:cs typeface="+mn-cs"/>
      </a:defRPr>
    </a:lvl8pPr>
    <a:lvl9pPr marL="6269683" algn="l" defTabSz="1567422"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6C2990-3A9C-4EE0-A3D4-0393F7C88AA5}" type="slidenum">
              <a:rPr lang="en-US" smtClean="0"/>
              <a:pPr>
                <a:defRPr/>
              </a:pPr>
              <a:t>1</a:t>
            </a:fld>
            <a:endParaRPr lang="en-US"/>
          </a:p>
        </p:txBody>
      </p:sp>
    </p:spTree>
    <p:extLst>
      <p:ext uri="{BB962C8B-B14F-4D97-AF65-F5344CB8AC3E}">
        <p14:creationId xmlns:p14="http://schemas.microsoft.com/office/powerpoint/2010/main" val="353761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1930385"/>
            <a:ext cx="37307520" cy="8232139"/>
          </a:xfrm>
        </p:spPr>
        <p:txBody>
          <a:bodyPr/>
          <a:lstStyle/>
          <a:p>
            <a:r>
              <a:rPr lang="en-US"/>
              <a:t>Click to edit Master title style</a:t>
            </a:r>
          </a:p>
        </p:txBody>
      </p:sp>
      <p:sp>
        <p:nvSpPr>
          <p:cNvPr id="3" name="Subtitle 2"/>
          <p:cNvSpPr>
            <a:spLocks noGrp="1"/>
          </p:cNvSpPr>
          <p:nvPr>
            <p:ph type="subTitle" idx="1"/>
          </p:nvPr>
        </p:nvSpPr>
        <p:spPr>
          <a:xfrm>
            <a:off x="6583680" y="21762720"/>
            <a:ext cx="30723840" cy="9814560"/>
          </a:xfrm>
        </p:spPr>
        <p:txBody>
          <a:bodyPr/>
          <a:lstStyle>
            <a:lvl1pPr marL="0" indent="0" algn="ctr">
              <a:buNone/>
              <a:defRPr>
                <a:solidFill>
                  <a:schemeClr val="tx1">
                    <a:tint val="75000"/>
                  </a:schemeClr>
                </a:solidFill>
              </a:defRPr>
            </a:lvl1pPr>
            <a:lvl2pPr marL="2149561" indent="0" algn="ctr">
              <a:buNone/>
              <a:defRPr>
                <a:solidFill>
                  <a:schemeClr val="tx1">
                    <a:tint val="75000"/>
                  </a:schemeClr>
                </a:solidFill>
              </a:defRPr>
            </a:lvl2pPr>
            <a:lvl3pPr marL="4299123" indent="0" algn="ctr">
              <a:buNone/>
              <a:defRPr>
                <a:solidFill>
                  <a:schemeClr val="tx1">
                    <a:tint val="75000"/>
                  </a:schemeClr>
                </a:solidFill>
              </a:defRPr>
            </a:lvl3pPr>
            <a:lvl4pPr marL="6448682" indent="0" algn="ctr">
              <a:buNone/>
              <a:defRPr>
                <a:solidFill>
                  <a:schemeClr val="tx1">
                    <a:tint val="75000"/>
                  </a:schemeClr>
                </a:solidFill>
              </a:defRPr>
            </a:lvl4pPr>
            <a:lvl5pPr marL="8598245" indent="0" algn="ctr">
              <a:buNone/>
              <a:defRPr>
                <a:solidFill>
                  <a:schemeClr val="tx1">
                    <a:tint val="75000"/>
                  </a:schemeClr>
                </a:solidFill>
              </a:defRPr>
            </a:lvl5pPr>
            <a:lvl6pPr marL="10747806" indent="0" algn="ctr">
              <a:buNone/>
              <a:defRPr>
                <a:solidFill>
                  <a:schemeClr val="tx1">
                    <a:tint val="75000"/>
                  </a:schemeClr>
                </a:solidFill>
              </a:defRPr>
            </a:lvl6pPr>
            <a:lvl7pPr marL="12897367" indent="0" algn="ctr">
              <a:buNone/>
              <a:defRPr>
                <a:solidFill>
                  <a:schemeClr val="tx1">
                    <a:tint val="75000"/>
                  </a:schemeClr>
                </a:solidFill>
              </a:defRPr>
            </a:lvl7pPr>
            <a:lvl8pPr marL="15046927" indent="0" algn="ctr">
              <a:buNone/>
              <a:defRPr>
                <a:solidFill>
                  <a:schemeClr val="tx1">
                    <a:tint val="75000"/>
                  </a:schemeClr>
                </a:solidFill>
              </a:defRPr>
            </a:lvl8pPr>
            <a:lvl9pPr marL="171964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7FAF00-BA01-410D-9B77-420363D9B2D2}" type="datetimeFigureOut">
              <a:rPr lang="en-US"/>
              <a:pPr/>
              <a:t>10/27/2021</a:t>
            </a:fld>
            <a:endParaRPr lang="en-US"/>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07F6A67C-67DC-4D59-A9D8-A303308335D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7952B05-2AC7-4CB1-85AE-3F9FA2AA1CBA}" type="datetimeFigureOut">
              <a:rPr lang="en-US"/>
              <a:pPr/>
              <a:t>10/27/2021</a:t>
            </a:fld>
            <a:endParaRPr lang="en-US"/>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8B9E6579-025F-401A-A816-3E837E54386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463360" y="3689354"/>
            <a:ext cx="29626560" cy="786498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83680" y="3689354"/>
            <a:ext cx="88148160" cy="786498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1A2E8A-3A86-4580-B5B8-C71B8BB2CF77}" type="datetimeFigureOut">
              <a:rPr lang="en-US"/>
              <a:pPr/>
              <a:t>10/27/2021</a:t>
            </a:fld>
            <a:endParaRPr lang="en-US"/>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000F9B59-3577-4CF5-A42C-322662AD2B1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EFEC7F7-53E2-4807-A7E5-78F6844A887A}" type="datetimeFigureOut">
              <a:rPr lang="en-US"/>
              <a:pPr/>
              <a:t>10/27/2021</a:t>
            </a:fld>
            <a:endParaRPr lang="en-US"/>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4D8A8A66-20D8-43C0-9E6B-7AD4EA2D723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4678642"/>
            <a:ext cx="37307520" cy="7627620"/>
          </a:xfrm>
        </p:spPr>
        <p:txBody>
          <a:bodyPr anchor="t"/>
          <a:lstStyle>
            <a:lvl1pPr algn="l">
              <a:defRPr sz="18900" b="1" cap="all"/>
            </a:lvl1pPr>
          </a:lstStyle>
          <a:p>
            <a:r>
              <a:rPr lang="en-US"/>
              <a:t>Click to edit Master title style</a:t>
            </a:r>
          </a:p>
        </p:txBody>
      </p:sp>
      <p:sp>
        <p:nvSpPr>
          <p:cNvPr id="3" name="Text Placeholder 2"/>
          <p:cNvSpPr>
            <a:spLocks noGrp="1"/>
          </p:cNvSpPr>
          <p:nvPr>
            <p:ph type="body" idx="1"/>
          </p:nvPr>
        </p:nvSpPr>
        <p:spPr>
          <a:xfrm>
            <a:off x="3467102" y="16277598"/>
            <a:ext cx="37307520" cy="8401049"/>
          </a:xfrm>
        </p:spPr>
        <p:txBody>
          <a:bodyPr anchor="b"/>
          <a:lstStyle>
            <a:lvl1pPr marL="0" indent="0">
              <a:buNone/>
              <a:defRPr sz="9400">
                <a:solidFill>
                  <a:schemeClr val="tx1">
                    <a:tint val="75000"/>
                  </a:schemeClr>
                </a:solidFill>
              </a:defRPr>
            </a:lvl1pPr>
            <a:lvl2pPr marL="2149561" indent="0">
              <a:buNone/>
              <a:defRPr sz="8400">
                <a:solidFill>
                  <a:schemeClr val="tx1">
                    <a:tint val="75000"/>
                  </a:schemeClr>
                </a:solidFill>
              </a:defRPr>
            </a:lvl2pPr>
            <a:lvl3pPr marL="4299123" indent="0">
              <a:buNone/>
              <a:defRPr sz="7500">
                <a:solidFill>
                  <a:schemeClr val="tx1">
                    <a:tint val="75000"/>
                  </a:schemeClr>
                </a:solidFill>
              </a:defRPr>
            </a:lvl3pPr>
            <a:lvl4pPr marL="6448682" indent="0">
              <a:buNone/>
              <a:defRPr sz="6500">
                <a:solidFill>
                  <a:schemeClr val="tx1">
                    <a:tint val="75000"/>
                  </a:schemeClr>
                </a:solidFill>
              </a:defRPr>
            </a:lvl4pPr>
            <a:lvl5pPr marL="8598245" indent="0">
              <a:buNone/>
              <a:defRPr sz="6500">
                <a:solidFill>
                  <a:schemeClr val="tx1">
                    <a:tint val="75000"/>
                  </a:schemeClr>
                </a:solidFill>
              </a:defRPr>
            </a:lvl5pPr>
            <a:lvl6pPr marL="10747806" indent="0">
              <a:buNone/>
              <a:defRPr sz="6500">
                <a:solidFill>
                  <a:schemeClr val="tx1">
                    <a:tint val="75000"/>
                  </a:schemeClr>
                </a:solidFill>
              </a:defRPr>
            </a:lvl6pPr>
            <a:lvl7pPr marL="12897367" indent="0">
              <a:buNone/>
              <a:defRPr sz="6500">
                <a:solidFill>
                  <a:schemeClr val="tx1">
                    <a:tint val="75000"/>
                  </a:schemeClr>
                </a:solidFill>
              </a:defRPr>
            </a:lvl7pPr>
            <a:lvl8pPr marL="15046927" indent="0">
              <a:buNone/>
              <a:defRPr sz="6500">
                <a:solidFill>
                  <a:schemeClr val="tx1">
                    <a:tint val="75000"/>
                  </a:schemeClr>
                </a:solidFill>
              </a:defRPr>
            </a:lvl8pPr>
            <a:lvl9pPr marL="17196488" indent="0">
              <a:buNone/>
              <a:defRPr sz="6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2585E9E-B7F7-4D91-B752-E99F5B3CBCD9}" type="datetimeFigureOut">
              <a:rPr lang="en-US"/>
              <a:pPr/>
              <a:t>10/27/2021</a:t>
            </a:fld>
            <a:endParaRPr lang="en-US"/>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A25337BF-7931-4247-BDE9-2F781A6F688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83680" y="21504919"/>
            <a:ext cx="58887360" cy="60834269"/>
          </a:xfrm>
        </p:spPr>
        <p:txBody>
          <a:bodyPr/>
          <a:lstStyle>
            <a:lvl1pPr>
              <a:defRPr sz="13200"/>
            </a:lvl1pPr>
            <a:lvl2pPr>
              <a:defRPr sz="11300"/>
            </a:lvl2pPr>
            <a:lvl3pPr>
              <a:defRPr sz="940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02560" y="21504919"/>
            <a:ext cx="58887360" cy="60834269"/>
          </a:xfrm>
        </p:spPr>
        <p:txBody>
          <a:bodyPr/>
          <a:lstStyle>
            <a:lvl1pPr>
              <a:defRPr sz="13200"/>
            </a:lvl1pPr>
            <a:lvl2pPr>
              <a:defRPr sz="11300"/>
            </a:lvl2pPr>
            <a:lvl3pPr>
              <a:defRPr sz="940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941A019-A113-4945-9F4B-51D4D5BC9804}" type="datetimeFigureOut">
              <a:rPr lang="en-US"/>
              <a:pPr/>
              <a:t>10/27/2021</a:t>
            </a:fld>
            <a:endParaRPr lang="en-US"/>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DF4FE2F3-BCE8-49E4-A6C3-A902E05AF19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537973"/>
            <a:ext cx="39502080" cy="640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5" y="8596646"/>
            <a:ext cx="19392902" cy="3582667"/>
          </a:xfrm>
        </p:spPr>
        <p:txBody>
          <a:bodyPr anchor="b"/>
          <a:lstStyle>
            <a:lvl1pPr marL="0" indent="0">
              <a:buNone/>
              <a:defRPr sz="11300" b="1"/>
            </a:lvl1pPr>
            <a:lvl2pPr marL="2149561" indent="0">
              <a:buNone/>
              <a:defRPr sz="9400" b="1"/>
            </a:lvl2pPr>
            <a:lvl3pPr marL="4299123" indent="0">
              <a:buNone/>
              <a:defRPr sz="8400" b="1"/>
            </a:lvl3pPr>
            <a:lvl4pPr marL="6448682" indent="0">
              <a:buNone/>
              <a:defRPr sz="7500" b="1"/>
            </a:lvl4pPr>
            <a:lvl5pPr marL="8598245" indent="0">
              <a:buNone/>
              <a:defRPr sz="7500" b="1"/>
            </a:lvl5pPr>
            <a:lvl6pPr marL="10747806" indent="0">
              <a:buNone/>
              <a:defRPr sz="7500" b="1"/>
            </a:lvl6pPr>
            <a:lvl7pPr marL="12897367" indent="0">
              <a:buNone/>
              <a:defRPr sz="7500" b="1"/>
            </a:lvl7pPr>
            <a:lvl8pPr marL="15046927" indent="0">
              <a:buNone/>
              <a:defRPr sz="7500" b="1"/>
            </a:lvl8pPr>
            <a:lvl9pPr marL="17196488" indent="0">
              <a:buNone/>
              <a:defRPr sz="7500" b="1"/>
            </a:lvl9pPr>
          </a:lstStyle>
          <a:p>
            <a:pPr lvl="0"/>
            <a:r>
              <a:rPr lang="en-US"/>
              <a:t>Click to edit Master text styles</a:t>
            </a:r>
          </a:p>
        </p:txBody>
      </p:sp>
      <p:sp>
        <p:nvSpPr>
          <p:cNvPr id="4" name="Content Placeholder 3"/>
          <p:cNvSpPr>
            <a:spLocks noGrp="1"/>
          </p:cNvSpPr>
          <p:nvPr>
            <p:ph sz="half" idx="2"/>
          </p:nvPr>
        </p:nvSpPr>
        <p:spPr>
          <a:xfrm>
            <a:off x="2194565" y="12179305"/>
            <a:ext cx="19392902" cy="22127214"/>
          </a:xfrm>
        </p:spPr>
        <p:txBody>
          <a:bodyPr/>
          <a:lstStyle>
            <a:lvl1pPr>
              <a:defRPr sz="11300"/>
            </a:lvl1pPr>
            <a:lvl2pPr>
              <a:defRPr sz="9400"/>
            </a:lvl2pPr>
            <a:lvl3pPr>
              <a:defRPr sz="8400"/>
            </a:lvl3pPr>
            <a:lvl4pPr>
              <a:defRPr sz="7500"/>
            </a:lvl4pPr>
            <a:lvl5pPr>
              <a:defRPr sz="7500"/>
            </a:lvl5pPr>
            <a:lvl6pPr>
              <a:defRPr sz="7500"/>
            </a:lvl6pPr>
            <a:lvl7pPr>
              <a:defRPr sz="7500"/>
            </a:lvl7pPr>
            <a:lvl8pPr>
              <a:defRPr sz="7500"/>
            </a:lvl8pPr>
            <a:lvl9pPr>
              <a:defRPr sz="7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5" y="8596646"/>
            <a:ext cx="19400520" cy="3582667"/>
          </a:xfrm>
        </p:spPr>
        <p:txBody>
          <a:bodyPr anchor="b"/>
          <a:lstStyle>
            <a:lvl1pPr marL="0" indent="0">
              <a:buNone/>
              <a:defRPr sz="11300" b="1"/>
            </a:lvl1pPr>
            <a:lvl2pPr marL="2149561" indent="0">
              <a:buNone/>
              <a:defRPr sz="9400" b="1"/>
            </a:lvl2pPr>
            <a:lvl3pPr marL="4299123" indent="0">
              <a:buNone/>
              <a:defRPr sz="8400" b="1"/>
            </a:lvl3pPr>
            <a:lvl4pPr marL="6448682" indent="0">
              <a:buNone/>
              <a:defRPr sz="7500" b="1"/>
            </a:lvl4pPr>
            <a:lvl5pPr marL="8598245" indent="0">
              <a:buNone/>
              <a:defRPr sz="7500" b="1"/>
            </a:lvl5pPr>
            <a:lvl6pPr marL="10747806" indent="0">
              <a:buNone/>
              <a:defRPr sz="7500" b="1"/>
            </a:lvl6pPr>
            <a:lvl7pPr marL="12897367" indent="0">
              <a:buNone/>
              <a:defRPr sz="7500" b="1"/>
            </a:lvl7pPr>
            <a:lvl8pPr marL="15046927" indent="0">
              <a:buNone/>
              <a:defRPr sz="7500" b="1"/>
            </a:lvl8pPr>
            <a:lvl9pPr marL="17196488" indent="0">
              <a:buNone/>
              <a:defRPr sz="7500" b="1"/>
            </a:lvl9pPr>
          </a:lstStyle>
          <a:p>
            <a:pPr lvl="0"/>
            <a:r>
              <a:rPr lang="en-US"/>
              <a:t>Click to edit Master text styles</a:t>
            </a:r>
          </a:p>
        </p:txBody>
      </p:sp>
      <p:sp>
        <p:nvSpPr>
          <p:cNvPr id="6" name="Content Placeholder 5"/>
          <p:cNvSpPr>
            <a:spLocks noGrp="1"/>
          </p:cNvSpPr>
          <p:nvPr>
            <p:ph sz="quarter" idx="4"/>
          </p:nvPr>
        </p:nvSpPr>
        <p:spPr>
          <a:xfrm>
            <a:off x="22296125" y="12179305"/>
            <a:ext cx="19400520" cy="22127214"/>
          </a:xfrm>
        </p:spPr>
        <p:txBody>
          <a:bodyPr/>
          <a:lstStyle>
            <a:lvl1pPr>
              <a:defRPr sz="11300"/>
            </a:lvl1pPr>
            <a:lvl2pPr>
              <a:defRPr sz="9400"/>
            </a:lvl2pPr>
            <a:lvl3pPr>
              <a:defRPr sz="8400"/>
            </a:lvl3pPr>
            <a:lvl4pPr>
              <a:defRPr sz="7500"/>
            </a:lvl4pPr>
            <a:lvl5pPr>
              <a:defRPr sz="7500"/>
            </a:lvl5pPr>
            <a:lvl6pPr>
              <a:defRPr sz="7500"/>
            </a:lvl6pPr>
            <a:lvl7pPr>
              <a:defRPr sz="7500"/>
            </a:lvl7pPr>
            <a:lvl8pPr>
              <a:defRPr sz="7500"/>
            </a:lvl8pPr>
            <a:lvl9pPr>
              <a:defRPr sz="7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4A114F0-C42E-4F8E-9866-B30E5E360782}" type="datetimeFigureOut">
              <a:rPr lang="en-US"/>
              <a:pPr/>
              <a:t>10/27/2021</a:t>
            </a:fld>
            <a:endParaRPr lang="en-US"/>
          </a:p>
        </p:txBody>
      </p:sp>
      <p:sp>
        <p:nvSpPr>
          <p:cNvPr id="8" name="Footer Placeholder 4"/>
          <p:cNvSpPr>
            <a:spLocks noGrp="1"/>
          </p:cNvSpPr>
          <p:nvPr>
            <p:ph type="ftr" sz="quarter" idx="11"/>
          </p:nvPr>
        </p:nvSpPr>
        <p:spPr/>
        <p:txBody>
          <a:bodyPr/>
          <a:lstStyle>
            <a:lvl1pPr>
              <a:defRPr/>
            </a:lvl1pPr>
          </a:lstStyle>
          <a:p>
            <a:endParaRPr lang="ru-RU"/>
          </a:p>
        </p:txBody>
      </p:sp>
      <p:sp>
        <p:nvSpPr>
          <p:cNvPr id="9" name="Slide Number Placeholder 5"/>
          <p:cNvSpPr>
            <a:spLocks noGrp="1"/>
          </p:cNvSpPr>
          <p:nvPr>
            <p:ph type="sldNum" sz="quarter" idx="12"/>
          </p:nvPr>
        </p:nvSpPr>
        <p:spPr/>
        <p:txBody>
          <a:bodyPr/>
          <a:lstStyle>
            <a:lvl1pPr>
              <a:defRPr/>
            </a:lvl1pPr>
          </a:lstStyle>
          <a:p>
            <a:fld id="{26B7AD10-7FBB-4590-B6D6-48DAE6E71FB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6FDEF69-7543-4AAA-A6F4-2ABC192F9CEC}" type="datetimeFigureOut">
              <a:rPr lang="en-US"/>
              <a:pPr/>
              <a:t>10/27/2021</a:t>
            </a:fld>
            <a:endParaRPr lang="en-US"/>
          </a:p>
        </p:txBody>
      </p:sp>
      <p:sp>
        <p:nvSpPr>
          <p:cNvPr id="4" name="Footer Placeholder 4"/>
          <p:cNvSpPr>
            <a:spLocks noGrp="1"/>
          </p:cNvSpPr>
          <p:nvPr>
            <p:ph type="ftr" sz="quarter" idx="11"/>
          </p:nvPr>
        </p:nvSpPr>
        <p:spPr/>
        <p:txBody>
          <a:bodyPr/>
          <a:lstStyle>
            <a:lvl1pPr>
              <a:defRPr/>
            </a:lvl1pPr>
          </a:lstStyle>
          <a:p>
            <a:endParaRPr lang="ru-RU"/>
          </a:p>
        </p:txBody>
      </p:sp>
      <p:sp>
        <p:nvSpPr>
          <p:cNvPr id="5" name="Slide Number Placeholder 5"/>
          <p:cNvSpPr>
            <a:spLocks noGrp="1"/>
          </p:cNvSpPr>
          <p:nvPr>
            <p:ph type="sldNum" sz="quarter" idx="12"/>
          </p:nvPr>
        </p:nvSpPr>
        <p:spPr/>
        <p:txBody>
          <a:bodyPr/>
          <a:lstStyle>
            <a:lvl1pPr>
              <a:defRPr/>
            </a:lvl1pPr>
          </a:lstStyle>
          <a:p>
            <a:fld id="{BAD79E82-722F-4706-8EF9-91D237BCDC6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3A92677-AFD7-4F26-8EA1-F3D9439DB6F0}" type="datetimeFigureOut">
              <a:rPr lang="en-US"/>
              <a:pPr/>
              <a:t>10/27/2021</a:t>
            </a:fld>
            <a:endParaRPr lang="en-US"/>
          </a:p>
        </p:txBody>
      </p:sp>
      <p:sp>
        <p:nvSpPr>
          <p:cNvPr id="3" name="Footer Placeholder 4"/>
          <p:cNvSpPr>
            <a:spLocks noGrp="1"/>
          </p:cNvSpPr>
          <p:nvPr>
            <p:ph type="ftr" sz="quarter" idx="11"/>
          </p:nvPr>
        </p:nvSpPr>
        <p:spPr/>
        <p:txBody>
          <a:bodyPr/>
          <a:lstStyle>
            <a:lvl1pPr>
              <a:defRPr/>
            </a:lvl1pPr>
          </a:lstStyle>
          <a:p>
            <a:endParaRPr lang="ru-RU"/>
          </a:p>
        </p:txBody>
      </p:sp>
      <p:sp>
        <p:nvSpPr>
          <p:cNvPr id="4" name="Slide Number Placeholder 5"/>
          <p:cNvSpPr>
            <a:spLocks noGrp="1"/>
          </p:cNvSpPr>
          <p:nvPr>
            <p:ph type="sldNum" sz="quarter" idx="12"/>
          </p:nvPr>
        </p:nvSpPr>
        <p:spPr/>
        <p:txBody>
          <a:bodyPr/>
          <a:lstStyle>
            <a:lvl1pPr>
              <a:defRPr/>
            </a:lvl1pPr>
          </a:lstStyle>
          <a:p>
            <a:fld id="{57726FC4-B442-437B-A70F-79D4580E6DF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7" y="1529081"/>
            <a:ext cx="14439902" cy="6507480"/>
          </a:xfrm>
        </p:spPr>
        <p:txBody>
          <a:bodyPr anchor="b"/>
          <a:lstStyle>
            <a:lvl1pPr algn="l">
              <a:defRPr sz="9400" b="1"/>
            </a:lvl1pPr>
          </a:lstStyle>
          <a:p>
            <a:r>
              <a:rPr lang="en-US"/>
              <a:t>Click to edit Master title style</a:t>
            </a:r>
          </a:p>
        </p:txBody>
      </p:sp>
      <p:sp>
        <p:nvSpPr>
          <p:cNvPr id="3" name="Content Placeholder 2"/>
          <p:cNvSpPr>
            <a:spLocks noGrp="1"/>
          </p:cNvSpPr>
          <p:nvPr>
            <p:ph idx="1"/>
          </p:nvPr>
        </p:nvSpPr>
        <p:spPr>
          <a:xfrm>
            <a:off x="17160240" y="1529085"/>
            <a:ext cx="24536400" cy="32777432"/>
          </a:xfrm>
        </p:spPr>
        <p:txBody>
          <a:bodyPr/>
          <a:lstStyle>
            <a:lvl1pPr>
              <a:defRPr sz="15100"/>
            </a:lvl1pPr>
            <a:lvl2pPr>
              <a:defRPr sz="13200"/>
            </a:lvl2pPr>
            <a:lvl3pPr>
              <a:defRPr sz="11300"/>
            </a:lvl3pPr>
            <a:lvl4pPr>
              <a:defRPr sz="9400"/>
            </a:lvl4pPr>
            <a:lvl5pPr>
              <a:defRPr sz="9400"/>
            </a:lvl5pPr>
            <a:lvl6pPr>
              <a:defRPr sz="9400"/>
            </a:lvl6pPr>
            <a:lvl7pPr>
              <a:defRPr sz="9400"/>
            </a:lvl7pPr>
            <a:lvl8pPr>
              <a:defRPr sz="9400"/>
            </a:lvl8pPr>
            <a:lvl9pPr>
              <a:defRPr sz="9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7" y="8036570"/>
            <a:ext cx="14439902" cy="26269952"/>
          </a:xfrm>
        </p:spPr>
        <p:txBody>
          <a:bodyPr/>
          <a:lstStyle>
            <a:lvl1pPr marL="0" indent="0">
              <a:buNone/>
              <a:defRPr sz="6500"/>
            </a:lvl1pPr>
            <a:lvl2pPr marL="2149561" indent="0">
              <a:buNone/>
              <a:defRPr sz="5700"/>
            </a:lvl2pPr>
            <a:lvl3pPr marL="4299123" indent="0">
              <a:buNone/>
              <a:defRPr sz="4600"/>
            </a:lvl3pPr>
            <a:lvl4pPr marL="6448682" indent="0">
              <a:buNone/>
              <a:defRPr sz="4300"/>
            </a:lvl4pPr>
            <a:lvl5pPr marL="8598245" indent="0">
              <a:buNone/>
              <a:defRPr sz="4300"/>
            </a:lvl5pPr>
            <a:lvl6pPr marL="10747806" indent="0">
              <a:buNone/>
              <a:defRPr sz="4300"/>
            </a:lvl6pPr>
            <a:lvl7pPr marL="12897367" indent="0">
              <a:buNone/>
              <a:defRPr sz="4300"/>
            </a:lvl7pPr>
            <a:lvl8pPr marL="15046927" indent="0">
              <a:buNone/>
              <a:defRPr sz="4300"/>
            </a:lvl8pPr>
            <a:lvl9pPr marL="17196488" indent="0">
              <a:buNone/>
              <a:defRPr sz="4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5E904D5-9721-4833-9CB9-C478C531D4CF}" type="datetimeFigureOut">
              <a:rPr lang="en-US"/>
              <a:pPr/>
              <a:t>10/27/2021</a:t>
            </a:fld>
            <a:endParaRPr lang="en-US"/>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FA3D9DFB-2FCF-4B7E-B878-CBBB28F5FED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6883372"/>
            <a:ext cx="26334720" cy="3173732"/>
          </a:xfrm>
        </p:spPr>
        <p:txBody>
          <a:bodyPr anchor="b"/>
          <a:lstStyle>
            <a:lvl1pPr algn="l">
              <a:defRPr sz="9400" b="1"/>
            </a:lvl1pPr>
          </a:lstStyle>
          <a:p>
            <a:r>
              <a:rPr lang="en-US"/>
              <a:t>Click to edit Master title style</a:t>
            </a:r>
          </a:p>
        </p:txBody>
      </p:sp>
      <p:sp>
        <p:nvSpPr>
          <p:cNvPr id="3" name="Picture Placeholder 2"/>
          <p:cNvSpPr>
            <a:spLocks noGrp="1"/>
          </p:cNvSpPr>
          <p:nvPr>
            <p:ph type="pic" idx="1"/>
          </p:nvPr>
        </p:nvSpPr>
        <p:spPr>
          <a:xfrm>
            <a:off x="8602982" y="3431539"/>
            <a:ext cx="26334720" cy="23042880"/>
          </a:xfrm>
        </p:spPr>
        <p:txBody>
          <a:bodyPr rtlCol="0">
            <a:normAutofit/>
          </a:bodyPr>
          <a:lstStyle>
            <a:lvl1pPr marL="0" indent="0">
              <a:buNone/>
              <a:defRPr sz="15100"/>
            </a:lvl1pPr>
            <a:lvl2pPr marL="2149561" indent="0">
              <a:buNone/>
              <a:defRPr sz="13200"/>
            </a:lvl2pPr>
            <a:lvl3pPr marL="4299123" indent="0">
              <a:buNone/>
              <a:defRPr sz="11300"/>
            </a:lvl3pPr>
            <a:lvl4pPr marL="6448682" indent="0">
              <a:buNone/>
              <a:defRPr sz="9400"/>
            </a:lvl4pPr>
            <a:lvl5pPr marL="8598245" indent="0">
              <a:buNone/>
              <a:defRPr sz="9400"/>
            </a:lvl5pPr>
            <a:lvl6pPr marL="10747806" indent="0">
              <a:buNone/>
              <a:defRPr sz="9400"/>
            </a:lvl6pPr>
            <a:lvl7pPr marL="12897367" indent="0">
              <a:buNone/>
              <a:defRPr sz="9400"/>
            </a:lvl7pPr>
            <a:lvl8pPr marL="15046927" indent="0">
              <a:buNone/>
              <a:defRPr sz="9400"/>
            </a:lvl8pPr>
            <a:lvl9pPr marL="17196488" indent="0">
              <a:buNone/>
              <a:defRPr sz="9400"/>
            </a:lvl9pPr>
          </a:lstStyle>
          <a:p>
            <a:pPr lvl="0"/>
            <a:endParaRPr lang="en-US" noProof="0"/>
          </a:p>
        </p:txBody>
      </p:sp>
      <p:sp>
        <p:nvSpPr>
          <p:cNvPr id="4" name="Text Placeholder 3"/>
          <p:cNvSpPr>
            <a:spLocks noGrp="1"/>
          </p:cNvSpPr>
          <p:nvPr>
            <p:ph type="body" sz="half" idx="2"/>
          </p:nvPr>
        </p:nvSpPr>
        <p:spPr>
          <a:xfrm>
            <a:off x="8602982" y="30057105"/>
            <a:ext cx="26334720" cy="4507229"/>
          </a:xfrm>
        </p:spPr>
        <p:txBody>
          <a:bodyPr/>
          <a:lstStyle>
            <a:lvl1pPr marL="0" indent="0">
              <a:buNone/>
              <a:defRPr sz="6500"/>
            </a:lvl1pPr>
            <a:lvl2pPr marL="2149561" indent="0">
              <a:buNone/>
              <a:defRPr sz="5700"/>
            </a:lvl2pPr>
            <a:lvl3pPr marL="4299123" indent="0">
              <a:buNone/>
              <a:defRPr sz="4600"/>
            </a:lvl3pPr>
            <a:lvl4pPr marL="6448682" indent="0">
              <a:buNone/>
              <a:defRPr sz="4300"/>
            </a:lvl4pPr>
            <a:lvl5pPr marL="8598245" indent="0">
              <a:buNone/>
              <a:defRPr sz="4300"/>
            </a:lvl5pPr>
            <a:lvl6pPr marL="10747806" indent="0">
              <a:buNone/>
              <a:defRPr sz="4300"/>
            </a:lvl6pPr>
            <a:lvl7pPr marL="12897367" indent="0">
              <a:buNone/>
              <a:defRPr sz="4300"/>
            </a:lvl7pPr>
            <a:lvl8pPr marL="15046927" indent="0">
              <a:buNone/>
              <a:defRPr sz="4300"/>
            </a:lvl8pPr>
            <a:lvl9pPr marL="17196488" indent="0">
              <a:buNone/>
              <a:defRPr sz="4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6B027C2-2D90-4FC7-9D08-6B80B71804C8}" type="datetimeFigureOut">
              <a:rPr lang="en-US"/>
              <a:pPr/>
              <a:t>10/27/2021</a:t>
            </a:fld>
            <a:endParaRPr lang="en-US"/>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C0247FA5-3396-49CE-B40A-D47214E0B91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9000"/>
            <a:lum/>
          </a:blip>
          <a:srcRect/>
          <a:stretch>
            <a:fillRect l="-8000" r="-8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194113" y="1536557"/>
            <a:ext cx="39502976" cy="6400800"/>
          </a:xfrm>
          <a:prstGeom prst="rect">
            <a:avLst/>
          </a:prstGeom>
          <a:noFill/>
          <a:ln w="9525">
            <a:noFill/>
            <a:miter lim="800000"/>
            <a:headEnd/>
            <a:tailEnd/>
          </a:ln>
        </p:spPr>
        <p:txBody>
          <a:bodyPr vert="horz" wrap="square" lIns="429913" tIns="214956" rIns="429913" bIns="214956"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2194113" y="8961727"/>
            <a:ext cx="39502976" cy="25345592"/>
          </a:xfrm>
          <a:prstGeom prst="rect">
            <a:avLst/>
          </a:prstGeom>
          <a:noFill/>
          <a:ln w="9525">
            <a:noFill/>
            <a:miter lim="800000"/>
            <a:headEnd/>
            <a:tailEnd/>
          </a:ln>
        </p:spPr>
        <p:txBody>
          <a:bodyPr vert="horz" wrap="square" lIns="429913" tIns="214956" rIns="429913" bIns="214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113" y="35598391"/>
            <a:ext cx="10242176" cy="2042679"/>
          </a:xfrm>
          <a:prstGeom prst="rect">
            <a:avLst/>
          </a:prstGeom>
        </p:spPr>
        <p:txBody>
          <a:bodyPr vert="horz" wrap="square" lIns="429913" tIns="214956" rIns="429913" bIns="214956" numCol="1" anchor="ctr" anchorCtr="0" compatLnSpc="1">
            <a:prstTxWarp prst="textNoShape">
              <a:avLst/>
            </a:prstTxWarp>
          </a:bodyPr>
          <a:lstStyle>
            <a:lvl1pPr>
              <a:defRPr sz="5700">
                <a:solidFill>
                  <a:srgbClr val="898989"/>
                </a:solidFill>
                <a:latin typeface="Calibri" pitchFamily="34" charset="0"/>
              </a:defRPr>
            </a:lvl1pPr>
          </a:lstStyle>
          <a:p>
            <a:fld id="{1D5B4EF2-E3DC-4FFE-BE62-131E7DE55511}" type="datetimeFigureOut">
              <a:rPr lang="en-US"/>
              <a:pPr/>
              <a:t>10/27/2021</a:t>
            </a:fld>
            <a:endParaRPr lang="en-US"/>
          </a:p>
        </p:txBody>
      </p:sp>
      <p:sp>
        <p:nvSpPr>
          <p:cNvPr id="5" name="Footer Placeholder 4"/>
          <p:cNvSpPr>
            <a:spLocks noGrp="1"/>
          </p:cNvSpPr>
          <p:nvPr>
            <p:ph type="ftr" sz="quarter" idx="3"/>
          </p:nvPr>
        </p:nvSpPr>
        <p:spPr>
          <a:xfrm>
            <a:off x="14995713" y="35598391"/>
            <a:ext cx="13899776" cy="2042679"/>
          </a:xfrm>
          <a:prstGeom prst="rect">
            <a:avLst/>
          </a:prstGeom>
        </p:spPr>
        <p:txBody>
          <a:bodyPr vert="horz" wrap="square" lIns="429913" tIns="214956" rIns="429913" bIns="214956" numCol="1" anchor="ctr" anchorCtr="0" compatLnSpc="1">
            <a:prstTxWarp prst="textNoShape">
              <a:avLst/>
            </a:prstTxWarp>
          </a:bodyPr>
          <a:lstStyle>
            <a:lvl1pPr algn="ctr">
              <a:defRPr sz="5700">
                <a:solidFill>
                  <a:srgbClr val="898989"/>
                </a:solidFill>
                <a:latin typeface="Calibri" pitchFamily="34" charset="0"/>
              </a:defRPr>
            </a:lvl1pPr>
          </a:lstStyle>
          <a:p>
            <a:endParaRPr lang="ru-RU"/>
          </a:p>
        </p:txBody>
      </p:sp>
      <p:sp>
        <p:nvSpPr>
          <p:cNvPr id="6" name="Slide Number Placeholder 5"/>
          <p:cNvSpPr>
            <a:spLocks noGrp="1"/>
          </p:cNvSpPr>
          <p:nvPr>
            <p:ph type="sldNum" sz="quarter" idx="4"/>
          </p:nvPr>
        </p:nvSpPr>
        <p:spPr>
          <a:xfrm>
            <a:off x="31454913" y="35598391"/>
            <a:ext cx="10242176" cy="2042679"/>
          </a:xfrm>
          <a:prstGeom prst="rect">
            <a:avLst/>
          </a:prstGeom>
        </p:spPr>
        <p:txBody>
          <a:bodyPr vert="horz" wrap="square" lIns="429913" tIns="214956" rIns="429913" bIns="214956" numCol="1" anchor="ctr" anchorCtr="0" compatLnSpc="1">
            <a:prstTxWarp prst="textNoShape">
              <a:avLst/>
            </a:prstTxWarp>
          </a:bodyPr>
          <a:lstStyle>
            <a:lvl1pPr algn="r">
              <a:defRPr sz="5700">
                <a:solidFill>
                  <a:srgbClr val="898989"/>
                </a:solidFill>
                <a:latin typeface="Calibri" pitchFamily="34" charset="0"/>
              </a:defRPr>
            </a:lvl1pPr>
          </a:lstStyle>
          <a:p>
            <a:fld id="{10C6D638-CBFD-4D28-9B31-50403BED004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294200" rtl="0" eaLnBrk="0" fontAlgn="base" hangingPunct="0">
        <a:spcBef>
          <a:spcPct val="0"/>
        </a:spcBef>
        <a:spcAft>
          <a:spcPct val="0"/>
        </a:spcAft>
        <a:defRPr sz="20700" kern="1200">
          <a:solidFill>
            <a:schemeClr val="tx1"/>
          </a:solidFill>
          <a:latin typeface="+mj-lt"/>
          <a:ea typeface="+mj-ea"/>
          <a:cs typeface="+mj-cs"/>
        </a:defRPr>
      </a:lvl1pPr>
      <a:lvl2pPr algn="ctr" defTabSz="4294200" rtl="0" eaLnBrk="0" fontAlgn="base" hangingPunct="0">
        <a:spcBef>
          <a:spcPct val="0"/>
        </a:spcBef>
        <a:spcAft>
          <a:spcPct val="0"/>
        </a:spcAft>
        <a:defRPr sz="20700">
          <a:solidFill>
            <a:schemeClr val="tx1"/>
          </a:solidFill>
          <a:latin typeface="Calibri" pitchFamily="34" charset="0"/>
        </a:defRPr>
      </a:lvl2pPr>
      <a:lvl3pPr algn="ctr" defTabSz="4294200" rtl="0" eaLnBrk="0" fontAlgn="base" hangingPunct="0">
        <a:spcBef>
          <a:spcPct val="0"/>
        </a:spcBef>
        <a:spcAft>
          <a:spcPct val="0"/>
        </a:spcAft>
        <a:defRPr sz="20700">
          <a:solidFill>
            <a:schemeClr val="tx1"/>
          </a:solidFill>
          <a:latin typeface="Calibri" pitchFamily="34" charset="0"/>
        </a:defRPr>
      </a:lvl3pPr>
      <a:lvl4pPr algn="ctr" defTabSz="4294200" rtl="0" eaLnBrk="0" fontAlgn="base" hangingPunct="0">
        <a:spcBef>
          <a:spcPct val="0"/>
        </a:spcBef>
        <a:spcAft>
          <a:spcPct val="0"/>
        </a:spcAft>
        <a:defRPr sz="20700">
          <a:solidFill>
            <a:schemeClr val="tx1"/>
          </a:solidFill>
          <a:latin typeface="Calibri" pitchFamily="34" charset="0"/>
        </a:defRPr>
      </a:lvl4pPr>
      <a:lvl5pPr algn="ctr" defTabSz="4294200" rtl="0" eaLnBrk="0" fontAlgn="base" hangingPunct="0">
        <a:spcBef>
          <a:spcPct val="0"/>
        </a:spcBef>
        <a:spcAft>
          <a:spcPct val="0"/>
        </a:spcAft>
        <a:defRPr sz="20700">
          <a:solidFill>
            <a:schemeClr val="tx1"/>
          </a:solidFill>
          <a:latin typeface="Calibri" pitchFamily="34" charset="0"/>
        </a:defRPr>
      </a:lvl5pPr>
      <a:lvl6pPr marL="783710" algn="ctr" defTabSz="4296802" rtl="0" fontAlgn="base">
        <a:spcBef>
          <a:spcPct val="0"/>
        </a:spcBef>
        <a:spcAft>
          <a:spcPct val="0"/>
        </a:spcAft>
        <a:defRPr sz="20700">
          <a:solidFill>
            <a:schemeClr val="tx1"/>
          </a:solidFill>
          <a:latin typeface="Calibri" pitchFamily="34" charset="0"/>
        </a:defRPr>
      </a:lvl6pPr>
      <a:lvl7pPr marL="1567422" algn="ctr" defTabSz="4296802" rtl="0" fontAlgn="base">
        <a:spcBef>
          <a:spcPct val="0"/>
        </a:spcBef>
        <a:spcAft>
          <a:spcPct val="0"/>
        </a:spcAft>
        <a:defRPr sz="20700">
          <a:solidFill>
            <a:schemeClr val="tx1"/>
          </a:solidFill>
          <a:latin typeface="Calibri" pitchFamily="34" charset="0"/>
        </a:defRPr>
      </a:lvl7pPr>
      <a:lvl8pPr marL="2351132" algn="ctr" defTabSz="4296802" rtl="0" fontAlgn="base">
        <a:spcBef>
          <a:spcPct val="0"/>
        </a:spcBef>
        <a:spcAft>
          <a:spcPct val="0"/>
        </a:spcAft>
        <a:defRPr sz="20700">
          <a:solidFill>
            <a:schemeClr val="tx1"/>
          </a:solidFill>
          <a:latin typeface="Calibri" pitchFamily="34" charset="0"/>
        </a:defRPr>
      </a:lvl8pPr>
      <a:lvl9pPr marL="3134842" algn="ctr" defTabSz="4296802" rtl="0" fontAlgn="base">
        <a:spcBef>
          <a:spcPct val="0"/>
        </a:spcBef>
        <a:spcAft>
          <a:spcPct val="0"/>
        </a:spcAft>
        <a:defRPr sz="20700">
          <a:solidFill>
            <a:schemeClr val="tx1"/>
          </a:solidFill>
          <a:latin typeface="Calibri" pitchFamily="34" charset="0"/>
        </a:defRPr>
      </a:lvl9pPr>
    </p:titleStyle>
    <p:bodyStyle>
      <a:lvl1pPr marL="1608285" indent="-1608285" algn="l" defTabSz="4294200" rtl="0" eaLnBrk="0" fontAlgn="base" hangingPunct="0">
        <a:spcBef>
          <a:spcPct val="20000"/>
        </a:spcBef>
        <a:spcAft>
          <a:spcPct val="0"/>
        </a:spcAft>
        <a:buFont typeface="Arial" charset="0"/>
        <a:buChar char="•"/>
        <a:defRPr sz="15100" kern="1200">
          <a:solidFill>
            <a:schemeClr val="tx1"/>
          </a:solidFill>
          <a:latin typeface="+mn-lt"/>
          <a:ea typeface="+mn-ea"/>
          <a:cs typeface="+mn-cs"/>
        </a:defRPr>
      </a:lvl1pPr>
      <a:lvl2pPr marL="3488697" indent="-1338876" algn="l" defTabSz="4294200" rtl="0" eaLnBrk="0" fontAlgn="base" hangingPunct="0">
        <a:spcBef>
          <a:spcPct val="20000"/>
        </a:spcBef>
        <a:spcAft>
          <a:spcPct val="0"/>
        </a:spcAft>
        <a:buFont typeface="Arial" charset="0"/>
        <a:buChar char="–"/>
        <a:defRPr sz="13200" kern="1200">
          <a:solidFill>
            <a:schemeClr val="tx1"/>
          </a:solidFill>
          <a:latin typeface="+mn-lt"/>
          <a:ea typeface="+mn-ea"/>
          <a:cs typeface="+mn-cs"/>
        </a:defRPr>
      </a:lvl2pPr>
      <a:lvl3pPr marL="5369111" indent="-1069469" algn="l" defTabSz="4294200" rtl="0" eaLnBrk="0" fontAlgn="base" hangingPunct="0">
        <a:spcBef>
          <a:spcPct val="20000"/>
        </a:spcBef>
        <a:spcAft>
          <a:spcPct val="0"/>
        </a:spcAft>
        <a:buFont typeface="Arial" charset="0"/>
        <a:buChar char="•"/>
        <a:defRPr sz="11300" kern="1200">
          <a:solidFill>
            <a:schemeClr val="tx1"/>
          </a:solidFill>
          <a:latin typeface="+mn-lt"/>
          <a:ea typeface="+mn-ea"/>
          <a:cs typeface="+mn-cs"/>
        </a:defRPr>
      </a:lvl3pPr>
      <a:lvl4pPr marL="7518932" indent="-1069469" algn="l" defTabSz="4294200" rtl="0" eaLnBrk="0" fontAlgn="base" hangingPunct="0">
        <a:spcBef>
          <a:spcPct val="20000"/>
        </a:spcBef>
        <a:spcAft>
          <a:spcPct val="0"/>
        </a:spcAft>
        <a:buFont typeface="Arial" charset="0"/>
        <a:buChar char="–"/>
        <a:defRPr sz="9400" kern="1200">
          <a:solidFill>
            <a:schemeClr val="tx1"/>
          </a:solidFill>
          <a:latin typeface="+mn-lt"/>
          <a:ea typeface="+mn-ea"/>
          <a:cs typeface="+mn-cs"/>
        </a:defRPr>
      </a:lvl4pPr>
      <a:lvl5pPr marL="9668753" indent="-1069469" algn="l" defTabSz="4294200" rtl="0" eaLnBrk="0" fontAlgn="base" hangingPunct="0">
        <a:spcBef>
          <a:spcPct val="20000"/>
        </a:spcBef>
        <a:spcAft>
          <a:spcPct val="0"/>
        </a:spcAft>
        <a:buFont typeface="Arial" charset="0"/>
        <a:buChar char="»"/>
        <a:defRPr sz="9400" kern="1200">
          <a:solidFill>
            <a:schemeClr val="tx1"/>
          </a:solidFill>
          <a:latin typeface="+mn-lt"/>
          <a:ea typeface="+mn-ea"/>
          <a:cs typeface="+mn-cs"/>
        </a:defRPr>
      </a:lvl5pPr>
      <a:lvl6pPr marL="11822585" indent="-1074779" algn="l" defTabSz="4299123" rtl="0" eaLnBrk="1" latinLnBrk="0" hangingPunct="1">
        <a:spcBef>
          <a:spcPct val="20000"/>
        </a:spcBef>
        <a:buFont typeface="Arial" pitchFamily="34" charset="0"/>
        <a:buChar char="•"/>
        <a:defRPr sz="9400" kern="1200">
          <a:solidFill>
            <a:schemeClr val="tx1"/>
          </a:solidFill>
          <a:latin typeface="+mn-lt"/>
          <a:ea typeface="+mn-ea"/>
          <a:cs typeface="+mn-cs"/>
        </a:defRPr>
      </a:lvl6pPr>
      <a:lvl7pPr marL="13972146" indent="-1074779" algn="l" defTabSz="4299123" rtl="0" eaLnBrk="1" latinLnBrk="0" hangingPunct="1">
        <a:spcBef>
          <a:spcPct val="20000"/>
        </a:spcBef>
        <a:buFont typeface="Arial" pitchFamily="34" charset="0"/>
        <a:buChar char="•"/>
        <a:defRPr sz="9400" kern="1200">
          <a:solidFill>
            <a:schemeClr val="tx1"/>
          </a:solidFill>
          <a:latin typeface="+mn-lt"/>
          <a:ea typeface="+mn-ea"/>
          <a:cs typeface="+mn-cs"/>
        </a:defRPr>
      </a:lvl7pPr>
      <a:lvl8pPr marL="16121708" indent="-1074779" algn="l" defTabSz="4299123" rtl="0" eaLnBrk="1" latinLnBrk="0" hangingPunct="1">
        <a:spcBef>
          <a:spcPct val="20000"/>
        </a:spcBef>
        <a:buFont typeface="Arial" pitchFamily="34" charset="0"/>
        <a:buChar char="•"/>
        <a:defRPr sz="9400" kern="1200">
          <a:solidFill>
            <a:schemeClr val="tx1"/>
          </a:solidFill>
          <a:latin typeface="+mn-lt"/>
          <a:ea typeface="+mn-ea"/>
          <a:cs typeface="+mn-cs"/>
        </a:defRPr>
      </a:lvl8pPr>
      <a:lvl9pPr marL="18271269" indent="-1074779" algn="l" defTabSz="4299123" rtl="0" eaLnBrk="1" latinLnBrk="0" hangingPunct="1">
        <a:spcBef>
          <a:spcPct val="20000"/>
        </a:spcBef>
        <a:buFont typeface="Arial" pitchFamily="34" charset="0"/>
        <a:buChar char="•"/>
        <a:defRPr sz="9400" kern="1200">
          <a:solidFill>
            <a:schemeClr val="tx1"/>
          </a:solidFill>
          <a:latin typeface="+mn-lt"/>
          <a:ea typeface="+mn-ea"/>
          <a:cs typeface="+mn-cs"/>
        </a:defRPr>
      </a:lvl9pPr>
    </p:bodyStyle>
    <p:otherStyle>
      <a:defPPr>
        <a:defRPr lang="en-US"/>
      </a:defPPr>
      <a:lvl1pPr marL="0" algn="l" defTabSz="4299123" rtl="0" eaLnBrk="1" latinLnBrk="0" hangingPunct="1">
        <a:defRPr sz="8400" kern="1200">
          <a:solidFill>
            <a:schemeClr val="tx1"/>
          </a:solidFill>
          <a:latin typeface="+mn-lt"/>
          <a:ea typeface="+mn-ea"/>
          <a:cs typeface="+mn-cs"/>
        </a:defRPr>
      </a:lvl1pPr>
      <a:lvl2pPr marL="2149561" algn="l" defTabSz="4299123" rtl="0" eaLnBrk="1" latinLnBrk="0" hangingPunct="1">
        <a:defRPr sz="8400" kern="1200">
          <a:solidFill>
            <a:schemeClr val="tx1"/>
          </a:solidFill>
          <a:latin typeface="+mn-lt"/>
          <a:ea typeface="+mn-ea"/>
          <a:cs typeface="+mn-cs"/>
        </a:defRPr>
      </a:lvl2pPr>
      <a:lvl3pPr marL="4299123" algn="l" defTabSz="4299123" rtl="0" eaLnBrk="1" latinLnBrk="0" hangingPunct="1">
        <a:defRPr sz="8400" kern="1200">
          <a:solidFill>
            <a:schemeClr val="tx1"/>
          </a:solidFill>
          <a:latin typeface="+mn-lt"/>
          <a:ea typeface="+mn-ea"/>
          <a:cs typeface="+mn-cs"/>
        </a:defRPr>
      </a:lvl3pPr>
      <a:lvl4pPr marL="6448682" algn="l" defTabSz="4299123" rtl="0" eaLnBrk="1" latinLnBrk="0" hangingPunct="1">
        <a:defRPr sz="8400" kern="1200">
          <a:solidFill>
            <a:schemeClr val="tx1"/>
          </a:solidFill>
          <a:latin typeface="+mn-lt"/>
          <a:ea typeface="+mn-ea"/>
          <a:cs typeface="+mn-cs"/>
        </a:defRPr>
      </a:lvl4pPr>
      <a:lvl5pPr marL="8598245" algn="l" defTabSz="4299123" rtl="0" eaLnBrk="1" latinLnBrk="0" hangingPunct="1">
        <a:defRPr sz="8400" kern="1200">
          <a:solidFill>
            <a:schemeClr val="tx1"/>
          </a:solidFill>
          <a:latin typeface="+mn-lt"/>
          <a:ea typeface="+mn-ea"/>
          <a:cs typeface="+mn-cs"/>
        </a:defRPr>
      </a:lvl5pPr>
      <a:lvl6pPr marL="10747806" algn="l" defTabSz="4299123" rtl="0" eaLnBrk="1" latinLnBrk="0" hangingPunct="1">
        <a:defRPr sz="8400" kern="1200">
          <a:solidFill>
            <a:schemeClr val="tx1"/>
          </a:solidFill>
          <a:latin typeface="+mn-lt"/>
          <a:ea typeface="+mn-ea"/>
          <a:cs typeface="+mn-cs"/>
        </a:defRPr>
      </a:lvl6pPr>
      <a:lvl7pPr marL="12897367" algn="l" defTabSz="4299123" rtl="0" eaLnBrk="1" latinLnBrk="0" hangingPunct="1">
        <a:defRPr sz="8400" kern="1200">
          <a:solidFill>
            <a:schemeClr val="tx1"/>
          </a:solidFill>
          <a:latin typeface="+mn-lt"/>
          <a:ea typeface="+mn-ea"/>
          <a:cs typeface="+mn-cs"/>
        </a:defRPr>
      </a:lvl7pPr>
      <a:lvl8pPr marL="15046927" algn="l" defTabSz="4299123" rtl="0" eaLnBrk="1" latinLnBrk="0" hangingPunct="1">
        <a:defRPr sz="8400" kern="1200">
          <a:solidFill>
            <a:schemeClr val="tx1"/>
          </a:solidFill>
          <a:latin typeface="+mn-lt"/>
          <a:ea typeface="+mn-ea"/>
          <a:cs typeface="+mn-cs"/>
        </a:defRPr>
      </a:lvl8pPr>
      <a:lvl9pPr marL="17196488" algn="l" defTabSz="4299123" rtl="0" eaLnBrk="1" latinLnBrk="0" hangingPunct="1">
        <a:defRPr sz="8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4.gif"/><Relationship Id="rId12" Type="http://schemas.openxmlformats.org/officeDocument/2006/relationships/chart" Target="../charts/chart5.xml"/><Relationship Id="rId2" Type="http://schemas.openxmlformats.org/officeDocument/2006/relationships/notesSlide" Target="../notesSlides/notesSlide1.xml"/><Relationship Id="rId16"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chart" Target="../charts/chart2.xml"/><Relationship Id="rId11" Type="http://schemas.openxmlformats.org/officeDocument/2006/relationships/chart" Target="../charts/chart4.xml"/><Relationship Id="rId5" Type="http://schemas.openxmlformats.org/officeDocument/2006/relationships/chart" Target="../charts/chart1.xml"/><Relationship Id="rId15" Type="http://schemas.openxmlformats.org/officeDocument/2006/relationships/chart" Target="../charts/chart6.xml"/><Relationship Id="rId10" Type="http://schemas.openxmlformats.org/officeDocument/2006/relationships/chart" Target="../charts/chart3.xml"/><Relationship Id="rId4" Type="http://schemas.openxmlformats.org/officeDocument/2006/relationships/image" Target="../media/image3.gif"/><Relationship Id="rId9" Type="http://schemas.openxmlformats.org/officeDocument/2006/relationships/image" Target="../media/image6.gif"/><Relationship Id="rId1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20526" y="444500"/>
            <a:ext cx="32503474" cy="1338794"/>
          </a:xfrm>
          <a:noFill/>
        </p:spPr>
        <p:txBody>
          <a:bodyPr/>
          <a:lstStyle/>
          <a:p>
            <a:r>
              <a:rPr lang="en-US" sz="7200" b="1" dirty="0"/>
              <a:t>Forest Fire Smoldering Emissions from Ponderosa Pine Duff in Central Washington</a:t>
            </a:r>
          </a:p>
        </p:txBody>
      </p:sp>
      <p:sp>
        <p:nvSpPr>
          <p:cNvPr id="3" name="Rectangle 2"/>
          <p:cNvSpPr/>
          <p:nvPr/>
        </p:nvSpPr>
        <p:spPr>
          <a:xfrm>
            <a:off x="10921543" y="1653058"/>
            <a:ext cx="24738086" cy="923330"/>
          </a:xfrm>
          <a:prstGeom prst="rect">
            <a:avLst/>
          </a:prstGeom>
        </p:spPr>
        <p:txBody>
          <a:bodyPr wrap="square">
            <a:spAutoFit/>
          </a:bodyPr>
          <a:lstStyle/>
          <a:p>
            <a:pPr algn="ctr"/>
            <a:r>
              <a:rPr lang="en-US" sz="5400" b="1" dirty="0">
                <a:solidFill>
                  <a:srgbClr val="002060"/>
                </a:solidFill>
              </a:rPr>
              <a:t>Stephen P. Baker, Emily N. Lincoln, Megan J. Richardson. Wesley Page</a:t>
            </a:r>
          </a:p>
        </p:txBody>
      </p:sp>
      <p:sp>
        <p:nvSpPr>
          <p:cNvPr id="4" name="Rectangle 3"/>
          <p:cNvSpPr/>
          <p:nvPr/>
        </p:nvSpPr>
        <p:spPr>
          <a:xfrm>
            <a:off x="2005169" y="4034528"/>
            <a:ext cx="11326931" cy="11818620"/>
          </a:xfrm>
          <a:prstGeom prst="rect">
            <a:avLst/>
          </a:prstGeom>
          <a:solidFill>
            <a:schemeClr val="bg1">
              <a:alpha val="46000"/>
            </a:schemeClr>
          </a:solidFill>
          <a:ln w="19050">
            <a:solidFill>
              <a:schemeClr val="accent3">
                <a:lumMod val="50000"/>
              </a:schemeClr>
            </a:solidFill>
          </a:ln>
        </p:spPr>
        <p:txBody>
          <a:bodyPr wrap="square" lIns="457200" tIns="457200" rIns="457200" bIns="457200">
            <a:spAutoFit/>
          </a:bodyPr>
          <a:lstStyle/>
          <a:p>
            <a:r>
              <a:rPr lang="en-US" sz="3600" b="1" i="1" dirty="0"/>
              <a:t>Introduction</a:t>
            </a:r>
          </a:p>
          <a:p>
            <a:r>
              <a:rPr lang="en-US" sz="2800" dirty="0"/>
              <a:t>Forest fire smoldering combustion is a significant contribution to pollution and carbon emissions. Smoldering combustion produces the majority of carbon monoxide (CO), methane (CH4), volatile organic compounds (VOC), and fine particulate matter (PM</a:t>
            </a:r>
            <a:r>
              <a:rPr lang="en-US" sz="2800" baseline="-25000" dirty="0"/>
              <a:t>2.5</a:t>
            </a:r>
            <a:r>
              <a:rPr lang="en-US" sz="2800" dirty="0"/>
              <a:t>) emitted by forest fires when it occurs. The emission factor for PM</a:t>
            </a:r>
            <a:r>
              <a:rPr lang="en-US" sz="2800" baseline="-25000" dirty="0"/>
              <a:t>2.5  </a:t>
            </a:r>
            <a:r>
              <a:rPr lang="en-US" sz="2800" dirty="0"/>
              <a:t>and many VOCs are correlated with the modified combustion efficiency (MCE), which is the ratio of CO</a:t>
            </a:r>
            <a:r>
              <a:rPr lang="en-US" sz="2800" baseline="-25000" dirty="0"/>
              <a:t>2</a:t>
            </a:r>
            <a:r>
              <a:rPr lang="en-US" sz="2800" dirty="0"/>
              <a:t> emission to the sum of emitted CO</a:t>
            </a:r>
            <a:r>
              <a:rPr lang="en-US" sz="2800" baseline="-25000" dirty="0"/>
              <a:t>2</a:t>
            </a:r>
            <a:r>
              <a:rPr lang="en-US" sz="2800" dirty="0"/>
              <a:t> and CO. MCE is a measure of the relative ratio of flaming and smoldering combustion, but its relationship to the physical fire components is poorly studied. The linear relationships between emission factor and MCE are routinely utilized to predict emissions of other gases and aerosols. We measured individual emission factors for CO, CO</a:t>
            </a:r>
            <a:r>
              <a:rPr lang="en-US" sz="2800" baseline="-25000" dirty="0"/>
              <a:t>2</a:t>
            </a:r>
            <a:r>
              <a:rPr lang="en-US" sz="2800" dirty="0"/>
              <a:t> CH</a:t>
            </a:r>
            <a:r>
              <a:rPr lang="en-US" sz="2800" baseline="-25000" dirty="0"/>
              <a:t>4</a:t>
            </a:r>
            <a:r>
              <a:rPr lang="en-US" sz="2800" dirty="0"/>
              <a:t>, and hydrocarbons from smoldering combustion using a chamber, allowing it to fill with smoke for a specified time period. Total carbon emission rates were also calculated from these results.</a:t>
            </a:r>
          </a:p>
          <a:p>
            <a:r>
              <a:rPr lang="en-US" sz="2800" dirty="0"/>
              <a:t>This is part of a larger study investigating critical components of smoldering combustion -. </a:t>
            </a:r>
            <a:r>
              <a:rPr lang="en-US" sz="2800" i="1" dirty="0"/>
              <a:t>Ignition, Propagation, and Emissions of Smoldering Combustion: Experimental Analysis and</a:t>
            </a:r>
          </a:p>
          <a:p>
            <a:r>
              <a:rPr lang="en-US" sz="2800" i="1" dirty="0"/>
              <a:t>Physics-Based Modeling. (</a:t>
            </a:r>
            <a:r>
              <a:rPr lang="en-US" sz="2800" dirty="0"/>
              <a:t>David Blunck, Oregon State Univ.). Our results will be linked with other fuel, fire behavior, temperature, and physical measurements to better understand and characterize smoldering combustion.</a:t>
            </a:r>
          </a:p>
          <a:p>
            <a:endParaRPr lang="en-US" sz="2800" i="1" dirty="0"/>
          </a:p>
        </p:txBody>
      </p:sp>
      <p:sp>
        <p:nvSpPr>
          <p:cNvPr id="10" name="Rectangle 9"/>
          <p:cNvSpPr/>
          <p:nvPr/>
        </p:nvSpPr>
        <p:spPr>
          <a:xfrm>
            <a:off x="13327122" y="2675665"/>
            <a:ext cx="20345401" cy="830997"/>
          </a:xfrm>
          <a:prstGeom prst="rect">
            <a:avLst/>
          </a:prstGeom>
        </p:spPr>
        <p:txBody>
          <a:bodyPr wrap="square">
            <a:spAutoFit/>
          </a:bodyPr>
          <a:lstStyle/>
          <a:p>
            <a:pPr algn="ctr"/>
            <a:r>
              <a:rPr lang="en-US" sz="4800" i="1" dirty="0">
                <a:solidFill>
                  <a:schemeClr val="accent3">
                    <a:lumMod val="50000"/>
                  </a:schemeClr>
                </a:solidFill>
              </a:rPr>
              <a:t>Missoula Fire Sciences Laboratory, US Forest Service, Missoula. MT USA</a:t>
            </a:r>
            <a:endParaRPr lang="en-US" sz="4800" dirty="0">
              <a:solidFill>
                <a:schemeClr val="accent3">
                  <a:lumMod val="50000"/>
                </a:schemeClr>
              </a:solidFill>
            </a:endParaRPr>
          </a:p>
        </p:txBody>
      </p:sp>
      <p:sp>
        <p:nvSpPr>
          <p:cNvPr id="14" name="TextBox 13"/>
          <p:cNvSpPr txBox="1"/>
          <p:nvPr/>
        </p:nvSpPr>
        <p:spPr>
          <a:xfrm>
            <a:off x="28933324" y="28403010"/>
            <a:ext cx="12861401" cy="2646878"/>
          </a:xfrm>
          <a:prstGeom prst="rect">
            <a:avLst/>
          </a:prstGeom>
          <a:noFill/>
          <a:ln w="19050">
            <a:noFill/>
          </a:ln>
        </p:spPr>
        <p:txBody>
          <a:bodyPr wrap="square" lIns="457200" tIns="457200" rIns="457200" bIns="457200" rtlCol="0">
            <a:spAutoFit/>
          </a:bodyPr>
          <a:lstStyle/>
          <a:p>
            <a:r>
              <a:rPr lang="en-US" sz="2800" dirty="0"/>
              <a:t>Table 1.  Emission Factors (g emission / kg fuel consumed) of CH</a:t>
            </a:r>
            <a:r>
              <a:rPr lang="en-US" sz="2800" baseline="-25000" dirty="0"/>
              <a:t>4</a:t>
            </a:r>
            <a:r>
              <a:rPr lang="en-US" sz="2800" dirty="0"/>
              <a:t>,  C</a:t>
            </a:r>
            <a:r>
              <a:rPr lang="en-US" sz="2800" baseline="-25000" dirty="0"/>
              <a:t>2,</a:t>
            </a:r>
            <a:r>
              <a:rPr lang="en-US" sz="2800" dirty="0"/>
              <a:t> - C</a:t>
            </a:r>
            <a:r>
              <a:rPr lang="en-US" sz="2800" baseline="-25000" dirty="0"/>
              <a:t>6</a:t>
            </a:r>
            <a:r>
              <a:rPr lang="en-US" sz="2800" dirty="0"/>
              <a:t> compounds, from the two large scale plots and the three point source single tree sites.  The point source plots had lower MCE values of .81 typical of smoldering combustion on high organic matter sites such as peat or duff.</a:t>
            </a:r>
          </a:p>
        </p:txBody>
      </p:sp>
      <p:sp>
        <p:nvSpPr>
          <p:cNvPr id="20" name="TextBox 19"/>
          <p:cNvSpPr txBox="1"/>
          <p:nvPr/>
        </p:nvSpPr>
        <p:spPr>
          <a:xfrm>
            <a:off x="27658863" y="13577147"/>
            <a:ext cx="15219919" cy="2523768"/>
          </a:xfrm>
          <a:prstGeom prst="rect">
            <a:avLst/>
          </a:prstGeom>
          <a:noFill/>
          <a:ln w="19050">
            <a:noFill/>
          </a:ln>
        </p:spPr>
        <p:txBody>
          <a:bodyPr wrap="square" lIns="182880" tIns="182880" rIns="182880" bIns="182880" rtlCol="0">
            <a:spAutoFit/>
          </a:bodyPr>
          <a:lstStyle/>
          <a:p>
            <a:r>
              <a:rPr lang="en-US" sz="2800" dirty="0"/>
              <a:t>Figure 4. The total carbon emissions rate for the sum of all carbon compounds emitted in the one minute minus background concentration. The single tree increases in rate over time results from the smoldering area growing from its point source during the day.  The prescribed fire rate pattern indicates that the fire burned through the plot resulting in a high emission rate which gradually diminished as the fuel was consumed and the plot cooled..   </a:t>
            </a:r>
          </a:p>
        </p:txBody>
      </p:sp>
      <p:sp>
        <p:nvSpPr>
          <p:cNvPr id="22" name="Rectangle 21"/>
          <p:cNvSpPr/>
          <p:nvPr/>
        </p:nvSpPr>
        <p:spPr>
          <a:xfrm>
            <a:off x="14658729" y="4034528"/>
            <a:ext cx="6229799" cy="11387733"/>
          </a:xfrm>
          <a:prstGeom prst="rect">
            <a:avLst/>
          </a:prstGeom>
          <a:solidFill>
            <a:schemeClr val="bg1">
              <a:alpha val="46000"/>
            </a:schemeClr>
          </a:solidFill>
          <a:ln w="12700">
            <a:solidFill>
              <a:schemeClr val="accent3">
                <a:lumMod val="50000"/>
              </a:schemeClr>
            </a:solidFill>
          </a:ln>
        </p:spPr>
        <p:txBody>
          <a:bodyPr wrap="square" lIns="457200" tIns="457200" rIns="457200" bIns="457200">
            <a:spAutoFit/>
          </a:bodyPr>
          <a:lstStyle/>
          <a:p>
            <a:r>
              <a:rPr lang="en-US" sz="3600" b="1" i="1" dirty="0"/>
              <a:t>Emissions Sampling </a:t>
            </a:r>
          </a:p>
          <a:p>
            <a:r>
              <a:rPr lang="en-US" sz="2800" dirty="0"/>
              <a:t>To take an emissions sample a .027 m</a:t>
            </a:r>
            <a:r>
              <a:rPr lang="en-US" sz="2800" baseline="30000" dirty="0"/>
              <a:t>3</a:t>
            </a:r>
            <a:r>
              <a:rPr lang="en-US" sz="2800" dirty="0"/>
              <a:t> chamber was placed onto the smoldering section of the plot. The chamber filled with emitted smoke from the duff for one minute. Prior to the emissions sample a background sample from the chamber was collected to established the initial level of gases in the chamber. A .85 L canister sample was collected from the chamber. The sampler consists of a 12 volt KNF canister pump plumbed with stainless steel tubing, a pressure relief valve and pressure gauge. The sampler is connected to the sampling chamber with a flexible line. A series of samples was collected as smoldering advanced in the plot at time intervals matching visible smoke activity.</a:t>
            </a:r>
            <a:endParaRPr lang="en-US" sz="2800" dirty="0">
              <a:latin typeface="Arial" pitchFamily="34" charset="0"/>
              <a:cs typeface="Arial" pitchFamily="34" charset="0"/>
            </a:endParaRPr>
          </a:p>
        </p:txBody>
      </p:sp>
      <p:pic>
        <p:nvPicPr>
          <p:cNvPr id="1026" name="Picture 2" descr="O:\RD\RMRS\Science\FFS\Resources\Computer\Graphics\Public\Logos\FS\1000px-Forestservice-shield.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66469" y="35440395"/>
            <a:ext cx="1566455" cy="18498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O:\RD\RMRS\Science\FFS\Resources\Computer\Graphics\Public\Logos\FireLab\New FireLab Logo\ourheader_w_addres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613" y="35554300"/>
            <a:ext cx="10836603" cy="1786478"/>
          </a:xfrm>
          <a:prstGeom prst="rect">
            <a:avLst/>
          </a:prstGeom>
          <a:solidFill>
            <a:srgbClr val="FFFFFF"/>
          </a:solidFill>
        </p:spPr>
      </p:pic>
      <p:sp>
        <p:nvSpPr>
          <p:cNvPr id="21" name="Rectangle 20"/>
          <p:cNvSpPr/>
          <p:nvPr/>
        </p:nvSpPr>
        <p:spPr>
          <a:xfrm flipH="1">
            <a:off x="2005169" y="16151826"/>
            <a:ext cx="11316976" cy="6647974"/>
          </a:xfrm>
          <a:prstGeom prst="rect">
            <a:avLst/>
          </a:prstGeom>
          <a:solidFill>
            <a:schemeClr val="bg1">
              <a:alpha val="46000"/>
            </a:schemeClr>
          </a:solidFill>
          <a:ln w="19050">
            <a:solidFill>
              <a:schemeClr val="accent3">
                <a:lumMod val="50000"/>
              </a:schemeClr>
            </a:solidFill>
          </a:ln>
        </p:spPr>
        <p:txBody>
          <a:bodyPr wrap="square" lIns="457200" tIns="457200" rIns="457200" bIns="457200">
            <a:spAutoFit/>
          </a:bodyPr>
          <a:lstStyle/>
          <a:p>
            <a:r>
              <a:rPr lang="en-US" sz="3600" b="1" i="1" dirty="0"/>
              <a:t>Site </a:t>
            </a:r>
          </a:p>
          <a:p>
            <a:r>
              <a:rPr lang="en-US" sz="2800" dirty="0"/>
              <a:t>The experiment sites were on the </a:t>
            </a:r>
            <a:r>
              <a:rPr lang="en-US" sz="2800" dirty="0" err="1"/>
              <a:t>Methow</a:t>
            </a:r>
            <a:r>
              <a:rPr lang="en-US" sz="2800" dirty="0"/>
              <a:t> Ranger District, Okanogan National Forest, Washington. The forest vegetation is a mix of ponderosa pine and Douglas Fir with a shrub and grass understory.  </a:t>
            </a:r>
          </a:p>
          <a:p>
            <a:r>
              <a:rPr lang="en-US" sz="2800" dirty="0"/>
              <a:t>The study consisted of two approaches:</a:t>
            </a:r>
          </a:p>
          <a:p>
            <a:pPr marL="457200" indent="-457200">
              <a:buFontTx/>
              <a:buChar char="-"/>
            </a:pPr>
            <a:r>
              <a:rPr lang="en-US" sz="2800" dirty="0"/>
              <a:t>Several prescribed fires. Plots were established where duff had accumulated to a depth of 5 to 15 cm. The fires were ignited in strips with drip torches and eventually reached the plots.</a:t>
            </a:r>
          </a:p>
          <a:p>
            <a:pPr marL="457200" indent="-457200">
              <a:buFontTx/>
              <a:buChar char="-"/>
            </a:pPr>
            <a:r>
              <a:rPr lang="en-US" sz="2800" dirty="0"/>
              <a:t>Single tree plots with Ponderosa pine that had significant duff accumulation below it. A point source ignition in the center of the plot was initiated and smoldering spread outward from this. </a:t>
            </a:r>
          </a:p>
        </p:txBody>
      </p:sp>
      <p:sp>
        <p:nvSpPr>
          <p:cNvPr id="8" name="Rectangle 7"/>
          <p:cNvSpPr/>
          <p:nvPr/>
        </p:nvSpPr>
        <p:spPr>
          <a:xfrm>
            <a:off x="2508432" y="817528"/>
            <a:ext cx="3635932" cy="769441"/>
          </a:xfrm>
          <a:prstGeom prst="rect">
            <a:avLst/>
          </a:prstGeom>
        </p:spPr>
        <p:txBody>
          <a:bodyPr wrap="none">
            <a:spAutoFit/>
          </a:bodyPr>
          <a:lstStyle/>
          <a:p>
            <a:r>
              <a:rPr lang="en-US" sz="4400" dirty="0"/>
              <a:t>NH41C-0165 </a:t>
            </a:r>
          </a:p>
        </p:txBody>
      </p:sp>
      <p:graphicFrame>
        <p:nvGraphicFramePr>
          <p:cNvPr id="27" name="Chart 26"/>
          <p:cNvGraphicFramePr>
            <a:graphicFrameLocks noGrp="1"/>
          </p:cNvGraphicFramePr>
          <p:nvPr>
            <p:extLst>
              <p:ext uri="{D42A27DB-BD31-4B8C-83A1-F6EECF244321}">
                <p14:modId xmlns:p14="http://schemas.microsoft.com/office/powerpoint/2010/main" val="1711025109"/>
              </p:ext>
            </p:extLst>
          </p:nvPr>
        </p:nvGraphicFramePr>
        <p:xfrm>
          <a:off x="29076445" y="4449031"/>
          <a:ext cx="5943599" cy="44706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p:cNvGraphicFramePr>
            <a:graphicFrameLocks noGrp="1"/>
          </p:cNvGraphicFramePr>
          <p:nvPr>
            <p:extLst>
              <p:ext uri="{D42A27DB-BD31-4B8C-83A1-F6EECF244321}">
                <p14:modId xmlns:p14="http://schemas.microsoft.com/office/powerpoint/2010/main" val="1345977062"/>
              </p:ext>
            </p:extLst>
          </p:nvPr>
        </p:nvGraphicFramePr>
        <p:xfrm>
          <a:off x="35098300" y="4443802"/>
          <a:ext cx="5965370" cy="447589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941179502"/>
              </p:ext>
            </p:extLst>
          </p:nvPr>
        </p:nvGraphicFramePr>
        <p:xfrm>
          <a:off x="29218654" y="16644501"/>
          <a:ext cx="12813912" cy="11962991"/>
        </p:xfrm>
        <a:graphic>
          <a:graphicData uri="http://schemas.openxmlformats.org/drawingml/2006/table">
            <a:tbl>
              <a:tblPr>
                <a:tableStyleId>{5C22544A-7EE6-4342-B048-85BDC9FD1C3A}</a:tableStyleId>
              </a:tblPr>
              <a:tblGrid>
                <a:gridCol w="401314">
                  <a:extLst>
                    <a:ext uri="{9D8B030D-6E8A-4147-A177-3AD203B41FA5}">
                      <a16:colId xmlns:a16="http://schemas.microsoft.com/office/drawing/2014/main" val="20000"/>
                    </a:ext>
                  </a:extLst>
                </a:gridCol>
                <a:gridCol w="2175550">
                  <a:extLst>
                    <a:ext uri="{9D8B030D-6E8A-4147-A177-3AD203B41FA5}">
                      <a16:colId xmlns:a16="http://schemas.microsoft.com/office/drawing/2014/main" val="20001"/>
                    </a:ext>
                  </a:extLst>
                </a:gridCol>
                <a:gridCol w="401314">
                  <a:extLst>
                    <a:ext uri="{9D8B030D-6E8A-4147-A177-3AD203B41FA5}">
                      <a16:colId xmlns:a16="http://schemas.microsoft.com/office/drawing/2014/main" val="20002"/>
                    </a:ext>
                  </a:extLst>
                </a:gridCol>
                <a:gridCol w="1886884">
                  <a:extLst>
                    <a:ext uri="{9D8B030D-6E8A-4147-A177-3AD203B41FA5}">
                      <a16:colId xmlns:a16="http://schemas.microsoft.com/office/drawing/2014/main" val="20003"/>
                    </a:ext>
                  </a:extLst>
                </a:gridCol>
                <a:gridCol w="1886884">
                  <a:extLst>
                    <a:ext uri="{9D8B030D-6E8A-4147-A177-3AD203B41FA5}">
                      <a16:colId xmlns:a16="http://schemas.microsoft.com/office/drawing/2014/main" val="20004"/>
                    </a:ext>
                  </a:extLst>
                </a:gridCol>
                <a:gridCol w="1886884">
                  <a:extLst>
                    <a:ext uri="{9D8B030D-6E8A-4147-A177-3AD203B41FA5}">
                      <a16:colId xmlns:a16="http://schemas.microsoft.com/office/drawing/2014/main" val="20005"/>
                    </a:ext>
                  </a:extLst>
                </a:gridCol>
                <a:gridCol w="1886884">
                  <a:extLst>
                    <a:ext uri="{9D8B030D-6E8A-4147-A177-3AD203B41FA5}">
                      <a16:colId xmlns:a16="http://schemas.microsoft.com/office/drawing/2014/main" val="20006"/>
                    </a:ext>
                  </a:extLst>
                </a:gridCol>
                <a:gridCol w="1886884">
                  <a:extLst>
                    <a:ext uri="{9D8B030D-6E8A-4147-A177-3AD203B41FA5}">
                      <a16:colId xmlns:a16="http://schemas.microsoft.com/office/drawing/2014/main" val="20007"/>
                    </a:ext>
                  </a:extLst>
                </a:gridCol>
                <a:gridCol w="401314">
                  <a:extLst>
                    <a:ext uri="{9D8B030D-6E8A-4147-A177-3AD203B41FA5}">
                      <a16:colId xmlns:a16="http://schemas.microsoft.com/office/drawing/2014/main" val="20008"/>
                    </a:ext>
                  </a:extLst>
                </a:gridCol>
              </a:tblGrid>
              <a:tr h="398452">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0"/>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Ignition Type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Flame front</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Flame front</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Point Source</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Point Source</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Point Source</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1"/>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Site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Winthrop #1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Goat #6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8 Mile #1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8 Mile #2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dirty="0">
                          <a:effectLst/>
                        </a:rPr>
                        <a:t>8 Mile #3</a:t>
                      </a:r>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2"/>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Date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6/5/2017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6/7/2017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6/27/2017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6/28/2017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6/29/2017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3"/>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4"/>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MCE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5"/>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CO</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165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149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213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216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216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6"/>
                  </a:ext>
                </a:extLst>
              </a:tr>
              <a:tr h="43398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CO</a:t>
                      </a:r>
                      <a:r>
                        <a:rPr lang="en-US" sz="2400" u="none" strike="noStrike" baseline="-25000">
                          <a:effectLst/>
                        </a:rPr>
                        <a:t>2</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1546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1572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1452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1472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1453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7"/>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CH4</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5.63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4.89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8.32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4.07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7.50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8"/>
                  </a:ext>
                </a:extLst>
              </a:tr>
              <a:tr h="43398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a:t>
                      </a:r>
                      <a:r>
                        <a:rPr lang="en-US" sz="2400" u="none" strike="noStrike" baseline="-25000">
                          <a:effectLst/>
                        </a:rPr>
                        <a:t>2</a:t>
                      </a:r>
                      <a:r>
                        <a:rPr lang="en-US" sz="2400" u="none" strike="noStrike">
                          <a:effectLst/>
                        </a:rPr>
                        <a:t>H</a:t>
                      </a:r>
                      <a:r>
                        <a:rPr lang="en-US" sz="2400" u="none" strike="noStrike" baseline="-25000">
                          <a:effectLst/>
                        </a:rPr>
                        <a:t>6</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1.17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1.88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1.64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09"/>
                  </a:ext>
                </a:extLst>
              </a:tr>
              <a:tr h="43398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a:t>
                      </a:r>
                      <a:r>
                        <a:rPr lang="en-US" sz="2400" u="none" strike="noStrike" baseline="-25000">
                          <a:effectLst/>
                        </a:rPr>
                        <a:t>2</a:t>
                      </a:r>
                      <a:r>
                        <a:rPr lang="en-US" sz="2400" u="none" strike="noStrike">
                          <a:effectLst/>
                        </a:rPr>
                        <a:t>H</a:t>
                      </a:r>
                      <a:r>
                        <a:rPr lang="en-US" sz="2400" u="none" strike="noStrike" baseline="-25000">
                          <a:effectLst/>
                        </a:rPr>
                        <a:t>4</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1.16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1.62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1.33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0"/>
                  </a:ext>
                </a:extLst>
              </a:tr>
              <a:tr h="43398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a:t>
                      </a:r>
                      <a:r>
                        <a:rPr lang="en-US" sz="2400" u="none" strike="noStrike" baseline="-25000">
                          <a:effectLst/>
                        </a:rPr>
                        <a:t>2</a:t>
                      </a:r>
                      <a:r>
                        <a:rPr lang="en-US" sz="2400" u="none" strike="noStrike">
                          <a:effectLst/>
                        </a:rPr>
                        <a:t>H</a:t>
                      </a:r>
                      <a:r>
                        <a:rPr lang="en-US" sz="2400" u="none" strike="noStrike" baseline="-25000">
                          <a:effectLst/>
                        </a:rPr>
                        <a:t>2</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1"/>
                  </a:ext>
                </a:extLst>
              </a:tr>
              <a:tr h="43398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a:t>
                      </a:r>
                      <a:r>
                        <a:rPr lang="en-US" sz="2400" u="none" strike="noStrike" baseline="-25000">
                          <a:effectLst/>
                        </a:rPr>
                        <a:t>3</a:t>
                      </a:r>
                      <a:r>
                        <a:rPr lang="en-US" sz="2400" u="none" strike="noStrike">
                          <a:effectLst/>
                        </a:rPr>
                        <a:t>H</a:t>
                      </a:r>
                      <a:r>
                        <a:rPr lang="en-US" sz="2400" u="none" strike="noStrike" baseline="-25000">
                          <a:effectLst/>
                        </a:rPr>
                        <a:t>8</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0.50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0.40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0.43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0.78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2"/>
                  </a:ext>
                </a:extLst>
              </a:tr>
              <a:tr h="43398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a:t>
                      </a:r>
                      <a:r>
                        <a:rPr lang="en-US" sz="2400" u="none" strike="noStrike" baseline="-25000">
                          <a:effectLst/>
                        </a:rPr>
                        <a:t>3</a:t>
                      </a:r>
                      <a:r>
                        <a:rPr lang="en-US" sz="2400" u="none" strike="noStrike">
                          <a:effectLst/>
                        </a:rPr>
                        <a:t>H</a:t>
                      </a:r>
                      <a:r>
                        <a:rPr lang="en-US" sz="2400" u="none" strike="noStrike" baseline="-25000">
                          <a:effectLst/>
                        </a:rPr>
                        <a:t>6</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0.89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0.78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1.45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0.68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1.20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3"/>
                  </a:ext>
                </a:extLst>
              </a:tr>
              <a:tr h="433980">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a:t>
                      </a:r>
                      <a:r>
                        <a:rPr lang="en-US" sz="2400" u="none" strike="noStrike" baseline="-25000">
                          <a:effectLst/>
                        </a:rPr>
                        <a:t>3</a:t>
                      </a:r>
                      <a:r>
                        <a:rPr lang="en-US" sz="2400" u="none" strike="noStrike">
                          <a:effectLst/>
                        </a:rPr>
                        <a:t>H</a:t>
                      </a:r>
                      <a:r>
                        <a:rPr lang="en-US" sz="2400" u="none" strike="noStrike" baseline="-25000">
                          <a:effectLst/>
                        </a:rPr>
                        <a:t>4</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4"/>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isobutane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5"/>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butane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0.29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0.26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6"/>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trans-2 butene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7"/>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butene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0.31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0.25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8"/>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isobutene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0.20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0.21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0.37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0.30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19"/>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cis-2 butene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0"/>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1,3- butadiene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1"/>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isopentane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2"/>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pentane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0.09</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0.15</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3"/>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cis-2 pentene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0.04</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4"/>
                  </a:ext>
                </a:extLst>
              </a:tr>
              <a:tr h="594441">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1-pentene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0.08</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0.07</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5"/>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gridSpan="2">
                  <a:txBody>
                    <a:bodyPr/>
                    <a:lstStyle/>
                    <a:p>
                      <a:pPr algn="l" fontAlgn="b"/>
                      <a:r>
                        <a:rPr lang="en-US" sz="2400" u="none" strike="noStrike">
                          <a:effectLst/>
                        </a:rPr>
                        <a:t>trans-2 pentene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hMerge="1">
                  <a:txBody>
                    <a:bodyPr/>
                    <a:lstStyle/>
                    <a:p>
                      <a:endParaRPr lang="en-US"/>
                    </a:p>
                  </a:txBody>
                  <a:tcPr/>
                </a:tc>
                <a:tc>
                  <a:txBody>
                    <a:bodyPr/>
                    <a:lstStyle/>
                    <a:p>
                      <a:pPr algn="ctr" fontAlgn="b"/>
                      <a:r>
                        <a:rPr lang="en-US" sz="2400" u="none" strike="noStrike">
                          <a:effectLst/>
                        </a:rPr>
                        <a:t>0.02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0.03</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0.02</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6"/>
                  </a:ext>
                </a:extLst>
              </a:tr>
              <a:tr h="398452">
                <a:tc>
                  <a:txBody>
                    <a:bodyPr/>
                    <a:lstStyle/>
                    <a:p>
                      <a:pPr algn="l" fontAlgn="b"/>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400" u="none" strike="noStrike">
                          <a:effectLst/>
                        </a:rPr>
                        <a:t>hexane</a:t>
                      </a:r>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2400" b="1"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0.01</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0.10</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a:effectLst/>
                        </a:rPr>
                        <a:t>0.06</a:t>
                      </a:r>
                      <a:endParaRPr lang="en-US" sz="2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US" sz="2400" u="none" strike="noStrike" dirty="0">
                          <a:effectLst/>
                        </a:rPr>
                        <a:t>0.09</a:t>
                      </a:r>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7"/>
                  </a:ext>
                </a:extLst>
              </a:tr>
              <a:tr h="36165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28"/>
                  </a:ext>
                </a:extLst>
              </a:tr>
            </a:tbl>
          </a:graphicData>
        </a:graphic>
      </p:graphicFrame>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4086" y="23400634"/>
            <a:ext cx="4805289" cy="42309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5984" y="23392547"/>
            <a:ext cx="4914939" cy="424707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81498" y="9211047"/>
            <a:ext cx="4555085" cy="6211214"/>
          </a:xfrm>
          <a:prstGeom prst="rect">
            <a:avLst/>
          </a:prstGeom>
        </p:spPr>
      </p:pic>
      <p:graphicFrame>
        <p:nvGraphicFramePr>
          <p:cNvPr id="30" name="Chart 29"/>
          <p:cNvGraphicFramePr>
            <a:graphicFrameLocks noGrp="1"/>
          </p:cNvGraphicFramePr>
          <p:nvPr>
            <p:extLst>
              <p:ext uri="{D42A27DB-BD31-4B8C-83A1-F6EECF244321}">
                <p14:modId xmlns:p14="http://schemas.microsoft.com/office/powerpoint/2010/main" val="138894791"/>
              </p:ext>
            </p:extLst>
          </p:nvPr>
        </p:nvGraphicFramePr>
        <p:xfrm>
          <a:off x="27500315" y="9728394"/>
          <a:ext cx="4952999" cy="367435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1" name="Chart 30"/>
          <p:cNvGraphicFramePr>
            <a:graphicFrameLocks noGrp="1"/>
          </p:cNvGraphicFramePr>
          <p:nvPr>
            <p:extLst>
              <p:ext uri="{D42A27DB-BD31-4B8C-83A1-F6EECF244321}">
                <p14:modId xmlns:p14="http://schemas.microsoft.com/office/powerpoint/2010/main" val="1929173080"/>
              </p:ext>
            </p:extLst>
          </p:nvPr>
        </p:nvGraphicFramePr>
        <p:xfrm>
          <a:off x="32594575" y="9728394"/>
          <a:ext cx="5039286" cy="368361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2" name="Chart 31"/>
          <p:cNvGraphicFramePr>
            <a:graphicFrameLocks noGrp="1"/>
          </p:cNvGraphicFramePr>
          <p:nvPr>
            <p:extLst>
              <p:ext uri="{D42A27DB-BD31-4B8C-83A1-F6EECF244321}">
                <p14:modId xmlns:p14="http://schemas.microsoft.com/office/powerpoint/2010/main" val="773418574"/>
              </p:ext>
            </p:extLst>
          </p:nvPr>
        </p:nvGraphicFramePr>
        <p:xfrm>
          <a:off x="37775122" y="9675230"/>
          <a:ext cx="5039286" cy="3700029"/>
        </p:xfrm>
        <a:graphic>
          <a:graphicData uri="http://schemas.openxmlformats.org/drawingml/2006/chart">
            <c:chart xmlns:c="http://schemas.openxmlformats.org/drawingml/2006/chart" xmlns:r="http://schemas.openxmlformats.org/officeDocument/2006/relationships" r:id="rId12"/>
          </a:graphicData>
        </a:graphic>
      </p:graphicFrame>
      <p:pic>
        <p:nvPicPr>
          <p:cNvPr id="29" name="Picture 4" descr="SERD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81368" y="35490052"/>
            <a:ext cx="5596113" cy="14700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24618" y="28238342"/>
            <a:ext cx="7195077" cy="5419726"/>
          </a:xfrm>
          <a:prstGeom prst="rect">
            <a:avLst/>
          </a:prstGeom>
        </p:spPr>
      </p:pic>
      <p:graphicFrame>
        <p:nvGraphicFramePr>
          <p:cNvPr id="33" name="Chart 32"/>
          <p:cNvGraphicFramePr>
            <a:graphicFrameLocks/>
          </p:cNvGraphicFramePr>
          <p:nvPr>
            <p:extLst>
              <p:ext uri="{D42A27DB-BD31-4B8C-83A1-F6EECF244321}">
                <p14:modId xmlns:p14="http://schemas.microsoft.com/office/powerpoint/2010/main" val="2489203331"/>
              </p:ext>
            </p:extLst>
          </p:nvPr>
        </p:nvGraphicFramePr>
        <p:xfrm>
          <a:off x="14695223" y="21607678"/>
          <a:ext cx="7175333" cy="5419725"/>
        </p:xfrm>
        <a:graphic>
          <a:graphicData uri="http://schemas.openxmlformats.org/drawingml/2006/chart">
            <c:chart xmlns:c="http://schemas.openxmlformats.org/drawingml/2006/chart" xmlns:r="http://schemas.openxmlformats.org/officeDocument/2006/relationships" r:id="rId15"/>
          </a:graphicData>
        </a:graphic>
      </p:graphicFrame>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1144760" y="4122117"/>
            <a:ext cx="4503296" cy="4618260"/>
          </a:xfrm>
          <a:prstGeom prst="rect">
            <a:avLst/>
          </a:prstGeom>
        </p:spPr>
      </p:pic>
      <p:sp>
        <p:nvSpPr>
          <p:cNvPr id="16" name="TextBox 15"/>
          <p:cNvSpPr txBox="1"/>
          <p:nvPr/>
        </p:nvSpPr>
        <p:spPr>
          <a:xfrm>
            <a:off x="22307818" y="29439404"/>
            <a:ext cx="3428765" cy="2677656"/>
          </a:xfrm>
          <a:prstGeom prst="rect">
            <a:avLst/>
          </a:prstGeom>
          <a:noFill/>
        </p:spPr>
        <p:txBody>
          <a:bodyPr wrap="square" rtlCol="0">
            <a:spAutoFit/>
          </a:bodyPr>
          <a:lstStyle/>
          <a:p>
            <a:r>
              <a:rPr lang="en-US" sz="2800" dirty="0"/>
              <a:t>Figure 3. Infrared image of advancing smoldering front through the pine duff on Winthrop prescribed fire plot.</a:t>
            </a:r>
          </a:p>
        </p:txBody>
      </p:sp>
      <p:sp>
        <p:nvSpPr>
          <p:cNvPr id="17" name="TextBox 16"/>
          <p:cNvSpPr txBox="1"/>
          <p:nvPr/>
        </p:nvSpPr>
        <p:spPr>
          <a:xfrm>
            <a:off x="2247770" y="27863726"/>
            <a:ext cx="10789045" cy="1815882"/>
          </a:xfrm>
          <a:prstGeom prst="rect">
            <a:avLst/>
          </a:prstGeom>
          <a:noFill/>
        </p:spPr>
        <p:txBody>
          <a:bodyPr wrap="square" rtlCol="0">
            <a:spAutoFit/>
          </a:bodyPr>
          <a:lstStyle/>
          <a:p>
            <a:r>
              <a:rPr lang="en-US" sz="2800" dirty="0"/>
              <a:t>Figure 1. Plot setup showing the installation of the thermocouple probes before and after burn. The silver insulated lines connect the thermocouples to the data loggers, which are in buried insulated cases.</a:t>
            </a:r>
          </a:p>
        </p:txBody>
      </p:sp>
      <p:sp>
        <p:nvSpPr>
          <p:cNvPr id="19" name="TextBox 18"/>
          <p:cNvSpPr txBox="1"/>
          <p:nvPr/>
        </p:nvSpPr>
        <p:spPr>
          <a:xfrm>
            <a:off x="29354584" y="31707784"/>
            <a:ext cx="12542052" cy="2646878"/>
          </a:xfrm>
          <a:prstGeom prst="rect">
            <a:avLst/>
          </a:prstGeom>
          <a:solidFill>
            <a:schemeClr val="bg1">
              <a:alpha val="46000"/>
            </a:schemeClr>
          </a:solidFill>
          <a:ln w="6350">
            <a:solidFill>
              <a:schemeClr val="accent3">
                <a:lumMod val="50000"/>
              </a:schemeClr>
            </a:solidFill>
          </a:ln>
        </p:spPr>
        <p:txBody>
          <a:bodyPr wrap="square" lIns="182880" tIns="182880" rIns="182880" bIns="182880" rtlCol="0">
            <a:spAutoFit/>
          </a:bodyPr>
          <a:lstStyle/>
          <a:p>
            <a:r>
              <a:rPr lang="en-US" sz="3600" b="1" i="1" dirty="0"/>
              <a:t>Conclusion</a:t>
            </a:r>
          </a:p>
          <a:p>
            <a:r>
              <a:rPr lang="en-US" sz="2800" dirty="0"/>
              <a:t>A set of smoldering emission factors and MCE was produced for pine duff in the field with two ignition methods. This data will be combined with fuel characteristics, behavior and combustion measurements to enhance an understanding of the smoldering process.</a:t>
            </a:r>
          </a:p>
        </p:txBody>
      </p:sp>
      <p:sp>
        <p:nvSpPr>
          <p:cNvPr id="24" name="TextBox 23"/>
          <p:cNvSpPr txBox="1"/>
          <p:nvPr/>
        </p:nvSpPr>
        <p:spPr>
          <a:xfrm>
            <a:off x="29253036" y="35717257"/>
            <a:ext cx="9943748" cy="1015663"/>
          </a:xfrm>
          <a:prstGeom prst="rect">
            <a:avLst/>
          </a:prstGeom>
          <a:noFill/>
        </p:spPr>
        <p:txBody>
          <a:bodyPr wrap="none" rtlCol="0">
            <a:spAutoFit/>
          </a:bodyPr>
          <a:lstStyle/>
          <a:p>
            <a:r>
              <a:rPr lang="en-US" sz="6000" dirty="0"/>
              <a:t>contact: sbaker03@fs.fed.us</a:t>
            </a:r>
          </a:p>
        </p:txBody>
      </p:sp>
      <p:sp>
        <p:nvSpPr>
          <p:cNvPr id="34" name="TextBox 33"/>
          <p:cNvSpPr txBox="1"/>
          <p:nvPr/>
        </p:nvSpPr>
        <p:spPr>
          <a:xfrm>
            <a:off x="14558432" y="20310260"/>
            <a:ext cx="2411238" cy="830997"/>
          </a:xfrm>
          <a:prstGeom prst="rect">
            <a:avLst/>
          </a:prstGeom>
          <a:noFill/>
        </p:spPr>
        <p:txBody>
          <a:bodyPr wrap="none" rtlCol="0">
            <a:spAutoFit/>
          </a:bodyPr>
          <a:lstStyle/>
          <a:p>
            <a:r>
              <a:rPr lang="en-US" sz="4800" b="1" i="1" dirty="0"/>
              <a:t>Results</a:t>
            </a:r>
          </a:p>
        </p:txBody>
      </p:sp>
      <p:sp>
        <p:nvSpPr>
          <p:cNvPr id="35" name="TextBox 34"/>
          <p:cNvSpPr txBox="1"/>
          <p:nvPr/>
        </p:nvSpPr>
        <p:spPr>
          <a:xfrm>
            <a:off x="22213197" y="22703782"/>
            <a:ext cx="3523386" cy="3108543"/>
          </a:xfrm>
          <a:prstGeom prst="rect">
            <a:avLst/>
          </a:prstGeom>
          <a:noFill/>
        </p:spPr>
        <p:txBody>
          <a:bodyPr wrap="square" rtlCol="0">
            <a:spAutoFit/>
          </a:bodyPr>
          <a:lstStyle/>
          <a:p>
            <a:r>
              <a:rPr lang="en-US" sz="2800" dirty="0"/>
              <a:t>Figure 2. Results from a multi-depth thermocouple probe. This was installed on single the tree #1 plot. There were four on each plot.</a:t>
            </a:r>
          </a:p>
        </p:txBody>
      </p:sp>
      <p:sp>
        <p:nvSpPr>
          <p:cNvPr id="5" name="Rectangle 4"/>
          <p:cNvSpPr/>
          <p:nvPr/>
        </p:nvSpPr>
        <p:spPr>
          <a:xfrm>
            <a:off x="2015124" y="30188113"/>
            <a:ext cx="11316976" cy="3508653"/>
          </a:xfrm>
          <a:prstGeom prst="rect">
            <a:avLst/>
          </a:prstGeom>
          <a:solidFill>
            <a:schemeClr val="bg1">
              <a:alpha val="45000"/>
            </a:schemeClr>
          </a:solidFill>
          <a:ln>
            <a:solidFill>
              <a:schemeClr val="accent3">
                <a:lumMod val="50000"/>
              </a:schemeClr>
            </a:solidFill>
          </a:ln>
        </p:spPr>
        <p:txBody>
          <a:bodyPr wrap="square" lIns="182880" tIns="182880" rIns="182880" bIns="182880">
            <a:spAutoFit/>
          </a:bodyPr>
          <a:lstStyle/>
          <a:p>
            <a:r>
              <a:rPr lang="en-US" sz="3600" b="1" i="1" dirty="0"/>
              <a:t>Plots</a:t>
            </a:r>
          </a:p>
          <a:p>
            <a:r>
              <a:rPr lang="en-US" sz="2800" dirty="0"/>
              <a:t>Each measurement plot had a similar setup with 4 probes at corners of a square with thermocouples at various depths and a data logger to record the temperature measurements at various depths in the duff. The emissions samples were taken inside of this square area.  An infrared camera was set up above the some of the plots to observe propagation and spread pattern of the smoldering front.</a:t>
            </a:r>
          </a:p>
        </p:txBody>
      </p:sp>
      <p:sp>
        <p:nvSpPr>
          <p:cNvPr id="12" name="Rectangle 11"/>
          <p:cNvSpPr/>
          <p:nvPr/>
        </p:nvSpPr>
        <p:spPr>
          <a:xfrm>
            <a:off x="14558432" y="16182678"/>
            <a:ext cx="11370114" cy="3262432"/>
          </a:xfrm>
          <a:prstGeom prst="rect">
            <a:avLst/>
          </a:prstGeom>
          <a:solidFill>
            <a:schemeClr val="bg1">
              <a:alpha val="45000"/>
            </a:schemeClr>
          </a:solidFill>
          <a:ln w="6350">
            <a:solidFill>
              <a:schemeClr val="accent3">
                <a:lumMod val="50000"/>
              </a:schemeClr>
            </a:solidFill>
          </a:ln>
        </p:spPr>
        <p:txBody>
          <a:bodyPr wrap="square" lIns="274320" tIns="274320" rIns="274320" bIns="274320">
            <a:spAutoFit/>
          </a:bodyPr>
          <a:lstStyle/>
          <a:p>
            <a:r>
              <a:rPr lang="en-US" sz="3600" b="1" i="1" dirty="0">
                <a:latin typeface="Arial" pitchFamily="34" charset="0"/>
                <a:cs typeface="Arial" pitchFamily="34" charset="0"/>
              </a:rPr>
              <a:t>Emissions Analysis</a:t>
            </a:r>
          </a:p>
          <a:p>
            <a:r>
              <a:rPr lang="en-US" sz="2800" dirty="0">
                <a:latin typeface="Arial" pitchFamily="34" charset="0"/>
                <a:cs typeface="Arial" pitchFamily="34" charset="0"/>
              </a:rPr>
              <a:t>The canisters were analyzed with an Agilent 7890A gas chromatograph with two FID detectors. A 0.53mm x 30 m AlSO</a:t>
            </a:r>
            <a:r>
              <a:rPr lang="en-US" sz="2800" baseline="-25000" dirty="0">
                <a:latin typeface="Arial" pitchFamily="34" charset="0"/>
                <a:cs typeface="Arial" pitchFamily="34" charset="0"/>
              </a:rPr>
              <a:t>4</a:t>
            </a:r>
            <a:r>
              <a:rPr lang="en-US" sz="2800" dirty="0">
                <a:latin typeface="Arial" pitchFamily="34" charset="0"/>
                <a:cs typeface="Arial" pitchFamily="34" charset="0"/>
              </a:rPr>
              <a:t> PLOT column for CH</a:t>
            </a:r>
            <a:r>
              <a:rPr lang="en-US" sz="2800" baseline="-25000" dirty="0">
                <a:latin typeface="Arial" pitchFamily="34" charset="0"/>
                <a:cs typeface="Arial" pitchFamily="34" charset="0"/>
              </a:rPr>
              <a:t>4</a:t>
            </a:r>
            <a:r>
              <a:rPr lang="en-US" sz="2800" dirty="0">
                <a:latin typeface="Arial" pitchFamily="34" charset="0"/>
                <a:cs typeface="Arial" pitchFamily="34" charset="0"/>
              </a:rPr>
              <a:t>, and C</a:t>
            </a:r>
            <a:r>
              <a:rPr lang="en-US" sz="2800" baseline="-25000" dirty="0">
                <a:latin typeface="Arial" pitchFamily="34" charset="0"/>
                <a:cs typeface="Arial" pitchFamily="34" charset="0"/>
              </a:rPr>
              <a:t>2</a:t>
            </a:r>
            <a:r>
              <a:rPr lang="en-US" sz="2800" dirty="0">
                <a:latin typeface="Arial" pitchFamily="34" charset="0"/>
                <a:cs typeface="Arial" pitchFamily="34" charset="0"/>
              </a:rPr>
              <a:t>-C</a:t>
            </a:r>
            <a:r>
              <a:rPr lang="en-US" sz="2800" baseline="-25000" dirty="0">
                <a:latin typeface="Arial" pitchFamily="34" charset="0"/>
                <a:cs typeface="Arial" pitchFamily="34" charset="0"/>
              </a:rPr>
              <a:t>6</a:t>
            </a:r>
            <a:r>
              <a:rPr lang="en-US" sz="2800" dirty="0">
                <a:latin typeface="Arial" pitchFamily="34" charset="0"/>
                <a:cs typeface="Arial" pitchFamily="34" charset="0"/>
              </a:rPr>
              <a:t> hydrocarbons, and a 1/8” x 2 m </a:t>
            </a:r>
            <a:r>
              <a:rPr lang="en-US" sz="2800" dirty="0" err="1">
                <a:latin typeface="Arial" pitchFamily="34" charset="0"/>
                <a:cs typeface="Arial" pitchFamily="34" charset="0"/>
              </a:rPr>
              <a:t>Carbosphere</a:t>
            </a:r>
            <a:r>
              <a:rPr lang="en-US" sz="2800" dirty="0">
                <a:latin typeface="Arial" pitchFamily="34" charset="0"/>
                <a:cs typeface="Arial" pitchFamily="34" charset="0"/>
              </a:rPr>
              <a:t> packed column with a </a:t>
            </a:r>
            <a:r>
              <a:rPr lang="en-US" sz="2800" dirty="0" err="1">
                <a:latin typeface="Arial" pitchFamily="34" charset="0"/>
                <a:cs typeface="Arial" pitchFamily="34" charset="0"/>
              </a:rPr>
              <a:t>methanizer</a:t>
            </a:r>
            <a:r>
              <a:rPr lang="en-US" sz="2800" dirty="0">
                <a:latin typeface="Arial" pitchFamily="34" charset="0"/>
                <a:cs typeface="Arial" pitchFamily="34" charset="0"/>
              </a:rPr>
              <a:t> was used for analysis of CO and CO</a:t>
            </a:r>
            <a:r>
              <a:rPr lang="en-US" sz="2800" baseline="-25000" dirty="0">
                <a:latin typeface="Arial" pitchFamily="34" charset="0"/>
                <a:cs typeface="Arial" pitchFamily="34" charset="0"/>
              </a:rPr>
              <a:t>2</a:t>
            </a:r>
            <a:r>
              <a:rPr lang="en-US" sz="2800" dirty="0">
                <a:latin typeface="Arial" pitchFamily="34" charset="0"/>
                <a:cs typeface="Arial" pitchFamily="34" charset="0"/>
              </a:rPr>
              <a:t>.</a:t>
            </a:r>
          </a:p>
        </p:txBody>
      </p:sp>
      <p:sp>
        <p:nvSpPr>
          <p:cNvPr id="11" name="TextBox 10"/>
          <p:cNvSpPr txBox="1"/>
          <p:nvPr/>
        </p:nvSpPr>
        <p:spPr>
          <a:xfrm>
            <a:off x="33969402" y="9159796"/>
            <a:ext cx="2101281" cy="523220"/>
          </a:xfrm>
          <a:prstGeom prst="rect">
            <a:avLst/>
          </a:prstGeom>
          <a:noFill/>
        </p:spPr>
        <p:txBody>
          <a:bodyPr wrap="none" rtlCol="0">
            <a:spAutoFit/>
          </a:bodyPr>
          <a:lstStyle/>
          <a:p>
            <a:r>
              <a:rPr lang="en-US" sz="2800" b="1" dirty="0"/>
              <a:t>Single Tree</a:t>
            </a:r>
          </a:p>
        </p:txBody>
      </p:sp>
      <p:sp>
        <p:nvSpPr>
          <p:cNvPr id="36" name="TextBox 35"/>
          <p:cNvSpPr txBox="1"/>
          <p:nvPr/>
        </p:nvSpPr>
        <p:spPr>
          <a:xfrm>
            <a:off x="33656083" y="3819186"/>
            <a:ext cx="2800767" cy="523220"/>
          </a:xfrm>
          <a:prstGeom prst="rect">
            <a:avLst/>
          </a:prstGeom>
          <a:noFill/>
        </p:spPr>
        <p:txBody>
          <a:bodyPr wrap="none" rtlCol="0">
            <a:spAutoFit/>
          </a:bodyPr>
          <a:lstStyle/>
          <a:p>
            <a:r>
              <a:rPr lang="en-US" sz="2800" b="1" dirty="0"/>
              <a:t>Prescribed Fire</a:t>
            </a:r>
          </a:p>
        </p:txBody>
      </p:sp>
    </p:spTree>
    <p:extLst>
      <p:ext uri="{BB962C8B-B14F-4D97-AF65-F5344CB8AC3E}">
        <p14:creationId xmlns:p14="http://schemas.microsoft.com/office/powerpoint/2010/main" val="2450343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17929</TotalTime>
  <Words>1192</Words>
  <Application>Microsoft Office PowerPoint</Application>
  <PresentationFormat>Custom</PresentationFormat>
  <Paragraphs>213</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Forest Fire Smoldering Emissions from Ponderosa Pine Duff in Central Washington</vt:lpstr>
    </vt:vector>
  </TitlesOfParts>
  <Company>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A.J.Soja</dc:creator>
  <cp:lastModifiedBy>Baker, Steve- FS</cp:lastModifiedBy>
  <cp:revision>783</cp:revision>
  <cp:lastPrinted>2013-12-05T20:47:58Z</cp:lastPrinted>
  <dcterms:created xsi:type="dcterms:W3CDTF">2009-12-10T02:11:12Z</dcterms:created>
  <dcterms:modified xsi:type="dcterms:W3CDTF">2021-10-27T16:01:52Z</dcterms:modified>
</cp:coreProperties>
</file>