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4"/>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6858000" cx="9144000"/>
  <p:notesSz cx="6858000" cy="9144000"/>
  <p:embeddedFontLst>
    <p:embeddedFont>
      <p:font typeface="Lato"/>
      <p:regular r:id="rId30"/>
      <p:bold r:id="rId31"/>
      <p:italic r:id="rId32"/>
      <p:boldItalic r:id="rId33"/>
    </p:embeddedFont>
    <p:embeddedFont>
      <p:font typeface="Helvetica Neue"/>
      <p:regular r:id="rId34"/>
      <p:bold r:id="rId35"/>
      <p:italic r:id="rId36"/>
      <p:boldItalic r:id="rId37"/>
    </p:embeddedFont>
    <p:embeddedFont>
      <p:font typeface="Helvetica Neue Light"/>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Light-italic.fntdata"/><Relationship Id="rId20" Type="http://schemas.openxmlformats.org/officeDocument/2006/relationships/slide" Target="slides/slide14.xml"/><Relationship Id="rId41" Type="http://schemas.openxmlformats.org/officeDocument/2006/relationships/font" Target="fonts/HelveticaNeueLight-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5.xml"/><Relationship Id="rId33" Type="http://schemas.openxmlformats.org/officeDocument/2006/relationships/font" Target="fonts/Lato-boldItalic.fntdata"/><Relationship Id="rId10" Type="http://schemas.openxmlformats.org/officeDocument/2006/relationships/slide" Target="slides/slide4.xml"/><Relationship Id="rId32" Type="http://schemas.openxmlformats.org/officeDocument/2006/relationships/font" Target="fonts/Lato-italic.fntdata"/><Relationship Id="rId13" Type="http://schemas.openxmlformats.org/officeDocument/2006/relationships/slide" Target="slides/slide7.xml"/><Relationship Id="rId35" Type="http://schemas.openxmlformats.org/officeDocument/2006/relationships/font" Target="fonts/HelveticaNeue-bold.fntdata"/><Relationship Id="rId12" Type="http://schemas.openxmlformats.org/officeDocument/2006/relationships/slide" Target="slides/slide6.xml"/><Relationship Id="rId34" Type="http://schemas.openxmlformats.org/officeDocument/2006/relationships/font" Target="fonts/HelveticaNeue-regular.fntdata"/><Relationship Id="rId15" Type="http://schemas.openxmlformats.org/officeDocument/2006/relationships/slide" Target="slides/slide9.xml"/><Relationship Id="rId37" Type="http://schemas.openxmlformats.org/officeDocument/2006/relationships/font" Target="fonts/HelveticaNeue-boldItalic.fntdata"/><Relationship Id="rId14" Type="http://schemas.openxmlformats.org/officeDocument/2006/relationships/slide" Target="slides/slide8.xml"/><Relationship Id="rId36" Type="http://schemas.openxmlformats.org/officeDocument/2006/relationships/font" Target="fonts/HelveticaNeue-italic.fntdata"/><Relationship Id="rId17" Type="http://schemas.openxmlformats.org/officeDocument/2006/relationships/slide" Target="slides/slide11.xml"/><Relationship Id="rId39" Type="http://schemas.openxmlformats.org/officeDocument/2006/relationships/font" Target="fonts/HelveticaNeueLight-bold.fntdata"/><Relationship Id="rId16" Type="http://schemas.openxmlformats.org/officeDocument/2006/relationships/slide" Target="slides/slide10.xml"/><Relationship Id="rId38" Type="http://schemas.openxmlformats.org/officeDocument/2006/relationships/font" Target="fonts/HelveticaNeueLight-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7059e262ef_1_7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g7059e262ef_1_74:notes"/>
          <p:cNvSpPr/>
          <p:nvPr>
            <p:ph idx="2" type="sldImg"/>
          </p:nvPr>
        </p:nvSpPr>
        <p:spPr>
          <a:xfrm>
            <a:off x="1714500" y="685800"/>
            <a:ext cx="3429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11d1b9c27c_0_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11d1b9c27c_0_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g111d1b9c27c_0_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e-DE"/>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11d1b9c27c_0_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11d1b9c27c_0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g111d1b9c27c_0_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e-DE"/>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0fc309650e_0_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0fc309650e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g10fc309650e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0fc309650e_0_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10fc309650e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g10fc309650e_0_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116271f066_1_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116271f066_1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g1116271f066_1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116271f066_1_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1116271f066_1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g1116271f066_1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e-DE"/>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116271f066_1_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116271f066_1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g1116271f066_1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e-DE"/>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116271f066_1_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1116271f066_1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g1116271f066_1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e-DE"/>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116271f066_0_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1116271f066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g1116271f066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e-DE"/>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12e88943cd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112e88943c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g112e88943cd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e-DE"/>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704e814fa3_6_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704e814fa3_6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g704e814fa3_6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12e88943cd_0_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112e88943cd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g112e88943cd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e-DE"/>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12e88943cd_0_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112e88943cd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g112e88943cd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e-DE"/>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0fc309650e_0_2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10fc309650e_0_2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g10fc309650e_0_2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0fc309650e_0_2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10fc309650e_0_2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g10fc309650e_0_2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0fc309650e_0_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0fc309650e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g10fc309650e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0fc309650e_0_20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0fc309650e_0_20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g10fc309650e_0_20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e-DE"/>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116271f066_0_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116271f066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g1116271f066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e-DE"/>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11d1b9c27c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11d1b9c27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g111d1b9c27c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e-DE"/>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11d1b9c27c_0_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11d1b9c27c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43" name="Google Shape;243;g111d1b9c27c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e-D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116271f066_0_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116271f066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g1116271f066_0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e-DE"/>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11d1b9c27c_0_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11d1b9c27c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g111d1b9c27c_0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e-D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2"/>
          <p:cNvSpPr txBox="1"/>
          <p:nvPr>
            <p:ph type="ctrTitle"/>
          </p:nvPr>
        </p:nvSpPr>
        <p:spPr>
          <a:xfrm>
            <a:off x="742950" y="2191900"/>
            <a:ext cx="77724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
          <p:cNvSpPr txBox="1"/>
          <p:nvPr>
            <p:ph idx="1" type="subTitle"/>
          </p:nvPr>
        </p:nvSpPr>
        <p:spPr>
          <a:xfrm>
            <a:off x="1143000" y="4698124"/>
            <a:ext cx="6858000" cy="1537138"/>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rgbClr val="7F7F7F"/>
              </a:buClr>
              <a:buSzPts val="2400"/>
              <a:buFont typeface="Calibri"/>
              <a:buNone/>
              <a:defRPr sz="2400">
                <a:solidFill>
                  <a:srgbClr val="7F7F7F"/>
                </a:solidFill>
                <a:latin typeface="Calibri"/>
                <a:ea typeface="Calibri"/>
                <a:cs typeface="Calibri"/>
                <a:sym typeface="Calibri"/>
              </a:defRPr>
            </a:lvl1pPr>
            <a:lvl2pPr lvl="1" algn="ctr">
              <a:lnSpc>
                <a:spcPct val="90000"/>
              </a:lnSpc>
              <a:spcBef>
                <a:spcPts val="500"/>
              </a:spcBef>
              <a:spcAft>
                <a:spcPts val="0"/>
              </a:spcAft>
              <a:buClr>
                <a:schemeClr val="dk1"/>
              </a:buClr>
              <a:buSzPts val="2000"/>
              <a:buFont typeface="Calibri"/>
              <a:buNone/>
              <a:defRPr sz="2000"/>
            </a:lvl2pPr>
            <a:lvl3pPr lvl="2" algn="ctr">
              <a:lnSpc>
                <a:spcPct val="90000"/>
              </a:lnSpc>
              <a:spcBef>
                <a:spcPts val="500"/>
              </a:spcBef>
              <a:spcAft>
                <a:spcPts val="0"/>
              </a:spcAft>
              <a:buClr>
                <a:schemeClr val="dk1"/>
              </a:buClr>
              <a:buSzPts val="1800"/>
              <a:buFont typeface="Calibri"/>
              <a:buNone/>
              <a:defRPr sz="1800"/>
            </a:lvl3pPr>
            <a:lvl4pPr lvl="3" algn="ctr">
              <a:lnSpc>
                <a:spcPct val="90000"/>
              </a:lnSpc>
              <a:spcBef>
                <a:spcPts val="500"/>
              </a:spcBef>
              <a:spcAft>
                <a:spcPts val="0"/>
              </a:spcAft>
              <a:buClr>
                <a:schemeClr val="dk1"/>
              </a:buClr>
              <a:buSzPts val="1600"/>
              <a:buFont typeface="Calibri"/>
              <a:buNone/>
              <a:defRPr sz="1600"/>
            </a:lvl4pPr>
            <a:lvl5pPr lvl="4" algn="ctr">
              <a:lnSpc>
                <a:spcPct val="90000"/>
              </a:lnSpc>
              <a:spcBef>
                <a:spcPts val="500"/>
              </a:spcBef>
              <a:spcAft>
                <a:spcPts val="0"/>
              </a:spcAft>
              <a:buClr>
                <a:schemeClr val="dk1"/>
              </a:buClr>
              <a:buSzPts val="1600"/>
              <a:buFont typeface="Calibri"/>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2"/>
          <p:cNvSpPr txBox="1"/>
          <p:nvPr>
            <p:ph idx="10" type="dt"/>
          </p:nvPr>
        </p:nvSpPr>
        <p:spPr>
          <a:xfrm>
            <a:off x="628650" y="649287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1" type="ftr"/>
          </p:nvPr>
        </p:nvSpPr>
        <p:spPr>
          <a:xfrm>
            <a:off x="3028950" y="6492875"/>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2" type="sldNum"/>
          </p:nvPr>
        </p:nvSpPr>
        <p:spPr>
          <a:xfrm>
            <a:off x="6457950" y="6492875"/>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74" name="Shape 74"/>
        <p:cNvGrpSpPr/>
        <p:nvPr/>
      </p:nvGrpSpPr>
      <p:grpSpPr>
        <a:xfrm>
          <a:off x="0" y="0"/>
          <a:ext cx="0" cy="0"/>
          <a:chOff x="0" y="0"/>
          <a:chExt cx="0" cy="0"/>
        </a:xfrm>
      </p:grpSpPr>
      <p:sp>
        <p:nvSpPr>
          <p:cNvPr id="75" name="Google Shape;75;p11"/>
          <p:cNvSpPr txBox="1"/>
          <p:nvPr>
            <p:ph type="title"/>
          </p:nvPr>
        </p:nvSpPr>
        <p:spPr>
          <a:xfrm>
            <a:off x="1093076" y="0"/>
            <a:ext cx="7422274" cy="80152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1"/>
          <p:cNvSpPr txBox="1"/>
          <p:nvPr>
            <p:ph idx="1" type="body"/>
          </p:nvPr>
        </p:nvSpPr>
        <p:spPr>
          <a:xfrm rot="5400000">
            <a:off x="2028496" y="-359323"/>
            <a:ext cx="5087007"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1"/>
          <p:cNvSpPr txBox="1"/>
          <p:nvPr>
            <p:ph idx="10" type="dt"/>
          </p:nvPr>
        </p:nvSpPr>
        <p:spPr>
          <a:xfrm>
            <a:off x="628650" y="649287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ph idx="11" type="ftr"/>
          </p:nvPr>
        </p:nvSpPr>
        <p:spPr>
          <a:xfrm>
            <a:off x="3028950" y="6492875"/>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1"/>
          <p:cNvSpPr txBox="1"/>
          <p:nvPr>
            <p:ph idx="12" type="sldNum"/>
          </p:nvPr>
        </p:nvSpPr>
        <p:spPr>
          <a:xfrm>
            <a:off x="6457950" y="6492875"/>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verticale e testo" type="vertTitleAndTx">
  <p:cSld name="VERTICAL_TITLE_AND_VERTICAL_TEXT">
    <p:spTree>
      <p:nvGrpSpPr>
        <p:cNvPr id="80" name="Shape 80"/>
        <p:cNvGrpSpPr/>
        <p:nvPr/>
      </p:nvGrpSpPr>
      <p:grpSpPr>
        <a:xfrm>
          <a:off x="0" y="0"/>
          <a:ext cx="0" cy="0"/>
          <a:chOff x="0" y="0"/>
          <a:chExt cx="0" cy="0"/>
        </a:xfrm>
      </p:grpSpPr>
      <p:sp>
        <p:nvSpPr>
          <p:cNvPr id="81" name="Google Shape;81;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2"/>
          <p:cNvSpPr txBox="1"/>
          <p:nvPr>
            <p:ph idx="10" type="dt"/>
          </p:nvPr>
        </p:nvSpPr>
        <p:spPr>
          <a:xfrm>
            <a:off x="628650" y="649287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idx="11" type="ftr"/>
          </p:nvPr>
        </p:nvSpPr>
        <p:spPr>
          <a:xfrm>
            <a:off x="3028950" y="6492875"/>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2"/>
          <p:cNvSpPr txBox="1"/>
          <p:nvPr>
            <p:ph idx="12" type="sldNum"/>
          </p:nvPr>
        </p:nvSpPr>
        <p:spPr>
          <a:xfrm>
            <a:off x="6457950" y="6492875"/>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1" type="tx">
  <p:cSld name="TITLE_AND_BODY">
    <p:bg>
      <p:bgPr>
        <a:blipFill>
          <a:blip r:embed="rId2">
            <a:alphaModFix/>
          </a:blip>
          <a:stretch>
            <a:fillRect/>
          </a:stretch>
        </a:blipFill>
      </p:bgPr>
    </p:bg>
    <p:spTree>
      <p:nvGrpSpPr>
        <p:cNvPr id="86" name="Shape 86"/>
        <p:cNvGrpSpPr/>
        <p:nvPr/>
      </p:nvGrpSpPr>
      <p:grpSpPr>
        <a:xfrm>
          <a:off x="0" y="0"/>
          <a:ext cx="0" cy="0"/>
          <a:chOff x="0" y="0"/>
          <a:chExt cx="0" cy="0"/>
        </a:xfrm>
      </p:grpSpPr>
      <p:pic>
        <p:nvPicPr>
          <p:cNvPr descr="Picture 2" id="87" name="Google Shape;87;p13"/>
          <p:cNvPicPr preferRelativeResize="0"/>
          <p:nvPr/>
        </p:nvPicPr>
        <p:blipFill rotWithShape="1">
          <a:blip r:embed="rId3">
            <a:alphaModFix/>
          </a:blip>
          <a:srcRect b="0" l="0" r="0" t="0"/>
          <a:stretch/>
        </p:blipFill>
        <p:spPr>
          <a:xfrm>
            <a:off x="7529513" y="6525521"/>
            <a:ext cx="445989" cy="156818"/>
          </a:xfrm>
          <a:prstGeom prst="rect">
            <a:avLst/>
          </a:prstGeom>
          <a:noFill/>
          <a:ln>
            <a:noFill/>
          </a:ln>
        </p:spPr>
      </p:pic>
      <p:sp>
        <p:nvSpPr>
          <p:cNvPr id="88" name="Google Shape;88;p13"/>
          <p:cNvSpPr txBox="1"/>
          <p:nvPr/>
        </p:nvSpPr>
        <p:spPr>
          <a:xfrm>
            <a:off x="7479506" y="6688584"/>
            <a:ext cx="546000" cy="212100"/>
          </a:xfrm>
          <a:prstGeom prst="rect">
            <a:avLst/>
          </a:prstGeom>
          <a:noFill/>
          <a:ln>
            <a:noFill/>
          </a:ln>
        </p:spPr>
        <p:txBody>
          <a:bodyPr anchorCtr="0" anchor="t" bIns="38100" lIns="38100" spcFirstLastPara="1" rIns="38100" wrap="square" tIns="38100">
            <a:noAutofit/>
          </a:bodyPr>
          <a:lstStyle/>
          <a:p>
            <a:pPr indent="0" lvl="0" marL="0" marR="0" rtl="0" algn="ctr">
              <a:lnSpc>
                <a:spcPct val="100000"/>
              </a:lnSpc>
              <a:spcBef>
                <a:spcPts val="0"/>
              </a:spcBef>
              <a:spcAft>
                <a:spcPts val="0"/>
              </a:spcAft>
              <a:buClr>
                <a:srgbClr val="E7E6E6"/>
              </a:buClr>
              <a:buSzPts val="700"/>
              <a:buFont typeface="Calibri"/>
              <a:buNone/>
            </a:pPr>
            <a:r>
              <a:rPr b="0" i="0" lang="de-DE" sz="700" u="none" cap="none" strike="noStrike">
                <a:solidFill>
                  <a:srgbClr val="E7E6E6"/>
                </a:solidFill>
                <a:latin typeface="Calibri"/>
                <a:ea typeface="Calibri"/>
                <a:cs typeface="Calibri"/>
                <a:sym typeface="Calibri"/>
              </a:rPr>
              <a:t>CC BY-SA 4.0</a:t>
            </a:r>
            <a:endParaRPr sz="600"/>
          </a:p>
        </p:txBody>
      </p:sp>
      <p:sp>
        <p:nvSpPr>
          <p:cNvPr id="89" name="Google Shape;89;p13"/>
          <p:cNvSpPr txBox="1"/>
          <p:nvPr>
            <p:ph type="title"/>
          </p:nvPr>
        </p:nvSpPr>
        <p:spPr>
          <a:xfrm>
            <a:off x="1700213" y="2191899"/>
            <a:ext cx="5829300" cy="2387700"/>
          </a:xfrm>
          <a:prstGeom prst="rect">
            <a:avLst/>
          </a:prstGeom>
          <a:noFill/>
          <a:ln>
            <a:noFill/>
          </a:ln>
        </p:spPr>
        <p:txBody>
          <a:bodyPr anchorCtr="0" anchor="b" bIns="38100" lIns="38100" spcFirstLastPara="1" rIns="38100" wrap="square" tIns="38100">
            <a:noAutofit/>
          </a:bodyPr>
          <a:lstStyle>
            <a:lvl1pPr lvl="0" rtl="0" algn="ctr">
              <a:lnSpc>
                <a:spcPct val="90000"/>
              </a:lnSpc>
              <a:spcBef>
                <a:spcPts val="0"/>
              </a:spcBef>
              <a:spcAft>
                <a:spcPts val="0"/>
              </a:spcAft>
              <a:buClr>
                <a:srgbClr val="000000"/>
              </a:buClr>
              <a:buSzPts val="4000"/>
              <a:buFont typeface="Calibri"/>
              <a:buNone/>
              <a:defRPr sz="4000">
                <a:latin typeface="Calibri"/>
                <a:ea typeface="Calibri"/>
                <a:cs typeface="Calibri"/>
                <a:sym typeface="Calibri"/>
              </a:defRPr>
            </a:lvl1pPr>
            <a:lvl2pPr lvl="1" rtl="0" algn="ctr">
              <a:lnSpc>
                <a:spcPct val="100000"/>
              </a:lnSpc>
              <a:spcBef>
                <a:spcPts val="0"/>
              </a:spcBef>
              <a:spcAft>
                <a:spcPts val="0"/>
              </a:spcAft>
              <a:buClr>
                <a:srgbClr val="000000"/>
              </a:buClr>
              <a:buSzPts val="800"/>
              <a:buNone/>
              <a:defRPr/>
            </a:lvl2pPr>
            <a:lvl3pPr lvl="2" rtl="0" algn="ctr">
              <a:lnSpc>
                <a:spcPct val="100000"/>
              </a:lnSpc>
              <a:spcBef>
                <a:spcPts val="0"/>
              </a:spcBef>
              <a:spcAft>
                <a:spcPts val="0"/>
              </a:spcAft>
              <a:buClr>
                <a:srgbClr val="000000"/>
              </a:buClr>
              <a:buSzPts val="800"/>
              <a:buNone/>
              <a:defRPr/>
            </a:lvl3pPr>
            <a:lvl4pPr lvl="3" rtl="0" algn="ctr">
              <a:lnSpc>
                <a:spcPct val="100000"/>
              </a:lnSpc>
              <a:spcBef>
                <a:spcPts val="0"/>
              </a:spcBef>
              <a:spcAft>
                <a:spcPts val="0"/>
              </a:spcAft>
              <a:buClr>
                <a:srgbClr val="000000"/>
              </a:buClr>
              <a:buSzPts val="800"/>
              <a:buNone/>
              <a:defRPr/>
            </a:lvl4pPr>
            <a:lvl5pPr lvl="4" rtl="0" algn="ctr">
              <a:lnSpc>
                <a:spcPct val="100000"/>
              </a:lnSpc>
              <a:spcBef>
                <a:spcPts val="0"/>
              </a:spcBef>
              <a:spcAft>
                <a:spcPts val="0"/>
              </a:spcAft>
              <a:buClr>
                <a:srgbClr val="000000"/>
              </a:buClr>
              <a:buSzPts val="800"/>
              <a:buNone/>
              <a:defRPr/>
            </a:lvl5pPr>
            <a:lvl6pPr lvl="5" rtl="0" algn="ctr">
              <a:lnSpc>
                <a:spcPct val="100000"/>
              </a:lnSpc>
              <a:spcBef>
                <a:spcPts val="0"/>
              </a:spcBef>
              <a:spcAft>
                <a:spcPts val="0"/>
              </a:spcAft>
              <a:buClr>
                <a:srgbClr val="000000"/>
              </a:buClr>
              <a:buSzPts val="800"/>
              <a:buNone/>
              <a:defRPr/>
            </a:lvl6pPr>
            <a:lvl7pPr lvl="6" rtl="0" algn="ctr">
              <a:lnSpc>
                <a:spcPct val="100000"/>
              </a:lnSpc>
              <a:spcBef>
                <a:spcPts val="0"/>
              </a:spcBef>
              <a:spcAft>
                <a:spcPts val="0"/>
              </a:spcAft>
              <a:buClr>
                <a:srgbClr val="000000"/>
              </a:buClr>
              <a:buSzPts val="800"/>
              <a:buNone/>
              <a:defRPr/>
            </a:lvl7pPr>
            <a:lvl8pPr lvl="7" rtl="0" algn="ctr">
              <a:lnSpc>
                <a:spcPct val="100000"/>
              </a:lnSpc>
              <a:spcBef>
                <a:spcPts val="0"/>
              </a:spcBef>
              <a:spcAft>
                <a:spcPts val="0"/>
              </a:spcAft>
              <a:buClr>
                <a:srgbClr val="000000"/>
              </a:buClr>
              <a:buSzPts val="800"/>
              <a:buNone/>
              <a:defRPr/>
            </a:lvl8pPr>
            <a:lvl9pPr lvl="8" rtl="0" algn="ctr">
              <a:lnSpc>
                <a:spcPct val="100000"/>
              </a:lnSpc>
              <a:spcBef>
                <a:spcPts val="0"/>
              </a:spcBef>
              <a:spcAft>
                <a:spcPts val="0"/>
              </a:spcAft>
              <a:buClr>
                <a:srgbClr val="000000"/>
              </a:buClr>
              <a:buSzPts val="800"/>
              <a:buNone/>
              <a:defRPr/>
            </a:lvl9pPr>
          </a:lstStyle>
          <a:p/>
        </p:txBody>
      </p:sp>
      <p:sp>
        <p:nvSpPr>
          <p:cNvPr id="90" name="Google Shape;90;p13"/>
          <p:cNvSpPr txBox="1"/>
          <p:nvPr>
            <p:ph idx="1" type="body"/>
          </p:nvPr>
        </p:nvSpPr>
        <p:spPr>
          <a:xfrm>
            <a:off x="2000250" y="4698124"/>
            <a:ext cx="5143500" cy="1537200"/>
          </a:xfrm>
          <a:prstGeom prst="rect">
            <a:avLst/>
          </a:prstGeom>
          <a:noFill/>
          <a:ln>
            <a:noFill/>
          </a:ln>
        </p:spPr>
        <p:txBody>
          <a:bodyPr anchorCtr="0" anchor="t" bIns="38100" lIns="38100" spcFirstLastPara="1" rIns="38100" wrap="square" tIns="38100">
            <a:noAutofit/>
          </a:bodyPr>
          <a:lstStyle>
            <a:lvl1pPr indent="-228600" lvl="0" marL="457200" rtl="0" algn="ctr">
              <a:lnSpc>
                <a:spcPct val="90000"/>
              </a:lnSpc>
              <a:spcBef>
                <a:spcPts val="800"/>
              </a:spcBef>
              <a:spcAft>
                <a:spcPts val="0"/>
              </a:spcAft>
              <a:buClr>
                <a:srgbClr val="808080"/>
              </a:buClr>
              <a:buSzPts val="2000"/>
              <a:buFont typeface="Calibri"/>
              <a:buNone/>
              <a:defRPr sz="2000">
                <a:solidFill>
                  <a:srgbClr val="808080"/>
                </a:solidFill>
                <a:latin typeface="Calibri"/>
                <a:ea typeface="Calibri"/>
                <a:cs typeface="Calibri"/>
                <a:sym typeface="Calibri"/>
              </a:defRPr>
            </a:lvl1pPr>
            <a:lvl2pPr indent="-228600" lvl="1" marL="914400" rtl="0" algn="ctr">
              <a:lnSpc>
                <a:spcPct val="90000"/>
              </a:lnSpc>
              <a:spcBef>
                <a:spcPts val="800"/>
              </a:spcBef>
              <a:spcAft>
                <a:spcPts val="0"/>
              </a:spcAft>
              <a:buClr>
                <a:srgbClr val="808080"/>
              </a:buClr>
              <a:buSzPts val="2000"/>
              <a:buFont typeface="Calibri"/>
              <a:buNone/>
              <a:defRPr sz="2000">
                <a:solidFill>
                  <a:srgbClr val="808080"/>
                </a:solidFill>
                <a:latin typeface="Calibri"/>
                <a:ea typeface="Calibri"/>
                <a:cs typeface="Calibri"/>
                <a:sym typeface="Calibri"/>
              </a:defRPr>
            </a:lvl2pPr>
            <a:lvl3pPr indent="-228600" lvl="2" marL="1371600" rtl="0" algn="ctr">
              <a:lnSpc>
                <a:spcPct val="90000"/>
              </a:lnSpc>
              <a:spcBef>
                <a:spcPts val="800"/>
              </a:spcBef>
              <a:spcAft>
                <a:spcPts val="0"/>
              </a:spcAft>
              <a:buClr>
                <a:srgbClr val="808080"/>
              </a:buClr>
              <a:buSzPts val="2000"/>
              <a:buFont typeface="Calibri"/>
              <a:buNone/>
              <a:defRPr sz="2000">
                <a:solidFill>
                  <a:srgbClr val="808080"/>
                </a:solidFill>
                <a:latin typeface="Calibri"/>
                <a:ea typeface="Calibri"/>
                <a:cs typeface="Calibri"/>
                <a:sym typeface="Calibri"/>
              </a:defRPr>
            </a:lvl3pPr>
            <a:lvl4pPr indent="-228600" lvl="3" marL="1828800" rtl="0" algn="ctr">
              <a:lnSpc>
                <a:spcPct val="90000"/>
              </a:lnSpc>
              <a:spcBef>
                <a:spcPts val="800"/>
              </a:spcBef>
              <a:spcAft>
                <a:spcPts val="0"/>
              </a:spcAft>
              <a:buClr>
                <a:srgbClr val="808080"/>
              </a:buClr>
              <a:buSzPts val="2000"/>
              <a:buFont typeface="Calibri"/>
              <a:buNone/>
              <a:defRPr sz="2000">
                <a:solidFill>
                  <a:srgbClr val="808080"/>
                </a:solidFill>
                <a:latin typeface="Calibri"/>
                <a:ea typeface="Calibri"/>
                <a:cs typeface="Calibri"/>
                <a:sym typeface="Calibri"/>
              </a:defRPr>
            </a:lvl4pPr>
            <a:lvl5pPr indent="-228600" lvl="4" marL="2286000" rtl="0" algn="ctr">
              <a:lnSpc>
                <a:spcPct val="90000"/>
              </a:lnSpc>
              <a:spcBef>
                <a:spcPts val="800"/>
              </a:spcBef>
              <a:spcAft>
                <a:spcPts val="0"/>
              </a:spcAft>
              <a:buClr>
                <a:srgbClr val="808080"/>
              </a:buClr>
              <a:buSzPts val="2000"/>
              <a:buFont typeface="Calibri"/>
              <a:buNone/>
              <a:defRPr sz="2000">
                <a:solidFill>
                  <a:srgbClr val="808080"/>
                </a:solidFill>
                <a:latin typeface="Calibri"/>
                <a:ea typeface="Calibri"/>
                <a:cs typeface="Calibri"/>
                <a:sym typeface="Calibri"/>
              </a:defRPr>
            </a:lvl5pPr>
            <a:lvl6pPr indent="-298450" lvl="5" marL="2743200" rtl="0" algn="l">
              <a:lnSpc>
                <a:spcPct val="100000"/>
              </a:lnSpc>
              <a:spcBef>
                <a:spcPts val="2500"/>
              </a:spcBef>
              <a:spcAft>
                <a:spcPts val="0"/>
              </a:spcAft>
              <a:buClr>
                <a:srgbClr val="000000"/>
              </a:buClr>
              <a:buSzPts val="1100"/>
              <a:buChar char="•"/>
              <a:defRPr/>
            </a:lvl6pPr>
            <a:lvl7pPr indent="-298450" lvl="6" marL="3200400" rtl="0" algn="l">
              <a:lnSpc>
                <a:spcPct val="100000"/>
              </a:lnSpc>
              <a:spcBef>
                <a:spcPts val="2500"/>
              </a:spcBef>
              <a:spcAft>
                <a:spcPts val="0"/>
              </a:spcAft>
              <a:buClr>
                <a:srgbClr val="000000"/>
              </a:buClr>
              <a:buSzPts val="1100"/>
              <a:buChar char="•"/>
              <a:defRPr/>
            </a:lvl7pPr>
            <a:lvl8pPr indent="-298450" lvl="7" marL="3657600" rtl="0" algn="l">
              <a:lnSpc>
                <a:spcPct val="100000"/>
              </a:lnSpc>
              <a:spcBef>
                <a:spcPts val="2500"/>
              </a:spcBef>
              <a:spcAft>
                <a:spcPts val="0"/>
              </a:spcAft>
              <a:buClr>
                <a:srgbClr val="000000"/>
              </a:buClr>
              <a:buSzPts val="1100"/>
              <a:buChar char="•"/>
              <a:defRPr/>
            </a:lvl8pPr>
            <a:lvl9pPr indent="-298450" lvl="8" marL="4114800" rtl="0" algn="l">
              <a:lnSpc>
                <a:spcPct val="100000"/>
              </a:lnSpc>
              <a:spcBef>
                <a:spcPts val="2500"/>
              </a:spcBef>
              <a:spcAft>
                <a:spcPts val="0"/>
              </a:spcAft>
              <a:buClr>
                <a:srgbClr val="000000"/>
              </a:buClr>
              <a:buSzPts val="1100"/>
              <a:buChar char="•"/>
              <a:defRPr/>
            </a:lvl9pPr>
          </a:lstStyle>
          <a:p/>
        </p:txBody>
      </p:sp>
      <p:sp>
        <p:nvSpPr>
          <p:cNvPr id="91" name="Google Shape;91;p13"/>
          <p:cNvSpPr txBox="1"/>
          <p:nvPr>
            <p:ph idx="12" type="sldNum"/>
          </p:nvPr>
        </p:nvSpPr>
        <p:spPr>
          <a:xfrm>
            <a:off x="7336289" y="6540818"/>
            <a:ext cx="193200" cy="269100"/>
          </a:xfrm>
          <a:prstGeom prst="rect">
            <a:avLst/>
          </a:prstGeom>
          <a:noFill/>
          <a:ln>
            <a:noFill/>
          </a:ln>
        </p:spPr>
        <p:txBody>
          <a:bodyPr anchorCtr="0" anchor="ctr" bIns="38100" lIns="38100" spcFirstLastPara="1" rIns="38100" wrap="square" tIns="38100">
            <a:noAutofit/>
          </a:bodyPr>
          <a:lstStyle>
            <a:lvl1pPr indent="0" lvl="0" marL="0" rtl="0" algn="r">
              <a:lnSpc>
                <a:spcPct val="100000"/>
              </a:lnSpc>
              <a:spcBef>
                <a:spcPts val="0"/>
              </a:spcBef>
              <a:spcAft>
                <a:spcPts val="0"/>
              </a:spcAft>
              <a:buClr>
                <a:srgbClr val="FFFFFF"/>
              </a:buClr>
              <a:buSzPts val="1000"/>
              <a:buFont typeface="Calibri"/>
              <a:buNone/>
              <a:defRPr sz="1000">
                <a:solidFill>
                  <a:srgbClr val="FFFFFF"/>
                </a:solidFill>
                <a:latin typeface="Calibri"/>
                <a:ea typeface="Calibri"/>
                <a:cs typeface="Calibri"/>
                <a:sym typeface="Calibri"/>
              </a:defRPr>
            </a:lvl1pPr>
            <a:lvl2pPr indent="0" lvl="1" marL="0" rtl="0" algn="r">
              <a:lnSpc>
                <a:spcPct val="100000"/>
              </a:lnSpc>
              <a:spcBef>
                <a:spcPts val="0"/>
              </a:spcBef>
              <a:spcAft>
                <a:spcPts val="0"/>
              </a:spcAft>
              <a:buClr>
                <a:srgbClr val="FFFFFF"/>
              </a:buClr>
              <a:buSzPts val="1000"/>
              <a:buFont typeface="Calibri"/>
              <a:buNone/>
              <a:defRPr sz="1000">
                <a:solidFill>
                  <a:srgbClr val="FFFFFF"/>
                </a:solidFill>
                <a:latin typeface="Calibri"/>
                <a:ea typeface="Calibri"/>
                <a:cs typeface="Calibri"/>
                <a:sym typeface="Calibri"/>
              </a:defRPr>
            </a:lvl2pPr>
            <a:lvl3pPr indent="0" lvl="2" marL="0" rtl="0" algn="r">
              <a:lnSpc>
                <a:spcPct val="100000"/>
              </a:lnSpc>
              <a:spcBef>
                <a:spcPts val="0"/>
              </a:spcBef>
              <a:spcAft>
                <a:spcPts val="0"/>
              </a:spcAft>
              <a:buClr>
                <a:srgbClr val="FFFFFF"/>
              </a:buClr>
              <a:buSzPts val="1000"/>
              <a:buFont typeface="Calibri"/>
              <a:buNone/>
              <a:defRPr sz="1000">
                <a:solidFill>
                  <a:srgbClr val="FFFFFF"/>
                </a:solidFill>
                <a:latin typeface="Calibri"/>
                <a:ea typeface="Calibri"/>
                <a:cs typeface="Calibri"/>
                <a:sym typeface="Calibri"/>
              </a:defRPr>
            </a:lvl3pPr>
            <a:lvl4pPr indent="0" lvl="3" marL="0" rtl="0" algn="r">
              <a:lnSpc>
                <a:spcPct val="100000"/>
              </a:lnSpc>
              <a:spcBef>
                <a:spcPts val="0"/>
              </a:spcBef>
              <a:spcAft>
                <a:spcPts val="0"/>
              </a:spcAft>
              <a:buClr>
                <a:srgbClr val="FFFFFF"/>
              </a:buClr>
              <a:buSzPts val="1000"/>
              <a:buFont typeface="Calibri"/>
              <a:buNone/>
              <a:defRPr sz="1000">
                <a:solidFill>
                  <a:srgbClr val="FFFFFF"/>
                </a:solidFill>
                <a:latin typeface="Calibri"/>
                <a:ea typeface="Calibri"/>
                <a:cs typeface="Calibri"/>
                <a:sym typeface="Calibri"/>
              </a:defRPr>
            </a:lvl4pPr>
            <a:lvl5pPr indent="0" lvl="4" marL="0" rtl="0" algn="r">
              <a:lnSpc>
                <a:spcPct val="100000"/>
              </a:lnSpc>
              <a:spcBef>
                <a:spcPts val="0"/>
              </a:spcBef>
              <a:spcAft>
                <a:spcPts val="0"/>
              </a:spcAft>
              <a:buClr>
                <a:srgbClr val="FFFFFF"/>
              </a:buClr>
              <a:buSzPts val="1000"/>
              <a:buFont typeface="Calibri"/>
              <a:buNone/>
              <a:defRPr sz="1000">
                <a:solidFill>
                  <a:srgbClr val="FFFFFF"/>
                </a:solidFill>
                <a:latin typeface="Calibri"/>
                <a:ea typeface="Calibri"/>
                <a:cs typeface="Calibri"/>
                <a:sym typeface="Calibri"/>
              </a:defRPr>
            </a:lvl5pPr>
            <a:lvl6pPr indent="0" lvl="5" marL="0" rtl="0" algn="r">
              <a:lnSpc>
                <a:spcPct val="100000"/>
              </a:lnSpc>
              <a:spcBef>
                <a:spcPts val="0"/>
              </a:spcBef>
              <a:spcAft>
                <a:spcPts val="0"/>
              </a:spcAft>
              <a:buClr>
                <a:srgbClr val="FFFFFF"/>
              </a:buClr>
              <a:buSzPts val="1000"/>
              <a:buFont typeface="Calibri"/>
              <a:buNone/>
              <a:defRPr sz="1000">
                <a:solidFill>
                  <a:srgbClr val="FFFFFF"/>
                </a:solidFill>
                <a:latin typeface="Calibri"/>
                <a:ea typeface="Calibri"/>
                <a:cs typeface="Calibri"/>
                <a:sym typeface="Calibri"/>
              </a:defRPr>
            </a:lvl6pPr>
            <a:lvl7pPr indent="0" lvl="6" marL="0" rtl="0" algn="r">
              <a:lnSpc>
                <a:spcPct val="100000"/>
              </a:lnSpc>
              <a:spcBef>
                <a:spcPts val="0"/>
              </a:spcBef>
              <a:spcAft>
                <a:spcPts val="0"/>
              </a:spcAft>
              <a:buClr>
                <a:srgbClr val="FFFFFF"/>
              </a:buClr>
              <a:buSzPts val="1000"/>
              <a:buFont typeface="Calibri"/>
              <a:buNone/>
              <a:defRPr sz="1000">
                <a:solidFill>
                  <a:srgbClr val="FFFFFF"/>
                </a:solidFill>
                <a:latin typeface="Calibri"/>
                <a:ea typeface="Calibri"/>
                <a:cs typeface="Calibri"/>
                <a:sym typeface="Calibri"/>
              </a:defRPr>
            </a:lvl7pPr>
            <a:lvl8pPr indent="0" lvl="7" marL="0" rtl="0" algn="r">
              <a:lnSpc>
                <a:spcPct val="100000"/>
              </a:lnSpc>
              <a:spcBef>
                <a:spcPts val="0"/>
              </a:spcBef>
              <a:spcAft>
                <a:spcPts val="0"/>
              </a:spcAft>
              <a:buClr>
                <a:srgbClr val="FFFFFF"/>
              </a:buClr>
              <a:buSzPts val="1000"/>
              <a:buFont typeface="Calibri"/>
              <a:buNone/>
              <a:defRPr sz="1000">
                <a:solidFill>
                  <a:srgbClr val="FFFFFF"/>
                </a:solidFill>
                <a:latin typeface="Calibri"/>
                <a:ea typeface="Calibri"/>
                <a:cs typeface="Calibri"/>
                <a:sym typeface="Calibri"/>
              </a:defRPr>
            </a:lvl8pPr>
            <a:lvl9pPr indent="0" lvl="8" marL="0" rtl="0" algn="r">
              <a:lnSpc>
                <a:spcPct val="100000"/>
              </a:lnSpc>
              <a:spcBef>
                <a:spcPts val="0"/>
              </a:spcBef>
              <a:spcAft>
                <a:spcPts val="0"/>
              </a:spcAft>
              <a:buClr>
                <a:srgbClr val="FFFFFF"/>
              </a:buClr>
              <a:buSzPts val="1000"/>
              <a:buFont typeface="Calibri"/>
              <a:buNone/>
              <a:defRPr sz="10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b="0" i="0" u="none" cap="none" strike="noStrik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x">
  <p:cSld name="TITLE_AND_BODY">
    <p:bg>
      <p:bgPr>
        <a:blipFill>
          <a:blip r:embed="rId2">
            <a:alphaModFix/>
          </a:blip>
          <a:stretch>
            <a:fillRect/>
          </a:stretch>
        </a:blipFill>
      </p:bgPr>
    </p:bg>
    <p:spTree>
      <p:nvGrpSpPr>
        <p:cNvPr id="96" name="Shape 96"/>
        <p:cNvGrpSpPr/>
        <p:nvPr/>
      </p:nvGrpSpPr>
      <p:grpSpPr>
        <a:xfrm>
          <a:off x="0" y="0"/>
          <a:ext cx="0" cy="0"/>
          <a:chOff x="0" y="0"/>
          <a:chExt cx="0" cy="0"/>
        </a:xfrm>
      </p:grpSpPr>
      <p:pic>
        <p:nvPicPr>
          <p:cNvPr descr="Picture 2" id="97" name="Google Shape;97;p15"/>
          <p:cNvPicPr preferRelativeResize="0"/>
          <p:nvPr/>
        </p:nvPicPr>
        <p:blipFill rotWithShape="1">
          <a:blip r:embed="rId3">
            <a:alphaModFix/>
          </a:blip>
          <a:srcRect b="0" l="0" r="0" t="0"/>
          <a:stretch/>
        </p:blipFill>
        <p:spPr>
          <a:xfrm>
            <a:off x="7529513" y="6525521"/>
            <a:ext cx="445989" cy="156818"/>
          </a:xfrm>
          <a:prstGeom prst="rect">
            <a:avLst/>
          </a:prstGeom>
          <a:noFill/>
          <a:ln>
            <a:noFill/>
          </a:ln>
        </p:spPr>
      </p:pic>
      <p:sp>
        <p:nvSpPr>
          <p:cNvPr id="98" name="Google Shape;98;p15"/>
          <p:cNvSpPr txBox="1"/>
          <p:nvPr/>
        </p:nvSpPr>
        <p:spPr>
          <a:xfrm>
            <a:off x="7479506" y="6688584"/>
            <a:ext cx="546001" cy="212090"/>
          </a:xfrm>
          <a:prstGeom prst="rect">
            <a:avLst/>
          </a:prstGeom>
          <a:noFill/>
          <a:ln>
            <a:noFill/>
          </a:ln>
        </p:spPr>
        <p:txBody>
          <a:bodyPr anchorCtr="0" anchor="t" bIns="38100" lIns="38100" spcFirstLastPara="1" rIns="38100" wrap="square" tIns="38100">
            <a:noAutofit/>
          </a:bodyPr>
          <a:lstStyle/>
          <a:p>
            <a:pPr indent="0" lvl="0" marL="0" marR="0" rtl="0" algn="ctr">
              <a:lnSpc>
                <a:spcPct val="100000"/>
              </a:lnSpc>
              <a:spcBef>
                <a:spcPts val="0"/>
              </a:spcBef>
              <a:spcAft>
                <a:spcPts val="0"/>
              </a:spcAft>
              <a:buClr>
                <a:srgbClr val="E7E6E6"/>
              </a:buClr>
              <a:buSzPts val="700"/>
              <a:buFont typeface="Calibri"/>
              <a:buNone/>
            </a:pPr>
            <a:r>
              <a:rPr b="0" i="0" lang="de-DE" sz="700" u="none" cap="none" strike="noStrike">
                <a:solidFill>
                  <a:srgbClr val="E7E6E6"/>
                </a:solidFill>
                <a:latin typeface="Calibri"/>
                <a:ea typeface="Calibri"/>
                <a:cs typeface="Calibri"/>
                <a:sym typeface="Calibri"/>
              </a:rPr>
              <a:t>CC BY-SA 4.0</a:t>
            </a:r>
            <a:endParaRPr sz="600"/>
          </a:p>
        </p:txBody>
      </p:sp>
      <p:sp>
        <p:nvSpPr>
          <p:cNvPr id="99" name="Google Shape;99;p15"/>
          <p:cNvSpPr txBox="1"/>
          <p:nvPr>
            <p:ph type="title"/>
          </p:nvPr>
        </p:nvSpPr>
        <p:spPr>
          <a:xfrm>
            <a:off x="1700213" y="2191899"/>
            <a:ext cx="5829300" cy="2387601"/>
          </a:xfrm>
          <a:prstGeom prst="rect">
            <a:avLst/>
          </a:prstGeom>
          <a:noFill/>
          <a:ln>
            <a:noFill/>
          </a:ln>
        </p:spPr>
        <p:txBody>
          <a:bodyPr anchorCtr="0" anchor="b" bIns="38100" lIns="38100" spcFirstLastPara="1" rIns="38100" wrap="square" tIns="38100">
            <a:noAutofit/>
          </a:bodyPr>
          <a:lstStyle>
            <a:lvl1pPr lvl="0" algn="ctr">
              <a:lnSpc>
                <a:spcPct val="90000"/>
              </a:lnSpc>
              <a:spcBef>
                <a:spcPts val="0"/>
              </a:spcBef>
              <a:spcAft>
                <a:spcPts val="0"/>
              </a:spcAft>
              <a:buClr>
                <a:srgbClr val="000000"/>
              </a:buClr>
              <a:buSzPts val="4000"/>
              <a:buFont typeface="Calibri"/>
              <a:buNone/>
              <a:defRPr sz="4000">
                <a:latin typeface="Calibri"/>
                <a:ea typeface="Calibri"/>
                <a:cs typeface="Calibri"/>
                <a:sym typeface="Calibri"/>
              </a:defRPr>
            </a:lvl1pPr>
            <a:lvl2pPr lvl="1" algn="ctr">
              <a:lnSpc>
                <a:spcPct val="100000"/>
              </a:lnSpc>
              <a:spcBef>
                <a:spcPts val="0"/>
              </a:spcBef>
              <a:spcAft>
                <a:spcPts val="0"/>
              </a:spcAft>
              <a:buClr>
                <a:srgbClr val="000000"/>
              </a:buClr>
              <a:buSzPts val="800"/>
              <a:buNone/>
              <a:defRPr/>
            </a:lvl2pPr>
            <a:lvl3pPr lvl="2" algn="ctr">
              <a:lnSpc>
                <a:spcPct val="100000"/>
              </a:lnSpc>
              <a:spcBef>
                <a:spcPts val="0"/>
              </a:spcBef>
              <a:spcAft>
                <a:spcPts val="0"/>
              </a:spcAft>
              <a:buClr>
                <a:srgbClr val="000000"/>
              </a:buClr>
              <a:buSzPts val="800"/>
              <a:buNone/>
              <a:defRPr/>
            </a:lvl3pPr>
            <a:lvl4pPr lvl="3" algn="ctr">
              <a:lnSpc>
                <a:spcPct val="100000"/>
              </a:lnSpc>
              <a:spcBef>
                <a:spcPts val="0"/>
              </a:spcBef>
              <a:spcAft>
                <a:spcPts val="0"/>
              </a:spcAft>
              <a:buClr>
                <a:srgbClr val="000000"/>
              </a:buClr>
              <a:buSzPts val="800"/>
              <a:buNone/>
              <a:defRPr/>
            </a:lvl4pPr>
            <a:lvl5pPr lvl="4" algn="ctr">
              <a:lnSpc>
                <a:spcPct val="100000"/>
              </a:lnSpc>
              <a:spcBef>
                <a:spcPts val="0"/>
              </a:spcBef>
              <a:spcAft>
                <a:spcPts val="0"/>
              </a:spcAft>
              <a:buClr>
                <a:srgbClr val="000000"/>
              </a:buClr>
              <a:buSzPts val="800"/>
              <a:buNone/>
              <a:defRPr/>
            </a:lvl5pPr>
            <a:lvl6pPr lvl="5" algn="ctr">
              <a:lnSpc>
                <a:spcPct val="100000"/>
              </a:lnSpc>
              <a:spcBef>
                <a:spcPts val="0"/>
              </a:spcBef>
              <a:spcAft>
                <a:spcPts val="0"/>
              </a:spcAft>
              <a:buClr>
                <a:srgbClr val="000000"/>
              </a:buClr>
              <a:buSzPts val="800"/>
              <a:buNone/>
              <a:defRPr/>
            </a:lvl6pPr>
            <a:lvl7pPr lvl="6" algn="ctr">
              <a:lnSpc>
                <a:spcPct val="100000"/>
              </a:lnSpc>
              <a:spcBef>
                <a:spcPts val="0"/>
              </a:spcBef>
              <a:spcAft>
                <a:spcPts val="0"/>
              </a:spcAft>
              <a:buClr>
                <a:srgbClr val="000000"/>
              </a:buClr>
              <a:buSzPts val="800"/>
              <a:buNone/>
              <a:defRPr/>
            </a:lvl7pPr>
            <a:lvl8pPr lvl="7" algn="ctr">
              <a:lnSpc>
                <a:spcPct val="100000"/>
              </a:lnSpc>
              <a:spcBef>
                <a:spcPts val="0"/>
              </a:spcBef>
              <a:spcAft>
                <a:spcPts val="0"/>
              </a:spcAft>
              <a:buClr>
                <a:srgbClr val="000000"/>
              </a:buClr>
              <a:buSzPts val="800"/>
              <a:buNone/>
              <a:defRPr/>
            </a:lvl8pPr>
            <a:lvl9pPr lvl="8" algn="ctr">
              <a:lnSpc>
                <a:spcPct val="100000"/>
              </a:lnSpc>
              <a:spcBef>
                <a:spcPts val="0"/>
              </a:spcBef>
              <a:spcAft>
                <a:spcPts val="0"/>
              </a:spcAft>
              <a:buClr>
                <a:srgbClr val="000000"/>
              </a:buClr>
              <a:buSzPts val="800"/>
              <a:buNone/>
              <a:defRPr/>
            </a:lvl9pPr>
          </a:lstStyle>
          <a:p/>
        </p:txBody>
      </p:sp>
      <p:sp>
        <p:nvSpPr>
          <p:cNvPr id="100" name="Google Shape;100;p15"/>
          <p:cNvSpPr txBox="1"/>
          <p:nvPr>
            <p:ph idx="1" type="body"/>
          </p:nvPr>
        </p:nvSpPr>
        <p:spPr>
          <a:xfrm>
            <a:off x="2000250" y="4698124"/>
            <a:ext cx="5143500" cy="1537139"/>
          </a:xfrm>
          <a:prstGeom prst="rect">
            <a:avLst/>
          </a:prstGeom>
          <a:noFill/>
          <a:ln>
            <a:noFill/>
          </a:ln>
        </p:spPr>
        <p:txBody>
          <a:bodyPr anchorCtr="0" anchor="t" bIns="38100" lIns="38100" spcFirstLastPara="1" rIns="38100" wrap="square" tIns="38100">
            <a:noAutofit/>
          </a:bodyPr>
          <a:lstStyle>
            <a:lvl1pPr indent="-228600" lvl="0" marL="457200" algn="ctr">
              <a:lnSpc>
                <a:spcPct val="90000"/>
              </a:lnSpc>
              <a:spcBef>
                <a:spcPts val="800"/>
              </a:spcBef>
              <a:spcAft>
                <a:spcPts val="0"/>
              </a:spcAft>
              <a:buClr>
                <a:srgbClr val="808080"/>
              </a:buClr>
              <a:buSzPts val="2000"/>
              <a:buFont typeface="Calibri"/>
              <a:buNone/>
              <a:defRPr sz="2000">
                <a:solidFill>
                  <a:srgbClr val="808080"/>
                </a:solidFill>
                <a:latin typeface="Calibri"/>
                <a:ea typeface="Calibri"/>
                <a:cs typeface="Calibri"/>
                <a:sym typeface="Calibri"/>
              </a:defRPr>
            </a:lvl1pPr>
            <a:lvl2pPr indent="-228600" lvl="1" marL="914400" algn="ctr">
              <a:lnSpc>
                <a:spcPct val="90000"/>
              </a:lnSpc>
              <a:spcBef>
                <a:spcPts val="800"/>
              </a:spcBef>
              <a:spcAft>
                <a:spcPts val="0"/>
              </a:spcAft>
              <a:buClr>
                <a:srgbClr val="808080"/>
              </a:buClr>
              <a:buSzPts val="2000"/>
              <a:buFont typeface="Calibri"/>
              <a:buNone/>
              <a:defRPr sz="2000">
                <a:solidFill>
                  <a:srgbClr val="808080"/>
                </a:solidFill>
                <a:latin typeface="Calibri"/>
                <a:ea typeface="Calibri"/>
                <a:cs typeface="Calibri"/>
                <a:sym typeface="Calibri"/>
              </a:defRPr>
            </a:lvl2pPr>
            <a:lvl3pPr indent="-228600" lvl="2" marL="1371600" algn="ctr">
              <a:lnSpc>
                <a:spcPct val="90000"/>
              </a:lnSpc>
              <a:spcBef>
                <a:spcPts val="800"/>
              </a:spcBef>
              <a:spcAft>
                <a:spcPts val="0"/>
              </a:spcAft>
              <a:buClr>
                <a:srgbClr val="808080"/>
              </a:buClr>
              <a:buSzPts val="2000"/>
              <a:buFont typeface="Calibri"/>
              <a:buNone/>
              <a:defRPr sz="2000">
                <a:solidFill>
                  <a:srgbClr val="808080"/>
                </a:solidFill>
                <a:latin typeface="Calibri"/>
                <a:ea typeface="Calibri"/>
                <a:cs typeface="Calibri"/>
                <a:sym typeface="Calibri"/>
              </a:defRPr>
            </a:lvl3pPr>
            <a:lvl4pPr indent="-228600" lvl="3" marL="1828800" algn="ctr">
              <a:lnSpc>
                <a:spcPct val="90000"/>
              </a:lnSpc>
              <a:spcBef>
                <a:spcPts val="800"/>
              </a:spcBef>
              <a:spcAft>
                <a:spcPts val="0"/>
              </a:spcAft>
              <a:buClr>
                <a:srgbClr val="808080"/>
              </a:buClr>
              <a:buSzPts val="2000"/>
              <a:buFont typeface="Calibri"/>
              <a:buNone/>
              <a:defRPr sz="2000">
                <a:solidFill>
                  <a:srgbClr val="808080"/>
                </a:solidFill>
                <a:latin typeface="Calibri"/>
                <a:ea typeface="Calibri"/>
                <a:cs typeface="Calibri"/>
                <a:sym typeface="Calibri"/>
              </a:defRPr>
            </a:lvl4pPr>
            <a:lvl5pPr indent="-228600" lvl="4" marL="2286000" algn="ctr">
              <a:lnSpc>
                <a:spcPct val="90000"/>
              </a:lnSpc>
              <a:spcBef>
                <a:spcPts val="800"/>
              </a:spcBef>
              <a:spcAft>
                <a:spcPts val="0"/>
              </a:spcAft>
              <a:buClr>
                <a:srgbClr val="808080"/>
              </a:buClr>
              <a:buSzPts val="2000"/>
              <a:buFont typeface="Calibri"/>
              <a:buNone/>
              <a:defRPr sz="2000">
                <a:solidFill>
                  <a:srgbClr val="808080"/>
                </a:solidFill>
                <a:latin typeface="Calibri"/>
                <a:ea typeface="Calibri"/>
                <a:cs typeface="Calibri"/>
                <a:sym typeface="Calibri"/>
              </a:defRPr>
            </a:lvl5pPr>
            <a:lvl6pPr indent="-298450" lvl="5" marL="2743200" algn="l">
              <a:lnSpc>
                <a:spcPct val="100000"/>
              </a:lnSpc>
              <a:spcBef>
                <a:spcPts val="2500"/>
              </a:spcBef>
              <a:spcAft>
                <a:spcPts val="0"/>
              </a:spcAft>
              <a:buClr>
                <a:srgbClr val="000000"/>
              </a:buClr>
              <a:buSzPts val="1100"/>
              <a:buChar char="•"/>
              <a:defRPr/>
            </a:lvl6pPr>
            <a:lvl7pPr indent="-298450" lvl="6" marL="3200400" algn="l">
              <a:lnSpc>
                <a:spcPct val="100000"/>
              </a:lnSpc>
              <a:spcBef>
                <a:spcPts val="2500"/>
              </a:spcBef>
              <a:spcAft>
                <a:spcPts val="0"/>
              </a:spcAft>
              <a:buClr>
                <a:srgbClr val="000000"/>
              </a:buClr>
              <a:buSzPts val="1100"/>
              <a:buChar char="•"/>
              <a:defRPr/>
            </a:lvl7pPr>
            <a:lvl8pPr indent="-298450" lvl="7" marL="3657600" algn="l">
              <a:lnSpc>
                <a:spcPct val="100000"/>
              </a:lnSpc>
              <a:spcBef>
                <a:spcPts val="2500"/>
              </a:spcBef>
              <a:spcAft>
                <a:spcPts val="0"/>
              </a:spcAft>
              <a:buClr>
                <a:srgbClr val="000000"/>
              </a:buClr>
              <a:buSzPts val="1100"/>
              <a:buChar char="•"/>
              <a:defRPr/>
            </a:lvl8pPr>
            <a:lvl9pPr indent="-298450" lvl="8" marL="4114800" algn="l">
              <a:lnSpc>
                <a:spcPct val="100000"/>
              </a:lnSpc>
              <a:spcBef>
                <a:spcPts val="2500"/>
              </a:spcBef>
              <a:spcAft>
                <a:spcPts val="0"/>
              </a:spcAft>
              <a:buClr>
                <a:srgbClr val="000000"/>
              </a:buClr>
              <a:buSzPts val="1100"/>
              <a:buChar char="•"/>
              <a:defRPr/>
            </a:lvl9pPr>
          </a:lstStyle>
          <a:p/>
        </p:txBody>
      </p:sp>
      <p:sp>
        <p:nvSpPr>
          <p:cNvPr id="101" name="Google Shape;101;p15"/>
          <p:cNvSpPr txBox="1"/>
          <p:nvPr>
            <p:ph idx="12" type="sldNum"/>
          </p:nvPr>
        </p:nvSpPr>
        <p:spPr>
          <a:xfrm>
            <a:off x="7336289" y="6540818"/>
            <a:ext cx="193224" cy="269240"/>
          </a:xfrm>
          <a:prstGeom prst="rect">
            <a:avLst/>
          </a:prstGeom>
          <a:noFill/>
          <a:ln>
            <a:noFill/>
          </a:ln>
        </p:spPr>
        <p:txBody>
          <a:bodyPr anchorCtr="0" anchor="ctr" bIns="38100" lIns="38100" spcFirstLastPara="1" rIns="38100" wrap="square" tIns="38100">
            <a:noAutofit/>
          </a:bodyPr>
          <a:lstStyle>
            <a:lvl1pPr indent="0" lvl="0" marL="0" algn="r">
              <a:lnSpc>
                <a:spcPct val="100000"/>
              </a:lnSpc>
              <a:spcBef>
                <a:spcPts val="0"/>
              </a:spcBef>
              <a:spcAft>
                <a:spcPts val="0"/>
              </a:spcAft>
              <a:buClr>
                <a:srgbClr val="FFFFFF"/>
              </a:buClr>
              <a:buSzPts val="1000"/>
              <a:buFont typeface="Calibri"/>
              <a:buNone/>
              <a:defRPr sz="1000">
                <a:solidFill>
                  <a:srgbClr val="FFFFFF"/>
                </a:solidFill>
                <a:latin typeface="Calibri"/>
                <a:ea typeface="Calibri"/>
                <a:cs typeface="Calibri"/>
                <a:sym typeface="Calibri"/>
              </a:defRPr>
            </a:lvl1pPr>
            <a:lvl2pPr indent="0" lvl="1" marL="0" algn="r">
              <a:lnSpc>
                <a:spcPct val="100000"/>
              </a:lnSpc>
              <a:spcBef>
                <a:spcPts val="0"/>
              </a:spcBef>
              <a:spcAft>
                <a:spcPts val="0"/>
              </a:spcAft>
              <a:buClr>
                <a:srgbClr val="FFFFFF"/>
              </a:buClr>
              <a:buSzPts val="1000"/>
              <a:buFont typeface="Calibri"/>
              <a:buNone/>
              <a:defRPr sz="1000">
                <a:solidFill>
                  <a:srgbClr val="FFFFFF"/>
                </a:solidFill>
                <a:latin typeface="Calibri"/>
                <a:ea typeface="Calibri"/>
                <a:cs typeface="Calibri"/>
                <a:sym typeface="Calibri"/>
              </a:defRPr>
            </a:lvl2pPr>
            <a:lvl3pPr indent="0" lvl="2" marL="0" algn="r">
              <a:lnSpc>
                <a:spcPct val="100000"/>
              </a:lnSpc>
              <a:spcBef>
                <a:spcPts val="0"/>
              </a:spcBef>
              <a:spcAft>
                <a:spcPts val="0"/>
              </a:spcAft>
              <a:buClr>
                <a:srgbClr val="FFFFFF"/>
              </a:buClr>
              <a:buSzPts val="1000"/>
              <a:buFont typeface="Calibri"/>
              <a:buNone/>
              <a:defRPr sz="1000">
                <a:solidFill>
                  <a:srgbClr val="FFFFFF"/>
                </a:solidFill>
                <a:latin typeface="Calibri"/>
                <a:ea typeface="Calibri"/>
                <a:cs typeface="Calibri"/>
                <a:sym typeface="Calibri"/>
              </a:defRPr>
            </a:lvl3pPr>
            <a:lvl4pPr indent="0" lvl="3" marL="0" algn="r">
              <a:lnSpc>
                <a:spcPct val="100000"/>
              </a:lnSpc>
              <a:spcBef>
                <a:spcPts val="0"/>
              </a:spcBef>
              <a:spcAft>
                <a:spcPts val="0"/>
              </a:spcAft>
              <a:buClr>
                <a:srgbClr val="FFFFFF"/>
              </a:buClr>
              <a:buSzPts val="1000"/>
              <a:buFont typeface="Calibri"/>
              <a:buNone/>
              <a:defRPr sz="1000">
                <a:solidFill>
                  <a:srgbClr val="FFFFFF"/>
                </a:solidFill>
                <a:latin typeface="Calibri"/>
                <a:ea typeface="Calibri"/>
                <a:cs typeface="Calibri"/>
                <a:sym typeface="Calibri"/>
              </a:defRPr>
            </a:lvl4pPr>
            <a:lvl5pPr indent="0" lvl="4" marL="0" algn="r">
              <a:lnSpc>
                <a:spcPct val="100000"/>
              </a:lnSpc>
              <a:spcBef>
                <a:spcPts val="0"/>
              </a:spcBef>
              <a:spcAft>
                <a:spcPts val="0"/>
              </a:spcAft>
              <a:buClr>
                <a:srgbClr val="FFFFFF"/>
              </a:buClr>
              <a:buSzPts val="1000"/>
              <a:buFont typeface="Calibri"/>
              <a:buNone/>
              <a:defRPr sz="1000">
                <a:solidFill>
                  <a:srgbClr val="FFFFFF"/>
                </a:solidFill>
                <a:latin typeface="Calibri"/>
                <a:ea typeface="Calibri"/>
                <a:cs typeface="Calibri"/>
                <a:sym typeface="Calibri"/>
              </a:defRPr>
            </a:lvl5pPr>
            <a:lvl6pPr indent="0" lvl="5" marL="0" algn="r">
              <a:lnSpc>
                <a:spcPct val="100000"/>
              </a:lnSpc>
              <a:spcBef>
                <a:spcPts val="0"/>
              </a:spcBef>
              <a:spcAft>
                <a:spcPts val="0"/>
              </a:spcAft>
              <a:buClr>
                <a:srgbClr val="FFFFFF"/>
              </a:buClr>
              <a:buSzPts val="1000"/>
              <a:buFont typeface="Calibri"/>
              <a:buNone/>
              <a:defRPr sz="1000">
                <a:solidFill>
                  <a:srgbClr val="FFFFFF"/>
                </a:solidFill>
                <a:latin typeface="Calibri"/>
                <a:ea typeface="Calibri"/>
                <a:cs typeface="Calibri"/>
                <a:sym typeface="Calibri"/>
              </a:defRPr>
            </a:lvl6pPr>
            <a:lvl7pPr indent="0" lvl="6" marL="0" algn="r">
              <a:lnSpc>
                <a:spcPct val="100000"/>
              </a:lnSpc>
              <a:spcBef>
                <a:spcPts val="0"/>
              </a:spcBef>
              <a:spcAft>
                <a:spcPts val="0"/>
              </a:spcAft>
              <a:buClr>
                <a:srgbClr val="FFFFFF"/>
              </a:buClr>
              <a:buSzPts val="1000"/>
              <a:buFont typeface="Calibri"/>
              <a:buNone/>
              <a:defRPr sz="1000">
                <a:solidFill>
                  <a:srgbClr val="FFFFFF"/>
                </a:solidFill>
                <a:latin typeface="Calibri"/>
                <a:ea typeface="Calibri"/>
                <a:cs typeface="Calibri"/>
                <a:sym typeface="Calibri"/>
              </a:defRPr>
            </a:lvl7pPr>
            <a:lvl8pPr indent="0" lvl="7" marL="0" algn="r">
              <a:lnSpc>
                <a:spcPct val="100000"/>
              </a:lnSpc>
              <a:spcBef>
                <a:spcPts val="0"/>
              </a:spcBef>
              <a:spcAft>
                <a:spcPts val="0"/>
              </a:spcAft>
              <a:buClr>
                <a:srgbClr val="FFFFFF"/>
              </a:buClr>
              <a:buSzPts val="1000"/>
              <a:buFont typeface="Calibri"/>
              <a:buNone/>
              <a:defRPr sz="1000">
                <a:solidFill>
                  <a:srgbClr val="FFFFFF"/>
                </a:solidFill>
                <a:latin typeface="Calibri"/>
                <a:ea typeface="Calibri"/>
                <a:cs typeface="Calibri"/>
                <a:sym typeface="Calibri"/>
              </a:defRPr>
            </a:lvl8pPr>
            <a:lvl9pPr indent="0" lvl="8" marL="0" algn="r">
              <a:lnSpc>
                <a:spcPct val="100000"/>
              </a:lnSpc>
              <a:spcBef>
                <a:spcPts val="0"/>
              </a:spcBef>
              <a:spcAft>
                <a:spcPts val="0"/>
              </a:spcAft>
              <a:buClr>
                <a:srgbClr val="FFFFFF"/>
              </a:buClr>
              <a:buSzPts val="1000"/>
              <a:buFont typeface="Calibri"/>
              <a:buNone/>
              <a:defRPr sz="10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b="0" i="0" u="none" cap="none" strike="noStrik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p:cSld name="Titolo e contenuto">
    <p:bg>
      <p:bgPr>
        <a:blipFill>
          <a:blip r:embed="rId2">
            <a:alphaModFix/>
          </a:blip>
          <a:stretch>
            <a:fillRect/>
          </a:stretch>
        </a:blipFill>
      </p:bgPr>
    </p:bg>
    <p:spTree>
      <p:nvGrpSpPr>
        <p:cNvPr id="102" name="Shape 102"/>
        <p:cNvGrpSpPr/>
        <p:nvPr/>
      </p:nvGrpSpPr>
      <p:grpSpPr>
        <a:xfrm>
          <a:off x="0" y="0"/>
          <a:ext cx="0" cy="0"/>
          <a:chOff x="0" y="0"/>
          <a:chExt cx="0" cy="0"/>
        </a:xfrm>
      </p:grpSpPr>
      <p:pic>
        <p:nvPicPr>
          <p:cNvPr descr="Picture 2" id="103" name="Google Shape;103;p16"/>
          <p:cNvPicPr preferRelativeResize="0"/>
          <p:nvPr/>
        </p:nvPicPr>
        <p:blipFill rotWithShape="1">
          <a:blip r:embed="rId3">
            <a:alphaModFix/>
          </a:blip>
          <a:srcRect b="0" l="0" r="0" t="0"/>
          <a:stretch/>
        </p:blipFill>
        <p:spPr>
          <a:xfrm>
            <a:off x="7529513" y="6525521"/>
            <a:ext cx="445989" cy="156818"/>
          </a:xfrm>
          <a:prstGeom prst="rect">
            <a:avLst/>
          </a:prstGeom>
          <a:noFill/>
          <a:ln>
            <a:noFill/>
          </a:ln>
        </p:spPr>
      </p:pic>
      <p:sp>
        <p:nvSpPr>
          <p:cNvPr id="104" name="Google Shape;104;p16"/>
          <p:cNvSpPr txBox="1"/>
          <p:nvPr/>
        </p:nvSpPr>
        <p:spPr>
          <a:xfrm>
            <a:off x="7479506" y="6688584"/>
            <a:ext cx="546001" cy="212090"/>
          </a:xfrm>
          <a:prstGeom prst="rect">
            <a:avLst/>
          </a:prstGeom>
          <a:noFill/>
          <a:ln>
            <a:noFill/>
          </a:ln>
        </p:spPr>
        <p:txBody>
          <a:bodyPr anchorCtr="0" anchor="t" bIns="38100" lIns="38100" spcFirstLastPara="1" rIns="38100" wrap="square" tIns="38100">
            <a:noAutofit/>
          </a:bodyPr>
          <a:lstStyle/>
          <a:p>
            <a:pPr indent="0" lvl="0" marL="0" marR="0" rtl="0" algn="ctr">
              <a:lnSpc>
                <a:spcPct val="100000"/>
              </a:lnSpc>
              <a:spcBef>
                <a:spcPts val="0"/>
              </a:spcBef>
              <a:spcAft>
                <a:spcPts val="0"/>
              </a:spcAft>
              <a:buClr>
                <a:srgbClr val="E7E6E6"/>
              </a:buClr>
              <a:buSzPts val="700"/>
              <a:buFont typeface="Calibri"/>
              <a:buNone/>
            </a:pPr>
            <a:r>
              <a:rPr b="0" i="0" lang="de-DE" sz="700" u="none" cap="none" strike="noStrike">
                <a:solidFill>
                  <a:srgbClr val="E7E6E6"/>
                </a:solidFill>
                <a:latin typeface="Calibri"/>
                <a:ea typeface="Calibri"/>
                <a:cs typeface="Calibri"/>
                <a:sym typeface="Calibri"/>
              </a:rPr>
              <a:t>CC BY-SA 4.0</a:t>
            </a:r>
            <a:endParaRPr sz="600"/>
          </a:p>
        </p:txBody>
      </p:sp>
      <p:sp>
        <p:nvSpPr>
          <p:cNvPr id="105" name="Google Shape;105;p16"/>
          <p:cNvSpPr txBox="1"/>
          <p:nvPr>
            <p:ph type="title"/>
          </p:nvPr>
        </p:nvSpPr>
        <p:spPr>
          <a:xfrm>
            <a:off x="1962807" y="0"/>
            <a:ext cx="5566706" cy="801522"/>
          </a:xfrm>
          <a:prstGeom prst="rect">
            <a:avLst/>
          </a:prstGeom>
          <a:noFill/>
          <a:ln>
            <a:noFill/>
          </a:ln>
        </p:spPr>
        <p:txBody>
          <a:bodyPr anchorCtr="0" anchor="ctr" bIns="38100" lIns="38100" spcFirstLastPara="1" rIns="38100" wrap="square" tIns="38100">
            <a:noAutofit/>
          </a:bodyPr>
          <a:lstStyle>
            <a:lvl1pPr lvl="0" algn="l">
              <a:lnSpc>
                <a:spcPct val="90000"/>
              </a:lnSpc>
              <a:spcBef>
                <a:spcPts val="0"/>
              </a:spcBef>
              <a:spcAft>
                <a:spcPts val="0"/>
              </a:spcAft>
              <a:buClr>
                <a:srgbClr val="000000"/>
              </a:buClr>
              <a:buSzPts val="3000"/>
              <a:buFont typeface="Calibri"/>
              <a:buNone/>
              <a:defRPr sz="3000">
                <a:latin typeface="Calibri"/>
                <a:ea typeface="Calibri"/>
                <a:cs typeface="Calibri"/>
                <a:sym typeface="Calibri"/>
              </a:defRPr>
            </a:lvl1pPr>
            <a:lvl2pPr lvl="1" algn="ctr">
              <a:lnSpc>
                <a:spcPct val="100000"/>
              </a:lnSpc>
              <a:spcBef>
                <a:spcPts val="0"/>
              </a:spcBef>
              <a:spcAft>
                <a:spcPts val="0"/>
              </a:spcAft>
              <a:buClr>
                <a:srgbClr val="000000"/>
              </a:buClr>
              <a:buSzPts val="800"/>
              <a:buNone/>
              <a:defRPr/>
            </a:lvl2pPr>
            <a:lvl3pPr lvl="2" algn="ctr">
              <a:lnSpc>
                <a:spcPct val="100000"/>
              </a:lnSpc>
              <a:spcBef>
                <a:spcPts val="0"/>
              </a:spcBef>
              <a:spcAft>
                <a:spcPts val="0"/>
              </a:spcAft>
              <a:buClr>
                <a:srgbClr val="000000"/>
              </a:buClr>
              <a:buSzPts val="800"/>
              <a:buNone/>
              <a:defRPr/>
            </a:lvl3pPr>
            <a:lvl4pPr lvl="3" algn="ctr">
              <a:lnSpc>
                <a:spcPct val="100000"/>
              </a:lnSpc>
              <a:spcBef>
                <a:spcPts val="0"/>
              </a:spcBef>
              <a:spcAft>
                <a:spcPts val="0"/>
              </a:spcAft>
              <a:buClr>
                <a:srgbClr val="000000"/>
              </a:buClr>
              <a:buSzPts val="800"/>
              <a:buNone/>
              <a:defRPr/>
            </a:lvl4pPr>
            <a:lvl5pPr lvl="4" algn="ctr">
              <a:lnSpc>
                <a:spcPct val="100000"/>
              </a:lnSpc>
              <a:spcBef>
                <a:spcPts val="0"/>
              </a:spcBef>
              <a:spcAft>
                <a:spcPts val="0"/>
              </a:spcAft>
              <a:buClr>
                <a:srgbClr val="000000"/>
              </a:buClr>
              <a:buSzPts val="800"/>
              <a:buNone/>
              <a:defRPr/>
            </a:lvl5pPr>
            <a:lvl6pPr lvl="5" algn="ctr">
              <a:lnSpc>
                <a:spcPct val="100000"/>
              </a:lnSpc>
              <a:spcBef>
                <a:spcPts val="0"/>
              </a:spcBef>
              <a:spcAft>
                <a:spcPts val="0"/>
              </a:spcAft>
              <a:buClr>
                <a:srgbClr val="000000"/>
              </a:buClr>
              <a:buSzPts val="800"/>
              <a:buNone/>
              <a:defRPr/>
            </a:lvl6pPr>
            <a:lvl7pPr lvl="6" algn="ctr">
              <a:lnSpc>
                <a:spcPct val="100000"/>
              </a:lnSpc>
              <a:spcBef>
                <a:spcPts val="0"/>
              </a:spcBef>
              <a:spcAft>
                <a:spcPts val="0"/>
              </a:spcAft>
              <a:buClr>
                <a:srgbClr val="000000"/>
              </a:buClr>
              <a:buSzPts val="800"/>
              <a:buNone/>
              <a:defRPr/>
            </a:lvl7pPr>
            <a:lvl8pPr lvl="7" algn="ctr">
              <a:lnSpc>
                <a:spcPct val="100000"/>
              </a:lnSpc>
              <a:spcBef>
                <a:spcPts val="0"/>
              </a:spcBef>
              <a:spcAft>
                <a:spcPts val="0"/>
              </a:spcAft>
              <a:buClr>
                <a:srgbClr val="000000"/>
              </a:buClr>
              <a:buSzPts val="800"/>
              <a:buNone/>
              <a:defRPr/>
            </a:lvl8pPr>
            <a:lvl9pPr lvl="8" algn="ctr">
              <a:lnSpc>
                <a:spcPct val="100000"/>
              </a:lnSpc>
              <a:spcBef>
                <a:spcPts val="0"/>
              </a:spcBef>
              <a:spcAft>
                <a:spcPts val="0"/>
              </a:spcAft>
              <a:buClr>
                <a:srgbClr val="000000"/>
              </a:buClr>
              <a:buSzPts val="800"/>
              <a:buNone/>
              <a:defRPr/>
            </a:lvl9pPr>
          </a:lstStyle>
          <a:p/>
        </p:txBody>
      </p:sp>
      <p:sp>
        <p:nvSpPr>
          <p:cNvPr id="106" name="Google Shape;106;p16"/>
          <p:cNvSpPr txBox="1"/>
          <p:nvPr>
            <p:ph idx="1" type="body"/>
          </p:nvPr>
        </p:nvSpPr>
        <p:spPr>
          <a:xfrm>
            <a:off x="1614488" y="1040523"/>
            <a:ext cx="5915025" cy="5087007"/>
          </a:xfrm>
          <a:prstGeom prst="rect">
            <a:avLst/>
          </a:prstGeom>
          <a:noFill/>
          <a:ln>
            <a:noFill/>
          </a:ln>
        </p:spPr>
        <p:txBody>
          <a:bodyPr anchorCtr="0" anchor="t" bIns="38100" lIns="38100" spcFirstLastPara="1" rIns="38100" wrap="square" tIns="38100">
            <a:noAutofit/>
          </a:bodyPr>
          <a:lstStyle>
            <a:lvl1pPr indent="-374650" lvl="0" marL="457200" algn="l">
              <a:lnSpc>
                <a:spcPct val="90000"/>
              </a:lnSpc>
              <a:spcBef>
                <a:spcPts val="800"/>
              </a:spcBef>
              <a:spcAft>
                <a:spcPts val="0"/>
              </a:spcAft>
              <a:buClr>
                <a:srgbClr val="000000"/>
              </a:buClr>
              <a:buSzPts val="2300"/>
              <a:buFont typeface="Calibri"/>
              <a:buChar char="•"/>
              <a:defRPr sz="2300">
                <a:latin typeface="Calibri"/>
                <a:ea typeface="Calibri"/>
                <a:cs typeface="Calibri"/>
                <a:sym typeface="Calibri"/>
              </a:defRPr>
            </a:lvl1pPr>
            <a:lvl2pPr indent="-374650" lvl="1" marL="914400" algn="l">
              <a:lnSpc>
                <a:spcPct val="90000"/>
              </a:lnSpc>
              <a:spcBef>
                <a:spcPts val="800"/>
              </a:spcBef>
              <a:spcAft>
                <a:spcPts val="0"/>
              </a:spcAft>
              <a:buClr>
                <a:srgbClr val="000000"/>
              </a:buClr>
              <a:buSzPts val="2300"/>
              <a:buFont typeface="Calibri"/>
              <a:buChar char="•"/>
              <a:defRPr sz="2300">
                <a:latin typeface="Calibri"/>
                <a:ea typeface="Calibri"/>
                <a:cs typeface="Calibri"/>
                <a:sym typeface="Calibri"/>
              </a:defRPr>
            </a:lvl2pPr>
            <a:lvl3pPr indent="-374650" lvl="2" marL="1371600" algn="l">
              <a:lnSpc>
                <a:spcPct val="90000"/>
              </a:lnSpc>
              <a:spcBef>
                <a:spcPts val="800"/>
              </a:spcBef>
              <a:spcAft>
                <a:spcPts val="0"/>
              </a:spcAft>
              <a:buClr>
                <a:srgbClr val="000000"/>
              </a:buClr>
              <a:buSzPts val="2300"/>
              <a:buFont typeface="Calibri"/>
              <a:buChar char="•"/>
              <a:defRPr sz="2300">
                <a:latin typeface="Calibri"/>
                <a:ea typeface="Calibri"/>
                <a:cs typeface="Calibri"/>
                <a:sym typeface="Calibri"/>
              </a:defRPr>
            </a:lvl3pPr>
            <a:lvl4pPr indent="-374650" lvl="3" marL="1828800" algn="l">
              <a:lnSpc>
                <a:spcPct val="90000"/>
              </a:lnSpc>
              <a:spcBef>
                <a:spcPts val="800"/>
              </a:spcBef>
              <a:spcAft>
                <a:spcPts val="0"/>
              </a:spcAft>
              <a:buClr>
                <a:srgbClr val="000000"/>
              </a:buClr>
              <a:buSzPts val="2300"/>
              <a:buFont typeface="Calibri"/>
              <a:buChar char="•"/>
              <a:defRPr sz="2300">
                <a:latin typeface="Calibri"/>
                <a:ea typeface="Calibri"/>
                <a:cs typeface="Calibri"/>
                <a:sym typeface="Calibri"/>
              </a:defRPr>
            </a:lvl4pPr>
            <a:lvl5pPr indent="-374650" lvl="4" marL="2286000" algn="l">
              <a:lnSpc>
                <a:spcPct val="90000"/>
              </a:lnSpc>
              <a:spcBef>
                <a:spcPts val="800"/>
              </a:spcBef>
              <a:spcAft>
                <a:spcPts val="0"/>
              </a:spcAft>
              <a:buClr>
                <a:srgbClr val="000000"/>
              </a:buClr>
              <a:buSzPts val="2300"/>
              <a:buFont typeface="Calibri"/>
              <a:buChar char="•"/>
              <a:defRPr sz="2300">
                <a:latin typeface="Calibri"/>
                <a:ea typeface="Calibri"/>
                <a:cs typeface="Calibri"/>
                <a:sym typeface="Calibri"/>
              </a:defRPr>
            </a:lvl5pPr>
            <a:lvl6pPr indent="-298450" lvl="5" marL="2743200" algn="l">
              <a:lnSpc>
                <a:spcPct val="100000"/>
              </a:lnSpc>
              <a:spcBef>
                <a:spcPts val="2500"/>
              </a:spcBef>
              <a:spcAft>
                <a:spcPts val="0"/>
              </a:spcAft>
              <a:buClr>
                <a:srgbClr val="000000"/>
              </a:buClr>
              <a:buSzPts val="1100"/>
              <a:buChar char="•"/>
              <a:defRPr/>
            </a:lvl6pPr>
            <a:lvl7pPr indent="-298450" lvl="6" marL="3200400" algn="l">
              <a:lnSpc>
                <a:spcPct val="100000"/>
              </a:lnSpc>
              <a:spcBef>
                <a:spcPts val="2500"/>
              </a:spcBef>
              <a:spcAft>
                <a:spcPts val="0"/>
              </a:spcAft>
              <a:buClr>
                <a:srgbClr val="000000"/>
              </a:buClr>
              <a:buSzPts val="1100"/>
              <a:buChar char="•"/>
              <a:defRPr/>
            </a:lvl7pPr>
            <a:lvl8pPr indent="-298450" lvl="7" marL="3657600" algn="l">
              <a:lnSpc>
                <a:spcPct val="100000"/>
              </a:lnSpc>
              <a:spcBef>
                <a:spcPts val="2500"/>
              </a:spcBef>
              <a:spcAft>
                <a:spcPts val="0"/>
              </a:spcAft>
              <a:buClr>
                <a:srgbClr val="000000"/>
              </a:buClr>
              <a:buSzPts val="1100"/>
              <a:buChar char="•"/>
              <a:defRPr/>
            </a:lvl8pPr>
            <a:lvl9pPr indent="-298450" lvl="8" marL="4114800" algn="l">
              <a:lnSpc>
                <a:spcPct val="100000"/>
              </a:lnSpc>
              <a:spcBef>
                <a:spcPts val="2500"/>
              </a:spcBef>
              <a:spcAft>
                <a:spcPts val="0"/>
              </a:spcAft>
              <a:buClr>
                <a:srgbClr val="000000"/>
              </a:buClr>
              <a:buSzPts val="1100"/>
              <a:buChar char="•"/>
              <a:defRPr/>
            </a:lvl9pPr>
          </a:lstStyle>
          <a:p/>
        </p:txBody>
      </p:sp>
      <p:sp>
        <p:nvSpPr>
          <p:cNvPr id="107" name="Google Shape;107;p16"/>
          <p:cNvSpPr txBox="1"/>
          <p:nvPr>
            <p:ph idx="12" type="sldNum"/>
          </p:nvPr>
        </p:nvSpPr>
        <p:spPr>
          <a:xfrm>
            <a:off x="7336289" y="6540818"/>
            <a:ext cx="193224" cy="269240"/>
          </a:xfrm>
          <a:prstGeom prst="rect">
            <a:avLst/>
          </a:prstGeom>
          <a:noFill/>
          <a:ln>
            <a:noFill/>
          </a:ln>
        </p:spPr>
        <p:txBody>
          <a:bodyPr anchorCtr="0" anchor="ctr" bIns="38100" lIns="38100" spcFirstLastPara="1" rIns="38100" wrap="square" tIns="38100">
            <a:noAutofit/>
          </a:bodyPr>
          <a:lstStyle>
            <a:lvl1pPr indent="0" lvl="0" marL="0" algn="r">
              <a:lnSpc>
                <a:spcPct val="100000"/>
              </a:lnSpc>
              <a:spcBef>
                <a:spcPts val="0"/>
              </a:spcBef>
              <a:spcAft>
                <a:spcPts val="0"/>
              </a:spcAft>
              <a:buClr>
                <a:srgbClr val="FFFFFF"/>
              </a:buClr>
              <a:buSzPts val="1000"/>
              <a:buFont typeface="Calibri"/>
              <a:buNone/>
              <a:defRPr sz="1000">
                <a:solidFill>
                  <a:srgbClr val="FFFFFF"/>
                </a:solidFill>
                <a:latin typeface="Calibri"/>
                <a:ea typeface="Calibri"/>
                <a:cs typeface="Calibri"/>
                <a:sym typeface="Calibri"/>
              </a:defRPr>
            </a:lvl1pPr>
            <a:lvl2pPr indent="0" lvl="1" marL="0" algn="r">
              <a:lnSpc>
                <a:spcPct val="100000"/>
              </a:lnSpc>
              <a:spcBef>
                <a:spcPts val="0"/>
              </a:spcBef>
              <a:spcAft>
                <a:spcPts val="0"/>
              </a:spcAft>
              <a:buClr>
                <a:srgbClr val="FFFFFF"/>
              </a:buClr>
              <a:buSzPts val="1000"/>
              <a:buFont typeface="Calibri"/>
              <a:buNone/>
              <a:defRPr sz="1000">
                <a:solidFill>
                  <a:srgbClr val="FFFFFF"/>
                </a:solidFill>
                <a:latin typeface="Calibri"/>
                <a:ea typeface="Calibri"/>
                <a:cs typeface="Calibri"/>
                <a:sym typeface="Calibri"/>
              </a:defRPr>
            </a:lvl2pPr>
            <a:lvl3pPr indent="0" lvl="2" marL="0" algn="r">
              <a:lnSpc>
                <a:spcPct val="100000"/>
              </a:lnSpc>
              <a:spcBef>
                <a:spcPts val="0"/>
              </a:spcBef>
              <a:spcAft>
                <a:spcPts val="0"/>
              </a:spcAft>
              <a:buClr>
                <a:srgbClr val="FFFFFF"/>
              </a:buClr>
              <a:buSzPts val="1000"/>
              <a:buFont typeface="Calibri"/>
              <a:buNone/>
              <a:defRPr sz="1000">
                <a:solidFill>
                  <a:srgbClr val="FFFFFF"/>
                </a:solidFill>
                <a:latin typeface="Calibri"/>
                <a:ea typeface="Calibri"/>
                <a:cs typeface="Calibri"/>
                <a:sym typeface="Calibri"/>
              </a:defRPr>
            </a:lvl3pPr>
            <a:lvl4pPr indent="0" lvl="3" marL="0" algn="r">
              <a:lnSpc>
                <a:spcPct val="100000"/>
              </a:lnSpc>
              <a:spcBef>
                <a:spcPts val="0"/>
              </a:spcBef>
              <a:spcAft>
                <a:spcPts val="0"/>
              </a:spcAft>
              <a:buClr>
                <a:srgbClr val="FFFFFF"/>
              </a:buClr>
              <a:buSzPts val="1000"/>
              <a:buFont typeface="Calibri"/>
              <a:buNone/>
              <a:defRPr sz="1000">
                <a:solidFill>
                  <a:srgbClr val="FFFFFF"/>
                </a:solidFill>
                <a:latin typeface="Calibri"/>
                <a:ea typeface="Calibri"/>
                <a:cs typeface="Calibri"/>
                <a:sym typeface="Calibri"/>
              </a:defRPr>
            </a:lvl4pPr>
            <a:lvl5pPr indent="0" lvl="4" marL="0" algn="r">
              <a:lnSpc>
                <a:spcPct val="100000"/>
              </a:lnSpc>
              <a:spcBef>
                <a:spcPts val="0"/>
              </a:spcBef>
              <a:spcAft>
                <a:spcPts val="0"/>
              </a:spcAft>
              <a:buClr>
                <a:srgbClr val="FFFFFF"/>
              </a:buClr>
              <a:buSzPts val="1000"/>
              <a:buFont typeface="Calibri"/>
              <a:buNone/>
              <a:defRPr sz="1000">
                <a:solidFill>
                  <a:srgbClr val="FFFFFF"/>
                </a:solidFill>
                <a:latin typeface="Calibri"/>
                <a:ea typeface="Calibri"/>
                <a:cs typeface="Calibri"/>
                <a:sym typeface="Calibri"/>
              </a:defRPr>
            </a:lvl5pPr>
            <a:lvl6pPr indent="0" lvl="5" marL="0" algn="r">
              <a:lnSpc>
                <a:spcPct val="100000"/>
              </a:lnSpc>
              <a:spcBef>
                <a:spcPts val="0"/>
              </a:spcBef>
              <a:spcAft>
                <a:spcPts val="0"/>
              </a:spcAft>
              <a:buClr>
                <a:srgbClr val="FFFFFF"/>
              </a:buClr>
              <a:buSzPts val="1000"/>
              <a:buFont typeface="Calibri"/>
              <a:buNone/>
              <a:defRPr sz="1000">
                <a:solidFill>
                  <a:srgbClr val="FFFFFF"/>
                </a:solidFill>
                <a:latin typeface="Calibri"/>
                <a:ea typeface="Calibri"/>
                <a:cs typeface="Calibri"/>
                <a:sym typeface="Calibri"/>
              </a:defRPr>
            </a:lvl6pPr>
            <a:lvl7pPr indent="0" lvl="6" marL="0" algn="r">
              <a:lnSpc>
                <a:spcPct val="100000"/>
              </a:lnSpc>
              <a:spcBef>
                <a:spcPts val="0"/>
              </a:spcBef>
              <a:spcAft>
                <a:spcPts val="0"/>
              </a:spcAft>
              <a:buClr>
                <a:srgbClr val="FFFFFF"/>
              </a:buClr>
              <a:buSzPts val="1000"/>
              <a:buFont typeface="Calibri"/>
              <a:buNone/>
              <a:defRPr sz="1000">
                <a:solidFill>
                  <a:srgbClr val="FFFFFF"/>
                </a:solidFill>
                <a:latin typeface="Calibri"/>
                <a:ea typeface="Calibri"/>
                <a:cs typeface="Calibri"/>
                <a:sym typeface="Calibri"/>
              </a:defRPr>
            </a:lvl7pPr>
            <a:lvl8pPr indent="0" lvl="7" marL="0" algn="r">
              <a:lnSpc>
                <a:spcPct val="100000"/>
              </a:lnSpc>
              <a:spcBef>
                <a:spcPts val="0"/>
              </a:spcBef>
              <a:spcAft>
                <a:spcPts val="0"/>
              </a:spcAft>
              <a:buClr>
                <a:srgbClr val="FFFFFF"/>
              </a:buClr>
              <a:buSzPts val="1000"/>
              <a:buFont typeface="Calibri"/>
              <a:buNone/>
              <a:defRPr sz="1000">
                <a:solidFill>
                  <a:srgbClr val="FFFFFF"/>
                </a:solidFill>
                <a:latin typeface="Calibri"/>
                <a:ea typeface="Calibri"/>
                <a:cs typeface="Calibri"/>
                <a:sym typeface="Calibri"/>
              </a:defRPr>
            </a:lvl8pPr>
            <a:lvl9pPr indent="0" lvl="8" marL="0" algn="r">
              <a:lnSpc>
                <a:spcPct val="100000"/>
              </a:lnSpc>
              <a:spcBef>
                <a:spcPts val="0"/>
              </a:spcBef>
              <a:spcAft>
                <a:spcPts val="0"/>
              </a:spcAft>
              <a:buClr>
                <a:srgbClr val="FFFFFF"/>
              </a:buClr>
              <a:buSzPts val="1000"/>
              <a:buFont typeface="Calibri"/>
              <a:buNone/>
              <a:defRPr sz="10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b="0" i="0" u="none" cap="none" strike="noStrik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type="title">
  <p:cSld name="TITLE">
    <p:spTree>
      <p:nvGrpSpPr>
        <p:cNvPr id="108" name="Shape 108"/>
        <p:cNvGrpSpPr/>
        <p:nvPr/>
      </p:nvGrpSpPr>
      <p:grpSpPr>
        <a:xfrm>
          <a:off x="0" y="0"/>
          <a:ext cx="0" cy="0"/>
          <a:chOff x="0" y="0"/>
          <a:chExt cx="0" cy="0"/>
        </a:xfrm>
      </p:grpSpPr>
      <p:sp>
        <p:nvSpPr>
          <p:cNvPr id="109" name="Google Shape;109;p17"/>
          <p:cNvSpPr txBox="1"/>
          <p:nvPr>
            <p:ph type="title"/>
          </p:nvPr>
        </p:nvSpPr>
        <p:spPr>
          <a:xfrm>
            <a:off x="1812726" y="1151929"/>
            <a:ext cx="5518547" cy="2321719"/>
          </a:xfrm>
          <a:prstGeom prst="rect">
            <a:avLst/>
          </a:prstGeom>
          <a:noFill/>
          <a:ln>
            <a:noFill/>
          </a:ln>
        </p:spPr>
        <p:txBody>
          <a:bodyPr anchorCtr="0" anchor="b" bIns="29750" lIns="29750" spcFirstLastPara="1" rIns="29750" wrap="square" tIns="29750">
            <a:noAutofit/>
          </a:bodyPr>
          <a:lstStyle>
            <a:lvl1pPr lvl="0" algn="ctr">
              <a:lnSpc>
                <a:spcPct val="100000"/>
              </a:lnSpc>
              <a:spcBef>
                <a:spcPts val="0"/>
              </a:spcBef>
              <a:spcAft>
                <a:spcPts val="0"/>
              </a:spcAft>
              <a:buClr>
                <a:srgbClr val="000000"/>
              </a:buClr>
              <a:buSzPts val="800"/>
              <a:buNone/>
              <a:defRPr/>
            </a:lvl1pPr>
            <a:lvl2pPr lvl="1" algn="ctr">
              <a:lnSpc>
                <a:spcPct val="100000"/>
              </a:lnSpc>
              <a:spcBef>
                <a:spcPts val="0"/>
              </a:spcBef>
              <a:spcAft>
                <a:spcPts val="0"/>
              </a:spcAft>
              <a:buClr>
                <a:srgbClr val="000000"/>
              </a:buClr>
              <a:buSzPts val="800"/>
              <a:buNone/>
              <a:defRPr/>
            </a:lvl2pPr>
            <a:lvl3pPr lvl="2" algn="ctr">
              <a:lnSpc>
                <a:spcPct val="100000"/>
              </a:lnSpc>
              <a:spcBef>
                <a:spcPts val="0"/>
              </a:spcBef>
              <a:spcAft>
                <a:spcPts val="0"/>
              </a:spcAft>
              <a:buClr>
                <a:srgbClr val="000000"/>
              </a:buClr>
              <a:buSzPts val="800"/>
              <a:buNone/>
              <a:defRPr/>
            </a:lvl3pPr>
            <a:lvl4pPr lvl="3" algn="ctr">
              <a:lnSpc>
                <a:spcPct val="100000"/>
              </a:lnSpc>
              <a:spcBef>
                <a:spcPts val="0"/>
              </a:spcBef>
              <a:spcAft>
                <a:spcPts val="0"/>
              </a:spcAft>
              <a:buClr>
                <a:srgbClr val="000000"/>
              </a:buClr>
              <a:buSzPts val="800"/>
              <a:buNone/>
              <a:defRPr/>
            </a:lvl4pPr>
            <a:lvl5pPr lvl="4" algn="ctr">
              <a:lnSpc>
                <a:spcPct val="100000"/>
              </a:lnSpc>
              <a:spcBef>
                <a:spcPts val="0"/>
              </a:spcBef>
              <a:spcAft>
                <a:spcPts val="0"/>
              </a:spcAft>
              <a:buClr>
                <a:srgbClr val="000000"/>
              </a:buClr>
              <a:buSzPts val="800"/>
              <a:buNone/>
              <a:defRPr/>
            </a:lvl5pPr>
            <a:lvl6pPr lvl="5" algn="ctr">
              <a:lnSpc>
                <a:spcPct val="100000"/>
              </a:lnSpc>
              <a:spcBef>
                <a:spcPts val="0"/>
              </a:spcBef>
              <a:spcAft>
                <a:spcPts val="0"/>
              </a:spcAft>
              <a:buClr>
                <a:srgbClr val="000000"/>
              </a:buClr>
              <a:buSzPts val="800"/>
              <a:buNone/>
              <a:defRPr/>
            </a:lvl6pPr>
            <a:lvl7pPr lvl="6" algn="ctr">
              <a:lnSpc>
                <a:spcPct val="100000"/>
              </a:lnSpc>
              <a:spcBef>
                <a:spcPts val="0"/>
              </a:spcBef>
              <a:spcAft>
                <a:spcPts val="0"/>
              </a:spcAft>
              <a:buClr>
                <a:srgbClr val="000000"/>
              </a:buClr>
              <a:buSzPts val="800"/>
              <a:buNone/>
              <a:defRPr/>
            </a:lvl7pPr>
            <a:lvl8pPr lvl="7" algn="ctr">
              <a:lnSpc>
                <a:spcPct val="100000"/>
              </a:lnSpc>
              <a:spcBef>
                <a:spcPts val="0"/>
              </a:spcBef>
              <a:spcAft>
                <a:spcPts val="0"/>
              </a:spcAft>
              <a:buClr>
                <a:srgbClr val="000000"/>
              </a:buClr>
              <a:buSzPts val="800"/>
              <a:buNone/>
              <a:defRPr/>
            </a:lvl8pPr>
            <a:lvl9pPr lvl="8" algn="ctr">
              <a:lnSpc>
                <a:spcPct val="100000"/>
              </a:lnSpc>
              <a:spcBef>
                <a:spcPts val="0"/>
              </a:spcBef>
              <a:spcAft>
                <a:spcPts val="0"/>
              </a:spcAft>
              <a:buClr>
                <a:srgbClr val="000000"/>
              </a:buClr>
              <a:buSzPts val="800"/>
              <a:buNone/>
              <a:defRPr/>
            </a:lvl9pPr>
          </a:lstStyle>
          <a:p/>
        </p:txBody>
      </p:sp>
      <p:sp>
        <p:nvSpPr>
          <p:cNvPr id="110" name="Google Shape;110;p17"/>
          <p:cNvSpPr txBox="1"/>
          <p:nvPr>
            <p:ph idx="1" type="body"/>
          </p:nvPr>
        </p:nvSpPr>
        <p:spPr>
          <a:xfrm>
            <a:off x="1812726" y="3545086"/>
            <a:ext cx="5518547" cy="794743"/>
          </a:xfrm>
          <a:prstGeom prst="rect">
            <a:avLst/>
          </a:prstGeom>
          <a:noFill/>
          <a:ln>
            <a:noFill/>
          </a:ln>
        </p:spPr>
        <p:txBody>
          <a:bodyPr anchorCtr="0" anchor="t" bIns="29750" lIns="29750" spcFirstLastPara="1" rIns="29750" wrap="square" tIns="29750">
            <a:noAutofit/>
          </a:bodyPr>
          <a:lstStyle>
            <a:lvl1pPr indent="-228600" lvl="0" marL="457200" algn="ctr">
              <a:lnSpc>
                <a:spcPct val="100000"/>
              </a:lnSpc>
              <a:spcBef>
                <a:spcPts val="0"/>
              </a:spcBef>
              <a:spcAft>
                <a:spcPts val="0"/>
              </a:spcAft>
              <a:buClr>
                <a:srgbClr val="000000"/>
              </a:buClr>
              <a:buSzPts val="2200"/>
              <a:buFont typeface="Helvetica Neue"/>
              <a:buNone/>
              <a:defRPr sz="2200"/>
            </a:lvl1pPr>
            <a:lvl2pPr indent="-228600" lvl="1" marL="914400" algn="ctr">
              <a:lnSpc>
                <a:spcPct val="100000"/>
              </a:lnSpc>
              <a:spcBef>
                <a:spcPts val="0"/>
              </a:spcBef>
              <a:spcAft>
                <a:spcPts val="0"/>
              </a:spcAft>
              <a:buClr>
                <a:srgbClr val="000000"/>
              </a:buClr>
              <a:buSzPts val="2200"/>
              <a:buFont typeface="Helvetica Neue"/>
              <a:buNone/>
              <a:defRPr sz="2200"/>
            </a:lvl2pPr>
            <a:lvl3pPr indent="-228600" lvl="2" marL="1371600" algn="ctr">
              <a:lnSpc>
                <a:spcPct val="100000"/>
              </a:lnSpc>
              <a:spcBef>
                <a:spcPts val="0"/>
              </a:spcBef>
              <a:spcAft>
                <a:spcPts val="0"/>
              </a:spcAft>
              <a:buClr>
                <a:srgbClr val="000000"/>
              </a:buClr>
              <a:buSzPts val="2200"/>
              <a:buFont typeface="Helvetica Neue"/>
              <a:buNone/>
              <a:defRPr sz="2200"/>
            </a:lvl3pPr>
            <a:lvl4pPr indent="-228600" lvl="3" marL="1828800" algn="ctr">
              <a:lnSpc>
                <a:spcPct val="100000"/>
              </a:lnSpc>
              <a:spcBef>
                <a:spcPts val="0"/>
              </a:spcBef>
              <a:spcAft>
                <a:spcPts val="0"/>
              </a:spcAft>
              <a:buClr>
                <a:srgbClr val="000000"/>
              </a:buClr>
              <a:buSzPts val="2200"/>
              <a:buFont typeface="Helvetica Neue"/>
              <a:buNone/>
              <a:defRPr sz="2200"/>
            </a:lvl4pPr>
            <a:lvl5pPr indent="-228600" lvl="4" marL="2286000" algn="ctr">
              <a:lnSpc>
                <a:spcPct val="100000"/>
              </a:lnSpc>
              <a:spcBef>
                <a:spcPts val="0"/>
              </a:spcBef>
              <a:spcAft>
                <a:spcPts val="0"/>
              </a:spcAft>
              <a:buClr>
                <a:srgbClr val="000000"/>
              </a:buClr>
              <a:buSzPts val="2200"/>
              <a:buFont typeface="Helvetica Neue"/>
              <a:buNone/>
              <a:defRPr sz="2200"/>
            </a:lvl5pPr>
            <a:lvl6pPr indent="-298450" lvl="5" marL="2743200" algn="l">
              <a:lnSpc>
                <a:spcPct val="100000"/>
              </a:lnSpc>
              <a:spcBef>
                <a:spcPts val="2500"/>
              </a:spcBef>
              <a:spcAft>
                <a:spcPts val="0"/>
              </a:spcAft>
              <a:buClr>
                <a:srgbClr val="000000"/>
              </a:buClr>
              <a:buSzPts val="1100"/>
              <a:buChar char="•"/>
              <a:defRPr/>
            </a:lvl6pPr>
            <a:lvl7pPr indent="-298450" lvl="6" marL="3200400" algn="l">
              <a:lnSpc>
                <a:spcPct val="100000"/>
              </a:lnSpc>
              <a:spcBef>
                <a:spcPts val="2500"/>
              </a:spcBef>
              <a:spcAft>
                <a:spcPts val="0"/>
              </a:spcAft>
              <a:buClr>
                <a:srgbClr val="000000"/>
              </a:buClr>
              <a:buSzPts val="1100"/>
              <a:buChar char="•"/>
              <a:defRPr/>
            </a:lvl7pPr>
            <a:lvl8pPr indent="-298450" lvl="7" marL="3657600" algn="l">
              <a:lnSpc>
                <a:spcPct val="100000"/>
              </a:lnSpc>
              <a:spcBef>
                <a:spcPts val="2500"/>
              </a:spcBef>
              <a:spcAft>
                <a:spcPts val="0"/>
              </a:spcAft>
              <a:buClr>
                <a:srgbClr val="000000"/>
              </a:buClr>
              <a:buSzPts val="1100"/>
              <a:buChar char="•"/>
              <a:defRPr/>
            </a:lvl8pPr>
            <a:lvl9pPr indent="-298450" lvl="8" marL="4114800" algn="l">
              <a:lnSpc>
                <a:spcPct val="100000"/>
              </a:lnSpc>
              <a:spcBef>
                <a:spcPts val="2500"/>
              </a:spcBef>
              <a:spcAft>
                <a:spcPts val="0"/>
              </a:spcAft>
              <a:buClr>
                <a:srgbClr val="000000"/>
              </a:buClr>
              <a:buSzPts val="1100"/>
              <a:buChar char="•"/>
              <a:defRPr/>
            </a:lvl9pPr>
          </a:lstStyle>
          <a:p/>
        </p:txBody>
      </p:sp>
      <p:sp>
        <p:nvSpPr>
          <p:cNvPr id="111" name="Google Shape;111;p17"/>
          <p:cNvSpPr txBox="1"/>
          <p:nvPr>
            <p:ph idx="12" type="sldNum"/>
          </p:nvPr>
        </p:nvSpPr>
        <p:spPr>
          <a:xfrm>
            <a:off x="4482789" y="6536531"/>
            <a:ext cx="174851" cy="238835"/>
          </a:xfrm>
          <a:prstGeom prst="rect">
            <a:avLst/>
          </a:prstGeom>
          <a:noFill/>
          <a:ln>
            <a:noFill/>
          </a:ln>
        </p:spPr>
        <p:txBody>
          <a:bodyPr anchorCtr="0" anchor="t" bIns="29750" lIns="29750" spcFirstLastPara="1" rIns="29750" wrap="square" tIns="29750">
            <a:noAutofit/>
          </a:bodyPr>
          <a:lstStyle>
            <a:lvl1pPr indent="0" lvl="0" mar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de-DE"/>
              <a:t>‹#›</a:t>
            </a:fld>
            <a:endParaRPr b="0" i="0" sz="900" u="none" cap="none" strike="noStrike">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p:cSld name="Photo - Horizontal">
    <p:spTree>
      <p:nvGrpSpPr>
        <p:cNvPr id="112" name="Shape 112"/>
        <p:cNvGrpSpPr/>
        <p:nvPr/>
      </p:nvGrpSpPr>
      <p:grpSpPr>
        <a:xfrm>
          <a:off x="0" y="0"/>
          <a:ext cx="0" cy="0"/>
          <a:chOff x="0" y="0"/>
          <a:chExt cx="0" cy="0"/>
        </a:xfrm>
      </p:grpSpPr>
      <p:sp>
        <p:nvSpPr>
          <p:cNvPr id="113" name="Google Shape;113;p18"/>
          <p:cNvSpPr/>
          <p:nvPr>
            <p:ph idx="2" type="pic"/>
          </p:nvPr>
        </p:nvSpPr>
        <p:spPr>
          <a:xfrm>
            <a:off x="2000250" y="473273"/>
            <a:ext cx="5143501" cy="4152306"/>
          </a:xfrm>
          <a:prstGeom prst="rect">
            <a:avLst/>
          </a:prstGeom>
          <a:noFill/>
          <a:ln>
            <a:noFill/>
          </a:ln>
        </p:spPr>
        <p:txBody>
          <a:bodyPr anchorCtr="0" anchor="t" bIns="19050" lIns="38100" spcFirstLastPara="1" rIns="38100" wrap="square" tIns="19050">
            <a:noAutofit/>
          </a:bodyPr>
          <a:lstStyle>
            <a:lvl1pPr lvl="0"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9pPr>
          </a:lstStyle>
          <a:p/>
        </p:txBody>
      </p:sp>
      <p:sp>
        <p:nvSpPr>
          <p:cNvPr id="114" name="Google Shape;114;p18"/>
          <p:cNvSpPr txBox="1"/>
          <p:nvPr>
            <p:ph type="title"/>
          </p:nvPr>
        </p:nvSpPr>
        <p:spPr>
          <a:xfrm>
            <a:off x="1812726" y="4723805"/>
            <a:ext cx="5518547" cy="1000125"/>
          </a:xfrm>
          <a:prstGeom prst="rect">
            <a:avLst/>
          </a:prstGeom>
          <a:noFill/>
          <a:ln>
            <a:noFill/>
          </a:ln>
        </p:spPr>
        <p:txBody>
          <a:bodyPr anchorCtr="0" anchor="b" bIns="29750" lIns="29750" spcFirstLastPara="1" rIns="29750" wrap="square" tIns="29750">
            <a:noAutofit/>
          </a:bodyPr>
          <a:lstStyle>
            <a:lvl1pPr lvl="0" algn="ctr">
              <a:lnSpc>
                <a:spcPct val="100000"/>
              </a:lnSpc>
              <a:spcBef>
                <a:spcPts val="0"/>
              </a:spcBef>
              <a:spcAft>
                <a:spcPts val="0"/>
              </a:spcAft>
              <a:buClr>
                <a:srgbClr val="000000"/>
              </a:buClr>
              <a:buSzPts val="800"/>
              <a:buNone/>
              <a:defRPr/>
            </a:lvl1pPr>
            <a:lvl2pPr lvl="1" algn="ctr">
              <a:lnSpc>
                <a:spcPct val="100000"/>
              </a:lnSpc>
              <a:spcBef>
                <a:spcPts val="0"/>
              </a:spcBef>
              <a:spcAft>
                <a:spcPts val="0"/>
              </a:spcAft>
              <a:buClr>
                <a:srgbClr val="000000"/>
              </a:buClr>
              <a:buSzPts val="800"/>
              <a:buNone/>
              <a:defRPr/>
            </a:lvl2pPr>
            <a:lvl3pPr lvl="2" algn="ctr">
              <a:lnSpc>
                <a:spcPct val="100000"/>
              </a:lnSpc>
              <a:spcBef>
                <a:spcPts val="0"/>
              </a:spcBef>
              <a:spcAft>
                <a:spcPts val="0"/>
              </a:spcAft>
              <a:buClr>
                <a:srgbClr val="000000"/>
              </a:buClr>
              <a:buSzPts val="800"/>
              <a:buNone/>
              <a:defRPr/>
            </a:lvl3pPr>
            <a:lvl4pPr lvl="3" algn="ctr">
              <a:lnSpc>
                <a:spcPct val="100000"/>
              </a:lnSpc>
              <a:spcBef>
                <a:spcPts val="0"/>
              </a:spcBef>
              <a:spcAft>
                <a:spcPts val="0"/>
              </a:spcAft>
              <a:buClr>
                <a:srgbClr val="000000"/>
              </a:buClr>
              <a:buSzPts val="800"/>
              <a:buNone/>
              <a:defRPr/>
            </a:lvl4pPr>
            <a:lvl5pPr lvl="4" algn="ctr">
              <a:lnSpc>
                <a:spcPct val="100000"/>
              </a:lnSpc>
              <a:spcBef>
                <a:spcPts val="0"/>
              </a:spcBef>
              <a:spcAft>
                <a:spcPts val="0"/>
              </a:spcAft>
              <a:buClr>
                <a:srgbClr val="000000"/>
              </a:buClr>
              <a:buSzPts val="800"/>
              <a:buNone/>
              <a:defRPr/>
            </a:lvl5pPr>
            <a:lvl6pPr lvl="5" algn="ctr">
              <a:lnSpc>
                <a:spcPct val="100000"/>
              </a:lnSpc>
              <a:spcBef>
                <a:spcPts val="0"/>
              </a:spcBef>
              <a:spcAft>
                <a:spcPts val="0"/>
              </a:spcAft>
              <a:buClr>
                <a:srgbClr val="000000"/>
              </a:buClr>
              <a:buSzPts val="800"/>
              <a:buNone/>
              <a:defRPr/>
            </a:lvl6pPr>
            <a:lvl7pPr lvl="6" algn="ctr">
              <a:lnSpc>
                <a:spcPct val="100000"/>
              </a:lnSpc>
              <a:spcBef>
                <a:spcPts val="0"/>
              </a:spcBef>
              <a:spcAft>
                <a:spcPts val="0"/>
              </a:spcAft>
              <a:buClr>
                <a:srgbClr val="000000"/>
              </a:buClr>
              <a:buSzPts val="800"/>
              <a:buNone/>
              <a:defRPr/>
            </a:lvl7pPr>
            <a:lvl8pPr lvl="7" algn="ctr">
              <a:lnSpc>
                <a:spcPct val="100000"/>
              </a:lnSpc>
              <a:spcBef>
                <a:spcPts val="0"/>
              </a:spcBef>
              <a:spcAft>
                <a:spcPts val="0"/>
              </a:spcAft>
              <a:buClr>
                <a:srgbClr val="000000"/>
              </a:buClr>
              <a:buSzPts val="800"/>
              <a:buNone/>
              <a:defRPr/>
            </a:lvl8pPr>
            <a:lvl9pPr lvl="8" algn="ctr">
              <a:lnSpc>
                <a:spcPct val="100000"/>
              </a:lnSpc>
              <a:spcBef>
                <a:spcPts val="0"/>
              </a:spcBef>
              <a:spcAft>
                <a:spcPts val="0"/>
              </a:spcAft>
              <a:buClr>
                <a:srgbClr val="000000"/>
              </a:buClr>
              <a:buSzPts val="800"/>
              <a:buNone/>
              <a:defRPr/>
            </a:lvl9pPr>
          </a:lstStyle>
          <a:p/>
        </p:txBody>
      </p:sp>
      <p:sp>
        <p:nvSpPr>
          <p:cNvPr id="115" name="Google Shape;115;p18"/>
          <p:cNvSpPr txBox="1"/>
          <p:nvPr>
            <p:ph idx="1" type="body"/>
          </p:nvPr>
        </p:nvSpPr>
        <p:spPr>
          <a:xfrm>
            <a:off x="1812726" y="5732859"/>
            <a:ext cx="5518547" cy="794743"/>
          </a:xfrm>
          <a:prstGeom prst="rect">
            <a:avLst/>
          </a:prstGeom>
          <a:noFill/>
          <a:ln>
            <a:noFill/>
          </a:ln>
        </p:spPr>
        <p:txBody>
          <a:bodyPr anchorCtr="0" anchor="t" bIns="29750" lIns="29750" spcFirstLastPara="1" rIns="29750" wrap="square" tIns="29750">
            <a:noAutofit/>
          </a:bodyPr>
          <a:lstStyle>
            <a:lvl1pPr indent="-228600" lvl="0" marL="457200" algn="ctr">
              <a:lnSpc>
                <a:spcPct val="100000"/>
              </a:lnSpc>
              <a:spcBef>
                <a:spcPts val="0"/>
              </a:spcBef>
              <a:spcAft>
                <a:spcPts val="0"/>
              </a:spcAft>
              <a:buClr>
                <a:srgbClr val="000000"/>
              </a:buClr>
              <a:buSzPts val="2200"/>
              <a:buFont typeface="Helvetica Neue"/>
              <a:buNone/>
              <a:defRPr sz="2200"/>
            </a:lvl1pPr>
            <a:lvl2pPr indent="-228600" lvl="1" marL="914400" algn="ctr">
              <a:lnSpc>
                <a:spcPct val="100000"/>
              </a:lnSpc>
              <a:spcBef>
                <a:spcPts val="0"/>
              </a:spcBef>
              <a:spcAft>
                <a:spcPts val="0"/>
              </a:spcAft>
              <a:buClr>
                <a:srgbClr val="000000"/>
              </a:buClr>
              <a:buSzPts val="2200"/>
              <a:buFont typeface="Helvetica Neue"/>
              <a:buNone/>
              <a:defRPr sz="2200"/>
            </a:lvl2pPr>
            <a:lvl3pPr indent="-228600" lvl="2" marL="1371600" algn="ctr">
              <a:lnSpc>
                <a:spcPct val="100000"/>
              </a:lnSpc>
              <a:spcBef>
                <a:spcPts val="0"/>
              </a:spcBef>
              <a:spcAft>
                <a:spcPts val="0"/>
              </a:spcAft>
              <a:buClr>
                <a:srgbClr val="000000"/>
              </a:buClr>
              <a:buSzPts val="2200"/>
              <a:buFont typeface="Helvetica Neue"/>
              <a:buNone/>
              <a:defRPr sz="2200"/>
            </a:lvl3pPr>
            <a:lvl4pPr indent="-228600" lvl="3" marL="1828800" algn="ctr">
              <a:lnSpc>
                <a:spcPct val="100000"/>
              </a:lnSpc>
              <a:spcBef>
                <a:spcPts val="0"/>
              </a:spcBef>
              <a:spcAft>
                <a:spcPts val="0"/>
              </a:spcAft>
              <a:buClr>
                <a:srgbClr val="000000"/>
              </a:buClr>
              <a:buSzPts val="2200"/>
              <a:buFont typeface="Helvetica Neue"/>
              <a:buNone/>
              <a:defRPr sz="2200"/>
            </a:lvl4pPr>
            <a:lvl5pPr indent="-228600" lvl="4" marL="2286000" algn="ctr">
              <a:lnSpc>
                <a:spcPct val="100000"/>
              </a:lnSpc>
              <a:spcBef>
                <a:spcPts val="0"/>
              </a:spcBef>
              <a:spcAft>
                <a:spcPts val="0"/>
              </a:spcAft>
              <a:buClr>
                <a:srgbClr val="000000"/>
              </a:buClr>
              <a:buSzPts val="2200"/>
              <a:buFont typeface="Helvetica Neue"/>
              <a:buNone/>
              <a:defRPr sz="2200"/>
            </a:lvl5pPr>
            <a:lvl6pPr indent="-298450" lvl="5" marL="2743200" algn="l">
              <a:lnSpc>
                <a:spcPct val="100000"/>
              </a:lnSpc>
              <a:spcBef>
                <a:spcPts val="2500"/>
              </a:spcBef>
              <a:spcAft>
                <a:spcPts val="0"/>
              </a:spcAft>
              <a:buClr>
                <a:srgbClr val="000000"/>
              </a:buClr>
              <a:buSzPts val="1100"/>
              <a:buChar char="•"/>
              <a:defRPr/>
            </a:lvl6pPr>
            <a:lvl7pPr indent="-298450" lvl="6" marL="3200400" algn="l">
              <a:lnSpc>
                <a:spcPct val="100000"/>
              </a:lnSpc>
              <a:spcBef>
                <a:spcPts val="2500"/>
              </a:spcBef>
              <a:spcAft>
                <a:spcPts val="0"/>
              </a:spcAft>
              <a:buClr>
                <a:srgbClr val="000000"/>
              </a:buClr>
              <a:buSzPts val="1100"/>
              <a:buChar char="•"/>
              <a:defRPr/>
            </a:lvl7pPr>
            <a:lvl8pPr indent="-298450" lvl="7" marL="3657600" algn="l">
              <a:lnSpc>
                <a:spcPct val="100000"/>
              </a:lnSpc>
              <a:spcBef>
                <a:spcPts val="2500"/>
              </a:spcBef>
              <a:spcAft>
                <a:spcPts val="0"/>
              </a:spcAft>
              <a:buClr>
                <a:srgbClr val="000000"/>
              </a:buClr>
              <a:buSzPts val="1100"/>
              <a:buChar char="•"/>
              <a:defRPr/>
            </a:lvl8pPr>
            <a:lvl9pPr indent="-298450" lvl="8" marL="4114800" algn="l">
              <a:lnSpc>
                <a:spcPct val="100000"/>
              </a:lnSpc>
              <a:spcBef>
                <a:spcPts val="2500"/>
              </a:spcBef>
              <a:spcAft>
                <a:spcPts val="0"/>
              </a:spcAft>
              <a:buClr>
                <a:srgbClr val="000000"/>
              </a:buClr>
              <a:buSzPts val="1100"/>
              <a:buChar char="•"/>
              <a:defRPr/>
            </a:lvl9pPr>
          </a:lstStyle>
          <a:p/>
        </p:txBody>
      </p:sp>
      <p:sp>
        <p:nvSpPr>
          <p:cNvPr id="116" name="Google Shape;116;p18"/>
          <p:cNvSpPr txBox="1"/>
          <p:nvPr>
            <p:ph idx="12" type="sldNum"/>
          </p:nvPr>
        </p:nvSpPr>
        <p:spPr>
          <a:xfrm>
            <a:off x="4482789" y="6536531"/>
            <a:ext cx="174851" cy="238835"/>
          </a:xfrm>
          <a:prstGeom prst="rect">
            <a:avLst/>
          </a:prstGeom>
          <a:noFill/>
          <a:ln>
            <a:noFill/>
          </a:ln>
        </p:spPr>
        <p:txBody>
          <a:bodyPr anchorCtr="0" anchor="t" bIns="29750" lIns="29750" spcFirstLastPara="1" rIns="29750" wrap="square" tIns="29750">
            <a:noAutofit/>
          </a:bodyPr>
          <a:lstStyle>
            <a:lvl1pPr indent="0" lvl="0"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spTree>
      <p:nvGrpSpPr>
        <p:cNvPr id="117" name="Shape 117"/>
        <p:cNvGrpSpPr/>
        <p:nvPr/>
      </p:nvGrpSpPr>
      <p:grpSpPr>
        <a:xfrm>
          <a:off x="0" y="0"/>
          <a:ext cx="0" cy="0"/>
          <a:chOff x="0" y="0"/>
          <a:chExt cx="0" cy="0"/>
        </a:xfrm>
      </p:grpSpPr>
      <p:sp>
        <p:nvSpPr>
          <p:cNvPr id="118" name="Google Shape;118;p19"/>
          <p:cNvSpPr txBox="1"/>
          <p:nvPr>
            <p:ph type="title"/>
          </p:nvPr>
        </p:nvSpPr>
        <p:spPr>
          <a:xfrm>
            <a:off x="1812726" y="2268140"/>
            <a:ext cx="5518547" cy="2321719"/>
          </a:xfrm>
          <a:prstGeom prst="rect">
            <a:avLst/>
          </a:prstGeom>
          <a:noFill/>
          <a:ln>
            <a:noFill/>
          </a:ln>
        </p:spPr>
        <p:txBody>
          <a:bodyPr anchorCtr="0" anchor="ctr" bIns="29750" lIns="29750" spcFirstLastPara="1" rIns="29750" wrap="square" tIns="29750">
            <a:noAutofit/>
          </a:bodyPr>
          <a:lstStyle>
            <a:lvl1pPr lvl="0" algn="ctr">
              <a:lnSpc>
                <a:spcPct val="100000"/>
              </a:lnSpc>
              <a:spcBef>
                <a:spcPts val="0"/>
              </a:spcBef>
              <a:spcAft>
                <a:spcPts val="0"/>
              </a:spcAft>
              <a:buClr>
                <a:srgbClr val="000000"/>
              </a:buClr>
              <a:buSzPts val="800"/>
              <a:buNone/>
              <a:defRPr/>
            </a:lvl1pPr>
            <a:lvl2pPr lvl="1" algn="ctr">
              <a:lnSpc>
                <a:spcPct val="100000"/>
              </a:lnSpc>
              <a:spcBef>
                <a:spcPts val="0"/>
              </a:spcBef>
              <a:spcAft>
                <a:spcPts val="0"/>
              </a:spcAft>
              <a:buClr>
                <a:srgbClr val="000000"/>
              </a:buClr>
              <a:buSzPts val="800"/>
              <a:buNone/>
              <a:defRPr/>
            </a:lvl2pPr>
            <a:lvl3pPr lvl="2" algn="ctr">
              <a:lnSpc>
                <a:spcPct val="100000"/>
              </a:lnSpc>
              <a:spcBef>
                <a:spcPts val="0"/>
              </a:spcBef>
              <a:spcAft>
                <a:spcPts val="0"/>
              </a:spcAft>
              <a:buClr>
                <a:srgbClr val="000000"/>
              </a:buClr>
              <a:buSzPts val="800"/>
              <a:buNone/>
              <a:defRPr/>
            </a:lvl3pPr>
            <a:lvl4pPr lvl="3" algn="ctr">
              <a:lnSpc>
                <a:spcPct val="100000"/>
              </a:lnSpc>
              <a:spcBef>
                <a:spcPts val="0"/>
              </a:spcBef>
              <a:spcAft>
                <a:spcPts val="0"/>
              </a:spcAft>
              <a:buClr>
                <a:srgbClr val="000000"/>
              </a:buClr>
              <a:buSzPts val="800"/>
              <a:buNone/>
              <a:defRPr/>
            </a:lvl4pPr>
            <a:lvl5pPr lvl="4" algn="ctr">
              <a:lnSpc>
                <a:spcPct val="100000"/>
              </a:lnSpc>
              <a:spcBef>
                <a:spcPts val="0"/>
              </a:spcBef>
              <a:spcAft>
                <a:spcPts val="0"/>
              </a:spcAft>
              <a:buClr>
                <a:srgbClr val="000000"/>
              </a:buClr>
              <a:buSzPts val="800"/>
              <a:buNone/>
              <a:defRPr/>
            </a:lvl5pPr>
            <a:lvl6pPr lvl="5" algn="ctr">
              <a:lnSpc>
                <a:spcPct val="100000"/>
              </a:lnSpc>
              <a:spcBef>
                <a:spcPts val="0"/>
              </a:spcBef>
              <a:spcAft>
                <a:spcPts val="0"/>
              </a:spcAft>
              <a:buClr>
                <a:srgbClr val="000000"/>
              </a:buClr>
              <a:buSzPts val="800"/>
              <a:buNone/>
              <a:defRPr/>
            </a:lvl6pPr>
            <a:lvl7pPr lvl="6" algn="ctr">
              <a:lnSpc>
                <a:spcPct val="100000"/>
              </a:lnSpc>
              <a:spcBef>
                <a:spcPts val="0"/>
              </a:spcBef>
              <a:spcAft>
                <a:spcPts val="0"/>
              </a:spcAft>
              <a:buClr>
                <a:srgbClr val="000000"/>
              </a:buClr>
              <a:buSzPts val="800"/>
              <a:buNone/>
              <a:defRPr/>
            </a:lvl7pPr>
            <a:lvl8pPr lvl="7" algn="ctr">
              <a:lnSpc>
                <a:spcPct val="100000"/>
              </a:lnSpc>
              <a:spcBef>
                <a:spcPts val="0"/>
              </a:spcBef>
              <a:spcAft>
                <a:spcPts val="0"/>
              </a:spcAft>
              <a:buClr>
                <a:srgbClr val="000000"/>
              </a:buClr>
              <a:buSzPts val="800"/>
              <a:buNone/>
              <a:defRPr/>
            </a:lvl8pPr>
            <a:lvl9pPr lvl="8" algn="ctr">
              <a:lnSpc>
                <a:spcPct val="100000"/>
              </a:lnSpc>
              <a:spcBef>
                <a:spcPts val="0"/>
              </a:spcBef>
              <a:spcAft>
                <a:spcPts val="0"/>
              </a:spcAft>
              <a:buClr>
                <a:srgbClr val="000000"/>
              </a:buClr>
              <a:buSzPts val="800"/>
              <a:buNone/>
              <a:defRPr/>
            </a:lvl9pPr>
          </a:lstStyle>
          <a:p/>
        </p:txBody>
      </p:sp>
      <p:sp>
        <p:nvSpPr>
          <p:cNvPr id="119" name="Google Shape;119;p19"/>
          <p:cNvSpPr txBox="1"/>
          <p:nvPr>
            <p:ph idx="12" type="sldNum"/>
          </p:nvPr>
        </p:nvSpPr>
        <p:spPr>
          <a:xfrm>
            <a:off x="4482789" y="6536531"/>
            <a:ext cx="174851" cy="238835"/>
          </a:xfrm>
          <a:prstGeom prst="rect">
            <a:avLst/>
          </a:prstGeom>
          <a:noFill/>
          <a:ln>
            <a:noFill/>
          </a:ln>
        </p:spPr>
        <p:txBody>
          <a:bodyPr anchorCtr="0" anchor="t" bIns="29750" lIns="29750" spcFirstLastPara="1" rIns="29750" wrap="square" tIns="29750">
            <a:noAutofit/>
          </a:bodyPr>
          <a:lstStyle>
            <a:lvl1pPr indent="0" lvl="0"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spTree>
      <p:nvGrpSpPr>
        <p:cNvPr id="120" name="Shape 120"/>
        <p:cNvGrpSpPr/>
        <p:nvPr/>
      </p:nvGrpSpPr>
      <p:grpSpPr>
        <a:xfrm>
          <a:off x="0" y="0"/>
          <a:ext cx="0" cy="0"/>
          <a:chOff x="0" y="0"/>
          <a:chExt cx="0" cy="0"/>
        </a:xfrm>
      </p:grpSpPr>
      <p:sp>
        <p:nvSpPr>
          <p:cNvPr id="121" name="Google Shape;121;p20"/>
          <p:cNvSpPr/>
          <p:nvPr>
            <p:ph idx="2" type="pic"/>
          </p:nvPr>
        </p:nvSpPr>
        <p:spPr>
          <a:xfrm>
            <a:off x="4685854" y="446484"/>
            <a:ext cx="2812852" cy="5777509"/>
          </a:xfrm>
          <a:prstGeom prst="rect">
            <a:avLst/>
          </a:prstGeom>
          <a:noFill/>
          <a:ln>
            <a:noFill/>
          </a:ln>
        </p:spPr>
        <p:txBody>
          <a:bodyPr anchorCtr="0" anchor="t" bIns="19050" lIns="38100" spcFirstLastPara="1" rIns="38100" wrap="square" tIns="19050">
            <a:noAutofit/>
          </a:bodyPr>
          <a:lstStyle>
            <a:lvl1pPr lvl="0"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9pPr>
          </a:lstStyle>
          <a:p/>
        </p:txBody>
      </p:sp>
      <p:sp>
        <p:nvSpPr>
          <p:cNvPr id="122" name="Google Shape;122;p20"/>
          <p:cNvSpPr txBox="1"/>
          <p:nvPr>
            <p:ph type="title"/>
          </p:nvPr>
        </p:nvSpPr>
        <p:spPr>
          <a:xfrm>
            <a:off x="1645295" y="446484"/>
            <a:ext cx="2812852" cy="2803922"/>
          </a:xfrm>
          <a:prstGeom prst="rect">
            <a:avLst/>
          </a:prstGeom>
          <a:noFill/>
          <a:ln>
            <a:noFill/>
          </a:ln>
        </p:spPr>
        <p:txBody>
          <a:bodyPr anchorCtr="0" anchor="b" bIns="29750" lIns="29750" spcFirstLastPara="1" rIns="29750" wrap="square" tIns="29750">
            <a:noAutofit/>
          </a:bodyPr>
          <a:lstStyle>
            <a:lvl1pPr lvl="0" algn="ctr">
              <a:lnSpc>
                <a:spcPct val="100000"/>
              </a:lnSpc>
              <a:spcBef>
                <a:spcPts val="0"/>
              </a:spcBef>
              <a:spcAft>
                <a:spcPts val="0"/>
              </a:spcAft>
              <a:buClr>
                <a:srgbClr val="000000"/>
              </a:buClr>
              <a:buSzPts val="3500"/>
              <a:buFont typeface="Helvetica Neue"/>
              <a:buNone/>
              <a:defRPr sz="3500"/>
            </a:lvl1pPr>
            <a:lvl2pPr lvl="1" algn="ctr">
              <a:lnSpc>
                <a:spcPct val="100000"/>
              </a:lnSpc>
              <a:spcBef>
                <a:spcPts val="0"/>
              </a:spcBef>
              <a:spcAft>
                <a:spcPts val="0"/>
              </a:spcAft>
              <a:buClr>
                <a:srgbClr val="000000"/>
              </a:buClr>
              <a:buSzPts val="800"/>
              <a:buNone/>
              <a:defRPr/>
            </a:lvl2pPr>
            <a:lvl3pPr lvl="2" algn="ctr">
              <a:lnSpc>
                <a:spcPct val="100000"/>
              </a:lnSpc>
              <a:spcBef>
                <a:spcPts val="0"/>
              </a:spcBef>
              <a:spcAft>
                <a:spcPts val="0"/>
              </a:spcAft>
              <a:buClr>
                <a:srgbClr val="000000"/>
              </a:buClr>
              <a:buSzPts val="800"/>
              <a:buNone/>
              <a:defRPr/>
            </a:lvl3pPr>
            <a:lvl4pPr lvl="3" algn="ctr">
              <a:lnSpc>
                <a:spcPct val="100000"/>
              </a:lnSpc>
              <a:spcBef>
                <a:spcPts val="0"/>
              </a:spcBef>
              <a:spcAft>
                <a:spcPts val="0"/>
              </a:spcAft>
              <a:buClr>
                <a:srgbClr val="000000"/>
              </a:buClr>
              <a:buSzPts val="800"/>
              <a:buNone/>
              <a:defRPr/>
            </a:lvl4pPr>
            <a:lvl5pPr lvl="4" algn="ctr">
              <a:lnSpc>
                <a:spcPct val="100000"/>
              </a:lnSpc>
              <a:spcBef>
                <a:spcPts val="0"/>
              </a:spcBef>
              <a:spcAft>
                <a:spcPts val="0"/>
              </a:spcAft>
              <a:buClr>
                <a:srgbClr val="000000"/>
              </a:buClr>
              <a:buSzPts val="800"/>
              <a:buNone/>
              <a:defRPr/>
            </a:lvl5pPr>
            <a:lvl6pPr lvl="5" algn="ctr">
              <a:lnSpc>
                <a:spcPct val="100000"/>
              </a:lnSpc>
              <a:spcBef>
                <a:spcPts val="0"/>
              </a:spcBef>
              <a:spcAft>
                <a:spcPts val="0"/>
              </a:spcAft>
              <a:buClr>
                <a:srgbClr val="000000"/>
              </a:buClr>
              <a:buSzPts val="800"/>
              <a:buNone/>
              <a:defRPr/>
            </a:lvl6pPr>
            <a:lvl7pPr lvl="6" algn="ctr">
              <a:lnSpc>
                <a:spcPct val="100000"/>
              </a:lnSpc>
              <a:spcBef>
                <a:spcPts val="0"/>
              </a:spcBef>
              <a:spcAft>
                <a:spcPts val="0"/>
              </a:spcAft>
              <a:buClr>
                <a:srgbClr val="000000"/>
              </a:buClr>
              <a:buSzPts val="800"/>
              <a:buNone/>
              <a:defRPr/>
            </a:lvl7pPr>
            <a:lvl8pPr lvl="7" algn="ctr">
              <a:lnSpc>
                <a:spcPct val="100000"/>
              </a:lnSpc>
              <a:spcBef>
                <a:spcPts val="0"/>
              </a:spcBef>
              <a:spcAft>
                <a:spcPts val="0"/>
              </a:spcAft>
              <a:buClr>
                <a:srgbClr val="000000"/>
              </a:buClr>
              <a:buSzPts val="800"/>
              <a:buNone/>
              <a:defRPr/>
            </a:lvl8pPr>
            <a:lvl9pPr lvl="8" algn="ctr">
              <a:lnSpc>
                <a:spcPct val="100000"/>
              </a:lnSpc>
              <a:spcBef>
                <a:spcPts val="0"/>
              </a:spcBef>
              <a:spcAft>
                <a:spcPts val="0"/>
              </a:spcAft>
              <a:buClr>
                <a:srgbClr val="000000"/>
              </a:buClr>
              <a:buSzPts val="800"/>
              <a:buNone/>
              <a:defRPr/>
            </a:lvl9pPr>
          </a:lstStyle>
          <a:p/>
        </p:txBody>
      </p:sp>
      <p:sp>
        <p:nvSpPr>
          <p:cNvPr id="123" name="Google Shape;123;p20"/>
          <p:cNvSpPr txBox="1"/>
          <p:nvPr>
            <p:ph idx="1" type="body"/>
          </p:nvPr>
        </p:nvSpPr>
        <p:spPr>
          <a:xfrm>
            <a:off x="1645295" y="3321843"/>
            <a:ext cx="2812852" cy="2893219"/>
          </a:xfrm>
          <a:prstGeom prst="rect">
            <a:avLst/>
          </a:prstGeom>
          <a:noFill/>
          <a:ln>
            <a:noFill/>
          </a:ln>
        </p:spPr>
        <p:txBody>
          <a:bodyPr anchorCtr="0" anchor="t" bIns="29750" lIns="29750" spcFirstLastPara="1" rIns="29750" wrap="square" tIns="29750">
            <a:noAutofit/>
          </a:bodyPr>
          <a:lstStyle>
            <a:lvl1pPr indent="-228600" lvl="0" marL="457200" algn="ctr">
              <a:lnSpc>
                <a:spcPct val="100000"/>
              </a:lnSpc>
              <a:spcBef>
                <a:spcPts val="0"/>
              </a:spcBef>
              <a:spcAft>
                <a:spcPts val="0"/>
              </a:spcAft>
              <a:buClr>
                <a:srgbClr val="000000"/>
              </a:buClr>
              <a:buSzPts val="2200"/>
              <a:buFont typeface="Helvetica Neue"/>
              <a:buNone/>
              <a:defRPr sz="2200"/>
            </a:lvl1pPr>
            <a:lvl2pPr indent="-228600" lvl="1" marL="914400" algn="ctr">
              <a:lnSpc>
                <a:spcPct val="100000"/>
              </a:lnSpc>
              <a:spcBef>
                <a:spcPts val="0"/>
              </a:spcBef>
              <a:spcAft>
                <a:spcPts val="0"/>
              </a:spcAft>
              <a:buClr>
                <a:srgbClr val="000000"/>
              </a:buClr>
              <a:buSzPts val="2200"/>
              <a:buFont typeface="Helvetica Neue"/>
              <a:buNone/>
              <a:defRPr sz="2200"/>
            </a:lvl2pPr>
            <a:lvl3pPr indent="-228600" lvl="2" marL="1371600" algn="ctr">
              <a:lnSpc>
                <a:spcPct val="100000"/>
              </a:lnSpc>
              <a:spcBef>
                <a:spcPts val="0"/>
              </a:spcBef>
              <a:spcAft>
                <a:spcPts val="0"/>
              </a:spcAft>
              <a:buClr>
                <a:srgbClr val="000000"/>
              </a:buClr>
              <a:buSzPts val="2200"/>
              <a:buFont typeface="Helvetica Neue"/>
              <a:buNone/>
              <a:defRPr sz="2200"/>
            </a:lvl3pPr>
            <a:lvl4pPr indent="-228600" lvl="3" marL="1828800" algn="ctr">
              <a:lnSpc>
                <a:spcPct val="100000"/>
              </a:lnSpc>
              <a:spcBef>
                <a:spcPts val="0"/>
              </a:spcBef>
              <a:spcAft>
                <a:spcPts val="0"/>
              </a:spcAft>
              <a:buClr>
                <a:srgbClr val="000000"/>
              </a:buClr>
              <a:buSzPts val="2200"/>
              <a:buFont typeface="Helvetica Neue"/>
              <a:buNone/>
              <a:defRPr sz="2200"/>
            </a:lvl4pPr>
            <a:lvl5pPr indent="-228600" lvl="4" marL="2286000" algn="ctr">
              <a:lnSpc>
                <a:spcPct val="100000"/>
              </a:lnSpc>
              <a:spcBef>
                <a:spcPts val="0"/>
              </a:spcBef>
              <a:spcAft>
                <a:spcPts val="0"/>
              </a:spcAft>
              <a:buClr>
                <a:srgbClr val="000000"/>
              </a:buClr>
              <a:buSzPts val="2200"/>
              <a:buFont typeface="Helvetica Neue"/>
              <a:buNone/>
              <a:defRPr sz="2200"/>
            </a:lvl5pPr>
            <a:lvl6pPr indent="-298450" lvl="5" marL="2743200" algn="l">
              <a:lnSpc>
                <a:spcPct val="100000"/>
              </a:lnSpc>
              <a:spcBef>
                <a:spcPts val="2500"/>
              </a:spcBef>
              <a:spcAft>
                <a:spcPts val="0"/>
              </a:spcAft>
              <a:buClr>
                <a:srgbClr val="000000"/>
              </a:buClr>
              <a:buSzPts val="1100"/>
              <a:buChar char="•"/>
              <a:defRPr/>
            </a:lvl6pPr>
            <a:lvl7pPr indent="-298450" lvl="6" marL="3200400" algn="l">
              <a:lnSpc>
                <a:spcPct val="100000"/>
              </a:lnSpc>
              <a:spcBef>
                <a:spcPts val="2500"/>
              </a:spcBef>
              <a:spcAft>
                <a:spcPts val="0"/>
              </a:spcAft>
              <a:buClr>
                <a:srgbClr val="000000"/>
              </a:buClr>
              <a:buSzPts val="1100"/>
              <a:buChar char="•"/>
              <a:defRPr/>
            </a:lvl7pPr>
            <a:lvl8pPr indent="-298450" lvl="7" marL="3657600" algn="l">
              <a:lnSpc>
                <a:spcPct val="100000"/>
              </a:lnSpc>
              <a:spcBef>
                <a:spcPts val="2500"/>
              </a:spcBef>
              <a:spcAft>
                <a:spcPts val="0"/>
              </a:spcAft>
              <a:buClr>
                <a:srgbClr val="000000"/>
              </a:buClr>
              <a:buSzPts val="1100"/>
              <a:buChar char="•"/>
              <a:defRPr/>
            </a:lvl8pPr>
            <a:lvl9pPr indent="-298450" lvl="8" marL="4114800" algn="l">
              <a:lnSpc>
                <a:spcPct val="100000"/>
              </a:lnSpc>
              <a:spcBef>
                <a:spcPts val="2500"/>
              </a:spcBef>
              <a:spcAft>
                <a:spcPts val="0"/>
              </a:spcAft>
              <a:buClr>
                <a:srgbClr val="000000"/>
              </a:buClr>
              <a:buSzPts val="1100"/>
              <a:buChar char="•"/>
              <a:defRPr/>
            </a:lvl9pPr>
          </a:lstStyle>
          <a:p/>
        </p:txBody>
      </p:sp>
      <p:sp>
        <p:nvSpPr>
          <p:cNvPr id="124" name="Google Shape;124;p20"/>
          <p:cNvSpPr txBox="1"/>
          <p:nvPr>
            <p:ph idx="12" type="sldNum"/>
          </p:nvPr>
        </p:nvSpPr>
        <p:spPr>
          <a:xfrm>
            <a:off x="4482789" y="6536531"/>
            <a:ext cx="174851" cy="238835"/>
          </a:xfrm>
          <a:prstGeom prst="rect">
            <a:avLst/>
          </a:prstGeom>
          <a:noFill/>
          <a:ln>
            <a:noFill/>
          </a:ln>
        </p:spPr>
        <p:txBody>
          <a:bodyPr anchorCtr="0" anchor="t" bIns="29750" lIns="29750" spcFirstLastPara="1" rIns="29750" wrap="square" tIns="29750">
            <a:noAutofit/>
          </a:bodyPr>
          <a:lstStyle>
            <a:lvl1pPr indent="0" lvl="0"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p:cSld name="Title - Top">
    <p:spTree>
      <p:nvGrpSpPr>
        <p:cNvPr id="125" name="Shape 125"/>
        <p:cNvGrpSpPr/>
        <p:nvPr/>
      </p:nvGrpSpPr>
      <p:grpSpPr>
        <a:xfrm>
          <a:off x="0" y="0"/>
          <a:ext cx="0" cy="0"/>
          <a:chOff x="0" y="0"/>
          <a:chExt cx="0" cy="0"/>
        </a:xfrm>
      </p:grpSpPr>
      <p:sp>
        <p:nvSpPr>
          <p:cNvPr id="126" name="Google Shape;126;p21"/>
          <p:cNvSpPr txBox="1"/>
          <p:nvPr>
            <p:ph type="title"/>
          </p:nvPr>
        </p:nvSpPr>
        <p:spPr>
          <a:xfrm>
            <a:off x="1645295" y="178594"/>
            <a:ext cx="5853410" cy="1518048"/>
          </a:xfrm>
          <a:prstGeom prst="rect">
            <a:avLst/>
          </a:prstGeom>
          <a:noFill/>
          <a:ln>
            <a:noFill/>
          </a:ln>
        </p:spPr>
        <p:txBody>
          <a:bodyPr anchorCtr="0" anchor="ctr" bIns="29750" lIns="29750" spcFirstLastPara="1" rIns="29750" wrap="square" tIns="29750">
            <a:noAutofit/>
          </a:bodyPr>
          <a:lstStyle>
            <a:lvl1pPr lvl="0" algn="ctr">
              <a:lnSpc>
                <a:spcPct val="100000"/>
              </a:lnSpc>
              <a:spcBef>
                <a:spcPts val="0"/>
              </a:spcBef>
              <a:spcAft>
                <a:spcPts val="0"/>
              </a:spcAft>
              <a:buClr>
                <a:srgbClr val="000000"/>
              </a:buClr>
              <a:buSzPts val="800"/>
              <a:buNone/>
              <a:defRPr/>
            </a:lvl1pPr>
            <a:lvl2pPr lvl="1" algn="ctr">
              <a:lnSpc>
                <a:spcPct val="100000"/>
              </a:lnSpc>
              <a:spcBef>
                <a:spcPts val="0"/>
              </a:spcBef>
              <a:spcAft>
                <a:spcPts val="0"/>
              </a:spcAft>
              <a:buClr>
                <a:srgbClr val="000000"/>
              </a:buClr>
              <a:buSzPts val="800"/>
              <a:buNone/>
              <a:defRPr/>
            </a:lvl2pPr>
            <a:lvl3pPr lvl="2" algn="ctr">
              <a:lnSpc>
                <a:spcPct val="100000"/>
              </a:lnSpc>
              <a:spcBef>
                <a:spcPts val="0"/>
              </a:spcBef>
              <a:spcAft>
                <a:spcPts val="0"/>
              </a:spcAft>
              <a:buClr>
                <a:srgbClr val="000000"/>
              </a:buClr>
              <a:buSzPts val="800"/>
              <a:buNone/>
              <a:defRPr/>
            </a:lvl3pPr>
            <a:lvl4pPr lvl="3" algn="ctr">
              <a:lnSpc>
                <a:spcPct val="100000"/>
              </a:lnSpc>
              <a:spcBef>
                <a:spcPts val="0"/>
              </a:spcBef>
              <a:spcAft>
                <a:spcPts val="0"/>
              </a:spcAft>
              <a:buClr>
                <a:srgbClr val="000000"/>
              </a:buClr>
              <a:buSzPts val="800"/>
              <a:buNone/>
              <a:defRPr/>
            </a:lvl4pPr>
            <a:lvl5pPr lvl="4" algn="ctr">
              <a:lnSpc>
                <a:spcPct val="100000"/>
              </a:lnSpc>
              <a:spcBef>
                <a:spcPts val="0"/>
              </a:spcBef>
              <a:spcAft>
                <a:spcPts val="0"/>
              </a:spcAft>
              <a:buClr>
                <a:srgbClr val="000000"/>
              </a:buClr>
              <a:buSzPts val="800"/>
              <a:buNone/>
              <a:defRPr/>
            </a:lvl5pPr>
            <a:lvl6pPr lvl="5" algn="ctr">
              <a:lnSpc>
                <a:spcPct val="100000"/>
              </a:lnSpc>
              <a:spcBef>
                <a:spcPts val="0"/>
              </a:spcBef>
              <a:spcAft>
                <a:spcPts val="0"/>
              </a:spcAft>
              <a:buClr>
                <a:srgbClr val="000000"/>
              </a:buClr>
              <a:buSzPts val="800"/>
              <a:buNone/>
              <a:defRPr/>
            </a:lvl6pPr>
            <a:lvl7pPr lvl="6" algn="ctr">
              <a:lnSpc>
                <a:spcPct val="100000"/>
              </a:lnSpc>
              <a:spcBef>
                <a:spcPts val="0"/>
              </a:spcBef>
              <a:spcAft>
                <a:spcPts val="0"/>
              </a:spcAft>
              <a:buClr>
                <a:srgbClr val="000000"/>
              </a:buClr>
              <a:buSzPts val="800"/>
              <a:buNone/>
              <a:defRPr/>
            </a:lvl7pPr>
            <a:lvl8pPr lvl="7" algn="ctr">
              <a:lnSpc>
                <a:spcPct val="100000"/>
              </a:lnSpc>
              <a:spcBef>
                <a:spcPts val="0"/>
              </a:spcBef>
              <a:spcAft>
                <a:spcPts val="0"/>
              </a:spcAft>
              <a:buClr>
                <a:srgbClr val="000000"/>
              </a:buClr>
              <a:buSzPts val="800"/>
              <a:buNone/>
              <a:defRPr/>
            </a:lvl8pPr>
            <a:lvl9pPr lvl="8" algn="ctr">
              <a:lnSpc>
                <a:spcPct val="100000"/>
              </a:lnSpc>
              <a:spcBef>
                <a:spcPts val="0"/>
              </a:spcBef>
              <a:spcAft>
                <a:spcPts val="0"/>
              </a:spcAft>
              <a:buClr>
                <a:srgbClr val="000000"/>
              </a:buClr>
              <a:buSzPts val="800"/>
              <a:buNone/>
              <a:defRPr/>
            </a:lvl9pPr>
          </a:lstStyle>
          <a:p/>
        </p:txBody>
      </p:sp>
      <p:sp>
        <p:nvSpPr>
          <p:cNvPr id="127" name="Google Shape;127;p21"/>
          <p:cNvSpPr txBox="1"/>
          <p:nvPr>
            <p:ph idx="12" type="sldNum"/>
          </p:nvPr>
        </p:nvSpPr>
        <p:spPr>
          <a:xfrm>
            <a:off x="4482789" y="6536531"/>
            <a:ext cx="174851" cy="238835"/>
          </a:xfrm>
          <a:prstGeom prst="rect">
            <a:avLst/>
          </a:prstGeom>
          <a:noFill/>
          <a:ln>
            <a:noFill/>
          </a:ln>
        </p:spPr>
        <p:txBody>
          <a:bodyPr anchorCtr="0" anchor="t" bIns="29750" lIns="29750" spcFirstLastPara="1" rIns="29750" wrap="square" tIns="29750">
            <a:noAutofit/>
          </a:bodyPr>
          <a:lstStyle>
            <a:lvl1pPr indent="0" lvl="0"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23" name="Shape 23"/>
        <p:cNvGrpSpPr/>
        <p:nvPr/>
      </p:nvGrpSpPr>
      <p:grpSpPr>
        <a:xfrm>
          <a:off x="0" y="0"/>
          <a:ext cx="0" cy="0"/>
          <a:chOff x="0" y="0"/>
          <a:chExt cx="0" cy="0"/>
        </a:xfrm>
      </p:grpSpPr>
      <p:sp>
        <p:nvSpPr>
          <p:cNvPr id="24" name="Google Shape;24;p3"/>
          <p:cNvSpPr txBox="1"/>
          <p:nvPr>
            <p:ph type="title"/>
          </p:nvPr>
        </p:nvSpPr>
        <p:spPr>
          <a:xfrm>
            <a:off x="1093076" y="0"/>
            <a:ext cx="7422274" cy="80152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
          <p:cNvSpPr txBox="1"/>
          <p:nvPr>
            <p:ph idx="1" type="body"/>
          </p:nvPr>
        </p:nvSpPr>
        <p:spPr>
          <a:xfrm>
            <a:off x="628650" y="1040523"/>
            <a:ext cx="7886700" cy="508700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3"/>
          <p:cNvSpPr txBox="1"/>
          <p:nvPr>
            <p:ph idx="10" type="dt"/>
          </p:nvPr>
        </p:nvSpPr>
        <p:spPr>
          <a:xfrm>
            <a:off x="628650" y="649287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1" type="ftr"/>
          </p:nvPr>
        </p:nvSpPr>
        <p:spPr>
          <a:xfrm>
            <a:off x="3028950" y="6492875"/>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2" type="sldNum"/>
          </p:nvPr>
        </p:nvSpPr>
        <p:spPr>
          <a:xfrm>
            <a:off x="6457950" y="6492875"/>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128" name="Shape 128"/>
        <p:cNvGrpSpPr/>
        <p:nvPr/>
      </p:nvGrpSpPr>
      <p:grpSpPr>
        <a:xfrm>
          <a:off x="0" y="0"/>
          <a:ext cx="0" cy="0"/>
          <a:chOff x="0" y="0"/>
          <a:chExt cx="0" cy="0"/>
        </a:xfrm>
      </p:grpSpPr>
      <p:sp>
        <p:nvSpPr>
          <p:cNvPr id="129" name="Google Shape;129;p22"/>
          <p:cNvSpPr txBox="1"/>
          <p:nvPr>
            <p:ph type="title"/>
          </p:nvPr>
        </p:nvSpPr>
        <p:spPr>
          <a:xfrm>
            <a:off x="1645295" y="178594"/>
            <a:ext cx="5853410" cy="1518048"/>
          </a:xfrm>
          <a:prstGeom prst="rect">
            <a:avLst/>
          </a:prstGeom>
          <a:noFill/>
          <a:ln>
            <a:noFill/>
          </a:ln>
        </p:spPr>
        <p:txBody>
          <a:bodyPr anchorCtr="0" anchor="ctr" bIns="29750" lIns="29750" spcFirstLastPara="1" rIns="29750" wrap="square" tIns="29750">
            <a:noAutofit/>
          </a:bodyPr>
          <a:lstStyle>
            <a:lvl1pPr lvl="0" algn="ctr">
              <a:lnSpc>
                <a:spcPct val="100000"/>
              </a:lnSpc>
              <a:spcBef>
                <a:spcPts val="0"/>
              </a:spcBef>
              <a:spcAft>
                <a:spcPts val="0"/>
              </a:spcAft>
              <a:buClr>
                <a:srgbClr val="000000"/>
              </a:buClr>
              <a:buSzPts val="800"/>
              <a:buNone/>
              <a:defRPr/>
            </a:lvl1pPr>
            <a:lvl2pPr lvl="1" algn="ctr">
              <a:lnSpc>
                <a:spcPct val="100000"/>
              </a:lnSpc>
              <a:spcBef>
                <a:spcPts val="0"/>
              </a:spcBef>
              <a:spcAft>
                <a:spcPts val="0"/>
              </a:spcAft>
              <a:buClr>
                <a:srgbClr val="000000"/>
              </a:buClr>
              <a:buSzPts val="800"/>
              <a:buNone/>
              <a:defRPr/>
            </a:lvl2pPr>
            <a:lvl3pPr lvl="2" algn="ctr">
              <a:lnSpc>
                <a:spcPct val="100000"/>
              </a:lnSpc>
              <a:spcBef>
                <a:spcPts val="0"/>
              </a:spcBef>
              <a:spcAft>
                <a:spcPts val="0"/>
              </a:spcAft>
              <a:buClr>
                <a:srgbClr val="000000"/>
              </a:buClr>
              <a:buSzPts val="800"/>
              <a:buNone/>
              <a:defRPr/>
            </a:lvl3pPr>
            <a:lvl4pPr lvl="3" algn="ctr">
              <a:lnSpc>
                <a:spcPct val="100000"/>
              </a:lnSpc>
              <a:spcBef>
                <a:spcPts val="0"/>
              </a:spcBef>
              <a:spcAft>
                <a:spcPts val="0"/>
              </a:spcAft>
              <a:buClr>
                <a:srgbClr val="000000"/>
              </a:buClr>
              <a:buSzPts val="800"/>
              <a:buNone/>
              <a:defRPr/>
            </a:lvl4pPr>
            <a:lvl5pPr lvl="4" algn="ctr">
              <a:lnSpc>
                <a:spcPct val="100000"/>
              </a:lnSpc>
              <a:spcBef>
                <a:spcPts val="0"/>
              </a:spcBef>
              <a:spcAft>
                <a:spcPts val="0"/>
              </a:spcAft>
              <a:buClr>
                <a:srgbClr val="000000"/>
              </a:buClr>
              <a:buSzPts val="800"/>
              <a:buNone/>
              <a:defRPr/>
            </a:lvl5pPr>
            <a:lvl6pPr lvl="5" algn="ctr">
              <a:lnSpc>
                <a:spcPct val="100000"/>
              </a:lnSpc>
              <a:spcBef>
                <a:spcPts val="0"/>
              </a:spcBef>
              <a:spcAft>
                <a:spcPts val="0"/>
              </a:spcAft>
              <a:buClr>
                <a:srgbClr val="000000"/>
              </a:buClr>
              <a:buSzPts val="800"/>
              <a:buNone/>
              <a:defRPr/>
            </a:lvl6pPr>
            <a:lvl7pPr lvl="6" algn="ctr">
              <a:lnSpc>
                <a:spcPct val="100000"/>
              </a:lnSpc>
              <a:spcBef>
                <a:spcPts val="0"/>
              </a:spcBef>
              <a:spcAft>
                <a:spcPts val="0"/>
              </a:spcAft>
              <a:buClr>
                <a:srgbClr val="000000"/>
              </a:buClr>
              <a:buSzPts val="800"/>
              <a:buNone/>
              <a:defRPr/>
            </a:lvl7pPr>
            <a:lvl8pPr lvl="7" algn="ctr">
              <a:lnSpc>
                <a:spcPct val="100000"/>
              </a:lnSpc>
              <a:spcBef>
                <a:spcPts val="0"/>
              </a:spcBef>
              <a:spcAft>
                <a:spcPts val="0"/>
              </a:spcAft>
              <a:buClr>
                <a:srgbClr val="000000"/>
              </a:buClr>
              <a:buSzPts val="800"/>
              <a:buNone/>
              <a:defRPr/>
            </a:lvl8pPr>
            <a:lvl9pPr lvl="8" algn="ctr">
              <a:lnSpc>
                <a:spcPct val="100000"/>
              </a:lnSpc>
              <a:spcBef>
                <a:spcPts val="0"/>
              </a:spcBef>
              <a:spcAft>
                <a:spcPts val="0"/>
              </a:spcAft>
              <a:buClr>
                <a:srgbClr val="000000"/>
              </a:buClr>
              <a:buSzPts val="800"/>
              <a:buNone/>
              <a:defRPr/>
            </a:lvl9pPr>
          </a:lstStyle>
          <a:p/>
        </p:txBody>
      </p:sp>
      <p:sp>
        <p:nvSpPr>
          <p:cNvPr id="130" name="Google Shape;130;p22"/>
          <p:cNvSpPr txBox="1"/>
          <p:nvPr>
            <p:ph idx="1" type="body"/>
          </p:nvPr>
        </p:nvSpPr>
        <p:spPr>
          <a:xfrm>
            <a:off x="1645295" y="1821656"/>
            <a:ext cx="5853410" cy="4420196"/>
          </a:xfrm>
          <a:prstGeom prst="rect">
            <a:avLst/>
          </a:prstGeom>
          <a:noFill/>
          <a:ln>
            <a:noFill/>
          </a:ln>
        </p:spPr>
        <p:txBody>
          <a:bodyPr anchorCtr="0" anchor="ctr" bIns="29750" lIns="29750" spcFirstLastPara="1" rIns="29750" wrap="square" tIns="29750">
            <a:noAutofit/>
          </a:bodyPr>
          <a:lstStyle>
            <a:lvl1pPr indent="-298450" lvl="0" marL="457200" algn="l">
              <a:lnSpc>
                <a:spcPct val="100000"/>
              </a:lnSpc>
              <a:spcBef>
                <a:spcPts val="2500"/>
              </a:spcBef>
              <a:spcAft>
                <a:spcPts val="0"/>
              </a:spcAft>
              <a:buClr>
                <a:srgbClr val="000000"/>
              </a:buClr>
              <a:buSzPts val="1100"/>
              <a:buChar char="•"/>
              <a:defRPr/>
            </a:lvl1pPr>
            <a:lvl2pPr indent="-298450" lvl="1" marL="914400" algn="l">
              <a:lnSpc>
                <a:spcPct val="100000"/>
              </a:lnSpc>
              <a:spcBef>
                <a:spcPts val="2500"/>
              </a:spcBef>
              <a:spcAft>
                <a:spcPts val="0"/>
              </a:spcAft>
              <a:buClr>
                <a:srgbClr val="000000"/>
              </a:buClr>
              <a:buSzPts val="1100"/>
              <a:buChar char="•"/>
              <a:defRPr/>
            </a:lvl2pPr>
            <a:lvl3pPr indent="-298450" lvl="2" marL="1371600" algn="l">
              <a:lnSpc>
                <a:spcPct val="100000"/>
              </a:lnSpc>
              <a:spcBef>
                <a:spcPts val="2500"/>
              </a:spcBef>
              <a:spcAft>
                <a:spcPts val="0"/>
              </a:spcAft>
              <a:buClr>
                <a:srgbClr val="000000"/>
              </a:buClr>
              <a:buSzPts val="1100"/>
              <a:buChar char="•"/>
              <a:defRPr/>
            </a:lvl3pPr>
            <a:lvl4pPr indent="-298450" lvl="3" marL="1828800" algn="l">
              <a:lnSpc>
                <a:spcPct val="100000"/>
              </a:lnSpc>
              <a:spcBef>
                <a:spcPts val="2500"/>
              </a:spcBef>
              <a:spcAft>
                <a:spcPts val="0"/>
              </a:spcAft>
              <a:buClr>
                <a:srgbClr val="000000"/>
              </a:buClr>
              <a:buSzPts val="1100"/>
              <a:buChar char="•"/>
              <a:defRPr/>
            </a:lvl4pPr>
            <a:lvl5pPr indent="-298450" lvl="4" marL="2286000" algn="l">
              <a:lnSpc>
                <a:spcPct val="100000"/>
              </a:lnSpc>
              <a:spcBef>
                <a:spcPts val="2500"/>
              </a:spcBef>
              <a:spcAft>
                <a:spcPts val="0"/>
              </a:spcAft>
              <a:buClr>
                <a:srgbClr val="000000"/>
              </a:buClr>
              <a:buSzPts val="1100"/>
              <a:buChar char="•"/>
              <a:defRPr/>
            </a:lvl5pPr>
            <a:lvl6pPr indent="-298450" lvl="5" marL="2743200" algn="l">
              <a:lnSpc>
                <a:spcPct val="100000"/>
              </a:lnSpc>
              <a:spcBef>
                <a:spcPts val="2500"/>
              </a:spcBef>
              <a:spcAft>
                <a:spcPts val="0"/>
              </a:spcAft>
              <a:buClr>
                <a:srgbClr val="000000"/>
              </a:buClr>
              <a:buSzPts val="1100"/>
              <a:buChar char="•"/>
              <a:defRPr/>
            </a:lvl6pPr>
            <a:lvl7pPr indent="-298450" lvl="6" marL="3200400" algn="l">
              <a:lnSpc>
                <a:spcPct val="100000"/>
              </a:lnSpc>
              <a:spcBef>
                <a:spcPts val="2500"/>
              </a:spcBef>
              <a:spcAft>
                <a:spcPts val="0"/>
              </a:spcAft>
              <a:buClr>
                <a:srgbClr val="000000"/>
              </a:buClr>
              <a:buSzPts val="1100"/>
              <a:buChar char="•"/>
              <a:defRPr/>
            </a:lvl7pPr>
            <a:lvl8pPr indent="-298450" lvl="7" marL="3657600" algn="l">
              <a:lnSpc>
                <a:spcPct val="100000"/>
              </a:lnSpc>
              <a:spcBef>
                <a:spcPts val="2500"/>
              </a:spcBef>
              <a:spcAft>
                <a:spcPts val="0"/>
              </a:spcAft>
              <a:buClr>
                <a:srgbClr val="000000"/>
              </a:buClr>
              <a:buSzPts val="1100"/>
              <a:buChar char="•"/>
              <a:defRPr/>
            </a:lvl8pPr>
            <a:lvl9pPr indent="-298450" lvl="8" marL="4114800" algn="l">
              <a:lnSpc>
                <a:spcPct val="100000"/>
              </a:lnSpc>
              <a:spcBef>
                <a:spcPts val="2500"/>
              </a:spcBef>
              <a:spcAft>
                <a:spcPts val="0"/>
              </a:spcAft>
              <a:buClr>
                <a:srgbClr val="000000"/>
              </a:buClr>
              <a:buSzPts val="1100"/>
              <a:buChar char="•"/>
              <a:defRPr/>
            </a:lvl9pPr>
          </a:lstStyle>
          <a:p/>
        </p:txBody>
      </p:sp>
      <p:sp>
        <p:nvSpPr>
          <p:cNvPr id="131" name="Google Shape;131;p22"/>
          <p:cNvSpPr txBox="1"/>
          <p:nvPr>
            <p:ph idx="12" type="sldNum"/>
          </p:nvPr>
        </p:nvSpPr>
        <p:spPr>
          <a:xfrm>
            <a:off x="4482789" y="6536531"/>
            <a:ext cx="174851" cy="238835"/>
          </a:xfrm>
          <a:prstGeom prst="rect">
            <a:avLst/>
          </a:prstGeom>
          <a:noFill/>
          <a:ln>
            <a:noFill/>
          </a:ln>
        </p:spPr>
        <p:txBody>
          <a:bodyPr anchorCtr="0" anchor="t" bIns="29750" lIns="29750" spcFirstLastPara="1" rIns="29750" wrap="square" tIns="29750">
            <a:noAutofit/>
          </a:bodyPr>
          <a:lstStyle>
            <a:lvl1pPr indent="0" lvl="0"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132" name="Shape 132"/>
        <p:cNvGrpSpPr/>
        <p:nvPr/>
      </p:nvGrpSpPr>
      <p:grpSpPr>
        <a:xfrm>
          <a:off x="0" y="0"/>
          <a:ext cx="0" cy="0"/>
          <a:chOff x="0" y="0"/>
          <a:chExt cx="0" cy="0"/>
        </a:xfrm>
      </p:grpSpPr>
      <p:sp>
        <p:nvSpPr>
          <p:cNvPr id="133" name="Google Shape;133;p23"/>
          <p:cNvSpPr/>
          <p:nvPr>
            <p:ph idx="2" type="pic"/>
          </p:nvPr>
        </p:nvSpPr>
        <p:spPr>
          <a:xfrm>
            <a:off x="4685854" y="1821656"/>
            <a:ext cx="2812852" cy="4420196"/>
          </a:xfrm>
          <a:prstGeom prst="rect">
            <a:avLst/>
          </a:prstGeom>
          <a:noFill/>
          <a:ln>
            <a:noFill/>
          </a:ln>
        </p:spPr>
        <p:txBody>
          <a:bodyPr anchorCtr="0" anchor="t" bIns="19050" lIns="38100" spcFirstLastPara="1" rIns="38100" wrap="square" tIns="19050">
            <a:noAutofit/>
          </a:bodyPr>
          <a:lstStyle>
            <a:lvl1pPr lvl="0"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9pPr>
          </a:lstStyle>
          <a:p/>
        </p:txBody>
      </p:sp>
      <p:sp>
        <p:nvSpPr>
          <p:cNvPr id="134" name="Google Shape;134;p23"/>
          <p:cNvSpPr txBox="1"/>
          <p:nvPr>
            <p:ph type="title"/>
          </p:nvPr>
        </p:nvSpPr>
        <p:spPr>
          <a:xfrm>
            <a:off x="1645295" y="178594"/>
            <a:ext cx="5853410" cy="1518048"/>
          </a:xfrm>
          <a:prstGeom prst="rect">
            <a:avLst/>
          </a:prstGeom>
          <a:noFill/>
          <a:ln>
            <a:noFill/>
          </a:ln>
        </p:spPr>
        <p:txBody>
          <a:bodyPr anchorCtr="0" anchor="ctr" bIns="29750" lIns="29750" spcFirstLastPara="1" rIns="29750" wrap="square" tIns="29750">
            <a:noAutofit/>
          </a:bodyPr>
          <a:lstStyle>
            <a:lvl1pPr lvl="0" algn="ctr">
              <a:lnSpc>
                <a:spcPct val="100000"/>
              </a:lnSpc>
              <a:spcBef>
                <a:spcPts val="0"/>
              </a:spcBef>
              <a:spcAft>
                <a:spcPts val="0"/>
              </a:spcAft>
              <a:buClr>
                <a:srgbClr val="000000"/>
              </a:buClr>
              <a:buSzPts val="800"/>
              <a:buNone/>
              <a:defRPr/>
            </a:lvl1pPr>
            <a:lvl2pPr lvl="1" algn="ctr">
              <a:lnSpc>
                <a:spcPct val="100000"/>
              </a:lnSpc>
              <a:spcBef>
                <a:spcPts val="0"/>
              </a:spcBef>
              <a:spcAft>
                <a:spcPts val="0"/>
              </a:spcAft>
              <a:buClr>
                <a:srgbClr val="000000"/>
              </a:buClr>
              <a:buSzPts val="800"/>
              <a:buNone/>
              <a:defRPr/>
            </a:lvl2pPr>
            <a:lvl3pPr lvl="2" algn="ctr">
              <a:lnSpc>
                <a:spcPct val="100000"/>
              </a:lnSpc>
              <a:spcBef>
                <a:spcPts val="0"/>
              </a:spcBef>
              <a:spcAft>
                <a:spcPts val="0"/>
              </a:spcAft>
              <a:buClr>
                <a:srgbClr val="000000"/>
              </a:buClr>
              <a:buSzPts val="800"/>
              <a:buNone/>
              <a:defRPr/>
            </a:lvl3pPr>
            <a:lvl4pPr lvl="3" algn="ctr">
              <a:lnSpc>
                <a:spcPct val="100000"/>
              </a:lnSpc>
              <a:spcBef>
                <a:spcPts val="0"/>
              </a:spcBef>
              <a:spcAft>
                <a:spcPts val="0"/>
              </a:spcAft>
              <a:buClr>
                <a:srgbClr val="000000"/>
              </a:buClr>
              <a:buSzPts val="800"/>
              <a:buNone/>
              <a:defRPr/>
            </a:lvl4pPr>
            <a:lvl5pPr lvl="4" algn="ctr">
              <a:lnSpc>
                <a:spcPct val="100000"/>
              </a:lnSpc>
              <a:spcBef>
                <a:spcPts val="0"/>
              </a:spcBef>
              <a:spcAft>
                <a:spcPts val="0"/>
              </a:spcAft>
              <a:buClr>
                <a:srgbClr val="000000"/>
              </a:buClr>
              <a:buSzPts val="800"/>
              <a:buNone/>
              <a:defRPr/>
            </a:lvl5pPr>
            <a:lvl6pPr lvl="5" algn="ctr">
              <a:lnSpc>
                <a:spcPct val="100000"/>
              </a:lnSpc>
              <a:spcBef>
                <a:spcPts val="0"/>
              </a:spcBef>
              <a:spcAft>
                <a:spcPts val="0"/>
              </a:spcAft>
              <a:buClr>
                <a:srgbClr val="000000"/>
              </a:buClr>
              <a:buSzPts val="800"/>
              <a:buNone/>
              <a:defRPr/>
            </a:lvl6pPr>
            <a:lvl7pPr lvl="6" algn="ctr">
              <a:lnSpc>
                <a:spcPct val="100000"/>
              </a:lnSpc>
              <a:spcBef>
                <a:spcPts val="0"/>
              </a:spcBef>
              <a:spcAft>
                <a:spcPts val="0"/>
              </a:spcAft>
              <a:buClr>
                <a:srgbClr val="000000"/>
              </a:buClr>
              <a:buSzPts val="800"/>
              <a:buNone/>
              <a:defRPr/>
            </a:lvl7pPr>
            <a:lvl8pPr lvl="7" algn="ctr">
              <a:lnSpc>
                <a:spcPct val="100000"/>
              </a:lnSpc>
              <a:spcBef>
                <a:spcPts val="0"/>
              </a:spcBef>
              <a:spcAft>
                <a:spcPts val="0"/>
              </a:spcAft>
              <a:buClr>
                <a:srgbClr val="000000"/>
              </a:buClr>
              <a:buSzPts val="800"/>
              <a:buNone/>
              <a:defRPr/>
            </a:lvl8pPr>
            <a:lvl9pPr lvl="8" algn="ctr">
              <a:lnSpc>
                <a:spcPct val="100000"/>
              </a:lnSpc>
              <a:spcBef>
                <a:spcPts val="0"/>
              </a:spcBef>
              <a:spcAft>
                <a:spcPts val="0"/>
              </a:spcAft>
              <a:buClr>
                <a:srgbClr val="000000"/>
              </a:buClr>
              <a:buSzPts val="800"/>
              <a:buNone/>
              <a:defRPr/>
            </a:lvl9pPr>
          </a:lstStyle>
          <a:p/>
        </p:txBody>
      </p:sp>
      <p:sp>
        <p:nvSpPr>
          <p:cNvPr id="135" name="Google Shape;135;p23"/>
          <p:cNvSpPr txBox="1"/>
          <p:nvPr>
            <p:ph idx="1" type="body"/>
          </p:nvPr>
        </p:nvSpPr>
        <p:spPr>
          <a:xfrm>
            <a:off x="1645295" y="1821656"/>
            <a:ext cx="2812852" cy="4420196"/>
          </a:xfrm>
          <a:prstGeom prst="rect">
            <a:avLst/>
          </a:prstGeom>
          <a:noFill/>
          <a:ln>
            <a:noFill/>
          </a:ln>
        </p:spPr>
        <p:txBody>
          <a:bodyPr anchorCtr="0" anchor="ctr" bIns="29750" lIns="29750" spcFirstLastPara="1" rIns="29750" wrap="square" tIns="29750">
            <a:noAutofit/>
          </a:bodyPr>
          <a:lstStyle>
            <a:lvl1pPr indent="-374650" lvl="0" marL="457200" algn="l">
              <a:lnSpc>
                <a:spcPct val="100000"/>
              </a:lnSpc>
              <a:spcBef>
                <a:spcPts val="1900"/>
              </a:spcBef>
              <a:spcAft>
                <a:spcPts val="0"/>
              </a:spcAft>
              <a:buClr>
                <a:srgbClr val="000000"/>
              </a:buClr>
              <a:buSzPts val="2300"/>
              <a:buFont typeface="Helvetica Neue"/>
              <a:buChar char="•"/>
              <a:defRPr sz="1600"/>
            </a:lvl1pPr>
            <a:lvl2pPr indent="-374650" lvl="1" marL="914400" algn="l">
              <a:lnSpc>
                <a:spcPct val="100000"/>
              </a:lnSpc>
              <a:spcBef>
                <a:spcPts val="1900"/>
              </a:spcBef>
              <a:spcAft>
                <a:spcPts val="0"/>
              </a:spcAft>
              <a:buClr>
                <a:srgbClr val="000000"/>
              </a:buClr>
              <a:buSzPts val="2300"/>
              <a:buFont typeface="Helvetica Neue"/>
              <a:buChar char="•"/>
              <a:defRPr sz="1600"/>
            </a:lvl2pPr>
            <a:lvl3pPr indent="-374650" lvl="2" marL="1371600" algn="l">
              <a:lnSpc>
                <a:spcPct val="100000"/>
              </a:lnSpc>
              <a:spcBef>
                <a:spcPts val="1900"/>
              </a:spcBef>
              <a:spcAft>
                <a:spcPts val="0"/>
              </a:spcAft>
              <a:buClr>
                <a:srgbClr val="000000"/>
              </a:buClr>
              <a:buSzPts val="2300"/>
              <a:buFont typeface="Helvetica Neue"/>
              <a:buChar char="•"/>
              <a:defRPr sz="1600"/>
            </a:lvl3pPr>
            <a:lvl4pPr indent="-374650" lvl="3" marL="1828800" algn="l">
              <a:lnSpc>
                <a:spcPct val="100000"/>
              </a:lnSpc>
              <a:spcBef>
                <a:spcPts val="1900"/>
              </a:spcBef>
              <a:spcAft>
                <a:spcPts val="0"/>
              </a:spcAft>
              <a:buClr>
                <a:srgbClr val="000000"/>
              </a:buClr>
              <a:buSzPts val="2300"/>
              <a:buFont typeface="Helvetica Neue"/>
              <a:buChar char="•"/>
              <a:defRPr sz="1600"/>
            </a:lvl4pPr>
            <a:lvl5pPr indent="-374650" lvl="4" marL="2286000" algn="l">
              <a:lnSpc>
                <a:spcPct val="100000"/>
              </a:lnSpc>
              <a:spcBef>
                <a:spcPts val="1900"/>
              </a:spcBef>
              <a:spcAft>
                <a:spcPts val="0"/>
              </a:spcAft>
              <a:buClr>
                <a:srgbClr val="000000"/>
              </a:buClr>
              <a:buSzPts val="2300"/>
              <a:buFont typeface="Helvetica Neue"/>
              <a:buChar char="•"/>
              <a:defRPr sz="1600"/>
            </a:lvl5pPr>
            <a:lvl6pPr indent="-298450" lvl="5" marL="2743200" algn="l">
              <a:lnSpc>
                <a:spcPct val="100000"/>
              </a:lnSpc>
              <a:spcBef>
                <a:spcPts val="2500"/>
              </a:spcBef>
              <a:spcAft>
                <a:spcPts val="0"/>
              </a:spcAft>
              <a:buClr>
                <a:srgbClr val="000000"/>
              </a:buClr>
              <a:buSzPts val="1100"/>
              <a:buChar char="•"/>
              <a:defRPr/>
            </a:lvl6pPr>
            <a:lvl7pPr indent="-298450" lvl="6" marL="3200400" algn="l">
              <a:lnSpc>
                <a:spcPct val="100000"/>
              </a:lnSpc>
              <a:spcBef>
                <a:spcPts val="2500"/>
              </a:spcBef>
              <a:spcAft>
                <a:spcPts val="0"/>
              </a:spcAft>
              <a:buClr>
                <a:srgbClr val="000000"/>
              </a:buClr>
              <a:buSzPts val="1100"/>
              <a:buChar char="•"/>
              <a:defRPr/>
            </a:lvl7pPr>
            <a:lvl8pPr indent="-298450" lvl="7" marL="3657600" algn="l">
              <a:lnSpc>
                <a:spcPct val="100000"/>
              </a:lnSpc>
              <a:spcBef>
                <a:spcPts val="2500"/>
              </a:spcBef>
              <a:spcAft>
                <a:spcPts val="0"/>
              </a:spcAft>
              <a:buClr>
                <a:srgbClr val="000000"/>
              </a:buClr>
              <a:buSzPts val="1100"/>
              <a:buChar char="•"/>
              <a:defRPr/>
            </a:lvl8pPr>
            <a:lvl9pPr indent="-298450" lvl="8" marL="4114800" algn="l">
              <a:lnSpc>
                <a:spcPct val="100000"/>
              </a:lnSpc>
              <a:spcBef>
                <a:spcPts val="2500"/>
              </a:spcBef>
              <a:spcAft>
                <a:spcPts val="0"/>
              </a:spcAft>
              <a:buClr>
                <a:srgbClr val="000000"/>
              </a:buClr>
              <a:buSzPts val="1100"/>
              <a:buChar char="•"/>
              <a:defRPr/>
            </a:lvl9pPr>
          </a:lstStyle>
          <a:p/>
        </p:txBody>
      </p:sp>
      <p:sp>
        <p:nvSpPr>
          <p:cNvPr id="136" name="Google Shape;136;p23"/>
          <p:cNvSpPr txBox="1"/>
          <p:nvPr>
            <p:ph idx="12" type="sldNum"/>
          </p:nvPr>
        </p:nvSpPr>
        <p:spPr>
          <a:xfrm>
            <a:off x="4482789" y="6536531"/>
            <a:ext cx="174851" cy="236538"/>
          </a:xfrm>
          <a:prstGeom prst="rect">
            <a:avLst/>
          </a:prstGeom>
          <a:noFill/>
          <a:ln>
            <a:noFill/>
          </a:ln>
        </p:spPr>
        <p:txBody>
          <a:bodyPr anchorCtr="0" anchor="t" bIns="29750" lIns="29750" spcFirstLastPara="1" rIns="29750" wrap="square" tIns="29750">
            <a:noAutofit/>
          </a:bodyPr>
          <a:lstStyle>
            <a:lvl1pPr indent="0" lvl="0" mar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de-DE"/>
              <a:t>‹#›</a:t>
            </a:fld>
            <a:endParaRPr b="0" i="0" sz="900" u="none" cap="none" strike="noStrike">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137" name="Shape 137"/>
        <p:cNvGrpSpPr/>
        <p:nvPr/>
      </p:nvGrpSpPr>
      <p:grpSpPr>
        <a:xfrm>
          <a:off x="0" y="0"/>
          <a:ext cx="0" cy="0"/>
          <a:chOff x="0" y="0"/>
          <a:chExt cx="0" cy="0"/>
        </a:xfrm>
      </p:grpSpPr>
      <p:sp>
        <p:nvSpPr>
          <p:cNvPr id="138" name="Google Shape;138;p24"/>
          <p:cNvSpPr txBox="1"/>
          <p:nvPr>
            <p:ph idx="1" type="body"/>
          </p:nvPr>
        </p:nvSpPr>
        <p:spPr>
          <a:xfrm>
            <a:off x="1645295" y="892968"/>
            <a:ext cx="5853410" cy="5072063"/>
          </a:xfrm>
          <a:prstGeom prst="rect">
            <a:avLst/>
          </a:prstGeom>
          <a:noFill/>
          <a:ln>
            <a:noFill/>
          </a:ln>
        </p:spPr>
        <p:txBody>
          <a:bodyPr anchorCtr="0" anchor="ctr" bIns="29750" lIns="29750" spcFirstLastPara="1" rIns="29750" wrap="square" tIns="29750">
            <a:noAutofit/>
          </a:bodyPr>
          <a:lstStyle>
            <a:lvl1pPr indent="-298450" lvl="0" marL="457200" algn="l">
              <a:lnSpc>
                <a:spcPct val="100000"/>
              </a:lnSpc>
              <a:spcBef>
                <a:spcPts val="2500"/>
              </a:spcBef>
              <a:spcAft>
                <a:spcPts val="0"/>
              </a:spcAft>
              <a:buClr>
                <a:srgbClr val="000000"/>
              </a:buClr>
              <a:buSzPts val="1100"/>
              <a:buChar char="•"/>
              <a:defRPr/>
            </a:lvl1pPr>
            <a:lvl2pPr indent="-298450" lvl="1" marL="914400" algn="l">
              <a:lnSpc>
                <a:spcPct val="100000"/>
              </a:lnSpc>
              <a:spcBef>
                <a:spcPts val="2500"/>
              </a:spcBef>
              <a:spcAft>
                <a:spcPts val="0"/>
              </a:spcAft>
              <a:buClr>
                <a:srgbClr val="000000"/>
              </a:buClr>
              <a:buSzPts val="1100"/>
              <a:buChar char="•"/>
              <a:defRPr/>
            </a:lvl2pPr>
            <a:lvl3pPr indent="-298450" lvl="2" marL="1371600" algn="l">
              <a:lnSpc>
                <a:spcPct val="100000"/>
              </a:lnSpc>
              <a:spcBef>
                <a:spcPts val="2500"/>
              </a:spcBef>
              <a:spcAft>
                <a:spcPts val="0"/>
              </a:spcAft>
              <a:buClr>
                <a:srgbClr val="000000"/>
              </a:buClr>
              <a:buSzPts val="1100"/>
              <a:buChar char="•"/>
              <a:defRPr/>
            </a:lvl3pPr>
            <a:lvl4pPr indent="-298450" lvl="3" marL="1828800" algn="l">
              <a:lnSpc>
                <a:spcPct val="100000"/>
              </a:lnSpc>
              <a:spcBef>
                <a:spcPts val="2500"/>
              </a:spcBef>
              <a:spcAft>
                <a:spcPts val="0"/>
              </a:spcAft>
              <a:buClr>
                <a:srgbClr val="000000"/>
              </a:buClr>
              <a:buSzPts val="1100"/>
              <a:buChar char="•"/>
              <a:defRPr/>
            </a:lvl4pPr>
            <a:lvl5pPr indent="-298450" lvl="4" marL="2286000" algn="l">
              <a:lnSpc>
                <a:spcPct val="100000"/>
              </a:lnSpc>
              <a:spcBef>
                <a:spcPts val="2500"/>
              </a:spcBef>
              <a:spcAft>
                <a:spcPts val="0"/>
              </a:spcAft>
              <a:buClr>
                <a:srgbClr val="000000"/>
              </a:buClr>
              <a:buSzPts val="1100"/>
              <a:buChar char="•"/>
              <a:defRPr/>
            </a:lvl5pPr>
            <a:lvl6pPr indent="-298450" lvl="5" marL="2743200" algn="l">
              <a:lnSpc>
                <a:spcPct val="100000"/>
              </a:lnSpc>
              <a:spcBef>
                <a:spcPts val="2500"/>
              </a:spcBef>
              <a:spcAft>
                <a:spcPts val="0"/>
              </a:spcAft>
              <a:buClr>
                <a:srgbClr val="000000"/>
              </a:buClr>
              <a:buSzPts val="1100"/>
              <a:buChar char="•"/>
              <a:defRPr/>
            </a:lvl6pPr>
            <a:lvl7pPr indent="-298450" lvl="6" marL="3200400" algn="l">
              <a:lnSpc>
                <a:spcPct val="100000"/>
              </a:lnSpc>
              <a:spcBef>
                <a:spcPts val="2500"/>
              </a:spcBef>
              <a:spcAft>
                <a:spcPts val="0"/>
              </a:spcAft>
              <a:buClr>
                <a:srgbClr val="000000"/>
              </a:buClr>
              <a:buSzPts val="1100"/>
              <a:buChar char="•"/>
              <a:defRPr/>
            </a:lvl7pPr>
            <a:lvl8pPr indent="-298450" lvl="7" marL="3657600" algn="l">
              <a:lnSpc>
                <a:spcPct val="100000"/>
              </a:lnSpc>
              <a:spcBef>
                <a:spcPts val="2500"/>
              </a:spcBef>
              <a:spcAft>
                <a:spcPts val="0"/>
              </a:spcAft>
              <a:buClr>
                <a:srgbClr val="000000"/>
              </a:buClr>
              <a:buSzPts val="1100"/>
              <a:buChar char="•"/>
              <a:defRPr/>
            </a:lvl8pPr>
            <a:lvl9pPr indent="-298450" lvl="8" marL="4114800" algn="l">
              <a:lnSpc>
                <a:spcPct val="100000"/>
              </a:lnSpc>
              <a:spcBef>
                <a:spcPts val="2500"/>
              </a:spcBef>
              <a:spcAft>
                <a:spcPts val="0"/>
              </a:spcAft>
              <a:buClr>
                <a:srgbClr val="000000"/>
              </a:buClr>
              <a:buSzPts val="1100"/>
              <a:buChar char="•"/>
              <a:defRPr/>
            </a:lvl9pPr>
          </a:lstStyle>
          <a:p/>
        </p:txBody>
      </p:sp>
      <p:sp>
        <p:nvSpPr>
          <p:cNvPr id="139" name="Google Shape;139;p24"/>
          <p:cNvSpPr txBox="1"/>
          <p:nvPr>
            <p:ph idx="12" type="sldNum"/>
          </p:nvPr>
        </p:nvSpPr>
        <p:spPr>
          <a:xfrm>
            <a:off x="4482789" y="6536531"/>
            <a:ext cx="174851" cy="238835"/>
          </a:xfrm>
          <a:prstGeom prst="rect">
            <a:avLst/>
          </a:prstGeom>
          <a:noFill/>
          <a:ln>
            <a:noFill/>
          </a:ln>
        </p:spPr>
        <p:txBody>
          <a:bodyPr anchorCtr="0" anchor="t" bIns="29750" lIns="29750" spcFirstLastPara="1" rIns="29750" wrap="square" tIns="29750">
            <a:noAutofit/>
          </a:bodyPr>
          <a:lstStyle>
            <a:lvl1pPr indent="0" lvl="0"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140" name="Shape 140"/>
        <p:cNvGrpSpPr/>
        <p:nvPr/>
      </p:nvGrpSpPr>
      <p:grpSpPr>
        <a:xfrm>
          <a:off x="0" y="0"/>
          <a:ext cx="0" cy="0"/>
          <a:chOff x="0" y="0"/>
          <a:chExt cx="0" cy="0"/>
        </a:xfrm>
      </p:grpSpPr>
      <p:sp>
        <p:nvSpPr>
          <p:cNvPr id="141" name="Google Shape;141;p25"/>
          <p:cNvSpPr/>
          <p:nvPr>
            <p:ph idx="2" type="pic"/>
          </p:nvPr>
        </p:nvSpPr>
        <p:spPr>
          <a:xfrm>
            <a:off x="4685854" y="3580805"/>
            <a:ext cx="2812852" cy="2652117"/>
          </a:xfrm>
          <a:prstGeom prst="rect">
            <a:avLst/>
          </a:prstGeom>
          <a:noFill/>
          <a:ln>
            <a:noFill/>
          </a:ln>
        </p:spPr>
        <p:txBody>
          <a:bodyPr anchorCtr="0" anchor="t" bIns="19050" lIns="38100" spcFirstLastPara="1" rIns="38100" wrap="square" tIns="19050">
            <a:noAutofit/>
          </a:bodyPr>
          <a:lstStyle>
            <a:lvl1pPr lvl="0"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9pPr>
          </a:lstStyle>
          <a:p/>
        </p:txBody>
      </p:sp>
      <p:sp>
        <p:nvSpPr>
          <p:cNvPr id="142" name="Google Shape;142;p25"/>
          <p:cNvSpPr/>
          <p:nvPr>
            <p:ph idx="3" type="pic"/>
          </p:nvPr>
        </p:nvSpPr>
        <p:spPr>
          <a:xfrm>
            <a:off x="4685854" y="625078"/>
            <a:ext cx="2812852" cy="2652117"/>
          </a:xfrm>
          <a:prstGeom prst="rect">
            <a:avLst/>
          </a:prstGeom>
          <a:noFill/>
          <a:ln>
            <a:noFill/>
          </a:ln>
        </p:spPr>
        <p:txBody>
          <a:bodyPr anchorCtr="0" anchor="t" bIns="19050" lIns="38100" spcFirstLastPara="1" rIns="38100" wrap="square" tIns="19050">
            <a:noAutofit/>
          </a:bodyPr>
          <a:lstStyle>
            <a:lvl1pPr lvl="0"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9pPr>
          </a:lstStyle>
          <a:p/>
        </p:txBody>
      </p:sp>
      <p:sp>
        <p:nvSpPr>
          <p:cNvPr id="143" name="Google Shape;143;p25"/>
          <p:cNvSpPr/>
          <p:nvPr>
            <p:ph idx="4" type="pic"/>
          </p:nvPr>
        </p:nvSpPr>
        <p:spPr>
          <a:xfrm>
            <a:off x="1645295" y="625078"/>
            <a:ext cx="2812852" cy="5607844"/>
          </a:xfrm>
          <a:prstGeom prst="rect">
            <a:avLst/>
          </a:prstGeom>
          <a:noFill/>
          <a:ln>
            <a:noFill/>
          </a:ln>
        </p:spPr>
        <p:txBody>
          <a:bodyPr anchorCtr="0" anchor="t" bIns="19050" lIns="38100" spcFirstLastPara="1" rIns="38100" wrap="square" tIns="19050">
            <a:noAutofit/>
          </a:bodyPr>
          <a:lstStyle>
            <a:lvl1pPr lvl="0"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9pPr>
          </a:lstStyle>
          <a:p/>
        </p:txBody>
      </p:sp>
      <p:sp>
        <p:nvSpPr>
          <p:cNvPr id="144" name="Google Shape;144;p25"/>
          <p:cNvSpPr txBox="1"/>
          <p:nvPr>
            <p:ph idx="12" type="sldNum"/>
          </p:nvPr>
        </p:nvSpPr>
        <p:spPr>
          <a:xfrm>
            <a:off x="4482789" y="6536531"/>
            <a:ext cx="174851" cy="238835"/>
          </a:xfrm>
          <a:prstGeom prst="rect">
            <a:avLst/>
          </a:prstGeom>
          <a:noFill/>
          <a:ln>
            <a:noFill/>
          </a:ln>
        </p:spPr>
        <p:txBody>
          <a:bodyPr anchorCtr="0" anchor="t" bIns="29750" lIns="29750" spcFirstLastPara="1" rIns="29750" wrap="square" tIns="29750">
            <a:noAutofit/>
          </a:bodyPr>
          <a:lstStyle>
            <a:lvl1pPr indent="0" lvl="0"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145" name="Shape 145"/>
        <p:cNvGrpSpPr/>
        <p:nvPr/>
      </p:nvGrpSpPr>
      <p:grpSpPr>
        <a:xfrm>
          <a:off x="0" y="0"/>
          <a:ext cx="0" cy="0"/>
          <a:chOff x="0" y="0"/>
          <a:chExt cx="0" cy="0"/>
        </a:xfrm>
      </p:grpSpPr>
      <p:sp>
        <p:nvSpPr>
          <p:cNvPr id="146" name="Google Shape;146;p26"/>
          <p:cNvSpPr txBox="1"/>
          <p:nvPr>
            <p:ph idx="1" type="body"/>
          </p:nvPr>
        </p:nvSpPr>
        <p:spPr>
          <a:xfrm>
            <a:off x="1812726" y="4473773"/>
            <a:ext cx="5518547" cy="323850"/>
          </a:xfrm>
          <a:prstGeom prst="rect">
            <a:avLst/>
          </a:prstGeom>
          <a:noFill/>
          <a:ln>
            <a:noFill/>
          </a:ln>
        </p:spPr>
        <p:txBody>
          <a:bodyPr anchorCtr="0" anchor="t" bIns="29750" lIns="29750" spcFirstLastPara="1" rIns="29750" wrap="square" tIns="29750">
            <a:noAutofit/>
          </a:bodyPr>
          <a:lstStyle>
            <a:lvl1pPr indent="-228600" lvl="0" marL="457200" algn="ctr">
              <a:lnSpc>
                <a:spcPct val="100000"/>
              </a:lnSpc>
              <a:spcBef>
                <a:spcPts val="0"/>
              </a:spcBef>
              <a:spcAft>
                <a:spcPts val="0"/>
              </a:spcAft>
              <a:buClr>
                <a:srgbClr val="000000"/>
              </a:buClr>
              <a:buSzPts val="1300"/>
              <a:buFont typeface="Helvetica Neue"/>
              <a:buNone/>
              <a:defRPr i="1" sz="1300"/>
            </a:lvl1pPr>
            <a:lvl2pPr indent="-298450" lvl="1" marL="914400" algn="l">
              <a:lnSpc>
                <a:spcPct val="100000"/>
              </a:lnSpc>
              <a:spcBef>
                <a:spcPts val="2500"/>
              </a:spcBef>
              <a:spcAft>
                <a:spcPts val="0"/>
              </a:spcAft>
              <a:buClr>
                <a:srgbClr val="000000"/>
              </a:buClr>
              <a:buSzPts val="1100"/>
              <a:buChar char="•"/>
              <a:defRPr/>
            </a:lvl2pPr>
            <a:lvl3pPr indent="-298450" lvl="2" marL="1371600" algn="l">
              <a:lnSpc>
                <a:spcPct val="100000"/>
              </a:lnSpc>
              <a:spcBef>
                <a:spcPts val="2500"/>
              </a:spcBef>
              <a:spcAft>
                <a:spcPts val="0"/>
              </a:spcAft>
              <a:buClr>
                <a:srgbClr val="000000"/>
              </a:buClr>
              <a:buSzPts val="1100"/>
              <a:buChar char="•"/>
              <a:defRPr/>
            </a:lvl3pPr>
            <a:lvl4pPr indent="-298450" lvl="3" marL="1828800" algn="l">
              <a:lnSpc>
                <a:spcPct val="100000"/>
              </a:lnSpc>
              <a:spcBef>
                <a:spcPts val="2500"/>
              </a:spcBef>
              <a:spcAft>
                <a:spcPts val="0"/>
              </a:spcAft>
              <a:buClr>
                <a:srgbClr val="000000"/>
              </a:buClr>
              <a:buSzPts val="1100"/>
              <a:buChar char="•"/>
              <a:defRPr/>
            </a:lvl4pPr>
            <a:lvl5pPr indent="-298450" lvl="4" marL="2286000" algn="l">
              <a:lnSpc>
                <a:spcPct val="100000"/>
              </a:lnSpc>
              <a:spcBef>
                <a:spcPts val="2500"/>
              </a:spcBef>
              <a:spcAft>
                <a:spcPts val="0"/>
              </a:spcAft>
              <a:buClr>
                <a:srgbClr val="000000"/>
              </a:buClr>
              <a:buSzPts val="1100"/>
              <a:buChar char="•"/>
              <a:defRPr/>
            </a:lvl5pPr>
            <a:lvl6pPr indent="-298450" lvl="5" marL="2743200" algn="l">
              <a:lnSpc>
                <a:spcPct val="100000"/>
              </a:lnSpc>
              <a:spcBef>
                <a:spcPts val="2500"/>
              </a:spcBef>
              <a:spcAft>
                <a:spcPts val="0"/>
              </a:spcAft>
              <a:buClr>
                <a:srgbClr val="000000"/>
              </a:buClr>
              <a:buSzPts val="1100"/>
              <a:buChar char="•"/>
              <a:defRPr/>
            </a:lvl6pPr>
            <a:lvl7pPr indent="-298450" lvl="6" marL="3200400" algn="l">
              <a:lnSpc>
                <a:spcPct val="100000"/>
              </a:lnSpc>
              <a:spcBef>
                <a:spcPts val="2500"/>
              </a:spcBef>
              <a:spcAft>
                <a:spcPts val="0"/>
              </a:spcAft>
              <a:buClr>
                <a:srgbClr val="000000"/>
              </a:buClr>
              <a:buSzPts val="1100"/>
              <a:buChar char="•"/>
              <a:defRPr/>
            </a:lvl7pPr>
            <a:lvl8pPr indent="-298450" lvl="7" marL="3657600" algn="l">
              <a:lnSpc>
                <a:spcPct val="100000"/>
              </a:lnSpc>
              <a:spcBef>
                <a:spcPts val="2500"/>
              </a:spcBef>
              <a:spcAft>
                <a:spcPts val="0"/>
              </a:spcAft>
              <a:buClr>
                <a:srgbClr val="000000"/>
              </a:buClr>
              <a:buSzPts val="1100"/>
              <a:buChar char="•"/>
              <a:defRPr/>
            </a:lvl8pPr>
            <a:lvl9pPr indent="-298450" lvl="8" marL="4114800" algn="l">
              <a:lnSpc>
                <a:spcPct val="100000"/>
              </a:lnSpc>
              <a:spcBef>
                <a:spcPts val="2500"/>
              </a:spcBef>
              <a:spcAft>
                <a:spcPts val="0"/>
              </a:spcAft>
              <a:buClr>
                <a:srgbClr val="000000"/>
              </a:buClr>
              <a:buSzPts val="1100"/>
              <a:buChar char="•"/>
              <a:defRPr/>
            </a:lvl9pPr>
          </a:lstStyle>
          <a:p/>
        </p:txBody>
      </p:sp>
      <p:sp>
        <p:nvSpPr>
          <p:cNvPr id="147" name="Google Shape;147;p26"/>
          <p:cNvSpPr txBox="1"/>
          <p:nvPr>
            <p:ph idx="2" type="body"/>
          </p:nvPr>
        </p:nvSpPr>
        <p:spPr>
          <a:xfrm>
            <a:off x="1812726" y="2998788"/>
            <a:ext cx="5518547" cy="431801"/>
          </a:xfrm>
          <a:prstGeom prst="rect">
            <a:avLst/>
          </a:prstGeom>
          <a:noFill/>
          <a:ln>
            <a:noFill/>
          </a:ln>
        </p:spPr>
        <p:txBody>
          <a:bodyPr anchorCtr="0" anchor="ctr" bIns="29750" lIns="29750" spcFirstLastPara="1" rIns="29750" wrap="square" tIns="29750">
            <a:noAutofit/>
          </a:bodyPr>
          <a:lstStyle>
            <a:lvl1pPr indent="-228600" lvl="0" marL="457200" algn="ctr">
              <a:lnSpc>
                <a:spcPct val="100000"/>
              </a:lnSpc>
              <a:spcBef>
                <a:spcPts val="0"/>
              </a:spcBef>
              <a:spcAft>
                <a:spcPts val="0"/>
              </a:spcAft>
              <a:buClr>
                <a:srgbClr val="000000"/>
              </a:buClr>
              <a:buSzPts val="1900"/>
              <a:buFont typeface="Helvetica Neue"/>
              <a:buNone/>
              <a:defRPr sz="1900">
                <a:latin typeface="Helvetica Neue"/>
                <a:ea typeface="Helvetica Neue"/>
                <a:cs typeface="Helvetica Neue"/>
                <a:sym typeface="Helvetica Neue"/>
              </a:defRPr>
            </a:lvl1pPr>
            <a:lvl2pPr indent="-298450" lvl="1" marL="914400" algn="l">
              <a:lnSpc>
                <a:spcPct val="100000"/>
              </a:lnSpc>
              <a:spcBef>
                <a:spcPts val="2500"/>
              </a:spcBef>
              <a:spcAft>
                <a:spcPts val="0"/>
              </a:spcAft>
              <a:buClr>
                <a:srgbClr val="000000"/>
              </a:buClr>
              <a:buSzPts val="1100"/>
              <a:buChar char="•"/>
              <a:defRPr/>
            </a:lvl2pPr>
            <a:lvl3pPr indent="-298450" lvl="2" marL="1371600" algn="l">
              <a:lnSpc>
                <a:spcPct val="100000"/>
              </a:lnSpc>
              <a:spcBef>
                <a:spcPts val="2500"/>
              </a:spcBef>
              <a:spcAft>
                <a:spcPts val="0"/>
              </a:spcAft>
              <a:buClr>
                <a:srgbClr val="000000"/>
              </a:buClr>
              <a:buSzPts val="1100"/>
              <a:buChar char="•"/>
              <a:defRPr/>
            </a:lvl3pPr>
            <a:lvl4pPr indent="-298450" lvl="3" marL="1828800" algn="l">
              <a:lnSpc>
                <a:spcPct val="100000"/>
              </a:lnSpc>
              <a:spcBef>
                <a:spcPts val="2500"/>
              </a:spcBef>
              <a:spcAft>
                <a:spcPts val="0"/>
              </a:spcAft>
              <a:buClr>
                <a:srgbClr val="000000"/>
              </a:buClr>
              <a:buSzPts val="1100"/>
              <a:buChar char="•"/>
              <a:defRPr/>
            </a:lvl4pPr>
            <a:lvl5pPr indent="-298450" lvl="4" marL="2286000" algn="l">
              <a:lnSpc>
                <a:spcPct val="100000"/>
              </a:lnSpc>
              <a:spcBef>
                <a:spcPts val="2500"/>
              </a:spcBef>
              <a:spcAft>
                <a:spcPts val="0"/>
              </a:spcAft>
              <a:buClr>
                <a:srgbClr val="000000"/>
              </a:buClr>
              <a:buSzPts val="1100"/>
              <a:buChar char="•"/>
              <a:defRPr/>
            </a:lvl5pPr>
            <a:lvl6pPr indent="-298450" lvl="5" marL="2743200" algn="l">
              <a:lnSpc>
                <a:spcPct val="100000"/>
              </a:lnSpc>
              <a:spcBef>
                <a:spcPts val="2500"/>
              </a:spcBef>
              <a:spcAft>
                <a:spcPts val="0"/>
              </a:spcAft>
              <a:buClr>
                <a:srgbClr val="000000"/>
              </a:buClr>
              <a:buSzPts val="1100"/>
              <a:buChar char="•"/>
              <a:defRPr/>
            </a:lvl6pPr>
            <a:lvl7pPr indent="-298450" lvl="6" marL="3200400" algn="l">
              <a:lnSpc>
                <a:spcPct val="100000"/>
              </a:lnSpc>
              <a:spcBef>
                <a:spcPts val="2500"/>
              </a:spcBef>
              <a:spcAft>
                <a:spcPts val="0"/>
              </a:spcAft>
              <a:buClr>
                <a:srgbClr val="000000"/>
              </a:buClr>
              <a:buSzPts val="1100"/>
              <a:buChar char="•"/>
              <a:defRPr/>
            </a:lvl7pPr>
            <a:lvl8pPr indent="-298450" lvl="7" marL="3657600" algn="l">
              <a:lnSpc>
                <a:spcPct val="100000"/>
              </a:lnSpc>
              <a:spcBef>
                <a:spcPts val="2500"/>
              </a:spcBef>
              <a:spcAft>
                <a:spcPts val="0"/>
              </a:spcAft>
              <a:buClr>
                <a:srgbClr val="000000"/>
              </a:buClr>
              <a:buSzPts val="1100"/>
              <a:buChar char="•"/>
              <a:defRPr/>
            </a:lvl8pPr>
            <a:lvl9pPr indent="-298450" lvl="8" marL="4114800" algn="l">
              <a:lnSpc>
                <a:spcPct val="100000"/>
              </a:lnSpc>
              <a:spcBef>
                <a:spcPts val="2500"/>
              </a:spcBef>
              <a:spcAft>
                <a:spcPts val="0"/>
              </a:spcAft>
              <a:buClr>
                <a:srgbClr val="000000"/>
              </a:buClr>
              <a:buSzPts val="1100"/>
              <a:buChar char="•"/>
              <a:defRPr/>
            </a:lvl9pPr>
          </a:lstStyle>
          <a:p/>
        </p:txBody>
      </p:sp>
      <p:sp>
        <p:nvSpPr>
          <p:cNvPr id="148" name="Google Shape;148;p26"/>
          <p:cNvSpPr txBox="1"/>
          <p:nvPr>
            <p:ph idx="12" type="sldNum"/>
          </p:nvPr>
        </p:nvSpPr>
        <p:spPr>
          <a:xfrm>
            <a:off x="4482789" y="6536531"/>
            <a:ext cx="174851" cy="238835"/>
          </a:xfrm>
          <a:prstGeom prst="rect">
            <a:avLst/>
          </a:prstGeom>
          <a:noFill/>
          <a:ln>
            <a:noFill/>
          </a:ln>
        </p:spPr>
        <p:txBody>
          <a:bodyPr anchorCtr="0" anchor="t" bIns="29750" lIns="29750" spcFirstLastPara="1" rIns="29750" wrap="square" tIns="29750">
            <a:noAutofit/>
          </a:bodyPr>
          <a:lstStyle>
            <a:lvl1pPr indent="0" lvl="0"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149" name="Shape 149"/>
        <p:cNvGrpSpPr/>
        <p:nvPr/>
      </p:nvGrpSpPr>
      <p:grpSpPr>
        <a:xfrm>
          <a:off x="0" y="0"/>
          <a:ext cx="0" cy="0"/>
          <a:chOff x="0" y="0"/>
          <a:chExt cx="0" cy="0"/>
        </a:xfrm>
      </p:grpSpPr>
      <p:sp>
        <p:nvSpPr>
          <p:cNvPr id="150" name="Google Shape;150;p27"/>
          <p:cNvSpPr/>
          <p:nvPr>
            <p:ph idx="2" type="pic"/>
          </p:nvPr>
        </p:nvSpPr>
        <p:spPr>
          <a:xfrm>
            <a:off x="1143000" y="0"/>
            <a:ext cx="6858000" cy="6858000"/>
          </a:xfrm>
          <a:prstGeom prst="rect">
            <a:avLst/>
          </a:prstGeom>
          <a:noFill/>
          <a:ln>
            <a:noFill/>
          </a:ln>
        </p:spPr>
        <p:txBody>
          <a:bodyPr anchorCtr="0" anchor="t" bIns="19050" lIns="38100" spcFirstLastPara="1" rIns="38100" wrap="square" tIns="19050">
            <a:noAutofit/>
          </a:bodyPr>
          <a:lstStyle>
            <a:lvl1pPr lvl="0"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9pPr>
          </a:lstStyle>
          <a:p/>
        </p:txBody>
      </p:sp>
      <p:sp>
        <p:nvSpPr>
          <p:cNvPr id="151" name="Google Shape;151;p27"/>
          <p:cNvSpPr txBox="1"/>
          <p:nvPr>
            <p:ph idx="12" type="sldNum"/>
          </p:nvPr>
        </p:nvSpPr>
        <p:spPr>
          <a:xfrm>
            <a:off x="4482789" y="6536531"/>
            <a:ext cx="174851" cy="238835"/>
          </a:xfrm>
          <a:prstGeom prst="rect">
            <a:avLst/>
          </a:prstGeom>
          <a:noFill/>
          <a:ln>
            <a:noFill/>
          </a:ln>
        </p:spPr>
        <p:txBody>
          <a:bodyPr anchorCtr="0" anchor="t" bIns="29750" lIns="29750" spcFirstLastPara="1" rIns="29750" wrap="square" tIns="29750">
            <a:noAutofit/>
          </a:bodyPr>
          <a:lstStyle>
            <a:lvl1pPr indent="0" lvl="0"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52" name="Shape 152"/>
        <p:cNvGrpSpPr/>
        <p:nvPr/>
      </p:nvGrpSpPr>
      <p:grpSpPr>
        <a:xfrm>
          <a:off x="0" y="0"/>
          <a:ext cx="0" cy="0"/>
          <a:chOff x="0" y="0"/>
          <a:chExt cx="0" cy="0"/>
        </a:xfrm>
      </p:grpSpPr>
      <p:sp>
        <p:nvSpPr>
          <p:cNvPr id="153" name="Google Shape;153;p28"/>
          <p:cNvSpPr txBox="1"/>
          <p:nvPr>
            <p:ph idx="12" type="sldNum"/>
          </p:nvPr>
        </p:nvSpPr>
        <p:spPr>
          <a:xfrm>
            <a:off x="4482789" y="6536531"/>
            <a:ext cx="174851" cy="238835"/>
          </a:xfrm>
          <a:prstGeom prst="rect">
            <a:avLst/>
          </a:prstGeom>
          <a:noFill/>
          <a:ln>
            <a:noFill/>
          </a:ln>
        </p:spPr>
        <p:txBody>
          <a:bodyPr anchorCtr="0" anchor="t" bIns="29750" lIns="29750" spcFirstLastPara="1" rIns="29750" wrap="square" tIns="29750">
            <a:noAutofit/>
          </a:bodyPr>
          <a:lstStyle>
            <a:lvl1pPr indent="0" lvl="0"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p:cSld name="Titolo e contenuto 2">
    <p:bg>
      <p:bgPr>
        <a:blipFill>
          <a:blip r:embed="rId2">
            <a:alphaModFix/>
          </a:blip>
          <a:stretch>
            <a:fillRect/>
          </a:stretch>
        </a:blipFill>
      </p:bgPr>
    </p:bg>
    <p:spTree>
      <p:nvGrpSpPr>
        <p:cNvPr id="154" name="Shape 154"/>
        <p:cNvGrpSpPr/>
        <p:nvPr/>
      </p:nvGrpSpPr>
      <p:grpSpPr>
        <a:xfrm>
          <a:off x="0" y="0"/>
          <a:ext cx="0" cy="0"/>
          <a:chOff x="0" y="0"/>
          <a:chExt cx="0" cy="0"/>
        </a:xfrm>
      </p:grpSpPr>
      <p:pic>
        <p:nvPicPr>
          <p:cNvPr descr="Picture 2" id="155" name="Google Shape;155;p29"/>
          <p:cNvPicPr preferRelativeResize="0"/>
          <p:nvPr/>
        </p:nvPicPr>
        <p:blipFill rotWithShape="1">
          <a:blip r:embed="rId3">
            <a:alphaModFix/>
          </a:blip>
          <a:srcRect b="0" l="0" r="0" t="0"/>
          <a:stretch/>
        </p:blipFill>
        <p:spPr>
          <a:xfrm>
            <a:off x="6790134" y="5751391"/>
            <a:ext cx="334491" cy="117614"/>
          </a:xfrm>
          <a:prstGeom prst="rect">
            <a:avLst/>
          </a:prstGeom>
          <a:noFill/>
          <a:ln>
            <a:noFill/>
          </a:ln>
        </p:spPr>
      </p:pic>
      <p:sp>
        <p:nvSpPr>
          <p:cNvPr id="156" name="Google Shape;156;p29"/>
          <p:cNvSpPr txBox="1"/>
          <p:nvPr/>
        </p:nvSpPr>
        <p:spPr>
          <a:xfrm>
            <a:off x="6752630" y="5873688"/>
            <a:ext cx="409501" cy="284480"/>
          </a:xfrm>
          <a:prstGeom prst="rect">
            <a:avLst/>
          </a:prstGeom>
          <a:noFill/>
          <a:ln>
            <a:noFill/>
          </a:ln>
        </p:spPr>
        <p:txBody>
          <a:bodyPr anchorCtr="0" anchor="t" bIns="28575" lIns="28575" spcFirstLastPara="1" rIns="28575" wrap="square" tIns="28575">
            <a:noAutofit/>
          </a:bodyPr>
          <a:lstStyle/>
          <a:p>
            <a:pPr indent="0" lvl="0" marL="0" marR="0" rtl="0" algn="ctr">
              <a:lnSpc>
                <a:spcPct val="100000"/>
              </a:lnSpc>
              <a:spcBef>
                <a:spcPts val="0"/>
              </a:spcBef>
              <a:spcAft>
                <a:spcPts val="0"/>
              </a:spcAft>
              <a:buClr>
                <a:srgbClr val="E7E6E6"/>
              </a:buClr>
              <a:buSzPts val="600"/>
              <a:buFont typeface="Calibri"/>
              <a:buNone/>
            </a:pPr>
            <a:r>
              <a:rPr b="0" i="0" lang="de-DE" sz="600" u="none" cap="none" strike="noStrike">
                <a:solidFill>
                  <a:srgbClr val="E7E6E6"/>
                </a:solidFill>
                <a:latin typeface="Calibri"/>
                <a:ea typeface="Calibri"/>
                <a:cs typeface="Calibri"/>
                <a:sym typeface="Calibri"/>
              </a:rPr>
              <a:t>CC BY-SA 4.0</a:t>
            </a:r>
            <a:endParaRPr sz="600"/>
          </a:p>
        </p:txBody>
      </p:sp>
      <p:sp>
        <p:nvSpPr>
          <p:cNvPr id="157" name="Google Shape;157;p29"/>
          <p:cNvSpPr txBox="1"/>
          <p:nvPr>
            <p:ph type="title"/>
          </p:nvPr>
        </p:nvSpPr>
        <p:spPr>
          <a:xfrm>
            <a:off x="2615105" y="857250"/>
            <a:ext cx="4175030" cy="601142"/>
          </a:xfrm>
          <a:prstGeom prst="rect">
            <a:avLst/>
          </a:prstGeom>
          <a:noFill/>
          <a:ln>
            <a:noFill/>
          </a:ln>
        </p:spPr>
        <p:txBody>
          <a:bodyPr anchorCtr="0" anchor="ctr" bIns="28575" lIns="28575" spcFirstLastPara="1" rIns="28575" wrap="square" tIns="28575">
            <a:noAutofit/>
          </a:bodyPr>
          <a:lstStyle>
            <a:lvl1pPr lvl="0" algn="l">
              <a:lnSpc>
                <a:spcPct val="90000"/>
              </a:lnSpc>
              <a:spcBef>
                <a:spcPts val="0"/>
              </a:spcBef>
              <a:spcAft>
                <a:spcPts val="0"/>
              </a:spcAft>
              <a:buClr>
                <a:srgbClr val="000000"/>
              </a:buClr>
              <a:buSzPts val="2900"/>
              <a:buFont typeface="Calibri"/>
              <a:buNone/>
              <a:defRPr sz="2900">
                <a:latin typeface="Calibri"/>
                <a:ea typeface="Calibri"/>
                <a:cs typeface="Calibri"/>
                <a:sym typeface="Calibri"/>
              </a:defRPr>
            </a:lvl1pPr>
            <a:lvl2pPr lvl="1" algn="ctr">
              <a:lnSpc>
                <a:spcPct val="100000"/>
              </a:lnSpc>
              <a:spcBef>
                <a:spcPts val="0"/>
              </a:spcBef>
              <a:spcAft>
                <a:spcPts val="0"/>
              </a:spcAft>
              <a:buClr>
                <a:srgbClr val="000000"/>
              </a:buClr>
              <a:buSzPts val="800"/>
              <a:buNone/>
              <a:defRPr/>
            </a:lvl2pPr>
            <a:lvl3pPr lvl="2" algn="ctr">
              <a:lnSpc>
                <a:spcPct val="100000"/>
              </a:lnSpc>
              <a:spcBef>
                <a:spcPts val="0"/>
              </a:spcBef>
              <a:spcAft>
                <a:spcPts val="0"/>
              </a:spcAft>
              <a:buClr>
                <a:srgbClr val="000000"/>
              </a:buClr>
              <a:buSzPts val="800"/>
              <a:buNone/>
              <a:defRPr/>
            </a:lvl3pPr>
            <a:lvl4pPr lvl="3" algn="ctr">
              <a:lnSpc>
                <a:spcPct val="100000"/>
              </a:lnSpc>
              <a:spcBef>
                <a:spcPts val="0"/>
              </a:spcBef>
              <a:spcAft>
                <a:spcPts val="0"/>
              </a:spcAft>
              <a:buClr>
                <a:srgbClr val="000000"/>
              </a:buClr>
              <a:buSzPts val="800"/>
              <a:buNone/>
              <a:defRPr/>
            </a:lvl4pPr>
            <a:lvl5pPr lvl="4" algn="ctr">
              <a:lnSpc>
                <a:spcPct val="100000"/>
              </a:lnSpc>
              <a:spcBef>
                <a:spcPts val="0"/>
              </a:spcBef>
              <a:spcAft>
                <a:spcPts val="0"/>
              </a:spcAft>
              <a:buClr>
                <a:srgbClr val="000000"/>
              </a:buClr>
              <a:buSzPts val="800"/>
              <a:buNone/>
              <a:defRPr/>
            </a:lvl5pPr>
            <a:lvl6pPr lvl="5" algn="ctr">
              <a:lnSpc>
                <a:spcPct val="100000"/>
              </a:lnSpc>
              <a:spcBef>
                <a:spcPts val="0"/>
              </a:spcBef>
              <a:spcAft>
                <a:spcPts val="0"/>
              </a:spcAft>
              <a:buClr>
                <a:srgbClr val="000000"/>
              </a:buClr>
              <a:buSzPts val="800"/>
              <a:buNone/>
              <a:defRPr/>
            </a:lvl6pPr>
            <a:lvl7pPr lvl="6" algn="ctr">
              <a:lnSpc>
                <a:spcPct val="100000"/>
              </a:lnSpc>
              <a:spcBef>
                <a:spcPts val="0"/>
              </a:spcBef>
              <a:spcAft>
                <a:spcPts val="0"/>
              </a:spcAft>
              <a:buClr>
                <a:srgbClr val="000000"/>
              </a:buClr>
              <a:buSzPts val="800"/>
              <a:buNone/>
              <a:defRPr/>
            </a:lvl7pPr>
            <a:lvl8pPr lvl="7" algn="ctr">
              <a:lnSpc>
                <a:spcPct val="100000"/>
              </a:lnSpc>
              <a:spcBef>
                <a:spcPts val="0"/>
              </a:spcBef>
              <a:spcAft>
                <a:spcPts val="0"/>
              </a:spcAft>
              <a:buClr>
                <a:srgbClr val="000000"/>
              </a:buClr>
              <a:buSzPts val="800"/>
              <a:buNone/>
              <a:defRPr/>
            </a:lvl8pPr>
            <a:lvl9pPr lvl="8" algn="ctr">
              <a:lnSpc>
                <a:spcPct val="100000"/>
              </a:lnSpc>
              <a:spcBef>
                <a:spcPts val="0"/>
              </a:spcBef>
              <a:spcAft>
                <a:spcPts val="0"/>
              </a:spcAft>
              <a:buClr>
                <a:srgbClr val="000000"/>
              </a:buClr>
              <a:buSzPts val="800"/>
              <a:buNone/>
              <a:defRPr/>
            </a:lvl9pPr>
          </a:lstStyle>
          <a:p/>
        </p:txBody>
      </p:sp>
      <p:sp>
        <p:nvSpPr>
          <p:cNvPr id="158" name="Google Shape;158;p29"/>
          <p:cNvSpPr txBox="1"/>
          <p:nvPr>
            <p:ph idx="1" type="body"/>
          </p:nvPr>
        </p:nvSpPr>
        <p:spPr>
          <a:xfrm>
            <a:off x="2353865" y="1637642"/>
            <a:ext cx="4436269" cy="3815256"/>
          </a:xfrm>
          <a:prstGeom prst="rect">
            <a:avLst/>
          </a:prstGeom>
          <a:noFill/>
          <a:ln>
            <a:noFill/>
          </a:ln>
        </p:spPr>
        <p:txBody>
          <a:bodyPr anchorCtr="0" anchor="t" bIns="28575" lIns="28575" spcFirstLastPara="1" rIns="28575" wrap="square" tIns="28575">
            <a:noAutofit/>
          </a:bodyPr>
          <a:lstStyle>
            <a:lvl1pPr indent="-368300" lvl="0" marL="457200" algn="l">
              <a:lnSpc>
                <a:spcPct val="90000"/>
              </a:lnSpc>
              <a:spcBef>
                <a:spcPts val="800"/>
              </a:spcBef>
              <a:spcAft>
                <a:spcPts val="0"/>
              </a:spcAft>
              <a:buClr>
                <a:srgbClr val="000000"/>
              </a:buClr>
              <a:buSzPts val="2200"/>
              <a:buFont typeface="Calibri"/>
              <a:buChar char="•"/>
              <a:defRPr sz="2200">
                <a:latin typeface="Calibri"/>
                <a:ea typeface="Calibri"/>
                <a:cs typeface="Calibri"/>
                <a:sym typeface="Calibri"/>
              </a:defRPr>
            </a:lvl1pPr>
            <a:lvl2pPr indent="-368300" lvl="1" marL="914400" algn="l">
              <a:lnSpc>
                <a:spcPct val="90000"/>
              </a:lnSpc>
              <a:spcBef>
                <a:spcPts val="800"/>
              </a:spcBef>
              <a:spcAft>
                <a:spcPts val="0"/>
              </a:spcAft>
              <a:buClr>
                <a:srgbClr val="000000"/>
              </a:buClr>
              <a:buSzPts val="2200"/>
              <a:buFont typeface="Calibri"/>
              <a:buChar char="•"/>
              <a:defRPr sz="2200">
                <a:latin typeface="Calibri"/>
                <a:ea typeface="Calibri"/>
                <a:cs typeface="Calibri"/>
                <a:sym typeface="Calibri"/>
              </a:defRPr>
            </a:lvl2pPr>
            <a:lvl3pPr indent="-368300" lvl="2" marL="1371600" algn="l">
              <a:lnSpc>
                <a:spcPct val="90000"/>
              </a:lnSpc>
              <a:spcBef>
                <a:spcPts val="800"/>
              </a:spcBef>
              <a:spcAft>
                <a:spcPts val="0"/>
              </a:spcAft>
              <a:buClr>
                <a:srgbClr val="000000"/>
              </a:buClr>
              <a:buSzPts val="2200"/>
              <a:buFont typeface="Calibri"/>
              <a:buChar char="•"/>
              <a:defRPr sz="2200">
                <a:latin typeface="Calibri"/>
                <a:ea typeface="Calibri"/>
                <a:cs typeface="Calibri"/>
                <a:sym typeface="Calibri"/>
              </a:defRPr>
            </a:lvl3pPr>
            <a:lvl4pPr indent="-368300" lvl="3" marL="1828800" algn="l">
              <a:lnSpc>
                <a:spcPct val="90000"/>
              </a:lnSpc>
              <a:spcBef>
                <a:spcPts val="800"/>
              </a:spcBef>
              <a:spcAft>
                <a:spcPts val="0"/>
              </a:spcAft>
              <a:buClr>
                <a:srgbClr val="000000"/>
              </a:buClr>
              <a:buSzPts val="2200"/>
              <a:buFont typeface="Calibri"/>
              <a:buChar char="•"/>
              <a:defRPr sz="2200">
                <a:latin typeface="Calibri"/>
                <a:ea typeface="Calibri"/>
                <a:cs typeface="Calibri"/>
                <a:sym typeface="Calibri"/>
              </a:defRPr>
            </a:lvl4pPr>
            <a:lvl5pPr indent="-368300" lvl="4" marL="2286000" algn="l">
              <a:lnSpc>
                <a:spcPct val="90000"/>
              </a:lnSpc>
              <a:spcBef>
                <a:spcPts val="800"/>
              </a:spcBef>
              <a:spcAft>
                <a:spcPts val="0"/>
              </a:spcAft>
              <a:buClr>
                <a:srgbClr val="000000"/>
              </a:buClr>
              <a:buSzPts val="2200"/>
              <a:buFont typeface="Calibri"/>
              <a:buChar char="•"/>
              <a:defRPr sz="2200">
                <a:latin typeface="Calibri"/>
                <a:ea typeface="Calibri"/>
                <a:cs typeface="Calibri"/>
                <a:sym typeface="Calibri"/>
              </a:defRPr>
            </a:lvl5pPr>
            <a:lvl6pPr indent="-298450" lvl="5" marL="2743200" algn="l">
              <a:lnSpc>
                <a:spcPct val="100000"/>
              </a:lnSpc>
              <a:spcBef>
                <a:spcPts val="2500"/>
              </a:spcBef>
              <a:spcAft>
                <a:spcPts val="0"/>
              </a:spcAft>
              <a:buClr>
                <a:srgbClr val="000000"/>
              </a:buClr>
              <a:buSzPts val="1100"/>
              <a:buChar char="•"/>
              <a:defRPr/>
            </a:lvl6pPr>
            <a:lvl7pPr indent="-298450" lvl="6" marL="3200400" algn="l">
              <a:lnSpc>
                <a:spcPct val="100000"/>
              </a:lnSpc>
              <a:spcBef>
                <a:spcPts val="2500"/>
              </a:spcBef>
              <a:spcAft>
                <a:spcPts val="0"/>
              </a:spcAft>
              <a:buClr>
                <a:srgbClr val="000000"/>
              </a:buClr>
              <a:buSzPts val="1100"/>
              <a:buChar char="•"/>
              <a:defRPr/>
            </a:lvl7pPr>
            <a:lvl8pPr indent="-298450" lvl="7" marL="3657600" algn="l">
              <a:lnSpc>
                <a:spcPct val="100000"/>
              </a:lnSpc>
              <a:spcBef>
                <a:spcPts val="2500"/>
              </a:spcBef>
              <a:spcAft>
                <a:spcPts val="0"/>
              </a:spcAft>
              <a:buClr>
                <a:srgbClr val="000000"/>
              </a:buClr>
              <a:buSzPts val="1100"/>
              <a:buChar char="•"/>
              <a:defRPr/>
            </a:lvl8pPr>
            <a:lvl9pPr indent="-298450" lvl="8" marL="4114800" algn="l">
              <a:lnSpc>
                <a:spcPct val="100000"/>
              </a:lnSpc>
              <a:spcBef>
                <a:spcPts val="2500"/>
              </a:spcBef>
              <a:spcAft>
                <a:spcPts val="0"/>
              </a:spcAft>
              <a:buClr>
                <a:srgbClr val="000000"/>
              </a:buClr>
              <a:buSzPts val="1100"/>
              <a:buChar char="•"/>
              <a:defRPr/>
            </a:lvl9pPr>
          </a:lstStyle>
          <a:p/>
        </p:txBody>
      </p:sp>
      <p:sp>
        <p:nvSpPr>
          <p:cNvPr id="159" name="Google Shape;159;p29"/>
          <p:cNvSpPr txBox="1"/>
          <p:nvPr>
            <p:ph idx="12" type="sldNum"/>
          </p:nvPr>
        </p:nvSpPr>
        <p:spPr>
          <a:xfrm>
            <a:off x="6624046" y="5746988"/>
            <a:ext cx="166089" cy="233681"/>
          </a:xfrm>
          <a:prstGeom prst="rect">
            <a:avLst/>
          </a:prstGeom>
          <a:noFill/>
          <a:ln>
            <a:noFill/>
          </a:ln>
        </p:spPr>
        <p:txBody>
          <a:bodyPr anchorCtr="0" anchor="ctr" bIns="28575" lIns="28575" spcFirstLastPara="1" rIns="28575" wrap="square" tIns="28575">
            <a:noAutofit/>
          </a:bodyPr>
          <a:lstStyle>
            <a:lvl1pPr indent="0" lvl="0" marL="0" algn="r">
              <a:lnSpc>
                <a:spcPct val="100000"/>
              </a:lnSpc>
              <a:spcBef>
                <a:spcPts val="0"/>
              </a:spcBef>
              <a:spcAft>
                <a:spcPts val="0"/>
              </a:spcAft>
              <a:buClr>
                <a:srgbClr val="FFFFFF"/>
              </a:buClr>
              <a:buSzPts val="900"/>
              <a:buFont typeface="Calibri"/>
              <a:buNone/>
              <a:defRPr>
                <a:solidFill>
                  <a:srgbClr val="FFFFFF"/>
                </a:solidFill>
                <a:latin typeface="Calibri"/>
                <a:ea typeface="Calibri"/>
                <a:cs typeface="Calibri"/>
                <a:sym typeface="Calibri"/>
              </a:defRPr>
            </a:lvl1pPr>
            <a:lvl2pPr indent="0" lvl="1" marL="0" algn="r">
              <a:lnSpc>
                <a:spcPct val="100000"/>
              </a:lnSpc>
              <a:spcBef>
                <a:spcPts val="0"/>
              </a:spcBef>
              <a:spcAft>
                <a:spcPts val="0"/>
              </a:spcAft>
              <a:buClr>
                <a:srgbClr val="FFFFFF"/>
              </a:buClr>
              <a:buSzPts val="900"/>
              <a:buFont typeface="Calibri"/>
              <a:buNone/>
              <a:defRPr>
                <a:solidFill>
                  <a:srgbClr val="FFFFFF"/>
                </a:solidFill>
                <a:latin typeface="Calibri"/>
                <a:ea typeface="Calibri"/>
                <a:cs typeface="Calibri"/>
                <a:sym typeface="Calibri"/>
              </a:defRPr>
            </a:lvl2pPr>
            <a:lvl3pPr indent="0" lvl="2" marL="0" algn="r">
              <a:lnSpc>
                <a:spcPct val="100000"/>
              </a:lnSpc>
              <a:spcBef>
                <a:spcPts val="0"/>
              </a:spcBef>
              <a:spcAft>
                <a:spcPts val="0"/>
              </a:spcAft>
              <a:buClr>
                <a:srgbClr val="FFFFFF"/>
              </a:buClr>
              <a:buSzPts val="900"/>
              <a:buFont typeface="Calibri"/>
              <a:buNone/>
              <a:defRPr>
                <a:solidFill>
                  <a:srgbClr val="FFFFFF"/>
                </a:solidFill>
                <a:latin typeface="Calibri"/>
                <a:ea typeface="Calibri"/>
                <a:cs typeface="Calibri"/>
                <a:sym typeface="Calibri"/>
              </a:defRPr>
            </a:lvl3pPr>
            <a:lvl4pPr indent="0" lvl="3" marL="0" algn="r">
              <a:lnSpc>
                <a:spcPct val="100000"/>
              </a:lnSpc>
              <a:spcBef>
                <a:spcPts val="0"/>
              </a:spcBef>
              <a:spcAft>
                <a:spcPts val="0"/>
              </a:spcAft>
              <a:buClr>
                <a:srgbClr val="FFFFFF"/>
              </a:buClr>
              <a:buSzPts val="900"/>
              <a:buFont typeface="Calibri"/>
              <a:buNone/>
              <a:defRPr>
                <a:solidFill>
                  <a:srgbClr val="FFFFFF"/>
                </a:solidFill>
                <a:latin typeface="Calibri"/>
                <a:ea typeface="Calibri"/>
                <a:cs typeface="Calibri"/>
                <a:sym typeface="Calibri"/>
              </a:defRPr>
            </a:lvl4pPr>
            <a:lvl5pPr indent="0" lvl="4" marL="0" algn="r">
              <a:lnSpc>
                <a:spcPct val="100000"/>
              </a:lnSpc>
              <a:spcBef>
                <a:spcPts val="0"/>
              </a:spcBef>
              <a:spcAft>
                <a:spcPts val="0"/>
              </a:spcAft>
              <a:buClr>
                <a:srgbClr val="FFFFFF"/>
              </a:buClr>
              <a:buSzPts val="900"/>
              <a:buFont typeface="Calibri"/>
              <a:buNone/>
              <a:defRPr>
                <a:solidFill>
                  <a:srgbClr val="FFFFFF"/>
                </a:solidFill>
                <a:latin typeface="Calibri"/>
                <a:ea typeface="Calibri"/>
                <a:cs typeface="Calibri"/>
                <a:sym typeface="Calibri"/>
              </a:defRPr>
            </a:lvl5pPr>
            <a:lvl6pPr indent="0" lvl="5" marL="0" algn="r">
              <a:lnSpc>
                <a:spcPct val="100000"/>
              </a:lnSpc>
              <a:spcBef>
                <a:spcPts val="0"/>
              </a:spcBef>
              <a:spcAft>
                <a:spcPts val="0"/>
              </a:spcAft>
              <a:buClr>
                <a:srgbClr val="FFFFFF"/>
              </a:buClr>
              <a:buSzPts val="900"/>
              <a:buFont typeface="Calibri"/>
              <a:buNone/>
              <a:defRPr>
                <a:solidFill>
                  <a:srgbClr val="FFFFFF"/>
                </a:solidFill>
                <a:latin typeface="Calibri"/>
                <a:ea typeface="Calibri"/>
                <a:cs typeface="Calibri"/>
                <a:sym typeface="Calibri"/>
              </a:defRPr>
            </a:lvl6pPr>
            <a:lvl7pPr indent="0" lvl="6" marL="0" algn="r">
              <a:lnSpc>
                <a:spcPct val="100000"/>
              </a:lnSpc>
              <a:spcBef>
                <a:spcPts val="0"/>
              </a:spcBef>
              <a:spcAft>
                <a:spcPts val="0"/>
              </a:spcAft>
              <a:buClr>
                <a:srgbClr val="FFFFFF"/>
              </a:buClr>
              <a:buSzPts val="900"/>
              <a:buFont typeface="Calibri"/>
              <a:buNone/>
              <a:defRPr>
                <a:solidFill>
                  <a:srgbClr val="FFFFFF"/>
                </a:solidFill>
                <a:latin typeface="Calibri"/>
                <a:ea typeface="Calibri"/>
                <a:cs typeface="Calibri"/>
                <a:sym typeface="Calibri"/>
              </a:defRPr>
            </a:lvl7pPr>
            <a:lvl8pPr indent="0" lvl="7" marL="0" algn="r">
              <a:lnSpc>
                <a:spcPct val="100000"/>
              </a:lnSpc>
              <a:spcBef>
                <a:spcPts val="0"/>
              </a:spcBef>
              <a:spcAft>
                <a:spcPts val="0"/>
              </a:spcAft>
              <a:buClr>
                <a:srgbClr val="FFFFFF"/>
              </a:buClr>
              <a:buSzPts val="900"/>
              <a:buFont typeface="Calibri"/>
              <a:buNone/>
              <a:defRPr>
                <a:solidFill>
                  <a:srgbClr val="FFFFFF"/>
                </a:solidFill>
                <a:latin typeface="Calibri"/>
                <a:ea typeface="Calibri"/>
                <a:cs typeface="Calibri"/>
                <a:sym typeface="Calibri"/>
              </a:defRPr>
            </a:lvl8pPr>
            <a:lvl9pPr indent="0" lvl="8" marL="0" algn="r">
              <a:lnSpc>
                <a:spcPct val="100000"/>
              </a:lnSpc>
              <a:spcBef>
                <a:spcPts val="0"/>
              </a:spcBef>
              <a:spcAft>
                <a:spcPts val="0"/>
              </a:spcAft>
              <a:buClr>
                <a:srgbClr val="FFFFFF"/>
              </a:buClr>
              <a:buSzPts val="900"/>
              <a:buFont typeface="Calibri"/>
              <a:buNone/>
              <a:defRPr>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b="0" i="0" sz="900" u="none" cap="none" strike="noStrik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p:cSld name="Titolo e contenuto 3">
    <p:bg>
      <p:bgPr>
        <a:blipFill>
          <a:blip r:embed="rId2">
            <a:alphaModFix/>
          </a:blip>
          <a:stretch>
            <a:fillRect/>
          </a:stretch>
        </a:blipFill>
      </p:bgPr>
    </p:bg>
    <p:spTree>
      <p:nvGrpSpPr>
        <p:cNvPr id="160" name="Shape 160"/>
        <p:cNvGrpSpPr/>
        <p:nvPr/>
      </p:nvGrpSpPr>
      <p:grpSpPr>
        <a:xfrm>
          <a:off x="0" y="0"/>
          <a:ext cx="0" cy="0"/>
          <a:chOff x="0" y="0"/>
          <a:chExt cx="0" cy="0"/>
        </a:xfrm>
      </p:grpSpPr>
      <p:pic>
        <p:nvPicPr>
          <p:cNvPr descr="Picture 2" id="161" name="Google Shape;161;p30"/>
          <p:cNvPicPr preferRelativeResize="0"/>
          <p:nvPr/>
        </p:nvPicPr>
        <p:blipFill rotWithShape="1">
          <a:blip r:embed="rId3">
            <a:alphaModFix/>
          </a:blip>
          <a:srcRect b="0" l="0" r="0" t="0"/>
          <a:stretch/>
        </p:blipFill>
        <p:spPr>
          <a:xfrm>
            <a:off x="7529513" y="6525521"/>
            <a:ext cx="445989" cy="156818"/>
          </a:xfrm>
          <a:prstGeom prst="rect">
            <a:avLst/>
          </a:prstGeom>
          <a:noFill/>
          <a:ln>
            <a:noFill/>
          </a:ln>
        </p:spPr>
      </p:pic>
      <p:sp>
        <p:nvSpPr>
          <p:cNvPr id="162" name="Google Shape;162;p30"/>
          <p:cNvSpPr txBox="1"/>
          <p:nvPr/>
        </p:nvSpPr>
        <p:spPr>
          <a:xfrm>
            <a:off x="7479506" y="6688584"/>
            <a:ext cx="546001" cy="199391"/>
          </a:xfrm>
          <a:prstGeom prst="rect">
            <a:avLst/>
          </a:prstGeom>
          <a:noFill/>
          <a:ln>
            <a:noFill/>
          </a:ln>
        </p:spPr>
        <p:txBody>
          <a:bodyPr anchorCtr="0" anchor="t" bIns="38100" lIns="38100" spcFirstLastPara="1" rIns="38100" wrap="square" tIns="38100">
            <a:noAutofit/>
          </a:bodyPr>
          <a:lstStyle/>
          <a:p>
            <a:pPr indent="0" lvl="0" marL="0" marR="0" rtl="0" algn="ctr">
              <a:lnSpc>
                <a:spcPct val="100000"/>
              </a:lnSpc>
              <a:spcBef>
                <a:spcPts val="0"/>
              </a:spcBef>
              <a:spcAft>
                <a:spcPts val="0"/>
              </a:spcAft>
              <a:buClr>
                <a:srgbClr val="E7E6E6"/>
              </a:buClr>
              <a:buSzPts val="600"/>
              <a:buFont typeface="Calibri"/>
              <a:buNone/>
            </a:pPr>
            <a:r>
              <a:rPr b="0" i="0" lang="de-DE" sz="600" u="none" cap="none" strike="noStrike">
                <a:solidFill>
                  <a:srgbClr val="E7E6E6"/>
                </a:solidFill>
                <a:latin typeface="Calibri"/>
                <a:ea typeface="Calibri"/>
                <a:cs typeface="Calibri"/>
                <a:sym typeface="Calibri"/>
              </a:rPr>
              <a:t>CC BY-SA 4.0</a:t>
            </a:r>
            <a:endParaRPr sz="600"/>
          </a:p>
        </p:txBody>
      </p:sp>
      <p:sp>
        <p:nvSpPr>
          <p:cNvPr id="163" name="Google Shape;163;p30"/>
          <p:cNvSpPr txBox="1"/>
          <p:nvPr>
            <p:ph type="title"/>
          </p:nvPr>
        </p:nvSpPr>
        <p:spPr>
          <a:xfrm>
            <a:off x="1962807" y="0"/>
            <a:ext cx="5566706" cy="801522"/>
          </a:xfrm>
          <a:prstGeom prst="rect">
            <a:avLst/>
          </a:prstGeom>
          <a:noFill/>
          <a:ln>
            <a:noFill/>
          </a:ln>
        </p:spPr>
        <p:txBody>
          <a:bodyPr anchorCtr="0" anchor="ctr" bIns="38100" lIns="38100" spcFirstLastPara="1" rIns="38100" wrap="square" tIns="38100">
            <a:noAutofit/>
          </a:bodyPr>
          <a:lstStyle>
            <a:lvl1pPr lvl="0" algn="l">
              <a:lnSpc>
                <a:spcPct val="90000"/>
              </a:lnSpc>
              <a:spcBef>
                <a:spcPts val="0"/>
              </a:spcBef>
              <a:spcAft>
                <a:spcPts val="0"/>
              </a:spcAft>
              <a:buClr>
                <a:srgbClr val="000000"/>
              </a:buClr>
              <a:buSzPts val="2900"/>
              <a:buFont typeface="Calibri"/>
              <a:buNone/>
              <a:defRPr sz="2900">
                <a:latin typeface="Calibri"/>
                <a:ea typeface="Calibri"/>
                <a:cs typeface="Calibri"/>
                <a:sym typeface="Calibri"/>
              </a:defRPr>
            </a:lvl1pPr>
            <a:lvl2pPr lvl="1" algn="ctr">
              <a:lnSpc>
                <a:spcPct val="100000"/>
              </a:lnSpc>
              <a:spcBef>
                <a:spcPts val="0"/>
              </a:spcBef>
              <a:spcAft>
                <a:spcPts val="0"/>
              </a:spcAft>
              <a:buClr>
                <a:srgbClr val="000000"/>
              </a:buClr>
              <a:buSzPts val="800"/>
              <a:buNone/>
              <a:defRPr/>
            </a:lvl2pPr>
            <a:lvl3pPr lvl="2" algn="ctr">
              <a:lnSpc>
                <a:spcPct val="100000"/>
              </a:lnSpc>
              <a:spcBef>
                <a:spcPts val="0"/>
              </a:spcBef>
              <a:spcAft>
                <a:spcPts val="0"/>
              </a:spcAft>
              <a:buClr>
                <a:srgbClr val="000000"/>
              </a:buClr>
              <a:buSzPts val="800"/>
              <a:buNone/>
              <a:defRPr/>
            </a:lvl3pPr>
            <a:lvl4pPr lvl="3" algn="ctr">
              <a:lnSpc>
                <a:spcPct val="100000"/>
              </a:lnSpc>
              <a:spcBef>
                <a:spcPts val="0"/>
              </a:spcBef>
              <a:spcAft>
                <a:spcPts val="0"/>
              </a:spcAft>
              <a:buClr>
                <a:srgbClr val="000000"/>
              </a:buClr>
              <a:buSzPts val="800"/>
              <a:buNone/>
              <a:defRPr/>
            </a:lvl4pPr>
            <a:lvl5pPr lvl="4" algn="ctr">
              <a:lnSpc>
                <a:spcPct val="100000"/>
              </a:lnSpc>
              <a:spcBef>
                <a:spcPts val="0"/>
              </a:spcBef>
              <a:spcAft>
                <a:spcPts val="0"/>
              </a:spcAft>
              <a:buClr>
                <a:srgbClr val="000000"/>
              </a:buClr>
              <a:buSzPts val="800"/>
              <a:buNone/>
              <a:defRPr/>
            </a:lvl5pPr>
            <a:lvl6pPr lvl="5" algn="ctr">
              <a:lnSpc>
                <a:spcPct val="100000"/>
              </a:lnSpc>
              <a:spcBef>
                <a:spcPts val="0"/>
              </a:spcBef>
              <a:spcAft>
                <a:spcPts val="0"/>
              </a:spcAft>
              <a:buClr>
                <a:srgbClr val="000000"/>
              </a:buClr>
              <a:buSzPts val="800"/>
              <a:buNone/>
              <a:defRPr/>
            </a:lvl6pPr>
            <a:lvl7pPr lvl="6" algn="ctr">
              <a:lnSpc>
                <a:spcPct val="100000"/>
              </a:lnSpc>
              <a:spcBef>
                <a:spcPts val="0"/>
              </a:spcBef>
              <a:spcAft>
                <a:spcPts val="0"/>
              </a:spcAft>
              <a:buClr>
                <a:srgbClr val="000000"/>
              </a:buClr>
              <a:buSzPts val="800"/>
              <a:buNone/>
              <a:defRPr/>
            </a:lvl7pPr>
            <a:lvl8pPr lvl="7" algn="ctr">
              <a:lnSpc>
                <a:spcPct val="100000"/>
              </a:lnSpc>
              <a:spcBef>
                <a:spcPts val="0"/>
              </a:spcBef>
              <a:spcAft>
                <a:spcPts val="0"/>
              </a:spcAft>
              <a:buClr>
                <a:srgbClr val="000000"/>
              </a:buClr>
              <a:buSzPts val="800"/>
              <a:buNone/>
              <a:defRPr/>
            </a:lvl8pPr>
            <a:lvl9pPr lvl="8" algn="ctr">
              <a:lnSpc>
                <a:spcPct val="100000"/>
              </a:lnSpc>
              <a:spcBef>
                <a:spcPts val="0"/>
              </a:spcBef>
              <a:spcAft>
                <a:spcPts val="0"/>
              </a:spcAft>
              <a:buClr>
                <a:srgbClr val="000000"/>
              </a:buClr>
              <a:buSzPts val="800"/>
              <a:buNone/>
              <a:defRPr/>
            </a:lvl9pPr>
          </a:lstStyle>
          <a:p/>
        </p:txBody>
      </p:sp>
      <p:sp>
        <p:nvSpPr>
          <p:cNvPr id="164" name="Google Shape;164;p30"/>
          <p:cNvSpPr txBox="1"/>
          <p:nvPr>
            <p:ph idx="1" type="body"/>
          </p:nvPr>
        </p:nvSpPr>
        <p:spPr>
          <a:xfrm>
            <a:off x="1614487" y="1040523"/>
            <a:ext cx="5915025" cy="5087007"/>
          </a:xfrm>
          <a:prstGeom prst="rect">
            <a:avLst/>
          </a:prstGeom>
          <a:noFill/>
          <a:ln>
            <a:noFill/>
          </a:ln>
        </p:spPr>
        <p:txBody>
          <a:bodyPr anchorCtr="0" anchor="t" bIns="38100" lIns="38100" spcFirstLastPara="1" rIns="38100" wrap="square" tIns="38100">
            <a:noAutofit/>
          </a:bodyPr>
          <a:lstStyle>
            <a:lvl1pPr indent="-368300" lvl="0" marL="457200" algn="l">
              <a:lnSpc>
                <a:spcPct val="90000"/>
              </a:lnSpc>
              <a:spcBef>
                <a:spcPts val="800"/>
              </a:spcBef>
              <a:spcAft>
                <a:spcPts val="0"/>
              </a:spcAft>
              <a:buClr>
                <a:srgbClr val="000000"/>
              </a:buClr>
              <a:buSzPts val="2200"/>
              <a:buFont typeface="Calibri"/>
              <a:buChar char="•"/>
              <a:defRPr sz="2200">
                <a:latin typeface="Calibri"/>
                <a:ea typeface="Calibri"/>
                <a:cs typeface="Calibri"/>
                <a:sym typeface="Calibri"/>
              </a:defRPr>
            </a:lvl1pPr>
            <a:lvl2pPr indent="-368300" lvl="1" marL="914400" algn="l">
              <a:lnSpc>
                <a:spcPct val="90000"/>
              </a:lnSpc>
              <a:spcBef>
                <a:spcPts val="800"/>
              </a:spcBef>
              <a:spcAft>
                <a:spcPts val="0"/>
              </a:spcAft>
              <a:buClr>
                <a:srgbClr val="000000"/>
              </a:buClr>
              <a:buSzPts val="2200"/>
              <a:buFont typeface="Calibri"/>
              <a:buChar char="•"/>
              <a:defRPr sz="2200">
                <a:latin typeface="Calibri"/>
                <a:ea typeface="Calibri"/>
                <a:cs typeface="Calibri"/>
                <a:sym typeface="Calibri"/>
              </a:defRPr>
            </a:lvl2pPr>
            <a:lvl3pPr indent="-368300" lvl="2" marL="1371600" algn="l">
              <a:lnSpc>
                <a:spcPct val="90000"/>
              </a:lnSpc>
              <a:spcBef>
                <a:spcPts val="800"/>
              </a:spcBef>
              <a:spcAft>
                <a:spcPts val="0"/>
              </a:spcAft>
              <a:buClr>
                <a:srgbClr val="000000"/>
              </a:buClr>
              <a:buSzPts val="2200"/>
              <a:buFont typeface="Calibri"/>
              <a:buChar char="•"/>
              <a:defRPr sz="2200">
                <a:latin typeface="Calibri"/>
                <a:ea typeface="Calibri"/>
                <a:cs typeface="Calibri"/>
                <a:sym typeface="Calibri"/>
              </a:defRPr>
            </a:lvl3pPr>
            <a:lvl4pPr indent="-368300" lvl="3" marL="1828800" algn="l">
              <a:lnSpc>
                <a:spcPct val="90000"/>
              </a:lnSpc>
              <a:spcBef>
                <a:spcPts val="800"/>
              </a:spcBef>
              <a:spcAft>
                <a:spcPts val="0"/>
              </a:spcAft>
              <a:buClr>
                <a:srgbClr val="000000"/>
              </a:buClr>
              <a:buSzPts val="2200"/>
              <a:buFont typeface="Calibri"/>
              <a:buChar char="•"/>
              <a:defRPr sz="2200">
                <a:latin typeface="Calibri"/>
                <a:ea typeface="Calibri"/>
                <a:cs typeface="Calibri"/>
                <a:sym typeface="Calibri"/>
              </a:defRPr>
            </a:lvl4pPr>
            <a:lvl5pPr indent="-368300" lvl="4" marL="2286000" algn="l">
              <a:lnSpc>
                <a:spcPct val="90000"/>
              </a:lnSpc>
              <a:spcBef>
                <a:spcPts val="800"/>
              </a:spcBef>
              <a:spcAft>
                <a:spcPts val="0"/>
              </a:spcAft>
              <a:buClr>
                <a:srgbClr val="000000"/>
              </a:buClr>
              <a:buSzPts val="2200"/>
              <a:buFont typeface="Calibri"/>
              <a:buChar char="•"/>
              <a:defRPr sz="2200">
                <a:latin typeface="Calibri"/>
                <a:ea typeface="Calibri"/>
                <a:cs typeface="Calibri"/>
                <a:sym typeface="Calibri"/>
              </a:defRPr>
            </a:lvl5pPr>
            <a:lvl6pPr indent="-298450" lvl="5" marL="2743200" algn="l">
              <a:lnSpc>
                <a:spcPct val="100000"/>
              </a:lnSpc>
              <a:spcBef>
                <a:spcPts val="2500"/>
              </a:spcBef>
              <a:spcAft>
                <a:spcPts val="0"/>
              </a:spcAft>
              <a:buClr>
                <a:srgbClr val="000000"/>
              </a:buClr>
              <a:buSzPts val="1100"/>
              <a:buChar char="•"/>
              <a:defRPr/>
            </a:lvl6pPr>
            <a:lvl7pPr indent="-298450" lvl="6" marL="3200400" algn="l">
              <a:lnSpc>
                <a:spcPct val="100000"/>
              </a:lnSpc>
              <a:spcBef>
                <a:spcPts val="2500"/>
              </a:spcBef>
              <a:spcAft>
                <a:spcPts val="0"/>
              </a:spcAft>
              <a:buClr>
                <a:srgbClr val="000000"/>
              </a:buClr>
              <a:buSzPts val="1100"/>
              <a:buChar char="•"/>
              <a:defRPr/>
            </a:lvl7pPr>
            <a:lvl8pPr indent="-298450" lvl="7" marL="3657600" algn="l">
              <a:lnSpc>
                <a:spcPct val="100000"/>
              </a:lnSpc>
              <a:spcBef>
                <a:spcPts val="2500"/>
              </a:spcBef>
              <a:spcAft>
                <a:spcPts val="0"/>
              </a:spcAft>
              <a:buClr>
                <a:srgbClr val="000000"/>
              </a:buClr>
              <a:buSzPts val="1100"/>
              <a:buChar char="•"/>
              <a:defRPr/>
            </a:lvl8pPr>
            <a:lvl9pPr indent="-298450" lvl="8" marL="4114800" algn="l">
              <a:lnSpc>
                <a:spcPct val="100000"/>
              </a:lnSpc>
              <a:spcBef>
                <a:spcPts val="2500"/>
              </a:spcBef>
              <a:spcAft>
                <a:spcPts val="0"/>
              </a:spcAft>
              <a:buClr>
                <a:srgbClr val="000000"/>
              </a:buClr>
              <a:buSzPts val="1100"/>
              <a:buChar char="•"/>
              <a:defRPr/>
            </a:lvl9pPr>
          </a:lstStyle>
          <a:p/>
        </p:txBody>
      </p:sp>
      <p:sp>
        <p:nvSpPr>
          <p:cNvPr id="165" name="Google Shape;165;p30"/>
          <p:cNvSpPr txBox="1"/>
          <p:nvPr>
            <p:ph idx="12" type="sldNum"/>
          </p:nvPr>
        </p:nvSpPr>
        <p:spPr>
          <a:xfrm>
            <a:off x="7346279" y="6547168"/>
            <a:ext cx="183234" cy="256541"/>
          </a:xfrm>
          <a:prstGeom prst="rect">
            <a:avLst/>
          </a:prstGeom>
          <a:noFill/>
          <a:ln>
            <a:noFill/>
          </a:ln>
        </p:spPr>
        <p:txBody>
          <a:bodyPr anchorCtr="0" anchor="ctr" bIns="38100" lIns="38100" spcFirstLastPara="1" rIns="38100" wrap="square" tIns="38100">
            <a:noAutofit/>
          </a:bodyPr>
          <a:lstStyle>
            <a:lvl1pPr indent="0" lvl="0" marL="0" algn="r">
              <a:lnSpc>
                <a:spcPct val="100000"/>
              </a:lnSpc>
              <a:spcBef>
                <a:spcPts val="0"/>
              </a:spcBef>
              <a:spcAft>
                <a:spcPts val="0"/>
              </a:spcAft>
              <a:buClr>
                <a:srgbClr val="FFFFFF"/>
              </a:buClr>
              <a:buSzPts val="900"/>
              <a:buFont typeface="Calibri"/>
              <a:buNone/>
              <a:defRPr>
                <a:solidFill>
                  <a:srgbClr val="FFFFFF"/>
                </a:solidFill>
                <a:latin typeface="Calibri"/>
                <a:ea typeface="Calibri"/>
                <a:cs typeface="Calibri"/>
                <a:sym typeface="Calibri"/>
              </a:defRPr>
            </a:lvl1pPr>
            <a:lvl2pPr indent="0" lvl="1" marL="0" algn="r">
              <a:lnSpc>
                <a:spcPct val="100000"/>
              </a:lnSpc>
              <a:spcBef>
                <a:spcPts val="0"/>
              </a:spcBef>
              <a:spcAft>
                <a:spcPts val="0"/>
              </a:spcAft>
              <a:buClr>
                <a:srgbClr val="FFFFFF"/>
              </a:buClr>
              <a:buSzPts val="900"/>
              <a:buFont typeface="Calibri"/>
              <a:buNone/>
              <a:defRPr>
                <a:solidFill>
                  <a:srgbClr val="FFFFFF"/>
                </a:solidFill>
                <a:latin typeface="Calibri"/>
                <a:ea typeface="Calibri"/>
                <a:cs typeface="Calibri"/>
                <a:sym typeface="Calibri"/>
              </a:defRPr>
            </a:lvl2pPr>
            <a:lvl3pPr indent="0" lvl="2" marL="0" algn="r">
              <a:lnSpc>
                <a:spcPct val="100000"/>
              </a:lnSpc>
              <a:spcBef>
                <a:spcPts val="0"/>
              </a:spcBef>
              <a:spcAft>
                <a:spcPts val="0"/>
              </a:spcAft>
              <a:buClr>
                <a:srgbClr val="FFFFFF"/>
              </a:buClr>
              <a:buSzPts val="900"/>
              <a:buFont typeface="Calibri"/>
              <a:buNone/>
              <a:defRPr>
                <a:solidFill>
                  <a:srgbClr val="FFFFFF"/>
                </a:solidFill>
                <a:latin typeface="Calibri"/>
                <a:ea typeface="Calibri"/>
                <a:cs typeface="Calibri"/>
                <a:sym typeface="Calibri"/>
              </a:defRPr>
            </a:lvl3pPr>
            <a:lvl4pPr indent="0" lvl="3" marL="0" algn="r">
              <a:lnSpc>
                <a:spcPct val="100000"/>
              </a:lnSpc>
              <a:spcBef>
                <a:spcPts val="0"/>
              </a:spcBef>
              <a:spcAft>
                <a:spcPts val="0"/>
              </a:spcAft>
              <a:buClr>
                <a:srgbClr val="FFFFFF"/>
              </a:buClr>
              <a:buSzPts val="900"/>
              <a:buFont typeface="Calibri"/>
              <a:buNone/>
              <a:defRPr>
                <a:solidFill>
                  <a:srgbClr val="FFFFFF"/>
                </a:solidFill>
                <a:latin typeface="Calibri"/>
                <a:ea typeface="Calibri"/>
                <a:cs typeface="Calibri"/>
                <a:sym typeface="Calibri"/>
              </a:defRPr>
            </a:lvl4pPr>
            <a:lvl5pPr indent="0" lvl="4" marL="0" algn="r">
              <a:lnSpc>
                <a:spcPct val="100000"/>
              </a:lnSpc>
              <a:spcBef>
                <a:spcPts val="0"/>
              </a:spcBef>
              <a:spcAft>
                <a:spcPts val="0"/>
              </a:spcAft>
              <a:buClr>
                <a:srgbClr val="FFFFFF"/>
              </a:buClr>
              <a:buSzPts val="900"/>
              <a:buFont typeface="Calibri"/>
              <a:buNone/>
              <a:defRPr>
                <a:solidFill>
                  <a:srgbClr val="FFFFFF"/>
                </a:solidFill>
                <a:latin typeface="Calibri"/>
                <a:ea typeface="Calibri"/>
                <a:cs typeface="Calibri"/>
                <a:sym typeface="Calibri"/>
              </a:defRPr>
            </a:lvl5pPr>
            <a:lvl6pPr indent="0" lvl="5" marL="0" algn="r">
              <a:lnSpc>
                <a:spcPct val="100000"/>
              </a:lnSpc>
              <a:spcBef>
                <a:spcPts val="0"/>
              </a:spcBef>
              <a:spcAft>
                <a:spcPts val="0"/>
              </a:spcAft>
              <a:buClr>
                <a:srgbClr val="FFFFFF"/>
              </a:buClr>
              <a:buSzPts val="900"/>
              <a:buFont typeface="Calibri"/>
              <a:buNone/>
              <a:defRPr>
                <a:solidFill>
                  <a:srgbClr val="FFFFFF"/>
                </a:solidFill>
                <a:latin typeface="Calibri"/>
                <a:ea typeface="Calibri"/>
                <a:cs typeface="Calibri"/>
                <a:sym typeface="Calibri"/>
              </a:defRPr>
            </a:lvl6pPr>
            <a:lvl7pPr indent="0" lvl="6" marL="0" algn="r">
              <a:lnSpc>
                <a:spcPct val="100000"/>
              </a:lnSpc>
              <a:spcBef>
                <a:spcPts val="0"/>
              </a:spcBef>
              <a:spcAft>
                <a:spcPts val="0"/>
              </a:spcAft>
              <a:buClr>
                <a:srgbClr val="FFFFFF"/>
              </a:buClr>
              <a:buSzPts val="900"/>
              <a:buFont typeface="Calibri"/>
              <a:buNone/>
              <a:defRPr>
                <a:solidFill>
                  <a:srgbClr val="FFFFFF"/>
                </a:solidFill>
                <a:latin typeface="Calibri"/>
                <a:ea typeface="Calibri"/>
                <a:cs typeface="Calibri"/>
                <a:sym typeface="Calibri"/>
              </a:defRPr>
            </a:lvl7pPr>
            <a:lvl8pPr indent="0" lvl="7" marL="0" algn="r">
              <a:lnSpc>
                <a:spcPct val="100000"/>
              </a:lnSpc>
              <a:spcBef>
                <a:spcPts val="0"/>
              </a:spcBef>
              <a:spcAft>
                <a:spcPts val="0"/>
              </a:spcAft>
              <a:buClr>
                <a:srgbClr val="FFFFFF"/>
              </a:buClr>
              <a:buSzPts val="900"/>
              <a:buFont typeface="Calibri"/>
              <a:buNone/>
              <a:defRPr>
                <a:solidFill>
                  <a:srgbClr val="FFFFFF"/>
                </a:solidFill>
                <a:latin typeface="Calibri"/>
                <a:ea typeface="Calibri"/>
                <a:cs typeface="Calibri"/>
                <a:sym typeface="Calibri"/>
              </a:defRPr>
            </a:lvl8pPr>
            <a:lvl9pPr indent="0" lvl="8" marL="0" algn="r">
              <a:lnSpc>
                <a:spcPct val="100000"/>
              </a:lnSpc>
              <a:spcBef>
                <a:spcPts val="0"/>
              </a:spcBef>
              <a:spcAft>
                <a:spcPts val="0"/>
              </a:spcAft>
              <a:buClr>
                <a:srgbClr val="FFFFFF"/>
              </a:buClr>
              <a:buSzPts val="900"/>
              <a:buFont typeface="Calibri"/>
              <a:buNone/>
              <a:defRPr>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b="0" i="0" sz="900" u="none" cap="none" strike="noStrik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29" name="Shape 29"/>
        <p:cNvGrpSpPr/>
        <p:nvPr/>
      </p:nvGrpSpPr>
      <p:grpSpPr>
        <a:xfrm>
          <a:off x="0" y="0"/>
          <a:ext cx="0" cy="0"/>
          <a:chOff x="0" y="0"/>
          <a:chExt cx="0" cy="0"/>
        </a:xfrm>
      </p:grpSpPr>
      <p:sp>
        <p:nvSpPr>
          <p:cNvPr id="30" name="Google Shape;30;p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Font typeface="Calibri"/>
              <a:buNone/>
              <a:defRPr sz="2400">
                <a:solidFill>
                  <a:schemeClr val="dk1"/>
                </a:solidFill>
              </a:defRPr>
            </a:lvl1pPr>
            <a:lvl2pPr indent="-228600" lvl="1" marL="914400" algn="l">
              <a:lnSpc>
                <a:spcPct val="90000"/>
              </a:lnSpc>
              <a:spcBef>
                <a:spcPts val="500"/>
              </a:spcBef>
              <a:spcAft>
                <a:spcPts val="0"/>
              </a:spcAft>
              <a:buClr>
                <a:srgbClr val="888888"/>
              </a:buClr>
              <a:buSzPts val="2000"/>
              <a:buFont typeface="Calibri"/>
              <a:buNone/>
              <a:defRPr sz="2000">
                <a:solidFill>
                  <a:srgbClr val="888888"/>
                </a:solidFill>
              </a:defRPr>
            </a:lvl2pPr>
            <a:lvl3pPr indent="-228600" lvl="2" marL="1371600" algn="l">
              <a:lnSpc>
                <a:spcPct val="90000"/>
              </a:lnSpc>
              <a:spcBef>
                <a:spcPts val="500"/>
              </a:spcBef>
              <a:spcAft>
                <a:spcPts val="0"/>
              </a:spcAft>
              <a:buClr>
                <a:srgbClr val="888888"/>
              </a:buClr>
              <a:buSzPts val="1800"/>
              <a:buFont typeface="Calibri"/>
              <a:buNone/>
              <a:defRPr sz="1800">
                <a:solidFill>
                  <a:srgbClr val="888888"/>
                </a:solidFill>
              </a:defRPr>
            </a:lvl3pPr>
            <a:lvl4pPr indent="-228600" lvl="3" marL="1828800" algn="l">
              <a:lnSpc>
                <a:spcPct val="90000"/>
              </a:lnSpc>
              <a:spcBef>
                <a:spcPts val="500"/>
              </a:spcBef>
              <a:spcAft>
                <a:spcPts val="0"/>
              </a:spcAft>
              <a:buClr>
                <a:srgbClr val="888888"/>
              </a:buClr>
              <a:buSzPts val="1600"/>
              <a:buFont typeface="Calibri"/>
              <a:buNone/>
              <a:defRPr sz="1600">
                <a:solidFill>
                  <a:srgbClr val="888888"/>
                </a:solidFill>
              </a:defRPr>
            </a:lvl4pPr>
            <a:lvl5pPr indent="-228600" lvl="4" marL="2286000" algn="l">
              <a:lnSpc>
                <a:spcPct val="90000"/>
              </a:lnSpc>
              <a:spcBef>
                <a:spcPts val="500"/>
              </a:spcBef>
              <a:spcAft>
                <a:spcPts val="0"/>
              </a:spcAft>
              <a:buClr>
                <a:srgbClr val="888888"/>
              </a:buClr>
              <a:buSzPts val="1600"/>
              <a:buFont typeface="Calibri"/>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2" name="Google Shape;32;p4"/>
          <p:cNvSpPr txBox="1"/>
          <p:nvPr>
            <p:ph idx="10" type="dt"/>
          </p:nvPr>
        </p:nvSpPr>
        <p:spPr>
          <a:xfrm>
            <a:off x="628650" y="649287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1" type="ftr"/>
          </p:nvPr>
        </p:nvSpPr>
        <p:spPr>
          <a:xfrm>
            <a:off x="3028950" y="6492875"/>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2" type="sldNum"/>
          </p:nvPr>
        </p:nvSpPr>
        <p:spPr>
          <a:xfrm>
            <a:off x="6457950" y="6492875"/>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2" type="twoObj">
  <p:cSld name="TWO_OBJECTS">
    <p:spTree>
      <p:nvGrpSpPr>
        <p:cNvPr id="35" name="Shape 35"/>
        <p:cNvGrpSpPr/>
        <p:nvPr/>
      </p:nvGrpSpPr>
      <p:grpSpPr>
        <a:xfrm>
          <a:off x="0" y="0"/>
          <a:ext cx="0" cy="0"/>
          <a:chOff x="0" y="0"/>
          <a:chExt cx="0" cy="0"/>
        </a:xfrm>
      </p:grpSpPr>
      <p:sp>
        <p:nvSpPr>
          <p:cNvPr id="36" name="Google Shape;36;p5"/>
          <p:cNvSpPr txBox="1"/>
          <p:nvPr>
            <p:ph type="title"/>
          </p:nvPr>
        </p:nvSpPr>
        <p:spPr>
          <a:xfrm>
            <a:off x="1093076" y="0"/>
            <a:ext cx="7422274" cy="80152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5"/>
          <p:cNvSpPr txBox="1"/>
          <p:nvPr>
            <p:ph idx="10" type="dt"/>
          </p:nvPr>
        </p:nvSpPr>
        <p:spPr>
          <a:xfrm>
            <a:off x="628650" y="649287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1" type="ftr"/>
          </p:nvPr>
        </p:nvSpPr>
        <p:spPr>
          <a:xfrm>
            <a:off x="3028950" y="6492875"/>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2" type="sldNum"/>
          </p:nvPr>
        </p:nvSpPr>
        <p:spPr>
          <a:xfrm>
            <a:off x="6457950" y="6492875"/>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42" name="Shape 42"/>
        <p:cNvGrpSpPr/>
        <p:nvPr/>
      </p:nvGrpSpPr>
      <p:grpSpPr>
        <a:xfrm>
          <a:off x="0" y="0"/>
          <a:ext cx="0" cy="0"/>
          <a:chOff x="0" y="0"/>
          <a:chExt cx="0" cy="0"/>
        </a:xfrm>
      </p:grpSpPr>
      <p:sp>
        <p:nvSpPr>
          <p:cNvPr id="43" name="Google Shape;43;p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Font typeface="Calibri"/>
              <a:buNone/>
              <a:defRPr b="1" sz="2400"/>
            </a:lvl1pPr>
            <a:lvl2pPr indent="-228600" lvl="1" marL="914400" algn="l">
              <a:lnSpc>
                <a:spcPct val="90000"/>
              </a:lnSpc>
              <a:spcBef>
                <a:spcPts val="500"/>
              </a:spcBef>
              <a:spcAft>
                <a:spcPts val="0"/>
              </a:spcAft>
              <a:buClr>
                <a:schemeClr val="dk1"/>
              </a:buClr>
              <a:buSzPts val="2000"/>
              <a:buFont typeface="Calibri"/>
              <a:buNone/>
              <a:defRPr b="1" sz="2000"/>
            </a:lvl2pPr>
            <a:lvl3pPr indent="-228600" lvl="2" marL="1371600" algn="l">
              <a:lnSpc>
                <a:spcPct val="90000"/>
              </a:lnSpc>
              <a:spcBef>
                <a:spcPts val="500"/>
              </a:spcBef>
              <a:spcAft>
                <a:spcPts val="0"/>
              </a:spcAft>
              <a:buClr>
                <a:schemeClr val="dk1"/>
              </a:buClr>
              <a:buSzPts val="1800"/>
              <a:buFont typeface="Calibri"/>
              <a:buNone/>
              <a:defRPr b="1" sz="1800"/>
            </a:lvl3pPr>
            <a:lvl4pPr indent="-228600" lvl="3" marL="1828800" algn="l">
              <a:lnSpc>
                <a:spcPct val="90000"/>
              </a:lnSpc>
              <a:spcBef>
                <a:spcPts val="500"/>
              </a:spcBef>
              <a:spcAft>
                <a:spcPts val="0"/>
              </a:spcAft>
              <a:buClr>
                <a:schemeClr val="dk1"/>
              </a:buClr>
              <a:buSzPts val="1600"/>
              <a:buFont typeface="Calibri"/>
              <a:buNone/>
              <a:defRPr b="1" sz="1600"/>
            </a:lvl4pPr>
            <a:lvl5pPr indent="-228600" lvl="4" marL="2286000" algn="l">
              <a:lnSpc>
                <a:spcPct val="90000"/>
              </a:lnSpc>
              <a:spcBef>
                <a:spcPts val="500"/>
              </a:spcBef>
              <a:spcAft>
                <a:spcPts val="0"/>
              </a:spcAft>
              <a:buClr>
                <a:schemeClr val="dk1"/>
              </a:buClr>
              <a:buSzPts val="1600"/>
              <a:buFont typeface="Calibri"/>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Font typeface="Calibri"/>
              <a:buNone/>
              <a:defRPr b="1" sz="2400"/>
            </a:lvl1pPr>
            <a:lvl2pPr indent="-228600" lvl="1" marL="914400" algn="l">
              <a:lnSpc>
                <a:spcPct val="90000"/>
              </a:lnSpc>
              <a:spcBef>
                <a:spcPts val="500"/>
              </a:spcBef>
              <a:spcAft>
                <a:spcPts val="0"/>
              </a:spcAft>
              <a:buClr>
                <a:schemeClr val="dk1"/>
              </a:buClr>
              <a:buSzPts val="2000"/>
              <a:buFont typeface="Calibri"/>
              <a:buNone/>
              <a:defRPr b="1" sz="2000"/>
            </a:lvl2pPr>
            <a:lvl3pPr indent="-228600" lvl="2" marL="1371600" algn="l">
              <a:lnSpc>
                <a:spcPct val="90000"/>
              </a:lnSpc>
              <a:spcBef>
                <a:spcPts val="500"/>
              </a:spcBef>
              <a:spcAft>
                <a:spcPts val="0"/>
              </a:spcAft>
              <a:buClr>
                <a:schemeClr val="dk1"/>
              </a:buClr>
              <a:buSzPts val="1800"/>
              <a:buFont typeface="Calibri"/>
              <a:buNone/>
              <a:defRPr b="1" sz="1800"/>
            </a:lvl3pPr>
            <a:lvl4pPr indent="-228600" lvl="3" marL="1828800" algn="l">
              <a:lnSpc>
                <a:spcPct val="90000"/>
              </a:lnSpc>
              <a:spcBef>
                <a:spcPts val="500"/>
              </a:spcBef>
              <a:spcAft>
                <a:spcPts val="0"/>
              </a:spcAft>
              <a:buClr>
                <a:schemeClr val="dk1"/>
              </a:buClr>
              <a:buSzPts val="1600"/>
              <a:buFont typeface="Calibri"/>
              <a:buNone/>
              <a:defRPr b="1" sz="1600"/>
            </a:lvl4pPr>
            <a:lvl5pPr indent="-228600" lvl="4" marL="2286000" algn="l">
              <a:lnSpc>
                <a:spcPct val="90000"/>
              </a:lnSpc>
              <a:spcBef>
                <a:spcPts val="500"/>
              </a:spcBef>
              <a:spcAft>
                <a:spcPts val="0"/>
              </a:spcAft>
              <a:buClr>
                <a:schemeClr val="dk1"/>
              </a:buClr>
              <a:buSzPts val="1600"/>
              <a:buFont typeface="Calibri"/>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6"/>
          <p:cNvSpPr txBox="1"/>
          <p:nvPr>
            <p:ph idx="10" type="dt"/>
          </p:nvPr>
        </p:nvSpPr>
        <p:spPr>
          <a:xfrm>
            <a:off x="628650" y="649287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3028950" y="6492875"/>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6457950" y="6492875"/>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51" name="Shape 51"/>
        <p:cNvGrpSpPr/>
        <p:nvPr/>
      </p:nvGrpSpPr>
      <p:grpSpPr>
        <a:xfrm>
          <a:off x="0" y="0"/>
          <a:ext cx="0" cy="0"/>
          <a:chOff x="0" y="0"/>
          <a:chExt cx="0" cy="0"/>
        </a:xfrm>
      </p:grpSpPr>
      <p:sp>
        <p:nvSpPr>
          <p:cNvPr id="52" name="Google Shape;52;p7"/>
          <p:cNvSpPr txBox="1"/>
          <p:nvPr>
            <p:ph type="title"/>
          </p:nvPr>
        </p:nvSpPr>
        <p:spPr>
          <a:xfrm>
            <a:off x="1093076" y="0"/>
            <a:ext cx="7422274" cy="80152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7"/>
          <p:cNvSpPr txBox="1"/>
          <p:nvPr>
            <p:ph idx="10" type="dt"/>
          </p:nvPr>
        </p:nvSpPr>
        <p:spPr>
          <a:xfrm>
            <a:off x="628650" y="649287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1" type="ftr"/>
          </p:nvPr>
        </p:nvSpPr>
        <p:spPr>
          <a:xfrm>
            <a:off x="3028950" y="6492875"/>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2" type="sldNum"/>
          </p:nvPr>
        </p:nvSpPr>
        <p:spPr>
          <a:xfrm>
            <a:off x="6457950" y="6492875"/>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o" type="blank">
  <p:cSld name="BLANK">
    <p:spTree>
      <p:nvGrpSpPr>
        <p:cNvPr id="56" name="Shape 56"/>
        <p:cNvGrpSpPr/>
        <p:nvPr/>
      </p:nvGrpSpPr>
      <p:grpSpPr>
        <a:xfrm>
          <a:off x="0" y="0"/>
          <a:ext cx="0" cy="0"/>
          <a:chOff x="0" y="0"/>
          <a:chExt cx="0" cy="0"/>
        </a:xfrm>
      </p:grpSpPr>
      <p:sp>
        <p:nvSpPr>
          <p:cNvPr id="57" name="Google Shape;57;p8"/>
          <p:cNvSpPr txBox="1"/>
          <p:nvPr>
            <p:ph idx="10" type="dt"/>
          </p:nvPr>
        </p:nvSpPr>
        <p:spPr>
          <a:xfrm>
            <a:off x="628650" y="649287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1" type="ftr"/>
          </p:nvPr>
        </p:nvSpPr>
        <p:spPr>
          <a:xfrm>
            <a:off x="3028950" y="6492875"/>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2" type="sldNum"/>
          </p:nvPr>
        </p:nvSpPr>
        <p:spPr>
          <a:xfrm>
            <a:off x="6457950" y="6492875"/>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60" name="Shape 60"/>
        <p:cNvGrpSpPr/>
        <p:nvPr/>
      </p:nvGrpSpPr>
      <p:grpSpPr>
        <a:xfrm>
          <a:off x="0" y="0"/>
          <a:ext cx="0" cy="0"/>
          <a:chOff x="0" y="0"/>
          <a:chExt cx="0" cy="0"/>
        </a:xfrm>
      </p:grpSpPr>
      <p:sp>
        <p:nvSpPr>
          <p:cNvPr id="61" name="Google Shape;61;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Font typeface="Calibri"/>
              <a:buChar char="•"/>
              <a:defRPr sz="3200"/>
            </a:lvl1pPr>
            <a:lvl2pPr indent="-406400" lvl="1" marL="914400" algn="l">
              <a:lnSpc>
                <a:spcPct val="90000"/>
              </a:lnSpc>
              <a:spcBef>
                <a:spcPts val="500"/>
              </a:spcBef>
              <a:spcAft>
                <a:spcPts val="0"/>
              </a:spcAft>
              <a:buClr>
                <a:schemeClr val="dk1"/>
              </a:buClr>
              <a:buSzPts val="2800"/>
              <a:buFont typeface="Calibri"/>
              <a:buChar char="•"/>
              <a:defRPr sz="2800"/>
            </a:lvl2pPr>
            <a:lvl3pPr indent="-381000" lvl="2" marL="1371600" algn="l">
              <a:lnSpc>
                <a:spcPct val="90000"/>
              </a:lnSpc>
              <a:spcBef>
                <a:spcPts val="500"/>
              </a:spcBef>
              <a:spcAft>
                <a:spcPts val="0"/>
              </a:spcAft>
              <a:buClr>
                <a:schemeClr val="dk1"/>
              </a:buClr>
              <a:buSzPts val="2400"/>
              <a:buFont typeface="Calibri"/>
              <a:buChar char="•"/>
              <a:defRPr sz="2400"/>
            </a:lvl3pPr>
            <a:lvl4pPr indent="-355600" lvl="3" marL="1828800" algn="l">
              <a:lnSpc>
                <a:spcPct val="90000"/>
              </a:lnSpc>
              <a:spcBef>
                <a:spcPts val="500"/>
              </a:spcBef>
              <a:spcAft>
                <a:spcPts val="0"/>
              </a:spcAft>
              <a:buClr>
                <a:schemeClr val="dk1"/>
              </a:buClr>
              <a:buSzPts val="2000"/>
              <a:buFont typeface="Calibri"/>
              <a:buChar char="•"/>
              <a:defRPr sz="2000"/>
            </a:lvl4pPr>
            <a:lvl5pPr indent="-355600" lvl="4" marL="2286000" algn="l">
              <a:lnSpc>
                <a:spcPct val="90000"/>
              </a:lnSpc>
              <a:spcBef>
                <a:spcPts val="500"/>
              </a:spcBef>
              <a:spcAft>
                <a:spcPts val="0"/>
              </a:spcAft>
              <a:buClr>
                <a:schemeClr val="dk1"/>
              </a:buClr>
              <a:buSzPts val="2000"/>
              <a:buFont typeface="Calibri"/>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Font typeface="Calibri"/>
              <a:buNone/>
              <a:defRPr sz="1600"/>
            </a:lvl1pPr>
            <a:lvl2pPr indent="-228600" lvl="1" marL="914400" algn="l">
              <a:lnSpc>
                <a:spcPct val="90000"/>
              </a:lnSpc>
              <a:spcBef>
                <a:spcPts val="500"/>
              </a:spcBef>
              <a:spcAft>
                <a:spcPts val="0"/>
              </a:spcAft>
              <a:buClr>
                <a:schemeClr val="dk1"/>
              </a:buClr>
              <a:buSzPts val="1400"/>
              <a:buFont typeface="Calibri"/>
              <a:buNone/>
              <a:defRPr sz="1400"/>
            </a:lvl2pPr>
            <a:lvl3pPr indent="-228600" lvl="2" marL="1371600" algn="l">
              <a:lnSpc>
                <a:spcPct val="90000"/>
              </a:lnSpc>
              <a:spcBef>
                <a:spcPts val="500"/>
              </a:spcBef>
              <a:spcAft>
                <a:spcPts val="0"/>
              </a:spcAft>
              <a:buClr>
                <a:schemeClr val="dk1"/>
              </a:buClr>
              <a:buSzPts val="1200"/>
              <a:buFont typeface="Calibri"/>
              <a:buNone/>
              <a:defRPr sz="1200"/>
            </a:lvl3pPr>
            <a:lvl4pPr indent="-228600" lvl="3" marL="1828800" algn="l">
              <a:lnSpc>
                <a:spcPct val="90000"/>
              </a:lnSpc>
              <a:spcBef>
                <a:spcPts val="500"/>
              </a:spcBef>
              <a:spcAft>
                <a:spcPts val="0"/>
              </a:spcAft>
              <a:buClr>
                <a:schemeClr val="dk1"/>
              </a:buClr>
              <a:buSzPts val="1000"/>
              <a:buFont typeface="Calibri"/>
              <a:buNone/>
              <a:defRPr sz="1000"/>
            </a:lvl4pPr>
            <a:lvl5pPr indent="-228600" lvl="4" marL="2286000" algn="l">
              <a:lnSpc>
                <a:spcPct val="90000"/>
              </a:lnSpc>
              <a:spcBef>
                <a:spcPts val="500"/>
              </a:spcBef>
              <a:spcAft>
                <a:spcPts val="0"/>
              </a:spcAft>
              <a:buClr>
                <a:schemeClr val="dk1"/>
              </a:buClr>
              <a:buSzPts val="1000"/>
              <a:buFont typeface="Calibri"/>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9"/>
          <p:cNvSpPr txBox="1"/>
          <p:nvPr>
            <p:ph idx="10" type="dt"/>
          </p:nvPr>
        </p:nvSpPr>
        <p:spPr>
          <a:xfrm>
            <a:off x="628650" y="649287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1" type="ftr"/>
          </p:nvPr>
        </p:nvSpPr>
        <p:spPr>
          <a:xfrm>
            <a:off x="3028950" y="6492875"/>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2" type="sldNum"/>
          </p:nvPr>
        </p:nvSpPr>
        <p:spPr>
          <a:xfrm>
            <a:off x="6457950" y="6492875"/>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7" name="Shape 67"/>
        <p:cNvGrpSpPr/>
        <p:nvPr/>
      </p:nvGrpSpPr>
      <p:grpSpPr>
        <a:xfrm>
          <a:off x="0" y="0"/>
          <a:ext cx="0" cy="0"/>
          <a:chOff x="0" y="0"/>
          <a:chExt cx="0" cy="0"/>
        </a:xfrm>
      </p:grpSpPr>
      <p:sp>
        <p:nvSpPr>
          <p:cNvPr id="68" name="Google Shape;68;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Calibri"/>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Calibri"/>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0" name="Google Shape;70;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Font typeface="Calibri"/>
              <a:buNone/>
              <a:defRPr sz="1600"/>
            </a:lvl1pPr>
            <a:lvl2pPr indent="-228600" lvl="1" marL="914400" algn="l">
              <a:lnSpc>
                <a:spcPct val="90000"/>
              </a:lnSpc>
              <a:spcBef>
                <a:spcPts val="500"/>
              </a:spcBef>
              <a:spcAft>
                <a:spcPts val="0"/>
              </a:spcAft>
              <a:buClr>
                <a:schemeClr val="dk1"/>
              </a:buClr>
              <a:buSzPts val="1400"/>
              <a:buFont typeface="Calibri"/>
              <a:buNone/>
              <a:defRPr sz="1400"/>
            </a:lvl2pPr>
            <a:lvl3pPr indent="-228600" lvl="2" marL="1371600" algn="l">
              <a:lnSpc>
                <a:spcPct val="90000"/>
              </a:lnSpc>
              <a:spcBef>
                <a:spcPts val="500"/>
              </a:spcBef>
              <a:spcAft>
                <a:spcPts val="0"/>
              </a:spcAft>
              <a:buClr>
                <a:schemeClr val="dk1"/>
              </a:buClr>
              <a:buSzPts val="1200"/>
              <a:buFont typeface="Calibri"/>
              <a:buNone/>
              <a:defRPr sz="1200"/>
            </a:lvl3pPr>
            <a:lvl4pPr indent="-228600" lvl="3" marL="1828800" algn="l">
              <a:lnSpc>
                <a:spcPct val="90000"/>
              </a:lnSpc>
              <a:spcBef>
                <a:spcPts val="500"/>
              </a:spcBef>
              <a:spcAft>
                <a:spcPts val="0"/>
              </a:spcAft>
              <a:buClr>
                <a:schemeClr val="dk1"/>
              </a:buClr>
              <a:buSzPts val="1000"/>
              <a:buFont typeface="Calibri"/>
              <a:buNone/>
              <a:defRPr sz="1000"/>
            </a:lvl4pPr>
            <a:lvl5pPr indent="-228600" lvl="4" marL="2286000" algn="l">
              <a:lnSpc>
                <a:spcPct val="90000"/>
              </a:lnSpc>
              <a:spcBef>
                <a:spcPts val="500"/>
              </a:spcBef>
              <a:spcAft>
                <a:spcPts val="0"/>
              </a:spcAft>
              <a:buClr>
                <a:schemeClr val="dk1"/>
              </a:buClr>
              <a:buSzPts val="1000"/>
              <a:buFont typeface="Calibri"/>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10"/>
          <p:cNvSpPr txBox="1"/>
          <p:nvPr>
            <p:ph idx="10" type="dt"/>
          </p:nvPr>
        </p:nvSpPr>
        <p:spPr>
          <a:xfrm>
            <a:off x="628650" y="649287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0"/>
          <p:cNvSpPr txBox="1"/>
          <p:nvPr>
            <p:ph idx="11" type="ftr"/>
          </p:nvPr>
        </p:nvSpPr>
        <p:spPr>
          <a:xfrm>
            <a:off x="3028950" y="6492875"/>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0"/>
          <p:cNvSpPr txBox="1"/>
          <p:nvPr>
            <p:ph idx="12" type="sldNum"/>
          </p:nvPr>
        </p:nvSpPr>
        <p:spPr>
          <a:xfrm>
            <a:off x="6457950" y="6492875"/>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8.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3.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theme" Target="../theme/theme2.xml"/><Relationship Id="rId16" Type="http://schemas.openxmlformats.org/officeDocument/2006/relationships/slideLayout" Target="../slideLayouts/slideLayout28.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093076" y="0"/>
            <a:ext cx="7422274" cy="80152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600"/>
              <a:buFont typeface="Calibri"/>
              <a:buNone/>
              <a:defRPr b="0" i="0" sz="3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040523"/>
            <a:ext cx="7886700" cy="508700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Calibri"/>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Calibri"/>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6492875"/>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028950" y="6492875"/>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457950" y="6492875"/>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pic>
        <p:nvPicPr>
          <p:cNvPr descr="Creative Commons License" id="15" name="Google Shape;15;p1"/>
          <p:cNvPicPr preferRelativeResize="0"/>
          <p:nvPr/>
        </p:nvPicPr>
        <p:blipFill rotWithShape="1">
          <a:blip r:embed="rId2">
            <a:alphaModFix/>
          </a:blip>
          <a:srcRect b="0" l="0" r="0" t="0"/>
          <a:stretch/>
        </p:blipFill>
        <p:spPr>
          <a:xfrm>
            <a:off x="8515350" y="6525521"/>
            <a:ext cx="594651" cy="209090"/>
          </a:xfrm>
          <a:prstGeom prst="rect">
            <a:avLst/>
          </a:prstGeom>
          <a:noFill/>
          <a:ln>
            <a:noFill/>
          </a:ln>
        </p:spPr>
      </p:pic>
      <p:sp>
        <p:nvSpPr>
          <p:cNvPr id="16" name="Google Shape;16;p1"/>
          <p:cNvSpPr txBox="1"/>
          <p:nvPr/>
        </p:nvSpPr>
        <p:spPr>
          <a:xfrm>
            <a:off x="8448675" y="6688584"/>
            <a:ext cx="728001"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de-DE" sz="800" u="none" cap="none" strike="noStrike">
                <a:solidFill>
                  <a:schemeClr val="lt2"/>
                </a:solidFill>
                <a:latin typeface="Calibri"/>
                <a:ea typeface="Calibri"/>
                <a:cs typeface="Calibri"/>
                <a:sym typeface="Calibri"/>
              </a:rPr>
              <a:t>CC BY-SA 4.0</a:t>
            </a:r>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2" name="Shape 92"/>
        <p:cNvGrpSpPr/>
        <p:nvPr/>
      </p:nvGrpSpPr>
      <p:grpSpPr>
        <a:xfrm>
          <a:off x="0" y="0"/>
          <a:ext cx="0" cy="0"/>
          <a:chOff x="0" y="0"/>
          <a:chExt cx="0" cy="0"/>
        </a:xfrm>
      </p:grpSpPr>
      <p:sp>
        <p:nvSpPr>
          <p:cNvPr id="93" name="Google Shape;93;p14"/>
          <p:cNvSpPr txBox="1"/>
          <p:nvPr>
            <p:ph type="title"/>
          </p:nvPr>
        </p:nvSpPr>
        <p:spPr>
          <a:xfrm>
            <a:off x="1645295" y="178594"/>
            <a:ext cx="5853410" cy="1518048"/>
          </a:xfrm>
          <a:prstGeom prst="rect">
            <a:avLst/>
          </a:prstGeom>
          <a:noFill/>
          <a:ln>
            <a:noFill/>
          </a:ln>
        </p:spPr>
        <p:txBody>
          <a:bodyPr anchorCtr="0" anchor="ctr" bIns="29750" lIns="29750" spcFirstLastPara="1" rIns="29750" wrap="square" tIns="29750">
            <a:noAutofit/>
          </a:bodyPr>
          <a:lstStyle>
            <a:lvl1pPr lvl="0" marR="0" rtl="0" algn="ctr">
              <a:lnSpc>
                <a:spcPct val="100000"/>
              </a:lnSpc>
              <a:spcBef>
                <a:spcPts val="0"/>
              </a:spcBef>
              <a:spcAft>
                <a:spcPts val="0"/>
              </a:spcAft>
              <a:buClr>
                <a:srgbClr val="000000"/>
              </a:buClr>
              <a:buSzPts val="4700"/>
              <a:buFont typeface="Helvetica Neue"/>
              <a:buNone/>
              <a:defRPr b="0" i="0" sz="47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4700"/>
              <a:buFont typeface="Helvetica Neue"/>
              <a:buNone/>
              <a:defRPr b="0" i="0" sz="47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4700"/>
              <a:buFont typeface="Helvetica Neue"/>
              <a:buNone/>
              <a:defRPr b="0" i="0" sz="47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4700"/>
              <a:buFont typeface="Helvetica Neue"/>
              <a:buNone/>
              <a:defRPr b="0" i="0" sz="47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4700"/>
              <a:buFont typeface="Helvetica Neue"/>
              <a:buNone/>
              <a:defRPr b="0" i="0" sz="47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4700"/>
              <a:buFont typeface="Helvetica Neue"/>
              <a:buNone/>
              <a:defRPr b="0" i="0" sz="47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4700"/>
              <a:buFont typeface="Helvetica Neue"/>
              <a:buNone/>
              <a:defRPr b="0" i="0" sz="47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4700"/>
              <a:buFont typeface="Helvetica Neue"/>
              <a:buNone/>
              <a:defRPr b="0" i="0" sz="47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4700"/>
              <a:buFont typeface="Helvetica Neue"/>
              <a:buNone/>
              <a:defRPr b="0" i="0" sz="4700" u="none" cap="none" strike="noStrike">
                <a:solidFill>
                  <a:srgbClr val="000000"/>
                </a:solidFill>
                <a:latin typeface="Helvetica Neue"/>
                <a:ea typeface="Helvetica Neue"/>
                <a:cs typeface="Helvetica Neue"/>
                <a:sym typeface="Helvetica Neue"/>
              </a:defRPr>
            </a:lvl9pPr>
          </a:lstStyle>
          <a:p/>
        </p:txBody>
      </p:sp>
      <p:sp>
        <p:nvSpPr>
          <p:cNvPr id="94" name="Google Shape;94;p14"/>
          <p:cNvSpPr txBox="1"/>
          <p:nvPr>
            <p:ph idx="1" type="body"/>
          </p:nvPr>
        </p:nvSpPr>
        <p:spPr>
          <a:xfrm>
            <a:off x="1645295" y="1821656"/>
            <a:ext cx="5853410" cy="4420196"/>
          </a:xfrm>
          <a:prstGeom prst="rect">
            <a:avLst/>
          </a:prstGeom>
          <a:noFill/>
          <a:ln>
            <a:noFill/>
          </a:ln>
        </p:spPr>
        <p:txBody>
          <a:bodyPr anchorCtr="0" anchor="ctr" bIns="29750" lIns="29750" spcFirstLastPara="1" rIns="29750" wrap="square" tIns="29750">
            <a:noAutofit/>
          </a:bodyPr>
          <a:lstStyle>
            <a:lvl1pPr indent="-400050" lvl="0" marL="457200"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1pPr>
            <a:lvl2pPr indent="-400050" lvl="1" marL="914400"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2pPr>
            <a:lvl3pPr indent="-400050" lvl="2" marL="1371600"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3pPr>
            <a:lvl4pPr indent="-400050" lvl="3" marL="1828800"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4pPr>
            <a:lvl5pPr indent="-400050" lvl="4" marL="2286000"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5pPr>
            <a:lvl6pPr indent="-400050" lvl="5" marL="2743200"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6pPr>
            <a:lvl7pPr indent="-400050" lvl="6" marL="3200400"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7pPr>
            <a:lvl8pPr indent="-400050" lvl="7" marL="3657600"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8pPr>
            <a:lvl9pPr indent="-400050" lvl="8" marL="4114800" marR="0" rtl="0" algn="l">
              <a:lnSpc>
                <a:spcPct val="100000"/>
              </a:lnSpc>
              <a:spcBef>
                <a:spcPts val="2500"/>
              </a:spcBef>
              <a:spcAft>
                <a:spcPts val="0"/>
              </a:spcAft>
              <a:buClr>
                <a:srgbClr val="000000"/>
              </a:buClr>
              <a:buSzPts val="2700"/>
              <a:buFont typeface="Helvetica Neue"/>
              <a:buChar char="•"/>
              <a:defRPr b="0" i="0" sz="1800" u="none" cap="none" strike="noStrike">
                <a:solidFill>
                  <a:srgbClr val="000000"/>
                </a:solidFill>
                <a:latin typeface="Helvetica Neue"/>
                <a:ea typeface="Helvetica Neue"/>
                <a:cs typeface="Helvetica Neue"/>
                <a:sym typeface="Helvetica Neue"/>
              </a:defRPr>
            </a:lvl9pPr>
          </a:lstStyle>
          <a:p/>
        </p:txBody>
      </p:sp>
      <p:sp>
        <p:nvSpPr>
          <p:cNvPr id="95" name="Google Shape;95;p14"/>
          <p:cNvSpPr txBox="1"/>
          <p:nvPr>
            <p:ph idx="12" type="sldNum"/>
          </p:nvPr>
        </p:nvSpPr>
        <p:spPr>
          <a:xfrm>
            <a:off x="4482789" y="6536531"/>
            <a:ext cx="174851" cy="238835"/>
          </a:xfrm>
          <a:prstGeom prst="rect">
            <a:avLst/>
          </a:prstGeom>
          <a:noFill/>
          <a:ln>
            <a:noFill/>
          </a:ln>
        </p:spPr>
        <p:txBody>
          <a:bodyPr anchorCtr="0" anchor="t" bIns="29750" lIns="29750" spcFirstLastPara="1" rIns="29750" wrap="square" tIns="29750">
            <a:noAutofit/>
          </a:bodyPr>
          <a:lstStyle>
            <a:lvl1pPr indent="0" lvl="0"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de-DE"/>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hyperlink" Target="https://doi.org/10.5281/zenodo.6005877"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hyperlink" Target="mailto:Y.Turkyilmaz-vanderVelden@tudelft.nl" TargetMode="External"/><Relationship Id="rId5" Type="http://schemas.openxmlformats.org/officeDocument/2006/relationships/image" Target="../media/image9.png"/><Relationship Id="rId6" Type="http://schemas.openxmlformats.org/officeDocument/2006/relationships/image" Target="../media/image14.png"/><Relationship Id="rId7" Type="http://schemas.openxmlformats.org/officeDocument/2006/relationships/hyperlink" Target="mailto:S.Ilamparuthi@tudelft.n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rd-alliance.org/" TargetMode="External"/><Relationship Id="rId4" Type="http://schemas.openxmlformats.org/officeDocument/2006/relationships/hyperlink" Target="https://www.rd-alliance.org/groups/discipline-specific-guidance-data-management-plans-w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19.png"/><Relationship Id="rId5" Type="http://schemas.openxmlformats.org/officeDocument/2006/relationships/image" Target="../media/image13.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edu.nl/w4hd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hyperlink" Target="https://www.rd-alliance.org/groups/discipline-specific-guidance-data-management-plans-w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hyperlink" Target="https://www.rd-alliance.org/groups/discipline-specific-guidance-data-management-plans-w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hyperlink" Target="https://www.rd-alliance.org/groups/discipline-specific-guidance-data-management-plans-w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hyperlink" Target="https://www.rd-alliance.org/groups/discipline-specific-guidance-data-management-plans-w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1"/>
          <p:cNvSpPr txBox="1"/>
          <p:nvPr/>
        </p:nvSpPr>
        <p:spPr>
          <a:xfrm>
            <a:off x="125" y="4861900"/>
            <a:ext cx="9144000" cy="1590600"/>
          </a:xfrm>
          <a:prstGeom prst="rect">
            <a:avLst/>
          </a:prstGeom>
          <a:noFill/>
          <a:ln>
            <a:noFill/>
          </a:ln>
        </p:spPr>
        <p:txBody>
          <a:bodyPr anchorCtr="0" anchor="ctr" bIns="29750" lIns="29750" spcFirstLastPara="1" rIns="29750" wrap="square" tIns="29750">
            <a:noAutofit/>
          </a:bodyPr>
          <a:lstStyle/>
          <a:p>
            <a:pPr indent="0" lvl="0" marL="0" marR="0" rtl="0" algn="ctr">
              <a:lnSpc>
                <a:spcPct val="100000"/>
              </a:lnSpc>
              <a:spcBef>
                <a:spcPts val="0"/>
              </a:spcBef>
              <a:spcAft>
                <a:spcPts val="0"/>
              </a:spcAft>
              <a:buClr>
                <a:srgbClr val="000000"/>
              </a:buClr>
              <a:buSzPts val="2100"/>
              <a:buFont typeface="Helvetica Neue"/>
              <a:buNone/>
            </a:pPr>
            <a:r>
              <a:rPr lang="de-DE" sz="2100">
                <a:latin typeface="Calibri"/>
                <a:ea typeface="Calibri"/>
                <a:cs typeface="Calibri"/>
                <a:sym typeface="Calibri"/>
              </a:rPr>
              <a:t>S</a:t>
            </a:r>
            <a:r>
              <a:rPr lang="de-DE" sz="2100">
                <a:latin typeface="Calibri"/>
                <a:ea typeface="Calibri"/>
                <a:cs typeface="Calibri"/>
                <a:sym typeface="Calibri"/>
              </a:rPr>
              <a:t>antosh Ilamparuthi</a:t>
            </a:r>
            <a:endParaRPr sz="21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100"/>
              <a:buFont typeface="Helvetica Neue"/>
              <a:buNone/>
            </a:pPr>
            <a:r>
              <a:rPr lang="de-DE" sz="2100">
                <a:latin typeface="Calibri"/>
                <a:ea typeface="Calibri"/>
                <a:cs typeface="Calibri"/>
                <a:sym typeface="Calibri"/>
              </a:rPr>
              <a:t>Yasemin </a:t>
            </a:r>
            <a:r>
              <a:rPr lang="de-DE" sz="2100">
                <a:solidFill>
                  <a:schemeClr val="dk1"/>
                </a:solidFill>
                <a:latin typeface="Calibri"/>
                <a:ea typeface="Calibri"/>
                <a:cs typeface="Calibri"/>
                <a:sym typeface="Calibri"/>
              </a:rPr>
              <a:t>Türkyilmaz-van der Velden</a:t>
            </a:r>
            <a:endParaRPr sz="21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100"/>
              <a:buFont typeface="Helvetica Neue"/>
              <a:buNone/>
            </a:pPr>
            <a:r>
              <a:t/>
            </a:r>
            <a:endParaRPr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100"/>
              <a:buFont typeface="Helvetica Neue"/>
              <a:buNone/>
            </a:pPr>
            <a:r>
              <a:rPr lang="de-DE" sz="1800">
                <a:solidFill>
                  <a:schemeClr val="dk1"/>
                </a:solidFill>
                <a:latin typeface="Calibri"/>
                <a:ea typeface="Calibri"/>
                <a:cs typeface="Calibri"/>
                <a:sym typeface="Calibri"/>
              </a:rPr>
              <a:t>Slides are available: </a:t>
            </a:r>
            <a:r>
              <a:rPr lang="de-DE" sz="1800" u="sng">
                <a:solidFill>
                  <a:schemeClr val="hlink"/>
                </a:solidFill>
                <a:latin typeface="Calibri"/>
                <a:ea typeface="Calibri"/>
                <a:cs typeface="Calibri"/>
                <a:sym typeface="Calibri"/>
                <a:hlinkClick r:id="rId3"/>
              </a:rPr>
              <a:t>https://doi.org/10.5281/zenodo.6005877</a:t>
            </a:r>
            <a:r>
              <a:rPr lang="de-DE"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71" name="Google Shape;171;p31"/>
          <p:cNvSpPr txBox="1"/>
          <p:nvPr/>
        </p:nvSpPr>
        <p:spPr>
          <a:xfrm>
            <a:off x="777580" y="4014120"/>
            <a:ext cx="7506900" cy="525900"/>
          </a:xfrm>
          <a:prstGeom prst="rect">
            <a:avLst/>
          </a:prstGeom>
          <a:noFill/>
          <a:ln>
            <a:noFill/>
          </a:ln>
        </p:spPr>
        <p:txBody>
          <a:bodyPr anchorCtr="0" anchor="b" bIns="38100" lIns="38100" spcFirstLastPara="1" rIns="38100" wrap="square" tIns="38100">
            <a:noAutofit/>
          </a:bodyPr>
          <a:lstStyle/>
          <a:p>
            <a:pPr indent="0" lvl="0" marL="0" marR="0" rtl="0" algn="ctr">
              <a:lnSpc>
                <a:spcPct val="90000"/>
              </a:lnSpc>
              <a:spcBef>
                <a:spcPts val="0"/>
              </a:spcBef>
              <a:spcAft>
                <a:spcPts val="0"/>
              </a:spcAft>
              <a:buClr>
                <a:srgbClr val="000000"/>
              </a:buClr>
              <a:buSzPts val="2400"/>
              <a:buFont typeface="Helvetica Neue"/>
              <a:buNone/>
            </a:pPr>
            <a:r>
              <a:rPr b="1" lang="de-DE" sz="3700">
                <a:latin typeface="Calibri"/>
                <a:ea typeface="Calibri"/>
                <a:cs typeface="Calibri"/>
                <a:sym typeface="Calibri"/>
              </a:rPr>
              <a:t>Discipline-specific Guidance for DMPs</a:t>
            </a:r>
            <a:endParaRPr b="1" sz="3700">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2400"/>
              <a:buFont typeface="Helvetica Neue"/>
              <a:buNone/>
            </a:pPr>
            <a:r>
              <a:t/>
            </a:r>
            <a:endParaRPr b="1" sz="3500">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2400"/>
              <a:buFont typeface="Helvetica Neue"/>
              <a:buNone/>
            </a:pPr>
            <a:r>
              <a:rPr b="1" i="1" lang="de-DE" sz="2900">
                <a:solidFill>
                  <a:srgbClr val="0B5394"/>
                </a:solidFill>
                <a:latin typeface="Calibri"/>
                <a:ea typeface="Calibri"/>
                <a:cs typeface="Calibri"/>
                <a:sym typeface="Calibri"/>
              </a:rPr>
              <a:t>RDA in the Netherlands</a:t>
            </a:r>
            <a:endParaRPr b="1" i="1" sz="2900">
              <a:solidFill>
                <a:srgbClr val="0B5394"/>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2400"/>
              <a:buFont typeface="Helvetica Neue"/>
              <a:buNone/>
            </a:pPr>
            <a:r>
              <a:rPr b="1" i="1" lang="de-DE" sz="2900">
                <a:solidFill>
                  <a:srgbClr val="0B5394"/>
                </a:solidFill>
                <a:latin typeface="Calibri"/>
                <a:ea typeface="Calibri"/>
                <a:cs typeface="Calibri"/>
                <a:sym typeface="Calibri"/>
              </a:rPr>
              <a:t>8 February 2022</a:t>
            </a:r>
            <a:endParaRPr b="1" i="1" sz="2900">
              <a:solidFill>
                <a:srgbClr val="0B5394"/>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0"/>
          <p:cNvSpPr txBox="1"/>
          <p:nvPr>
            <p:ph type="title"/>
          </p:nvPr>
        </p:nvSpPr>
        <p:spPr>
          <a:xfrm>
            <a:off x="1093076" y="0"/>
            <a:ext cx="7422300" cy="801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de-DE" sz="3000"/>
              <a:t>RDA Discipline-specific Guidance for DMPs WG</a:t>
            </a:r>
            <a:endParaRPr sz="3000"/>
          </a:p>
        </p:txBody>
      </p:sp>
      <p:sp>
        <p:nvSpPr>
          <p:cNvPr id="275" name="Google Shape;275;p40"/>
          <p:cNvSpPr txBox="1"/>
          <p:nvPr>
            <p:ph idx="1" type="body"/>
          </p:nvPr>
        </p:nvSpPr>
        <p:spPr>
          <a:xfrm>
            <a:off x="628650" y="659523"/>
            <a:ext cx="7886700" cy="5087100"/>
          </a:xfrm>
          <a:prstGeom prst="rect">
            <a:avLst/>
          </a:prstGeom>
        </p:spPr>
        <p:txBody>
          <a:bodyPr anchorCtr="0" anchor="t" bIns="45700" lIns="91425" spcFirstLastPara="1" rIns="91425" wrap="square" tIns="45700">
            <a:noAutofit/>
          </a:bodyPr>
          <a:lstStyle/>
          <a:p>
            <a:pPr indent="0" lvl="0" marL="0" rtl="0" algn="l">
              <a:lnSpc>
                <a:spcPct val="100000"/>
              </a:lnSpc>
              <a:spcBef>
                <a:spcPts val="1000"/>
              </a:spcBef>
              <a:spcAft>
                <a:spcPts val="0"/>
              </a:spcAft>
              <a:buNone/>
            </a:pPr>
            <a:r>
              <a:rPr b="1" lang="de-DE" sz="2500"/>
              <a:t>Working Program</a:t>
            </a:r>
            <a:endParaRPr b="1" sz="2500"/>
          </a:p>
          <a:p>
            <a:pPr indent="0" lvl="0" marL="0" rtl="0" algn="l">
              <a:lnSpc>
                <a:spcPct val="100000"/>
              </a:lnSpc>
              <a:spcBef>
                <a:spcPts val="1000"/>
              </a:spcBef>
              <a:spcAft>
                <a:spcPts val="0"/>
              </a:spcAft>
              <a:buNone/>
            </a:pPr>
            <a:r>
              <a:t/>
            </a:r>
            <a:endParaRPr b="1" sz="1000"/>
          </a:p>
          <a:p>
            <a:pPr indent="0" lvl="0" marL="0" rtl="0" algn="l">
              <a:lnSpc>
                <a:spcPct val="100000"/>
              </a:lnSpc>
              <a:spcBef>
                <a:spcPts val="1000"/>
              </a:spcBef>
              <a:spcAft>
                <a:spcPts val="0"/>
              </a:spcAft>
              <a:buNone/>
            </a:pPr>
            <a:r>
              <a:t/>
            </a:r>
            <a:endParaRPr sz="2500"/>
          </a:p>
          <a:p>
            <a:pPr indent="0" lvl="0" marL="0" rtl="0" algn="l">
              <a:lnSpc>
                <a:spcPct val="100000"/>
              </a:lnSpc>
              <a:spcBef>
                <a:spcPts val="1000"/>
              </a:spcBef>
              <a:spcAft>
                <a:spcPts val="0"/>
              </a:spcAft>
              <a:buNone/>
            </a:pPr>
            <a:r>
              <a:t/>
            </a:r>
            <a:endParaRPr sz="2500"/>
          </a:p>
          <a:p>
            <a:pPr indent="0" lvl="0" marL="0" rtl="0" algn="l">
              <a:lnSpc>
                <a:spcPct val="100000"/>
              </a:lnSpc>
              <a:spcBef>
                <a:spcPts val="1000"/>
              </a:spcBef>
              <a:spcAft>
                <a:spcPts val="0"/>
              </a:spcAft>
              <a:buNone/>
            </a:pPr>
            <a:r>
              <a:t/>
            </a:r>
            <a:endParaRPr sz="2500"/>
          </a:p>
          <a:p>
            <a:pPr indent="0" lvl="0" marL="0" rtl="0" algn="l">
              <a:lnSpc>
                <a:spcPct val="100000"/>
              </a:lnSpc>
              <a:spcBef>
                <a:spcPts val="1000"/>
              </a:spcBef>
              <a:spcAft>
                <a:spcPts val="0"/>
              </a:spcAft>
              <a:buNone/>
            </a:pPr>
            <a:r>
              <a:t/>
            </a:r>
            <a:endParaRPr sz="2500"/>
          </a:p>
          <a:p>
            <a:pPr indent="0" lvl="0" marL="0" rtl="0" algn="l">
              <a:lnSpc>
                <a:spcPct val="100000"/>
              </a:lnSpc>
              <a:spcBef>
                <a:spcPts val="1000"/>
              </a:spcBef>
              <a:spcAft>
                <a:spcPts val="0"/>
              </a:spcAft>
              <a:buNone/>
            </a:pPr>
            <a:r>
              <a:t/>
            </a:r>
            <a:endParaRPr sz="1000"/>
          </a:p>
          <a:p>
            <a:pPr indent="0" lvl="0" marL="0" rtl="0" algn="l">
              <a:lnSpc>
                <a:spcPct val="100000"/>
              </a:lnSpc>
              <a:spcBef>
                <a:spcPts val="1000"/>
              </a:spcBef>
              <a:spcAft>
                <a:spcPts val="0"/>
              </a:spcAft>
              <a:buNone/>
            </a:pPr>
            <a:r>
              <a:t/>
            </a:r>
            <a:endParaRPr sz="2500"/>
          </a:p>
        </p:txBody>
      </p:sp>
      <p:pic>
        <p:nvPicPr>
          <p:cNvPr id="276" name="Google Shape;276;p40"/>
          <p:cNvPicPr preferRelativeResize="0"/>
          <p:nvPr/>
        </p:nvPicPr>
        <p:blipFill rotWithShape="1">
          <a:blip r:embed="rId3">
            <a:alphaModFix/>
          </a:blip>
          <a:srcRect b="27151" l="0" r="60235" t="26750"/>
          <a:stretch/>
        </p:blipFill>
        <p:spPr>
          <a:xfrm>
            <a:off x="485775" y="1280675"/>
            <a:ext cx="3249799" cy="2502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1"/>
          <p:cNvSpPr txBox="1"/>
          <p:nvPr>
            <p:ph type="title"/>
          </p:nvPr>
        </p:nvSpPr>
        <p:spPr>
          <a:xfrm>
            <a:off x="1093076" y="0"/>
            <a:ext cx="7422300" cy="801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de-DE" sz="3000"/>
              <a:t>RDA Discipline-specific Guidance for DMPs WG</a:t>
            </a:r>
            <a:endParaRPr sz="3000"/>
          </a:p>
        </p:txBody>
      </p:sp>
      <p:sp>
        <p:nvSpPr>
          <p:cNvPr id="283" name="Google Shape;283;p41"/>
          <p:cNvSpPr txBox="1"/>
          <p:nvPr>
            <p:ph idx="1" type="body"/>
          </p:nvPr>
        </p:nvSpPr>
        <p:spPr>
          <a:xfrm>
            <a:off x="628650" y="659523"/>
            <a:ext cx="7886700" cy="5087100"/>
          </a:xfrm>
          <a:prstGeom prst="rect">
            <a:avLst/>
          </a:prstGeom>
        </p:spPr>
        <p:txBody>
          <a:bodyPr anchorCtr="0" anchor="t" bIns="45700" lIns="91425" spcFirstLastPara="1" rIns="91425" wrap="square" tIns="45700">
            <a:noAutofit/>
          </a:bodyPr>
          <a:lstStyle/>
          <a:p>
            <a:pPr indent="0" lvl="0" marL="0" rtl="0" algn="l">
              <a:lnSpc>
                <a:spcPct val="100000"/>
              </a:lnSpc>
              <a:spcBef>
                <a:spcPts val="1000"/>
              </a:spcBef>
              <a:spcAft>
                <a:spcPts val="0"/>
              </a:spcAft>
              <a:buNone/>
            </a:pPr>
            <a:r>
              <a:rPr b="1" lang="de-DE" sz="2500"/>
              <a:t>Working Program</a:t>
            </a:r>
            <a:endParaRPr b="1" sz="2500"/>
          </a:p>
          <a:p>
            <a:pPr indent="0" lvl="0" marL="0" rtl="0" algn="l">
              <a:lnSpc>
                <a:spcPct val="100000"/>
              </a:lnSpc>
              <a:spcBef>
                <a:spcPts val="1000"/>
              </a:spcBef>
              <a:spcAft>
                <a:spcPts val="0"/>
              </a:spcAft>
              <a:buNone/>
            </a:pPr>
            <a:r>
              <a:t/>
            </a:r>
            <a:endParaRPr b="1" sz="1000"/>
          </a:p>
          <a:p>
            <a:pPr indent="0" lvl="0" marL="0" rtl="0" algn="l">
              <a:lnSpc>
                <a:spcPct val="100000"/>
              </a:lnSpc>
              <a:spcBef>
                <a:spcPts val="1000"/>
              </a:spcBef>
              <a:spcAft>
                <a:spcPts val="0"/>
              </a:spcAft>
              <a:buNone/>
            </a:pPr>
            <a:r>
              <a:t/>
            </a:r>
            <a:endParaRPr sz="2500"/>
          </a:p>
          <a:p>
            <a:pPr indent="0" lvl="0" marL="0" rtl="0" algn="l">
              <a:lnSpc>
                <a:spcPct val="100000"/>
              </a:lnSpc>
              <a:spcBef>
                <a:spcPts val="1000"/>
              </a:spcBef>
              <a:spcAft>
                <a:spcPts val="0"/>
              </a:spcAft>
              <a:buNone/>
            </a:pPr>
            <a:r>
              <a:t/>
            </a:r>
            <a:endParaRPr sz="2500"/>
          </a:p>
          <a:p>
            <a:pPr indent="0" lvl="0" marL="0" rtl="0" algn="l">
              <a:lnSpc>
                <a:spcPct val="100000"/>
              </a:lnSpc>
              <a:spcBef>
                <a:spcPts val="1000"/>
              </a:spcBef>
              <a:spcAft>
                <a:spcPts val="0"/>
              </a:spcAft>
              <a:buNone/>
            </a:pPr>
            <a:r>
              <a:t/>
            </a:r>
            <a:endParaRPr sz="2500"/>
          </a:p>
          <a:p>
            <a:pPr indent="0" lvl="0" marL="0" rtl="0" algn="l">
              <a:lnSpc>
                <a:spcPct val="100000"/>
              </a:lnSpc>
              <a:spcBef>
                <a:spcPts val="1000"/>
              </a:spcBef>
              <a:spcAft>
                <a:spcPts val="0"/>
              </a:spcAft>
              <a:buNone/>
            </a:pPr>
            <a:r>
              <a:t/>
            </a:r>
            <a:endParaRPr sz="2500"/>
          </a:p>
          <a:p>
            <a:pPr indent="0" lvl="0" marL="0" rtl="0" algn="l">
              <a:lnSpc>
                <a:spcPct val="100000"/>
              </a:lnSpc>
              <a:spcBef>
                <a:spcPts val="1000"/>
              </a:spcBef>
              <a:spcAft>
                <a:spcPts val="0"/>
              </a:spcAft>
              <a:buNone/>
            </a:pPr>
            <a:r>
              <a:t/>
            </a:r>
            <a:endParaRPr sz="1000"/>
          </a:p>
          <a:p>
            <a:pPr indent="0" lvl="0" marL="0" rtl="0" algn="l">
              <a:spcBef>
                <a:spcPts val="1000"/>
              </a:spcBef>
              <a:spcAft>
                <a:spcPts val="0"/>
              </a:spcAft>
              <a:buNone/>
            </a:pPr>
            <a:r>
              <a:rPr lang="de-DE" sz="2500">
                <a:solidFill>
                  <a:srgbClr val="000000"/>
                </a:solidFill>
              </a:rPr>
              <a:t>M1: Identification of What is Already Known, Knowledge Gaps, Overlaps and Additional Use Cases (0-6 months)</a:t>
            </a:r>
            <a:endParaRPr sz="2500">
              <a:solidFill>
                <a:srgbClr val="000000"/>
              </a:solidFill>
            </a:endParaRPr>
          </a:p>
          <a:p>
            <a:pPr indent="0" lvl="0" marL="457200" rtl="0" algn="l">
              <a:spcBef>
                <a:spcPts val="1000"/>
              </a:spcBef>
              <a:spcAft>
                <a:spcPts val="0"/>
              </a:spcAft>
              <a:buNone/>
            </a:pPr>
            <a:r>
              <a:t/>
            </a:r>
            <a:endParaRPr sz="2500">
              <a:solidFill>
                <a:srgbClr val="000000"/>
              </a:solidFill>
            </a:endParaRPr>
          </a:p>
          <a:p>
            <a:pPr indent="0" lvl="0" marL="0" rtl="0" algn="l">
              <a:lnSpc>
                <a:spcPct val="100000"/>
              </a:lnSpc>
              <a:spcBef>
                <a:spcPts val="1000"/>
              </a:spcBef>
              <a:spcAft>
                <a:spcPts val="0"/>
              </a:spcAft>
              <a:buNone/>
            </a:pPr>
            <a:r>
              <a:t/>
            </a:r>
            <a:endParaRPr sz="2500"/>
          </a:p>
        </p:txBody>
      </p:sp>
      <p:pic>
        <p:nvPicPr>
          <p:cNvPr id="284" name="Google Shape;284;p41"/>
          <p:cNvPicPr preferRelativeResize="0"/>
          <p:nvPr/>
        </p:nvPicPr>
        <p:blipFill rotWithShape="1">
          <a:blip r:embed="rId3">
            <a:alphaModFix/>
          </a:blip>
          <a:srcRect b="27151" l="0" r="39573" t="26750"/>
          <a:stretch/>
        </p:blipFill>
        <p:spPr>
          <a:xfrm>
            <a:off x="485775" y="1280675"/>
            <a:ext cx="4938376" cy="2502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2"/>
          <p:cNvSpPr txBox="1"/>
          <p:nvPr>
            <p:ph type="title"/>
          </p:nvPr>
        </p:nvSpPr>
        <p:spPr>
          <a:xfrm>
            <a:off x="1093075" y="0"/>
            <a:ext cx="7771500" cy="8016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de-DE" sz="3000"/>
              <a:t>What do you need to do when you have a WG? </a:t>
            </a:r>
            <a:endParaRPr sz="3000"/>
          </a:p>
        </p:txBody>
      </p:sp>
      <p:sp>
        <p:nvSpPr>
          <p:cNvPr id="291" name="Google Shape;291;p42"/>
          <p:cNvSpPr txBox="1"/>
          <p:nvPr>
            <p:ph idx="1" type="body"/>
          </p:nvPr>
        </p:nvSpPr>
        <p:spPr>
          <a:xfrm>
            <a:off x="1049875" y="1311625"/>
            <a:ext cx="7814700" cy="50871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1200"/>
              </a:spcAft>
              <a:buNone/>
            </a:pPr>
            <a:r>
              <a:rPr lang="de-DE" sz="2400">
                <a:solidFill>
                  <a:srgbClr val="000000"/>
                </a:solidFill>
              </a:rPr>
              <a:t> </a:t>
            </a:r>
            <a:endParaRPr sz="2400">
              <a:solidFill>
                <a:srgbClr val="000000"/>
              </a:solidFill>
            </a:endParaRPr>
          </a:p>
        </p:txBody>
      </p:sp>
      <p:sp>
        <p:nvSpPr>
          <p:cNvPr id="292" name="Google Shape;292;p42"/>
          <p:cNvSpPr txBox="1"/>
          <p:nvPr/>
        </p:nvSpPr>
        <p:spPr>
          <a:xfrm>
            <a:off x="638200" y="1099650"/>
            <a:ext cx="8167800" cy="5033400"/>
          </a:xfrm>
          <a:prstGeom prst="rect">
            <a:avLst/>
          </a:prstGeom>
          <a:noFill/>
          <a:ln cap="flat" cmpd="sng" w="76200">
            <a:solidFill>
              <a:srgbClr val="FF9900"/>
            </a:solidFill>
            <a:prstDash val="solid"/>
            <a:round/>
            <a:headEnd len="sm" w="sm" type="none"/>
            <a:tailEnd len="sm" w="sm" type="none"/>
          </a:ln>
        </p:spPr>
        <p:txBody>
          <a:bodyPr anchorCtr="0" anchor="t" bIns="91425" lIns="91425" spcFirstLastPara="1" rIns="91425" wrap="square" tIns="91425">
            <a:spAutoFit/>
          </a:bodyPr>
          <a:lstStyle/>
          <a:p>
            <a:pPr indent="-361950" lvl="0" marL="457200" rtl="0" algn="l">
              <a:spcBef>
                <a:spcPts val="1000"/>
              </a:spcBef>
              <a:spcAft>
                <a:spcPts val="0"/>
              </a:spcAft>
              <a:buClr>
                <a:schemeClr val="dk1"/>
              </a:buClr>
              <a:buSzPts val="2100"/>
              <a:buFont typeface="Calibri"/>
              <a:buChar char="●"/>
            </a:pPr>
            <a:r>
              <a:rPr lang="de-DE" sz="2100">
                <a:solidFill>
                  <a:schemeClr val="dk1"/>
                </a:solidFill>
                <a:latin typeface="Calibri"/>
                <a:ea typeface="Calibri"/>
                <a:cs typeface="Calibri"/>
                <a:sym typeface="Calibri"/>
              </a:rPr>
              <a:t>Periodic meetings </a:t>
            </a:r>
            <a:endParaRPr sz="2100">
              <a:solidFill>
                <a:schemeClr val="dk1"/>
              </a:solidFill>
              <a:latin typeface="Calibri"/>
              <a:ea typeface="Calibri"/>
              <a:cs typeface="Calibri"/>
              <a:sym typeface="Calibri"/>
            </a:endParaRPr>
          </a:p>
          <a:p>
            <a:pPr indent="-361950" lvl="1" marL="914400" rtl="0" algn="l">
              <a:spcBef>
                <a:spcPts val="0"/>
              </a:spcBef>
              <a:spcAft>
                <a:spcPts val="0"/>
              </a:spcAft>
              <a:buClr>
                <a:schemeClr val="dk1"/>
              </a:buClr>
              <a:buSzPts val="2100"/>
              <a:buFont typeface="Calibri"/>
              <a:buChar char="○"/>
            </a:pPr>
            <a:r>
              <a:rPr lang="de-DE" sz="2100">
                <a:solidFill>
                  <a:schemeClr val="dk1"/>
                </a:solidFill>
                <a:latin typeface="Calibri"/>
                <a:ea typeface="Calibri"/>
                <a:cs typeface="Calibri"/>
                <a:sym typeface="Calibri"/>
              </a:rPr>
              <a:t>We have fortnightly meetings.</a:t>
            </a:r>
            <a:endParaRPr sz="2100">
              <a:solidFill>
                <a:schemeClr val="dk1"/>
              </a:solidFill>
              <a:latin typeface="Calibri"/>
              <a:ea typeface="Calibri"/>
              <a:cs typeface="Calibri"/>
              <a:sym typeface="Calibri"/>
            </a:endParaRPr>
          </a:p>
          <a:p>
            <a:pPr indent="-361950" lvl="0" marL="457200" rtl="0" algn="l">
              <a:spcBef>
                <a:spcPts val="0"/>
              </a:spcBef>
              <a:spcAft>
                <a:spcPts val="0"/>
              </a:spcAft>
              <a:buClr>
                <a:schemeClr val="dk1"/>
              </a:buClr>
              <a:buSzPts val="2100"/>
              <a:buFont typeface="Calibri"/>
              <a:buChar char="●"/>
            </a:pPr>
            <a:r>
              <a:rPr lang="de-DE" sz="2100">
                <a:solidFill>
                  <a:schemeClr val="dk1"/>
                </a:solidFill>
                <a:latin typeface="Calibri"/>
                <a:ea typeface="Calibri"/>
                <a:cs typeface="Calibri"/>
                <a:sym typeface="Calibri"/>
              </a:rPr>
              <a:t>Public sessions</a:t>
            </a:r>
            <a:endParaRPr sz="2100">
              <a:solidFill>
                <a:schemeClr val="dk1"/>
              </a:solidFill>
              <a:latin typeface="Calibri"/>
              <a:ea typeface="Calibri"/>
              <a:cs typeface="Calibri"/>
              <a:sym typeface="Calibri"/>
            </a:endParaRPr>
          </a:p>
          <a:p>
            <a:pPr indent="-361950" lvl="1" marL="914400" rtl="0" algn="l">
              <a:spcBef>
                <a:spcPts val="0"/>
              </a:spcBef>
              <a:spcAft>
                <a:spcPts val="0"/>
              </a:spcAft>
              <a:buClr>
                <a:schemeClr val="dk1"/>
              </a:buClr>
              <a:buSzPts val="2100"/>
              <a:buFont typeface="Calibri"/>
              <a:buChar char="○"/>
            </a:pPr>
            <a:r>
              <a:rPr lang="de-DE" sz="2100">
                <a:solidFill>
                  <a:schemeClr val="dk1"/>
                </a:solidFill>
                <a:latin typeface="Calibri"/>
                <a:ea typeface="Calibri"/>
                <a:cs typeface="Calibri"/>
                <a:sym typeface="Calibri"/>
              </a:rPr>
              <a:t>Public consultation sessions for input and evaluation of working group output</a:t>
            </a:r>
            <a:endParaRPr sz="2100">
              <a:solidFill>
                <a:schemeClr val="dk1"/>
              </a:solidFill>
              <a:latin typeface="Calibri"/>
              <a:ea typeface="Calibri"/>
              <a:cs typeface="Calibri"/>
              <a:sym typeface="Calibri"/>
            </a:endParaRPr>
          </a:p>
          <a:p>
            <a:pPr indent="-361950" lvl="0" marL="457200" rtl="0" algn="l">
              <a:spcBef>
                <a:spcPts val="0"/>
              </a:spcBef>
              <a:spcAft>
                <a:spcPts val="0"/>
              </a:spcAft>
              <a:buClr>
                <a:schemeClr val="dk1"/>
              </a:buClr>
              <a:buSzPts val="2100"/>
              <a:buFont typeface="Calibri"/>
              <a:buChar char="●"/>
            </a:pPr>
            <a:r>
              <a:rPr lang="de-DE" sz="2100">
                <a:solidFill>
                  <a:schemeClr val="dk1"/>
                </a:solidFill>
                <a:latin typeface="Calibri"/>
                <a:ea typeface="Calibri"/>
                <a:cs typeface="Calibri"/>
                <a:sym typeface="Calibri"/>
              </a:rPr>
              <a:t>RDA Plenary sessions</a:t>
            </a:r>
            <a:endParaRPr sz="2100">
              <a:solidFill>
                <a:schemeClr val="dk1"/>
              </a:solidFill>
              <a:latin typeface="Calibri"/>
              <a:ea typeface="Calibri"/>
              <a:cs typeface="Calibri"/>
              <a:sym typeface="Calibri"/>
            </a:endParaRPr>
          </a:p>
          <a:p>
            <a:pPr indent="-361950" lvl="1" marL="914400" rtl="0" algn="l">
              <a:spcBef>
                <a:spcPts val="0"/>
              </a:spcBef>
              <a:spcAft>
                <a:spcPts val="0"/>
              </a:spcAft>
              <a:buClr>
                <a:schemeClr val="dk1"/>
              </a:buClr>
              <a:buSzPts val="2100"/>
              <a:buFont typeface="Calibri"/>
              <a:buChar char="○"/>
            </a:pPr>
            <a:r>
              <a:rPr lang="de-DE" sz="2100">
                <a:solidFill>
                  <a:schemeClr val="dk1"/>
                </a:solidFill>
                <a:latin typeface="Calibri"/>
                <a:ea typeface="Calibri"/>
                <a:cs typeface="Calibri"/>
                <a:sym typeface="Calibri"/>
              </a:rPr>
              <a:t>Organize sessions during the RDA plenary to share progress and for input</a:t>
            </a:r>
            <a:endParaRPr sz="2100">
              <a:solidFill>
                <a:schemeClr val="dk1"/>
              </a:solidFill>
              <a:latin typeface="Calibri"/>
              <a:ea typeface="Calibri"/>
              <a:cs typeface="Calibri"/>
              <a:sym typeface="Calibri"/>
            </a:endParaRPr>
          </a:p>
          <a:p>
            <a:pPr indent="-361950" lvl="2" marL="1371600" rtl="0" algn="l">
              <a:spcBef>
                <a:spcPts val="0"/>
              </a:spcBef>
              <a:spcAft>
                <a:spcPts val="0"/>
              </a:spcAft>
              <a:buClr>
                <a:schemeClr val="dk1"/>
              </a:buClr>
              <a:buSzPts val="2100"/>
              <a:buFont typeface="Calibri"/>
              <a:buChar char="■"/>
            </a:pPr>
            <a:r>
              <a:rPr lang="de-DE" sz="2100">
                <a:solidFill>
                  <a:schemeClr val="dk1"/>
                </a:solidFill>
                <a:latin typeface="Calibri"/>
                <a:ea typeface="Calibri"/>
                <a:cs typeface="Calibri"/>
                <a:sym typeface="Calibri"/>
              </a:rPr>
              <a:t>Evaluation of survey questions</a:t>
            </a:r>
            <a:endParaRPr sz="2100">
              <a:solidFill>
                <a:schemeClr val="dk1"/>
              </a:solidFill>
              <a:latin typeface="Calibri"/>
              <a:ea typeface="Calibri"/>
              <a:cs typeface="Calibri"/>
              <a:sym typeface="Calibri"/>
            </a:endParaRPr>
          </a:p>
          <a:p>
            <a:pPr indent="-361950" lvl="2" marL="1371600" rtl="0" algn="l">
              <a:spcBef>
                <a:spcPts val="0"/>
              </a:spcBef>
              <a:spcAft>
                <a:spcPts val="0"/>
              </a:spcAft>
              <a:buClr>
                <a:schemeClr val="dk1"/>
              </a:buClr>
              <a:buSzPts val="2100"/>
              <a:buFont typeface="Calibri"/>
              <a:buChar char="■"/>
            </a:pPr>
            <a:r>
              <a:rPr lang="de-DE" sz="2100">
                <a:solidFill>
                  <a:schemeClr val="dk1"/>
                </a:solidFill>
                <a:latin typeface="Calibri"/>
                <a:ea typeface="Calibri"/>
                <a:cs typeface="Calibri"/>
                <a:sym typeface="Calibri"/>
              </a:rPr>
              <a:t>Topics to be covered</a:t>
            </a:r>
            <a:endParaRPr sz="2100">
              <a:solidFill>
                <a:schemeClr val="dk1"/>
              </a:solidFill>
              <a:latin typeface="Calibri"/>
              <a:ea typeface="Calibri"/>
              <a:cs typeface="Calibri"/>
              <a:sym typeface="Calibri"/>
            </a:endParaRPr>
          </a:p>
          <a:p>
            <a:pPr indent="-361950" lvl="2" marL="1371600" rtl="0" algn="l">
              <a:spcBef>
                <a:spcPts val="0"/>
              </a:spcBef>
              <a:spcAft>
                <a:spcPts val="0"/>
              </a:spcAft>
              <a:buClr>
                <a:schemeClr val="dk1"/>
              </a:buClr>
              <a:buSzPts val="2100"/>
              <a:buFont typeface="Calibri"/>
              <a:buChar char="■"/>
            </a:pPr>
            <a:r>
              <a:rPr lang="de-DE" sz="2100">
                <a:solidFill>
                  <a:schemeClr val="dk1"/>
                </a:solidFill>
                <a:latin typeface="Calibri"/>
                <a:ea typeface="Calibri"/>
                <a:cs typeface="Calibri"/>
                <a:sym typeface="Calibri"/>
              </a:rPr>
              <a:t>Survey length</a:t>
            </a:r>
            <a:endParaRPr sz="2100">
              <a:solidFill>
                <a:schemeClr val="dk1"/>
              </a:solidFill>
              <a:latin typeface="Calibri"/>
              <a:ea typeface="Calibri"/>
              <a:cs typeface="Calibri"/>
              <a:sym typeface="Calibri"/>
            </a:endParaRPr>
          </a:p>
          <a:p>
            <a:pPr indent="-361950" lvl="1" marL="914400" rtl="0" algn="l">
              <a:spcBef>
                <a:spcPts val="0"/>
              </a:spcBef>
              <a:spcAft>
                <a:spcPts val="0"/>
              </a:spcAft>
              <a:buClr>
                <a:schemeClr val="dk1"/>
              </a:buClr>
              <a:buSzPts val="2100"/>
              <a:buFont typeface="Calibri"/>
              <a:buChar char="○"/>
            </a:pPr>
            <a:r>
              <a:rPr lang="de-DE" sz="2100">
                <a:solidFill>
                  <a:schemeClr val="dk1"/>
                </a:solidFill>
                <a:latin typeface="Calibri"/>
                <a:ea typeface="Calibri"/>
                <a:cs typeface="Calibri"/>
                <a:sym typeface="Calibri"/>
              </a:rPr>
              <a:t>Have a presentation or an invited speaker to discuss relevant topics</a:t>
            </a:r>
            <a:endParaRPr sz="2100">
              <a:solidFill>
                <a:schemeClr val="dk1"/>
              </a:solidFill>
              <a:latin typeface="Calibri"/>
              <a:ea typeface="Calibri"/>
              <a:cs typeface="Calibri"/>
              <a:sym typeface="Calibri"/>
            </a:endParaRPr>
          </a:p>
          <a:p>
            <a:pPr indent="-361950" lvl="2" marL="1371600" rtl="0" algn="l">
              <a:spcBef>
                <a:spcPts val="0"/>
              </a:spcBef>
              <a:spcAft>
                <a:spcPts val="0"/>
              </a:spcAft>
              <a:buClr>
                <a:schemeClr val="dk1"/>
              </a:buClr>
              <a:buSzPts val="2100"/>
              <a:buFont typeface="Calibri"/>
              <a:buChar char="■"/>
            </a:pPr>
            <a:r>
              <a:rPr i="1" lang="de-DE" sz="2100">
                <a:solidFill>
                  <a:schemeClr val="dk1"/>
                </a:solidFill>
                <a:latin typeface="Calibri"/>
                <a:ea typeface="Calibri"/>
                <a:cs typeface="Calibri"/>
                <a:sym typeface="Calibri"/>
              </a:rPr>
              <a:t>(add the speakers and topics discussed here)</a:t>
            </a:r>
            <a:r>
              <a:rPr lang="de-DE" sz="2100">
                <a:solidFill>
                  <a:schemeClr val="dk1"/>
                </a:solidFill>
                <a:latin typeface="Calibri"/>
                <a:ea typeface="Calibri"/>
                <a:cs typeface="Calibri"/>
                <a:sym typeface="Calibri"/>
              </a:rPr>
              <a:t> </a:t>
            </a:r>
            <a:endParaRPr sz="2100">
              <a:solidFill>
                <a:schemeClr val="dk1"/>
              </a:solidFill>
              <a:latin typeface="Calibri"/>
              <a:ea typeface="Calibri"/>
              <a:cs typeface="Calibri"/>
              <a:sym typeface="Calibri"/>
            </a:endParaRPr>
          </a:p>
          <a:p>
            <a:pPr indent="-361950" lvl="0" marL="457200" rtl="0" algn="l">
              <a:spcBef>
                <a:spcPts val="0"/>
              </a:spcBef>
              <a:spcAft>
                <a:spcPts val="0"/>
              </a:spcAft>
              <a:buClr>
                <a:schemeClr val="dk1"/>
              </a:buClr>
              <a:buSzPts val="2100"/>
              <a:buFont typeface="Calibri"/>
              <a:buChar char="●"/>
            </a:pPr>
            <a:r>
              <a:rPr lang="de-DE" sz="2100">
                <a:solidFill>
                  <a:schemeClr val="dk1"/>
                </a:solidFill>
                <a:latin typeface="Calibri"/>
                <a:ea typeface="Calibri"/>
                <a:cs typeface="Calibri"/>
                <a:sym typeface="Calibri"/>
              </a:rPr>
              <a:t>Coordinate with other working/interest groups</a:t>
            </a:r>
            <a:endParaRPr sz="10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3"/>
          <p:cNvSpPr txBox="1"/>
          <p:nvPr>
            <p:ph type="title"/>
          </p:nvPr>
        </p:nvSpPr>
        <p:spPr>
          <a:xfrm>
            <a:off x="1093076" y="0"/>
            <a:ext cx="7422300" cy="8016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de-DE" sz="3000"/>
              <a:t>Survey</a:t>
            </a:r>
            <a:endParaRPr sz="3000"/>
          </a:p>
        </p:txBody>
      </p:sp>
      <p:sp>
        <p:nvSpPr>
          <p:cNvPr id="299" name="Google Shape;299;p43"/>
          <p:cNvSpPr txBox="1"/>
          <p:nvPr>
            <p:ph idx="1" type="body"/>
          </p:nvPr>
        </p:nvSpPr>
        <p:spPr>
          <a:xfrm>
            <a:off x="628650" y="1040525"/>
            <a:ext cx="7814700" cy="50871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1200"/>
              </a:spcAft>
              <a:buNone/>
            </a:pPr>
            <a:r>
              <a:rPr lang="de-DE" sz="2400">
                <a:solidFill>
                  <a:srgbClr val="000000"/>
                </a:solidFill>
              </a:rPr>
              <a:t> </a:t>
            </a:r>
            <a:endParaRPr sz="2400">
              <a:solidFill>
                <a:srgbClr val="000000"/>
              </a:solidFill>
            </a:endParaRPr>
          </a:p>
        </p:txBody>
      </p:sp>
      <p:sp>
        <p:nvSpPr>
          <p:cNvPr id="300" name="Google Shape;300;p43"/>
          <p:cNvSpPr txBox="1"/>
          <p:nvPr/>
        </p:nvSpPr>
        <p:spPr>
          <a:xfrm>
            <a:off x="638200" y="1099650"/>
            <a:ext cx="8077500" cy="1154400"/>
          </a:xfrm>
          <a:prstGeom prst="rect">
            <a:avLst/>
          </a:prstGeom>
          <a:noFill/>
          <a:ln cap="flat" cmpd="sng" w="76200">
            <a:solidFill>
              <a:srgbClr val="FF9900"/>
            </a:solidFill>
            <a:prstDash val="solid"/>
            <a:round/>
            <a:headEnd len="sm" w="sm" type="none"/>
            <a:tailEnd len="sm" w="sm" type="none"/>
          </a:ln>
        </p:spPr>
        <p:txBody>
          <a:bodyPr anchorCtr="0" anchor="t" bIns="91425" lIns="91425" spcFirstLastPara="1" rIns="91425" wrap="square" tIns="91425">
            <a:spAutoFit/>
          </a:bodyPr>
          <a:lstStyle/>
          <a:p>
            <a:pPr indent="-361950" lvl="0" marL="457200" rtl="0" algn="l">
              <a:spcBef>
                <a:spcPts val="1000"/>
              </a:spcBef>
              <a:spcAft>
                <a:spcPts val="0"/>
              </a:spcAft>
              <a:buClr>
                <a:schemeClr val="dk1"/>
              </a:buClr>
              <a:buSzPts val="2100"/>
              <a:buFont typeface="Calibri"/>
              <a:buChar char="●"/>
            </a:pPr>
            <a:r>
              <a:rPr lang="de-DE" sz="2100">
                <a:solidFill>
                  <a:schemeClr val="dk1"/>
                </a:solidFill>
                <a:latin typeface="Calibri"/>
                <a:ea typeface="Calibri"/>
                <a:cs typeface="Calibri"/>
                <a:sym typeface="Calibri"/>
              </a:rPr>
              <a:t>A survey was conducted to gather data from among researchers and research support staff on the </a:t>
            </a:r>
            <a:r>
              <a:rPr lang="de-DE" sz="2100">
                <a:solidFill>
                  <a:schemeClr val="dk1"/>
                </a:solidFill>
                <a:latin typeface="Calibri"/>
                <a:ea typeface="Calibri"/>
                <a:cs typeface="Calibri"/>
                <a:sym typeface="Calibri"/>
              </a:rPr>
              <a:t>discipline</a:t>
            </a:r>
            <a:r>
              <a:rPr lang="de-DE" sz="2100">
                <a:solidFill>
                  <a:schemeClr val="dk1"/>
                </a:solidFill>
                <a:latin typeface="Calibri"/>
                <a:ea typeface="Calibri"/>
                <a:cs typeface="Calibri"/>
                <a:sym typeface="Calibri"/>
              </a:rPr>
              <a:t> specific data management practices.</a:t>
            </a:r>
            <a:endParaRPr sz="10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4"/>
          <p:cNvSpPr txBox="1"/>
          <p:nvPr>
            <p:ph type="title"/>
          </p:nvPr>
        </p:nvSpPr>
        <p:spPr>
          <a:xfrm>
            <a:off x="1093076" y="0"/>
            <a:ext cx="7422300" cy="8016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de-DE" sz="3000"/>
              <a:t>Survey</a:t>
            </a:r>
            <a:endParaRPr sz="3000"/>
          </a:p>
        </p:txBody>
      </p:sp>
      <p:sp>
        <p:nvSpPr>
          <p:cNvPr id="307" name="Google Shape;307;p44"/>
          <p:cNvSpPr txBox="1"/>
          <p:nvPr>
            <p:ph idx="1" type="body"/>
          </p:nvPr>
        </p:nvSpPr>
        <p:spPr>
          <a:xfrm>
            <a:off x="628650" y="1040525"/>
            <a:ext cx="7814700" cy="50871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1200"/>
              </a:spcAft>
              <a:buNone/>
            </a:pPr>
            <a:r>
              <a:rPr lang="de-DE" sz="2400">
                <a:solidFill>
                  <a:srgbClr val="000000"/>
                </a:solidFill>
              </a:rPr>
              <a:t> </a:t>
            </a:r>
            <a:endParaRPr sz="2400">
              <a:solidFill>
                <a:srgbClr val="000000"/>
              </a:solidFill>
            </a:endParaRPr>
          </a:p>
        </p:txBody>
      </p:sp>
      <p:sp>
        <p:nvSpPr>
          <p:cNvPr id="308" name="Google Shape;308;p44"/>
          <p:cNvSpPr txBox="1"/>
          <p:nvPr/>
        </p:nvSpPr>
        <p:spPr>
          <a:xfrm>
            <a:off x="638200" y="1099650"/>
            <a:ext cx="8077500" cy="1154400"/>
          </a:xfrm>
          <a:prstGeom prst="rect">
            <a:avLst/>
          </a:prstGeom>
          <a:noFill/>
          <a:ln cap="flat" cmpd="sng" w="76200">
            <a:solidFill>
              <a:srgbClr val="FF9900"/>
            </a:solidFill>
            <a:prstDash val="solid"/>
            <a:round/>
            <a:headEnd len="sm" w="sm" type="none"/>
            <a:tailEnd len="sm" w="sm" type="none"/>
          </a:ln>
        </p:spPr>
        <p:txBody>
          <a:bodyPr anchorCtr="0" anchor="t" bIns="91425" lIns="91425" spcFirstLastPara="1" rIns="91425" wrap="square" tIns="91425">
            <a:spAutoFit/>
          </a:bodyPr>
          <a:lstStyle/>
          <a:p>
            <a:pPr indent="-361950" lvl="0" marL="457200" rtl="0" algn="l">
              <a:spcBef>
                <a:spcPts val="1000"/>
              </a:spcBef>
              <a:spcAft>
                <a:spcPts val="0"/>
              </a:spcAft>
              <a:buClr>
                <a:schemeClr val="dk1"/>
              </a:buClr>
              <a:buSzPts val="2100"/>
              <a:buFont typeface="Calibri"/>
              <a:buChar char="●"/>
            </a:pPr>
            <a:r>
              <a:rPr lang="de-DE" sz="2100">
                <a:solidFill>
                  <a:schemeClr val="dk1"/>
                </a:solidFill>
                <a:latin typeface="Calibri"/>
                <a:ea typeface="Calibri"/>
                <a:cs typeface="Calibri"/>
                <a:sym typeface="Calibri"/>
              </a:rPr>
              <a:t>A survey was conducted to gather data from among researchers and research support staff on the discipline specific data management practices.</a:t>
            </a:r>
            <a:endParaRPr sz="1000">
              <a:latin typeface="Calibri"/>
              <a:ea typeface="Calibri"/>
              <a:cs typeface="Calibri"/>
              <a:sym typeface="Calibri"/>
            </a:endParaRPr>
          </a:p>
        </p:txBody>
      </p:sp>
      <p:pic>
        <p:nvPicPr>
          <p:cNvPr id="309" name="Google Shape;309;p44"/>
          <p:cNvPicPr preferRelativeResize="0"/>
          <p:nvPr/>
        </p:nvPicPr>
        <p:blipFill>
          <a:blip r:embed="rId3">
            <a:alphaModFix/>
          </a:blip>
          <a:stretch>
            <a:fillRect/>
          </a:stretch>
        </p:blipFill>
        <p:spPr>
          <a:xfrm>
            <a:off x="860874" y="2315700"/>
            <a:ext cx="5434825" cy="4114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5"/>
          <p:cNvSpPr txBox="1"/>
          <p:nvPr>
            <p:ph type="title"/>
          </p:nvPr>
        </p:nvSpPr>
        <p:spPr>
          <a:xfrm>
            <a:off x="1093076" y="0"/>
            <a:ext cx="7422300" cy="801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de-DE"/>
              <a:t>Survey : (cont.)</a:t>
            </a:r>
            <a:endParaRPr/>
          </a:p>
        </p:txBody>
      </p:sp>
      <p:pic>
        <p:nvPicPr>
          <p:cNvPr id="316" name="Google Shape;316;p45"/>
          <p:cNvPicPr preferRelativeResize="0"/>
          <p:nvPr/>
        </p:nvPicPr>
        <p:blipFill>
          <a:blip r:embed="rId3">
            <a:alphaModFix/>
          </a:blip>
          <a:stretch>
            <a:fillRect/>
          </a:stretch>
        </p:blipFill>
        <p:spPr>
          <a:xfrm>
            <a:off x="628638" y="1994263"/>
            <a:ext cx="5762625" cy="3933825"/>
          </a:xfrm>
          <a:prstGeom prst="rect">
            <a:avLst/>
          </a:prstGeom>
          <a:noFill/>
          <a:ln>
            <a:noFill/>
          </a:ln>
        </p:spPr>
      </p:pic>
      <p:sp>
        <p:nvSpPr>
          <p:cNvPr id="317" name="Google Shape;317;p45"/>
          <p:cNvSpPr txBox="1"/>
          <p:nvPr/>
        </p:nvSpPr>
        <p:spPr>
          <a:xfrm>
            <a:off x="638200" y="1099650"/>
            <a:ext cx="8077500" cy="831300"/>
          </a:xfrm>
          <a:prstGeom prst="rect">
            <a:avLst/>
          </a:prstGeom>
          <a:noFill/>
          <a:ln cap="flat" cmpd="sng" w="76200">
            <a:solidFill>
              <a:srgbClr val="FF9900"/>
            </a:solidFill>
            <a:prstDash val="solid"/>
            <a:round/>
            <a:headEnd len="sm" w="sm" type="none"/>
            <a:tailEnd len="sm" w="sm" type="none"/>
          </a:ln>
        </p:spPr>
        <p:txBody>
          <a:bodyPr anchorCtr="0" anchor="t" bIns="91425" lIns="91425" spcFirstLastPara="1" rIns="91425" wrap="square" tIns="91425">
            <a:spAutoFit/>
          </a:bodyPr>
          <a:lstStyle/>
          <a:p>
            <a:pPr indent="-361950" lvl="0" marL="457200" rtl="0" algn="l">
              <a:spcBef>
                <a:spcPts val="1000"/>
              </a:spcBef>
              <a:spcAft>
                <a:spcPts val="0"/>
              </a:spcAft>
              <a:buClr>
                <a:schemeClr val="dk1"/>
              </a:buClr>
              <a:buSzPts val="2100"/>
              <a:buFont typeface="Calibri"/>
              <a:buChar char="●"/>
            </a:pPr>
            <a:r>
              <a:rPr lang="de-DE" sz="2100">
                <a:solidFill>
                  <a:schemeClr val="dk1"/>
                </a:solidFill>
                <a:latin typeface="Calibri"/>
                <a:ea typeface="Calibri"/>
                <a:cs typeface="Calibri"/>
                <a:sym typeface="Calibri"/>
              </a:rPr>
              <a:t>The survey was distributed </a:t>
            </a:r>
            <a:r>
              <a:rPr lang="de-DE" sz="2100">
                <a:solidFill>
                  <a:schemeClr val="dk1"/>
                </a:solidFill>
                <a:latin typeface="Calibri"/>
                <a:ea typeface="Calibri"/>
                <a:cs typeface="Calibri"/>
                <a:sym typeface="Calibri"/>
              </a:rPr>
              <a:t>internationally among universities and other research establishments.</a:t>
            </a:r>
            <a:endParaRPr sz="10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id="323" name="Google Shape;323;p46"/>
          <p:cNvPicPr preferRelativeResize="0"/>
          <p:nvPr/>
        </p:nvPicPr>
        <p:blipFill rotWithShape="1">
          <a:blip r:embed="rId3">
            <a:alphaModFix/>
          </a:blip>
          <a:srcRect b="-6737" l="512" r="-3002" t="-18969"/>
          <a:stretch/>
        </p:blipFill>
        <p:spPr>
          <a:xfrm>
            <a:off x="670375" y="-45750"/>
            <a:ext cx="8267700" cy="6858000"/>
          </a:xfrm>
          <a:prstGeom prst="rect">
            <a:avLst/>
          </a:prstGeom>
          <a:noFill/>
          <a:ln>
            <a:noFill/>
          </a:ln>
        </p:spPr>
      </p:pic>
      <p:sp>
        <p:nvSpPr>
          <p:cNvPr id="324" name="Google Shape;324;p46"/>
          <p:cNvSpPr/>
          <p:nvPr/>
        </p:nvSpPr>
        <p:spPr>
          <a:xfrm>
            <a:off x="967650" y="753900"/>
            <a:ext cx="4788600" cy="495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46"/>
          <p:cNvSpPr txBox="1"/>
          <p:nvPr>
            <p:ph type="title"/>
          </p:nvPr>
        </p:nvSpPr>
        <p:spPr>
          <a:xfrm>
            <a:off x="1093076" y="0"/>
            <a:ext cx="7422300" cy="801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de-DE"/>
              <a:t>Survey Results - </a:t>
            </a:r>
            <a:r>
              <a:rPr lang="de-DE"/>
              <a:t>Preliminary</a:t>
            </a:r>
            <a:endParaRPr/>
          </a:p>
        </p:txBody>
      </p:sp>
      <p:sp>
        <p:nvSpPr>
          <p:cNvPr id="326" name="Google Shape;326;p46"/>
          <p:cNvSpPr txBox="1"/>
          <p:nvPr/>
        </p:nvSpPr>
        <p:spPr>
          <a:xfrm>
            <a:off x="401625" y="6457800"/>
            <a:ext cx="383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a:latin typeface="Calibri"/>
                <a:ea typeface="Calibri"/>
                <a:cs typeface="Calibri"/>
                <a:sym typeface="Calibri"/>
              </a:rPr>
              <a:t>Graphs: Briana Wham</a:t>
            </a:r>
            <a:endParaRPr>
              <a:latin typeface="Calibri"/>
              <a:ea typeface="Calibri"/>
              <a:cs typeface="Calibri"/>
              <a:sym typeface="Calibri"/>
            </a:endParaRPr>
          </a:p>
        </p:txBody>
      </p:sp>
      <p:sp>
        <p:nvSpPr>
          <p:cNvPr id="327" name="Google Shape;327;p46"/>
          <p:cNvSpPr/>
          <p:nvPr/>
        </p:nvSpPr>
        <p:spPr>
          <a:xfrm>
            <a:off x="2178588" y="801600"/>
            <a:ext cx="550800" cy="400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de-DE">
                <a:highlight>
                  <a:schemeClr val="lt1"/>
                </a:highlight>
              </a:rPr>
              <a:t>PhD</a:t>
            </a:r>
            <a:endParaRPr>
              <a:highlight>
                <a:schemeClr val="lt1"/>
              </a:highlight>
            </a:endParaRPr>
          </a:p>
        </p:txBody>
      </p:sp>
      <p:sp>
        <p:nvSpPr>
          <p:cNvPr id="328" name="Google Shape;328;p46"/>
          <p:cNvSpPr/>
          <p:nvPr/>
        </p:nvSpPr>
        <p:spPr>
          <a:xfrm>
            <a:off x="967650" y="688075"/>
            <a:ext cx="550800" cy="495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de-DE">
                <a:highlight>
                  <a:schemeClr val="lt1"/>
                </a:highlight>
              </a:rPr>
              <a:t>Prof</a:t>
            </a:r>
            <a:endParaRPr>
              <a:highlight>
                <a:schemeClr val="lt1"/>
              </a:highlight>
            </a:endParaRPr>
          </a:p>
        </p:txBody>
      </p:sp>
      <p:sp>
        <p:nvSpPr>
          <p:cNvPr id="329" name="Google Shape;329;p46"/>
          <p:cNvSpPr/>
          <p:nvPr/>
        </p:nvSpPr>
        <p:spPr>
          <a:xfrm>
            <a:off x="1573125" y="735775"/>
            <a:ext cx="550800" cy="495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de-DE">
                <a:highlight>
                  <a:schemeClr val="lt1"/>
                </a:highlight>
              </a:rPr>
              <a:t>Post doc</a:t>
            </a:r>
            <a:endParaRPr>
              <a:highlight>
                <a:schemeClr val="lt1"/>
              </a:highlight>
            </a:endParaRPr>
          </a:p>
        </p:txBody>
      </p:sp>
      <p:sp>
        <p:nvSpPr>
          <p:cNvPr id="330" name="Google Shape;330;p46"/>
          <p:cNvSpPr/>
          <p:nvPr/>
        </p:nvSpPr>
        <p:spPr>
          <a:xfrm>
            <a:off x="2729400" y="801600"/>
            <a:ext cx="804300" cy="400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de-DE">
                <a:highlight>
                  <a:schemeClr val="lt1"/>
                </a:highlight>
              </a:rPr>
              <a:t>Student</a:t>
            </a:r>
            <a:endParaRPr>
              <a:highlight>
                <a:schemeClr val="lt1"/>
              </a:highlight>
            </a:endParaRPr>
          </a:p>
        </p:txBody>
      </p:sp>
      <p:sp>
        <p:nvSpPr>
          <p:cNvPr id="331" name="Google Shape;331;p46"/>
          <p:cNvSpPr/>
          <p:nvPr/>
        </p:nvSpPr>
        <p:spPr>
          <a:xfrm>
            <a:off x="3800825" y="801600"/>
            <a:ext cx="991500" cy="400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de-DE">
                <a:highlight>
                  <a:schemeClr val="lt1"/>
                </a:highlight>
              </a:rPr>
              <a:t>Research Support</a:t>
            </a:r>
            <a:endParaRPr>
              <a:highlight>
                <a:schemeClr val="lt1"/>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7"/>
          <p:cNvSpPr txBox="1"/>
          <p:nvPr>
            <p:ph type="title"/>
          </p:nvPr>
        </p:nvSpPr>
        <p:spPr>
          <a:xfrm>
            <a:off x="1093076" y="0"/>
            <a:ext cx="7422300" cy="801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de-DE"/>
              <a:t>Survey Results - Preliminary</a:t>
            </a:r>
            <a:endParaRPr/>
          </a:p>
        </p:txBody>
      </p:sp>
      <p:pic>
        <p:nvPicPr>
          <p:cNvPr id="338" name="Google Shape;338;p47"/>
          <p:cNvPicPr preferRelativeResize="0"/>
          <p:nvPr/>
        </p:nvPicPr>
        <p:blipFill>
          <a:blip r:embed="rId3">
            <a:alphaModFix/>
          </a:blip>
          <a:stretch>
            <a:fillRect/>
          </a:stretch>
        </p:blipFill>
        <p:spPr>
          <a:xfrm>
            <a:off x="997775" y="806850"/>
            <a:ext cx="6696199" cy="5554451"/>
          </a:xfrm>
          <a:prstGeom prst="rect">
            <a:avLst/>
          </a:prstGeom>
          <a:noFill/>
          <a:ln>
            <a:noFill/>
          </a:ln>
        </p:spPr>
      </p:pic>
      <p:sp>
        <p:nvSpPr>
          <p:cNvPr id="339" name="Google Shape;339;p47"/>
          <p:cNvSpPr txBox="1"/>
          <p:nvPr/>
        </p:nvSpPr>
        <p:spPr>
          <a:xfrm>
            <a:off x="401625" y="6457800"/>
            <a:ext cx="383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a:latin typeface="Calibri"/>
                <a:ea typeface="Calibri"/>
                <a:cs typeface="Calibri"/>
                <a:sym typeface="Calibri"/>
              </a:rPr>
              <a:t>Graphs: Briana Wham</a:t>
            </a: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8"/>
          <p:cNvSpPr txBox="1"/>
          <p:nvPr>
            <p:ph type="title"/>
          </p:nvPr>
        </p:nvSpPr>
        <p:spPr>
          <a:xfrm>
            <a:off x="1093076" y="0"/>
            <a:ext cx="7422300" cy="801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de-DE" sz="3000"/>
              <a:t>RDA Discipline-specific Guidance for DMPs WG</a:t>
            </a:r>
            <a:endParaRPr sz="3000"/>
          </a:p>
        </p:txBody>
      </p:sp>
      <p:sp>
        <p:nvSpPr>
          <p:cNvPr id="346" name="Google Shape;346;p48"/>
          <p:cNvSpPr txBox="1"/>
          <p:nvPr>
            <p:ph idx="1" type="body"/>
          </p:nvPr>
        </p:nvSpPr>
        <p:spPr>
          <a:xfrm>
            <a:off x="628650" y="659523"/>
            <a:ext cx="7886700" cy="5087100"/>
          </a:xfrm>
          <a:prstGeom prst="rect">
            <a:avLst/>
          </a:prstGeom>
        </p:spPr>
        <p:txBody>
          <a:bodyPr anchorCtr="0" anchor="t" bIns="45700" lIns="91425" spcFirstLastPara="1" rIns="91425" wrap="square" tIns="45700">
            <a:noAutofit/>
          </a:bodyPr>
          <a:lstStyle/>
          <a:p>
            <a:pPr indent="0" lvl="0" marL="0" rtl="0" algn="l">
              <a:lnSpc>
                <a:spcPct val="100000"/>
              </a:lnSpc>
              <a:spcBef>
                <a:spcPts val="1000"/>
              </a:spcBef>
              <a:spcAft>
                <a:spcPts val="0"/>
              </a:spcAft>
              <a:buNone/>
            </a:pPr>
            <a:r>
              <a:rPr b="1" lang="de-DE" sz="2500"/>
              <a:t>Working Program</a:t>
            </a:r>
            <a:endParaRPr b="1" sz="2500"/>
          </a:p>
          <a:p>
            <a:pPr indent="0" lvl="0" marL="0" rtl="0" algn="l">
              <a:lnSpc>
                <a:spcPct val="100000"/>
              </a:lnSpc>
              <a:spcBef>
                <a:spcPts val="1000"/>
              </a:spcBef>
              <a:spcAft>
                <a:spcPts val="0"/>
              </a:spcAft>
              <a:buNone/>
            </a:pPr>
            <a:r>
              <a:t/>
            </a:r>
            <a:endParaRPr b="1" sz="1000"/>
          </a:p>
          <a:p>
            <a:pPr indent="0" lvl="0" marL="0" rtl="0" algn="l">
              <a:lnSpc>
                <a:spcPct val="100000"/>
              </a:lnSpc>
              <a:spcBef>
                <a:spcPts val="1000"/>
              </a:spcBef>
              <a:spcAft>
                <a:spcPts val="0"/>
              </a:spcAft>
              <a:buNone/>
            </a:pPr>
            <a:r>
              <a:t/>
            </a:r>
            <a:endParaRPr sz="2500"/>
          </a:p>
          <a:p>
            <a:pPr indent="0" lvl="0" marL="0" rtl="0" algn="l">
              <a:lnSpc>
                <a:spcPct val="100000"/>
              </a:lnSpc>
              <a:spcBef>
                <a:spcPts val="1000"/>
              </a:spcBef>
              <a:spcAft>
                <a:spcPts val="0"/>
              </a:spcAft>
              <a:buNone/>
            </a:pPr>
            <a:r>
              <a:t/>
            </a:r>
            <a:endParaRPr sz="2500"/>
          </a:p>
          <a:p>
            <a:pPr indent="0" lvl="0" marL="0" rtl="0" algn="l">
              <a:lnSpc>
                <a:spcPct val="100000"/>
              </a:lnSpc>
              <a:spcBef>
                <a:spcPts val="1000"/>
              </a:spcBef>
              <a:spcAft>
                <a:spcPts val="0"/>
              </a:spcAft>
              <a:buNone/>
            </a:pPr>
            <a:r>
              <a:t/>
            </a:r>
            <a:endParaRPr sz="2500"/>
          </a:p>
          <a:p>
            <a:pPr indent="0" lvl="0" marL="0" rtl="0" algn="l">
              <a:lnSpc>
                <a:spcPct val="100000"/>
              </a:lnSpc>
              <a:spcBef>
                <a:spcPts val="1000"/>
              </a:spcBef>
              <a:spcAft>
                <a:spcPts val="0"/>
              </a:spcAft>
              <a:buNone/>
            </a:pPr>
            <a:r>
              <a:t/>
            </a:r>
            <a:endParaRPr sz="2500"/>
          </a:p>
          <a:p>
            <a:pPr indent="0" lvl="0" marL="0" rtl="0" algn="l">
              <a:lnSpc>
                <a:spcPct val="100000"/>
              </a:lnSpc>
              <a:spcBef>
                <a:spcPts val="1000"/>
              </a:spcBef>
              <a:spcAft>
                <a:spcPts val="0"/>
              </a:spcAft>
              <a:buNone/>
            </a:pPr>
            <a:r>
              <a:t/>
            </a:r>
            <a:endParaRPr sz="1000"/>
          </a:p>
          <a:p>
            <a:pPr indent="0" lvl="0" marL="0" rtl="0" algn="l">
              <a:spcBef>
                <a:spcPts val="1000"/>
              </a:spcBef>
              <a:spcAft>
                <a:spcPts val="0"/>
              </a:spcAft>
              <a:buNone/>
            </a:pPr>
            <a:r>
              <a:rPr lang="de-DE" sz="2500">
                <a:solidFill>
                  <a:srgbClr val="000000"/>
                </a:solidFill>
              </a:rPr>
              <a:t>M1: Identification of What is Already Known, Knowledge Gaps, Overlaps and Additional Use Cases (0-6 months)</a:t>
            </a:r>
            <a:endParaRPr sz="2500">
              <a:solidFill>
                <a:srgbClr val="000000"/>
              </a:solidFill>
            </a:endParaRPr>
          </a:p>
          <a:p>
            <a:pPr indent="0" lvl="0" marL="0" rtl="0" algn="l">
              <a:spcBef>
                <a:spcPts val="1000"/>
              </a:spcBef>
              <a:spcAft>
                <a:spcPts val="0"/>
              </a:spcAft>
              <a:buNone/>
            </a:pPr>
            <a:r>
              <a:rPr lang="de-DE" sz="2500"/>
              <a:t>M2: Discussions with disciplinary experts (6 - 10 months)</a:t>
            </a:r>
            <a:endParaRPr sz="2500"/>
          </a:p>
          <a:p>
            <a:pPr indent="0" lvl="0" marL="0" rtl="0" algn="l">
              <a:spcBef>
                <a:spcPts val="1000"/>
              </a:spcBef>
              <a:spcAft>
                <a:spcPts val="0"/>
              </a:spcAft>
              <a:buNone/>
            </a:pPr>
            <a:r>
              <a:rPr lang="de-DE" sz="2500"/>
              <a:t>M3: Creation of guidance document (10 - 13 months)</a:t>
            </a:r>
            <a:endParaRPr sz="2500"/>
          </a:p>
          <a:p>
            <a:pPr indent="0" lvl="0" marL="0" rtl="0" algn="l">
              <a:spcBef>
                <a:spcPts val="1000"/>
              </a:spcBef>
              <a:spcAft>
                <a:spcPts val="0"/>
              </a:spcAft>
              <a:buNone/>
            </a:pPr>
            <a:r>
              <a:rPr lang="de-DE" sz="2500"/>
              <a:t>M4: Dissemination and adoption of guidance document for test cases (13 - 18 months)</a:t>
            </a:r>
            <a:endParaRPr sz="2500"/>
          </a:p>
          <a:p>
            <a:pPr indent="0" lvl="0" marL="457200" rtl="0" algn="l">
              <a:spcBef>
                <a:spcPts val="1000"/>
              </a:spcBef>
              <a:spcAft>
                <a:spcPts val="0"/>
              </a:spcAft>
              <a:buNone/>
            </a:pPr>
            <a:r>
              <a:t/>
            </a:r>
            <a:endParaRPr sz="2500">
              <a:solidFill>
                <a:srgbClr val="000000"/>
              </a:solidFill>
            </a:endParaRPr>
          </a:p>
          <a:p>
            <a:pPr indent="0" lvl="0" marL="0" rtl="0" algn="l">
              <a:lnSpc>
                <a:spcPct val="100000"/>
              </a:lnSpc>
              <a:spcBef>
                <a:spcPts val="1000"/>
              </a:spcBef>
              <a:spcAft>
                <a:spcPts val="0"/>
              </a:spcAft>
              <a:buNone/>
            </a:pPr>
            <a:r>
              <a:t/>
            </a:r>
            <a:endParaRPr sz="2500"/>
          </a:p>
        </p:txBody>
      </p:sp>
      <p:pic>
        <p:nvPicPr>
          <p:cNvPr id="347" name="Google Shape;347;p48"/>
          <p:cNvPicPr preferRelativeResize="0"/>
          <p:nvPr/>
        </p:nvPicPr>
        <p:blipFill rotWithShape="1">
          <a:blip r:embed="rId3">
            <a:alphaModFix/>
          </a:blip>
          <a:srcRect b="27151" l="0" r="-1061" t="26750"/>
          <a:stretch/>
        </p:blipFill>
        <p:spPr>
          <a:xfrm>
            <a:off x="485775" y="1280675"/>
            <a:ext cx="8258874" cy="2502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9"/>
          <p:cNvSpPr txBox="1"/>
          <p:nvPr>
            <p:ph type="title"/>
          </p:nvPr>
        </p:nvSpPr>
        <p:spPr>
          <a:xfrm>
            <a:off x="1093076" y="0"/>
            <a:ext cx="7422300" cy="801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de-DE" sz="3000"/>
              <a:t>RDA Discipline-specific Guidance for DMPs WG</a:t>
            </a:r>
            <a:endParaRPr sz="3000"/>
          </a:p>
        </p:txBody>
      </p:sp>
      <p:sp>
        <p:nvSpPr>
          <p:cNvPr id="354" name="Google Shape;354;p49"/>
          <p:cNvSpPr txBox="1"/>
          <p:nvPr>
            <p:ph idx="1" type="body"/>
          </p:nvPr>
        </p:nvSpPr>
        <p:spPr>
          <a:xfrm>
            <a:off x="628650" y="659523"/>
            <a:ext cx="7886700" cy="5087100"/>
          </a:xfrm>
          <a:prstGeom prst="rect">
            <a:avLst/>
          </a:prstGeom>
        </p:spPr>
        <p:txBody>
          <a:bodyPr anchorCtr="0" anchor="t" bIns="45700" lIns="91425" spcFirstLastPara="1" rIns="91425" wrap="square" tIns="45700">
            <a:noAutofit/>
          </a:bodyPr>
          <a:lstStyle/>
          <a:p>
            <a:pPr indent="0" lvl="0" marL="0" rtl="0" algn="l">
              <a:lnSpc>
                <a:spcPct val="100000"/>
              </a:lnSpc>
              <a:spcBef>
                <a:spcPts val="1000"/>
              </a:spcBef>
              <a:spcAft>
                <a:spcPts val="0"/>
              </a:spcAft>
              <a:buNone/>
            </a:pPr>
            <a:r>
              <a:rPr b="1" lang="de-DE" sz="2500"/>
              <a:t>Working Program</a:t>
            </a:r>
            <a:endParaRPr b="1" sz="2500"/>
          </a:p>
          <a:p>
            <a:pPr indent="0" lvl="0" marL="0" rtl="0" algn="l">
              <a:lnSpc>
                <a:spcPct val="100000"/>
              </a:lnSpc>
              <a:spcBef>
                <a:spcPts val="1000"/>
              </a:spcBef>
              <a:spcAft>
                <a:spcPts val="0"/>
              </a:spcAft>
              <a:buNone/>
            </a:pPr>
            <a:r>
              <a:t/>
            </a:r>
            <a:endParaRPr b="1" sz="1000"/>
          </a:p>
          <a:p>
            <a:pPr indent="0" lvl="0" marL="0" rtl="0" algn="l">
              <a:lnSpc>
                <a:spcPct val="100000"/>
              </a:lnSpc>
              <a:spcBef>
                <a:spcPts val="1000"/>
              </a:spcBef>
              <a:spcAft>
                <a:spcPts val="0"/>
              </a:spcAft>
              <a:buNone/>
            </a:pPr>
            <a:r>
              <a:t/>
            </a:r>
            <a:endParaRPr sz="2500"/>
          </a:p>
          <a:p>
            <a:pPr indent="0" lvl="0" marL="0" rtl="0" algn="l">
              <a:lnSpc>
                <a:spcPct val="100000"/>
              </a:lnSpc>
              <a:spcBef>
                <a:spcPts val="1000"/>
              </a:spcBef>
              <a:spcAft>
                <a:spcPts val="0"/>
              </a:spcAft>
              <a:buNone/>
            </a:pPr>
            <a:r>
              <a:t/>
            </a:r>
            <a:endParaRPr sz="2500"/>
          </a:p>
          <a:p>
            <a:pPr indent="0" lvl="0" marL="0" rtl="0" algn="l">
              <a:lnSpc>
                <a:spcPct val="100000"/>
              </a:lnSpc>
              <a:spcBef>
                <a:spcPts val="1000"/>
              </a:spcBef>
              <a:spcAft>
                <a:spcPts val="0"/>
              </a:spcAft>
              <a:buNone/>
            </a:pPr>
            <a:r>
              <a:t/>
            </a:r>
            <a:endParaRPr sz="2500"/>
          </a:p>
          <a:p>
            <a:pPr indent="0" lvl="0" marL="0" rtl="0" algn="l">
              <a:lnSpc>
                <a:spcPct val="100000"/>
              </a:lnSpc>
              <a:spcBef>
                <a:spcPts val="1000"/>
              </a:spcBef>
              <a:spcAft>
                <a:spcPts val="0"/>
              </a:spcAft>
              <a:buNone/>
            </a:pPr>
            <a:r>
              <a:t/>
            </a:r>
            <a:endParaRPr sz="2500"/>
          </a:p>
          <a:p>
            <a:pPr indent="0" lvl="0" marL="0" rtl="0" algn="l">
              <a:lnSpc>
                <a:spcPct val="100000"/>
              </a:lnSpc>
              <a:spcBef>
                <a:spcPts val="1000"/>
              </a:spcBef>
              <a:spcAft>
                <a:spcPts val="0"/>
              </a:spcAft>
              <a:buNone/>
            </a:pPr>
            <a:r>
              <a:t/>
            </a:r>
            <a:endParaRPr sz="1000"/>
          </a:p>
          <a:p>
            <a:pPr indent="0" lvl="0" marL="0" rtl="0" algn="l">
              <a:spcBef>
                <a:spcPts val="1000"/>
              </a:spcBef>
              <a:spcAft>
                <a:spcPts val="0"/>
              </a:spcAft>
              <a:buNone/>
            </a:pPr>
            <a:r>
              <a:rPr lang="de-DE" sz="2500">
                <a:solidFill>
                  <a:srgbClr val="000000"/>
                </a:solidFill>
              </a:rPr>
              <a:t>M1: Identification of What is Already Known, Knowledge Gaps, Overlaps and Additional Use Cases (0-6 months)</a:t>
            </a:r>
            <a:endParaRPr sz="2500">
              <a:solidFill>
                <a:srgbClr val="000000"/>
              </a:solidFill>
            </a:endParaRPr>
          </a:p>
          <a:p>
            <a:pPr indent="0" lvl="0" marL="0" rtl="0" algn="l">
              <a:spcBef>
                <a:spcPts val="1000"/>
              </a:spcBef>
              <a:spcAft>
                <a:spcPts val="0"/>
              </a:spcAft>
              <a:buNone/>
            </a:pPr>
            <a:r>
              <a:rPr lang="de-DE" sz="2500"/>
              <a:t>M2: Discussions with disciplinary experts (6 - 10 months)</a:t>
            </a:r>
            <a:endParaRPr sz="2500"/>
          </a:p>
          <a:p>
            <a:pPr indent="0" lvl="0" marL="0" rtl="0" algn="l">
              <a:spcBef>
                <a:spcPts val="1000"/>
              </a:spcBef>
              <a:spcAft>
                <a:spcPts val="0"/>
              </a:spcAft>
              <a:buNone/>
            </a:pPr>
            <a:r>
              <a:rPr lang="de-DE" sz="2500"/>
              <a:t>M3: Creation of guidance document (10 - 13 months)</a:t>
            </a:r>
            <a:endParaRPr sz="2500"/>
          </a:p>
          <a:p>
            <a:pPr indent="0" lvl="0" marL="0" rtl="0" algn="l">
              <a:spcBef>
                <a:spcPts val="1000"/>
              </a:spcBef>
              <a:spcAft>
                <a:spcPts val="0"/>
              </a:spcAft>
              <a:buNone/>
            </a:pPr>
            <a:r>
              <a:rPr lang="de-DE" sz="2500"/>
              <a:t>M4: Dissemination and adoption of guidance document for test cases (13 - 18 months)</a:t>
            </a:r>
            <a:endParaRPr sz="2500"/>
          </a:p>
          <a:p>
            <a:pPr indent="0" lvl="0" marL="457200" rtl="0" algn="l">
              <a:spcBef>
                <a:spcPts val="1000"/>
              </a:spcBef>
              <a:spcAft>
                <a:spcPts val="0"/>
              </a:spcAft>
              <a:buNone/>
            </a:pPr>
            <a:r>
              <a:t/>
            </a:r>
            <a:endParaRPr sz="2500">
              <a:solidFill>
                <a:srgbClr val="000000"/>
              </a:solidFill>
            </a:endParaRPr>
          </a:p>
          <a:p>
            <a:pPr indent="0" lvl="0" marL="0" rtl="0" algn="l">
              <a:lnSpc>
                <a:spcPct val="100000"/>
              </a:lnSpc>
              <a:spcBef>
                <a:spcPts val="1000"/>
              </a:spcBef>
              <a:spcAft>
                <a:spcPts val="0"/>
              </a:spcAft>
              <a:buNone/>
            </a:pPr>
            <a:r>
              <a:t/>
            </a:r>
            <a:endParaRPr sz="2500"/>
          </a:p>
        </p:txBody>
      </p:sp>
      <p:pic>
        <p:nvPicPr>
          <p:cNvPr id="355" name="Google Shape;355;p49"/>
          <p:cNvPicPr preferRelativeResize="0"/>
          <p:nvPr/>
        </p:nvPicPr>
        <p:blipFill rotWithShape="1">
          <a:blip r:embed="rId3">
            <a:alphaModFix/>
          </a:blip>
          <a:srcRect b="27151" l="0" r="-1061" t="26750"/>
          <a:stretch/>
        </p:blipFill>
        <p:spPr>
          <a:xfrm>
            <a:off x="485775" y="1280675"/>
            <a:ext cx="8258874" cy="2502800"/>
          </a:xfrm>
          <a:prstGeom prst="rect">
            <a:avLst/>
          </a:prstGeom>
          <a:noFill/>
          <a:ln>
            <a:noFill/>
          </a:ln>
        </p:spPr>
      </p:pic>
      <p:sp>
        <p:nvSpPr>
          <p:cNvPr id="356" name="Google Shape;356;p49"/>
          <p:cNvSpPr/>
          <p:nvPr/>
        </p:nvSpPr>
        <p:spPr>
          <a:xfrm>
            <a:off x="628650" y="3134200"/>
            <a:ext cx="7795500" cy="1461300"/>
          </a:xfrm>
          <a:prstGeom prst="wedgeRoundRectCallout">
            <a:avLst>
              <a:gd fmla="val -20833" name="adj1"/>
              <a:gd fmla="val 62500" name="adj2"/>
              <a:gd fmla="val 0" name="adj3"/>
            </a:avLst>
          </a:prstGeom>
          <a:solidFill>
            <a:srgbClr val="AFFFFF"/>
          </a:solidFill>
          <a:ln cap="flat" cmpd="sng" w="76200">
            <a:solidFill>
              <a:srgbClr val="00A6D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1000"/>
              </a:spcBef>
              <a:spcAft>
                <a:spcPts val="0"/>
              </a:spcAft>
              <a:buNone/>
            </a:pPr>
            <a:r>
              <a:rPr lang="de-DE" sz="2100">
                <a:solidFill>
                  <a:schemeClr val="dk1"/>
                </a:solidFill>
                <a:latin typeface="Calibri"/>
                <a:ea typeface="Calibri"/>
                <a:cs typeface="Calibri"/>
                <a:sym typeface="Calibri"/>
              </a:rPr>
              <a:t>Workshops will be organised with discipline experts to obtain more details for the development of the guidelines, survey participants who agreed to follow up discussions will be invited to these as well.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2"/>
          <p:cNvSpPr txBox="1"/>
          <p:nvPr>
            <p:ph type="title"/>
          </p:nvPr>
        </p:nvSpPr>
        <p:spPr>
          <a:xfrm>
            <a:off x="1093076" y="0"/>
            <a:ext cx="7422300" cy="8016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de-DE">
                <a:solidFill>
                  <a:srgbClr val="000000"/>
                </a:solidFill>
              </a:rPr>
              <a:t>Who are we?</a:t>
            </a:r>
            <a:endParaRPr>
              <a:solidFill>
                <a:srgbClr val="000000"/>
              </a:solidFill>
            </a:endParaRPr>
          </a:p>
        </p:txBody>
      </p:sp>
      <p:sp>
        <p:nvSpPr>
          <p:cNvPr id="178" name="Google Shape;178;p32"/>
          <p:cNvSpPr txBox="1"/>
          <p:nvPr>
            <p:ph idx="1" type="body"/>
          </p:nvPr>
        </p:nvSpPr>
        <p:spPr>
          <a:xfrm>
            <a:off x="628650" y="1040525"/>
            <a:ext cx="7814700" cy="50871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1200"/>
              </a:spcAft>
              <a:buNone/>
            </a:pPr>
            <a:r>
              <a:rPr lang="de-DE" sz="2400">
                <a:solidFill>
                  <a:srgbClr val="000000"/>
                </a:solidFill>
              </a:rPr>
              <a:t> </a:t>
            </a:r>
            <a:endParaRPr sz="2400">
              <a:solidFill>
                <a:srgbClr val="000000"/>
              </a:solidFill>
            </a:endParaRPr>
          </a:p>
        </p:txBody>
      </p:sp>
      <p:pic>
        <p:nvPicPr>
          <p:cNvPr id="179" name="Google Shape;179;p32"/>
          <p:cNvPicPr preferRelativeResize="0"/>
          <p:nvPr/>
        </p:nvPicPr>
        <p:blipFill>
          <a:blip r:embed="rId3">
            <a:alphaModFix/>
          </a:blip>
          <a:stretch>
            <a:fillRect/>
          </a:stretch>
        </p:blipFill>
        <p:spPr>
          <a:xfrm>
            <a:off x="5339225" y="951400"/>
            <a:ext cx="2867025" cy="2867025"/>
          </a:xfrm>
          <a:prstGeom prst="rect">
            <a:avLst/>
          </a:prstGeom>
          <a:noFill/>
          <a:ln>
            <a:noFill/>
          </a:ln>
        </p:spPr>
      </p:pic>
      <p:sp>
        <p:nvSpPr>
          <p:cNvPr id="180" name="Google Shape;180;p32"/>
          <p:cNvSpPr txBox="1"/>
          <p:nvPr/>
        </p:nvSpPr>
        <p:spPr>
          <a:xfrm>
            <a:off x="4800990" y="4054650"/>
            <a:ext cx="3943500" cy="122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de-DE" sz="1800">
                <a:latin typeface="Calibri"/>
                <a:ea typeface="Calibri"/>
                <a:cs typeface="Calibri"/>
                <a:sym typeface="Calibri"/>
              </a:rPr>
              <a:t>Yasemin Turkyilmaz-van der Velden</a:t>
            </a:r>
            <a:endParaRPr sz="1800">
              <a:latin typeface="Calibri"/>
              <a:ea typeface="Calibri"/>
              <a:cs typeface="Calibri"/>
              <a:sym typeface="Calibri"/>
            </a:endParaRPr>
          </a:p>
          <a:p>
            <a:pPr indent="0" lvl="0" marL="0" rtl="0" algn="ctr">
              <a:spcBef>
                <a:spcPts val="0"/>
              </a:spcBef>
              <a:spcAft>
                <a:spcPts val="0"/>
              </a:spcAft>
              <a:buNone/>
            </a:pPr>
            <a:r>
              <a:rPr lang="de-DE" sz="1800" u="sng">
                <a:solidFill>
                  <a:srgbClr val="0000FF"/>
                </a:solidFill>
                <a:latin typeface="Calibri"/>
                <a:ea typeface="Calibri"/>
                <a:cs typeface="Calibri"/>
                <a:sym typeface="Calibri"/>
                <a:hlinkClick r:id="rId4">
                  <a:extLst>
                    <a:ext uri="{A12FA001-AC4F-418D-AE19-62706E023703}">
                      <ahyp:hlinkClr val="tx"/>
                    </a:ext>
                  </a:extLst>
                </a:hlinkClick>
              </a:rPr>
              <a:t>Y.Turkyilmaz-vanderVelden@tudelft.nl</a:t>
            </a:r>
            <a:endParaRPr sz="1800">
              <a:latin typeface="Calibri"/>
              <a:ea typeface="Calibri"/>
              <a:cs typeface="Calibri"/>
              <a:sym typeface="Calibri"/>
            </a:endParaRPr>
          </a:p>
          <a:p>
            <a:pPr indent="0" lvl="0" marL="0" rtl="0" algn="ctr">
              <a:spcBef>
                <a:spcPts val="0"/>
              </a:spcBef>
              <a:spcAft>
                <a:spcPts val="0"/>
              </a:spcAft>
              <a:buClr>
                <a:srgbClr val="000000"/>
              </a:buClr>
              <a:buSzPts val="1100"/>
              <a:buFont typeface="Arial"/>
              <a:buNone/>
            </a:pPr>
            <a:r>
              <a:rPr lang="de-DE" sz="1800">
                <a:latin typeface="Calibri"/>
                <a:ea typeface="Calibri"/>
                <a:cs typeface="Calibri"/>
                <a:sym typeface="Calibri"/>
              </a:rPr>
              <a:t>@YaseminTurkyilm</a:t>
            </a:r>
            <a:endParaRPr sz="1800">
              <a:latin typeface="Calibri"/>
              <a:ea typeface="Calibri"/>
              <a:cs typeface="Calibri"/>
              <a:sym typeface="Calibri"/>
            </a:endParaRPr>
          </a:p>
          <a:p>
            <a:pPr indent="0" lvl="0" marL="0" rtl="0" algn="ctr">
              <a:spcBef>
                <a:spcPts val="0"/>
              </a:spcBef>
              <a:spcAft>
                <a:spcPts val="0"/>
              </a:spcAft>
              <a:buNone/>
            </a:pPr>
            <a:r>
              <a:t/>
            </a:r>
            <a:endParaRPr sz="1800">
              <a:latin typeface="Calibri"/>
              <a:ea typeface="Calibri"/>
              <a:cs typeface="Calibri"/>
              <a:sym typeface="Calibri"/>
            </a:endParaRPr>
          </a:p>
          <a:p>
            <a:pPr indent="0" lvl="0" marL="0" rtl="0" algn="ctr">
              <a:spcBef>
                <a:spcPts val="0"/>
              </a:spcBef>
              <a:spcAft>
                <a:spcPts val="0"/>
              </a:spcAft>
              <a:buNone/>
            </a:pPr>
            <a:r>
              <a:rPr lang="de-DE" sz="1800">
                <a:latin typeface="Calibri"/>
                <a:ea typeface="Calibri"/>
                <a:cs typeface="Calibri"/>
                <a:sym typeface="Calibri"/>
              </a:rPr>
              <a:t>Data Steward at Faculty Mechanical, Maritime and Materials Engineering, </a:t>
            </a:r>
            <a:endParaRPr sz="1800">
              <a:latin typeface="Calibri"/>
              <a:ea typeface="Calibri"/>
              <a:cs typeface="Calibri"/>
              <a:sym typeface="Calibri"/>
            </a:endParaRPr>
          </a:p>
          <a:p>
            <a:pPr indent="0" lvl="0" marL="0" rtl="0" algn="ctr">
              <a:spcBef>
                <a:spcPts val="0"/>
              </a:spcBef>
              <a:spcAft>
                <a:spcPts val="0"/>
              </a:spcAft>
              <a:buNone/>
            </a:pPr>
            <a:r>
              <a:rPr lang="de-DE" sz="1800">
                <a:latin typeface="Calibri"/>
                <a:ea typeface="Calibri"/>
                <a:cs typeface="Calibri"/>
                <a:sym typeface="Calibri"/>
              </a:rPr>
              <a:t>TU Delft</a:t>
            </a:r>
            <a:endParaRPr sz="1800">
              <a:latin typeface="Calibri"/>
              <a:ea typeface="Calibri"/>
              <a:cs typeface="Calibri"/>
              <a:sym typeface="Calibri"/>
            </a:endParaRPr>
          </a:p>
        </p:txBody>
      </p:sp>
      <p:pic>
        <p:nvPicPr>
          <p:cNvPr id="181" name="Google Shape;181;p32"/>
          <p:cNvPicPr preferRelativeResize="0"/>
          <p:nvPr/>
        </p:nvPicPr>
        <p:blipFill>
          <a:blip r:embed="rId5">
            <a:alphaModFix/>
          </a:blip>
          <a:stretch>
            <a:fillRect/>
          </a:stretch>
        </p:blipFill>
        <p:spPr>
          <a:xfrm>
            <a:off x="1008763" y="951400"/>
            <a:ext cx="2867025" cy="2867025"/>
          </a:xfrm>
          <a:prstGeom prst="rect">
            <a:avLst/>
          </a:prstGeom>
          <a:noFill/>
          <a:ln>
            <a:noFill/>
          </a:ln>
        </p:spPr>
      </p:pic>
      <p:pic>
        <p:nvPicPr>
          <p:cNvPr descr="Image result for twitter" id="182" name="Google Shape;182;p32"/>
          <p:cNvPicPr preferRelativeResize="0"/>
          <p:nvPr/>
        </p:nvPicPr>
        <p:blipFill rotWithShape="1">
          <a:blip r:embed="rId6">
            <a:alphaModFix/>
          </a:blip>
          <a:srcRect b="0" l="0" r="0" t="0"/>
          <a:stretch/>
        </p:blipFill>
        <p:spPr>
          <a:xfrm>
            <a:off x="7704738" y="4675225"/>
            <a:ext cx="286824" cy="269100"/>
          </a:xfrm>
          <a:prstGeom prst="rect">
            <a:avLst/>
          </a:prstGeom>
          <a:noFill/>
          <a:ln>
            <a:noFill/>
          </a:ln>
        </p:spPr>
      </p:pic>
      <p:sp>
        <p:nvSpPr>
          <p:cNvPr id="183" name="Google Shape;183;p32"/>
          <p:cNvSpPr txBox="1"/>
          <p:nvPr/>
        </p:nvSpPr>
        <p:spPr>
          <a:xfrm>
            <a:off x="10038" y="4054650"/>
            <a:ext cx="4864500" cy="122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de-DE" sz="1800">
                <a:latin typeface="Calibri"/>
                <a:ea typeface="Calibri"/>
                <a:cs typeface="Calibri"/>
                <a:sym typeface="Calibri"/>
              </a:rPr>
              <a:t>Santosh Ilamparuthi</a:t>
            </a:r>
            <a:endParaRPr sz="1800">
              <a:latin typeface="Calibri"/>
              <a:ea typeface="Calibri"/>
              <a:cs typeface="Calibri"/>
              <a:sym typeface="Calibri"/>
            </a:endParaRPr>
          </a:p>
          <a:p>
            <a:pPr indent="0" lvl="0" marL="0" rtl="0" algn="ctr">
              <a:spcBef>
                <a:spcPts val="0"/>
              </a:spcBef>
              <a:spcAft>
                <a:spcPts val="0"/>
              </a:spcAft>
              <a:buNone/>
            </a:pPr>
            <a:r>
              <a:rPr lang="de-DE" sz="1800" u="sng">
                <a:solidFill>
                  <a:schemeClr val="hlink"/>
                </a:solidFill>
                <a:latin typeface="Calibri"/>
                <a:ea typeface="Calibri"/>
                <a:cs typeface="Calibri"/>
                <a:sym typeface="Calibri"/>
                <a:hlinkClick r:id="rId7"/>
              </a:rPr>
              <a:t>S.Ilamparuthi@tudelft.nl</a:t>
            </a:r>
            <a:r>
              <a:rPr lang="de-DE" sz="1800">
                <a:latin typeface="Calibri"/>
                <a:ea typeface="Calibri"/>
                <a:cs typeface="Calibri"/>
                <a:sym typeface="Calibri"/>
              </a:rPr>
              <a:t> </a:t>
            </a:r>
            <a:endParaRPr sz="1800">
              <a:latin typeface="Calibri"/>
              <a:ea typeface="Calibri"/>
              <a:cs typeface="Calibri"/>
              <a:sym typeface="Calibri"/>
            </a:endParaRPr>
          </a:p>
          <a:p>
            <a:pPr indent="0" lvl="0" marL="0" rtl="0" algn="ctr">
              <a:spcBef>
                <a:spcPts val="0"/>
              </a:spcBef>
              <a:spcAft>
                <a:spcPts val="0"/>
              </a:spcAft>
              <a:buNone/>
            </a:pPr>
            <a:r>
              <a:rPr lang="de-DE" sz="1800">
                <a:latin typeface="Calibri"/>
                <a:ea typeface="Calibri"/>
                <a:cs typeface="Calibri"/>
                <a:sym typeface="Calibri"/>
              </a:rPr>
              <a:t>@San_Ilam</a:t>
            </a:r>
            <a:endParaRPr sz="1800">
              <a:latin typeface="Calibri"/>
              <a:ea typeface="Calibri"/>
              <a:cs typeface="Calibri"/>
              <a:sym typeface="Calibri"/>
            </a:endParaRPr>
          </a:p>
          <a:p>
            <a:pPr indent="0" lvl="0" marL="0" rtl="0" algn="ctr">
              <a:spcBef>
                <a:spcPts val="0"/>
              </a:spcBef>
              <a:spcAft>
                <a:spcPts val="0"/>
              </a:spcAft>
              <a:buNone/>
            </a:pPr>
            <a:r>
              <a:t/>
            </a:r>
            <a:endParaRPr sz="1800">
              <a:latin typeface="Calibri"/>
              <a:ea typeface="Calibri"/>
              <a:cs typeface="Calibri"/>
              <a:sym typeface="Calibri"/>
            </a:endParaRPr>
          </a:p>
          <a:p>
            <a:pPr indent="0" lvl="0" marL="0" rtl="0" algn="ctr">
              <a:spcBef>
                <a:spcPts val="0"/>
              </a:spcBef>
              <a:spcAft>
                <a:spcPts val="0"/>
              </a:spcAft>
              <a:buNone/>
            </a:pPr>
            <a:r>
              <a:rPr lang="de-DE" sz="1800">
                <a:latin typeface="Calibri"/>
                <a:ea typeface="Calibri"/>
                <a:cs typeface="Calibri"/>
                <a:sym typeface="Calibri"/>
              </a:rPr>
              <a:t>Data Steward at </a:t>
            </a:r>
            <a:r>
              <a:rPr lang="de-DE" sz="1800">
                <a:latin typeface="Calibri"/>
                <a:ea typeface="Calibri"/>
                <a:cs typeface="Calibri"/>
                <a:sym typeface="Calibri"/>
              </a:rPr>
              <a:t>Faculty of Electrical Engineering, Mathematics and Computer Science</a:t>
            </a:r>
            <a:r>
              <a:rPr lang="de-DE" sz="1800">
                <a:latin typeface="Calibri"/>
                <a:ea typeface="Calibri"/>
                <a:cs typeface="Calibri"/>
                <a:sym typeface="Calibri"/>
              </a:rPr>
              <a:t>, </a:t>
            </a:r>
            <a:endParaRPr sz="1800">
              <a:latin typeface="Calibri"/>
              <a:ea typeface="Calibri"/>
              <a:cs typeface="Calibri"/>
              <a:sym typeface="Calibri"/>
            </a:endParaRPr>
          </a:p>
          <a:p>
            <a:pPr indent="0" lvl="0" marL="0" rtl="0" algn="ctr">
              <a:spcBef>
                <a:spcPts val="0"/>
              </a:spcBef>
              <a:spcAft>
                <a:spcPts val="0"/>
              </a:spcAft>
              <a:buNone/>
            </a:pPr>
            <a:r>
              <a:rPr lang="de-DE" sz="1800">
                <a:latin typeface="Calibri"/>
                <a:ea typeface="Calibri"/>
                <a:cs typeface="Calibri"/>
                <a:sym typeface="Calibri"/>
              </a:rPr>
              <a:t>TU Delft</a:t>
            </a:r>
            <a:endParaRPr sz="1800">
              <a:latin typeface="Calibri"/>
              <a:ea typeface="Calibri"/>
              <a:cs typeface="Calibri"/>
              <a:sym typeface="Calibri"/>
            </a:endParaRPr>
          </a:p>
        </p:txBody>
      </p:sp>
      <p:pic>
        <p:nvPicPr>
          <p:cNvPr descr="Image result for twitter" id="184" name="Google Shape;184;p32"/>
          <p:cNvPicPr preferRelativeResize="0"/>
          <p:nvPr/>
        </p:nvPicPr>
        <p:blipFill rotWithShape="1">
          <a:blip r:embed="rId6">
            <a:alphaModFix/>
          </a:blip>
          <a:srcRect b="0" l="0" r="0" t="0"/>
          <a:stretch/>
        </p:blipFill>
        <p:spPr>
          <a:xfrm>
            <a:off x="2905888" y="4731800"/>
            <a:ext cx="286824" cy="269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0"/>
          <p:cNvSpPr txBox="1"/>
          <p:nvPr>
            <p:ph type="title"/>
          </p:nvPr>
        </p:nvSpPr>
        <p:spPr>
          <a:xfrm>
            <a:off x="1093076" y="0"/>
            <a:ext cx="7422300" cy="801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de-DE" sz="3000"/>
              <a:t>RDA Discipline-specific Guidance for DMPs WG</a:t>
            </a:r>
            <a:endParaRPr sz="3000"/>
          </a:p>
        </p:txBody>
      </p:sp>
      <p:sp>
        <p:nvSpPr>
          <p:cNvPr id="363" name="Google Shape;363;p50"/>
          <p:cNvSpPr txBox="1"/>
          <p:nvPr>
            <p:ph idx="1" type="body"/>
          </p:nvPr>
        </p:nvSpPr>
        <p:spPr>
          <a:xfrm>
            <a:off x="628650" y="659523"/>
            <a:ext cx="7886700" cy="5087100"/>
          </a:xfrm>
          <a:prstGeom prst="rect">
            <a:avLst/>
          </a:prstGeom>
        </p:spPr>
        <p:txBody>
          <a:bodyPr anchorCtr="0" anchor="t" bIns="45700" lIns="91425" spcFirstLastPara="1" rIns="91425" wrap="square" tIns="45700">
            <a:noAutofit/>
          </a:bodyPr>
          <a:lstStyle/>
          <a:p>
            <a:pPr indent="0" lvl="0" marL="0" rtl="0" algn="l">
              <a:lnSpc>
                <a:spcPct val="100000"/>
              </a:lnSpc>
              <a:spcBef>
                <a:spcPts val="1000"/>
              </a:spcBef>
              <a:spcAft>
                <a:spcPts val="0"/>
              </a:spcAft>
              <a:buNone/>
            </a:pPr>
            <a:r>
              <a:rPr b="1" lang="de-DE" sz="2500"/>
              <a:t>Working Program</a:t>
            </a:r>
            <a:endParaRPr b="1" sz="2500"/>
          </a:p>
          <a:p>
            <a:pPr indent="0" lvl="0" marL="0" rtl="0" algn="l">
              <a:lnSpc>
                <a:spcPct val="100000"/>
              </a:lnSpc>
              <a:spcBef>
                <a:spcPts val="1000"/>
              </a:spcBef>
              <a:spcAft>
                <a:spcPts val="0"/>
              </a:spcAft>
              <a:buNone/>
            </a:pPr>
            <a:r>
              <a:t/>
            </a:r>
            <a:endParaRPr b="1" sz="1000"/>
          </a:p>
          <a:p>
            <a:pPr indent="0" lvl="0" marL="0" rtl="0" algn="l">
              <a:lnSpc>
                <a:spcPct val="100000"/>
              </a:lnSpc>
              <a:spcBef>
                <a:spcPts val="1000"/>
              </a:spcBef>
              <a:spcAft>
                <a:spcPts val="0"/>
              </a:spcAft>
              <a:buNone/>
            </a:pPr>
            <a:r>
              <a:t/>
            </a:r>
            <a:endParaRPr sz="2500"/>
          </a:p>
          <a:p>
            <a:pPr indent="0" lvl="0" marL="0" rtl="0" algn="l">
              <a:lnSpc>
                <a:spcPct val="100000"/>
              </a:lnSpc>
              <a:spcBef>
                <a:spcPts val="1000"/>
              </a:spcBef>
              <a:spcAft>
                <a:spcPts val="0"/>
              </a:spcAft>
              <a:buNone/>
            </a:pPr>
            <a:r>
              <a:t/>
            </a:r>
            <a:endParaRPr sz="2500"/>
          </a:p>
          <a:p>
            <a:pPr indent="0" lvl="0" marL="0" rtl="0" algn="l">
              <a:lnSpc>
                <a:spcPct val="100000"/>
              </a:lnSpc>
              <a:spcBef>
                <a:spcPts val="1000"/>
              </a:spcBef>
              <a:spcAft>
                <a:spcPts val="0"/>
              </a:spcAft>
              <a:buNone/>
            </a:pPr>
            <a:r>
              <a:t/>
            </a:r>
            <a:endParaRPr sz="2500"/>
          </a:p>
          <a:p>
            <a:pPr indent="0" lvl="0" marL="0" rtl="0" algn="l">
              <a:lnSpc>
                <a:spcPct val="100000"/>
              </a:lnSpc>
              <a:spcBef>
                <a:spcPts val="1000"/>
              </a:spcBef>
              <a:spcAft>
                <a:spcPts val="0"/>
              </a:spcAft>
              <a:buNone/>
            </a:pPr>
            <a:r>
              <a:t/>
            </a:r>
            <a:endParaRPr sz="2500"/>
          </a:p>
          <a:p>
            <a:pPr indent="0" lvl="0" marL="0" rtl="0" algn="l">
              <a:lnSpc>
                <a:spcPct val="100000"/>
              </a:lnSpc>
              <a:spcBef>
                <a:spcPts val="1000"/>
              </a:spcBef>
              <a:spcAft>
                <a:spcPts val="0"/>
              </a:spcAft>
              <a:buNone/>
            </a:pPr>
            <a:r>
              <a:t/>
            </a:r>
            <a:endParaRPr sz="1000"/>
          </a:p>
          <a:p>
            <a:pPr indent="0" lvl="0" marL="0" rtl="0" algn="l">
              <a:spcBef>
                <a:spcPts val="1000"/>
              </a:spcBef>
              <a:spcAft>
                <a:spcPts val="0"/>
              </a:spcAft>
              <a:buNone/>
            </a:pPr>
            <a:r>
              <a:rPr lang="de-DE" sz="2500">
                <a:solidFill>
                  <a:srgbClr val="000000"/>
                </a:solidFill>
              </a:rPr>
              <a:t>M1: Identification of What is Already Known, Knowledge Gaps, Overlaps and Additional Use Cases (0-6 months)</a:t>
            </a:r>
            <a:endParaRPr sz="2500">
              <a:solidFill>
                <a:srgbClr val="000000"/>
              </a:solidFill>
            </a:endParaRPr>
          </a:p>
          <a:p>
            <a:pPr indent="0" lvl="0" marL="0" rtl="0" algn="l">
              <a:spcBef>
                <a:spcPts val="1000"/>
              </a:spcBef>
              <a:spcAft>
                <a:spcPts val="0"/>
              </a:spcAft>
              <a:buNone/>
            </a:pPr>
            <a:r>
              <a:rPr lang="de-DE" sz="2500"/>
              <a:t>M2: Discussions with disciplinary experts (6 - 10 months)</a:t>
            </a:r>
            <a:endParaRPr sz="2500"/>
          </a:p>
          <a:p>
            <a:pPr indent="0" lvl="0" marL="0" rtl="0" algn="l">
              <a:spcBef>
                <a:spcPts val="1000"/>
              </a:spcBef>
              <a:spcAft>
                <a:spcPts val="0"/>
              </a:spcAft>
              <a:buNone/>
            </a:pPr>
            <a:r>
              <a:rPr lang="de-DE" sz="2500"/>
              <a:t>M3: Creation of guidance document (10 - 13 months)</a:t>
            </a:r>
            <a:endParaRPr sz="2500"/>
          </a:p>
          <a:p>
            <a:pPr indent="0" lvl="0" marL="0" rtl="0" algn="l">
              <a:spcBef>
                <a:spcPts val="1000"/>
              </a:spcBef>
              <a:spcAft>
                <a:spcPts val="0"/>
              </a:spcAft>
              <a:buNone/>
            </a:pPr>
            <a:r>
              <a:rPr lang="de-DE" sz="2500"/>
              <a:t>M4: Dissemination and adoption of guidance document for test cases (13 - 18 months)</a:t>
            </a:r>
            <a:endParaRPr sz="2500"/>
          </a:p>
          <a:p>
            <a:pPr indent="0" lvl="0" marL="457200" rtl="0" algn="l">
              <a:spcBef>
                <a:spcPts val="1000"/>
              </a:spcBef>
              <a:spcAft>
                <a:spcPts val="0"/>
              </a:spcAft>
              <a:buNone/>
            </a:pPr>
            <a:r>
              <a:t/>
            </a:r>
            <a:endParaRPr sz="2500">
              <a:solidFill>
                <a:srgbClr val="000000"/>
              </a:solidFill>
            </a:endParaRPr>
          </a:p>
          <a:p>
            <a:pPr indent="0" lvl="0" marL="0" rtl="0" algn="l">
              <a:lnSpc>
                <a:spcPct val="100000"/>
              </a:lnSpc>
              <a:spcBef>
                <a:spcPts val="1000"/>
              </a:spcBef>
              <a:spcAft>
                <a:spcPts val="0"/>
              </a:spcAft>
              <a:buNone/>
            </a:pPr>
            <a:r>
              <a:t/>
            </a:r>
            <a:endParaRPr sz="2500"/>
          </a:p>
        </p:txBody>
      </p:sp>
      <p:pic>
        <p:nvPicPr>
          <p:cNvPr id="364" name="Google Shape;364;p50"/>
          <p:cNvPicPr preferRelativeResize="0"/>
          <p:nvPr/>
        </p:nvPicPr>
        <p:blipFill rotWithShape="1">
          <a:blip r:embed="rId3">
            <a:alphaModFix/>
          </a:blip>
          <a:srcRect b="27151" l="0" r="-1061" t="26750"/>
          <a:stretch/>
        </p:blipFill>
        <p:spPr>
          <a:xfrm>
            <a:off x="485775" y="1280675"/>
            <a:ext cx="8258874" cy="2502800"/>
          </a:xfrm>
          <a:prstGeom prst="rect">
            <a:avLst/>
          </a:prstGeom>
          <a:noFill/>
          <a:ln>
            <a:noFill/>
          </a:ln>
        </p:spPr>
      </p:pic>
      <p:sp>
        <p:nvSpPr>
          <p:cNvPr id="365" name="Google Shape;365;p50"/>
          <p:cNvSpPr/>
          <p:nvPr/>
        </p:nvSpPr>
        <p:spPr>
          <a:xfrm>
            <a:off x="628650" y="4441675"/>
            <a:ext cx="5603400" cy="538500"/>
          </a:xfrm>
          <a:prstGeom prst="wedgeRoundRectCallout">
            <a:avLst>
              <a:gd fmla="val -20918" name="adj1"/>
              <a:gd fmla="val 97586" name="adj2"/>
              <a:gd fmla="val 0" name="adj3"/>
            </a:avLst>
          </a:prstGeom>
          <a:solidFill>
            <a:srgbClr val="CFFFCF"/>
          </a:solidFill>
          <a:ln cap="flat" cmpd="sng" w="76200">
            <a:solidFill>
              <a:srgbClr val="00FF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1000"/>
              </a:spcBef>
              <a:spcAft>
                <a:spcPts val="0"/>
              </a:spcAft>
              <a:buNone/>
            </a:pPr>
            <a:r>
              <a:t/>
            </a:r>
            <a:endParaRPr sz="2100">
              <a:solidFill>
                <a:schemeClr val="dk1"/>
              </a:solidFill>
              <a:latin typeface="Calibri"/>
              <a:ea typeface="Calibri"/>
              <a:cs typeface="Calibri"/>
              <a:sym typeface="Calibri"/>
            </a:endParaRPr>
          </a:p>
          <a:p>
            <a:pPr indent="0" lvl="0" marL="0" rtl="0" algn="l">
              <a:spcBef>
                <a:spcPts val="1000"/>
              </a:spcBef>
              <a:spcAft>
                <a:spcPts val="0"/>
              </a:spcAft>
              <a:buNone/>
            </a:pPr>
            <a:r>
              <a:rPr lang="de-DE" sz="2100">
                <a:solidFill>
                  <a:schemeClr val="dk1"/>
                </a:solidFill>
                <a:latin typeface="Calibri"/>
                <a:ea typeface="Calibri"/>
                <a:cs typeface="Calibri"/>
                <a:sym typeface="Calibri"/>
              </a:rPr>
              <a:t>Development of the discipline specific guidelines</a:t>
            </a:r>
            <a:endParaRPr sz="2100">
              <a:solidFill>
                <a:schemeClr val="dk1"/>
              </a:solidFill>
              <a:latin typeface="Calibri"/>
              <a:ea typeface="Calibri"/>
              <a:cs typeface="Calibri"/>
              <a:sym typeface="Calibri"/>
            </a:endParaRPr>
          </a:p>
          <a:p>
            <a:pPr indent="0" lvl="0" marL="0" rtl="0" algn="l">
              <a:spcBef>
                <a:spcPts val="1000"/>
              </a:spcBef>
              <a:spcAft>
                <a:spcPts val="0"/>
              </a:spcAft>
              <a:buNone/>
            </a:pPr>
            <a:r>
              <a:t/>
            </a:r>
            <a:endParaRPr sz="21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1"/>
          <p:cNvSpPr txBox="1"/>
          <p:nvPr>
            <p:ph type="title"/>
          </p:nvPr>
        </p:nvSpPr>
        <p:spPr>
          <a:xfrm>
            <a:off x="1093076" y="0"/>
            <a:ext cx="7422300" cy="801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de-DE" sz="3000"/>
              <a:t>RDA Discipline-specific Guidance for DMPs WG</a:t>
            </a:r>
            <a:endParaRPr sz="3000"/>
          </a:p>
        </p:txBody>
      </p:sp>
      <p:sp>
        <p:nvSpPr>
          <p:cNvPr id="372" name="Google Shape;372;p51"/>
          <p:cNvSpPr txBox="1"/>
          <p:nvPr>
            <p:ph idx="1" type="body"/>
          </p:nvPr>
        </p:nvSpPr>
        <p:spPr>
          <a:xfrm>
            <a:off x="628650" y="659523"/>
            <a:ext cx="7886700" cy="5087100"/>
          </a:xfrm>
          <a:prstGeom prst="rect">
            <a:avLst/>
          </a:prstGeom>
        </p:spPr>
        <p:txBody>
          <a:bodyPr anchorCtr="0" anchor="t" bIns="45700" lIns="91425" spcFirstLastPara="1" rIns="91425" wrap="square" tIns="45700">
            <a:noAutofit/>
          </a:bodyPr>
          <a:lstStyle/>
          <a:p>
            <a:pPr indent="0" lvl="0" marL="0" rtl="0" algn="l">
              <a:lnSpc>
                <a:spcPct val="100000"/>
              </a:lnSpc>
              <a:spcBef>
                <a:spcPts val="1000"/>
              </a:spcBef>
              <a:spcAft>
                <a:spcPts val="0"/>
              </a:spcAft>
              <a:buNone/>
            </a:pPr>
            <a:r>
              <a:rPr b="1" lang="de-DE" sz="2500"/>
              <a:t>Working Program</a:t>
            </a:r>
            <a:endParaRPr b="1" sz="2500"/>
          </a:p>
          <a:p>
            <a:pPr indent="0" lvl="0" marL="0" rtl="0" algn="l">
              <a:lnSpc>
                <a:spcPct val="100000"/>
              </a:lnSpc>
              <a:spcBef>
                <a:spcPts val="1000"/>
              </a:spcBef>
              <a:spcAft>
                <a:spcPts val="0"/>
              </a:spcAft>
              <a:buNone/>
            </a:pPr>
            <a:r>
              <a:t/>
            </a:r>
            <a:endParaRPr b="1" sz="1000"/>
          </a:p>
          <a:p>
            <a:pPr indent="0" lvl="0" marL="0" rtl="0" algn="l">
              <a:lnSpc>
                <a:spcPct val="100000"/>
              </a:lnSpc>
              <a:spcBef>
                <a:spcPts val="1000"/>
              </a:spcBef>
              <a:spcAft>
                <a:spcPts val="0"/>
              </a:spcAft>
              <a:buNone/>
            </a:pPr>
            <a:r>
              <a:t/>
            </a:r>
            <a:endParaRPr sz="2500"/>
          </a:p>
          <a:p>
            <a:pPr indent="0" lvl="0" marL="0" rtl="0" algn="l">
              <a:lnSpc>
                <a:spcPct val="100000"/>
              </a:lnSpc>
              <a:spcBef>
                <a:spcPts val="1000"/>
              </a:spcBef>
              <a:spcAft>
                <a:spcPts val="0"/>
              </a:spcAft>
              <a:buNone/>
            </a:pPr>
            <a:r>
              <a:t/>
            </a:r>
            <a:endParaRPr sz="2500"/>
          </a:p>
          <a:p>
            <a:pPr indent="0" lvl="0" marL="0" rtl="0" algn="l">
              <a:lnSpc>
                <a:spcPct val="100000"/>
              </a:lnSpc>
              <a:spcBef>
                <a:spcPts val="1000"/>
              </a:spcBef>
              <a:spcAft>
                <a:spcPts val="0"/>
              </a:spcAft>
              <a:buNone/>
            </a:pPr>
            <a:r>
              <a:t/>
            </a:r>
            <a:endParaRPr sz="2500"/>
          </a:p>
          <a:p>
            <a:pPr indent="0" lvl="0" marL="0" rtl="0" algn="l">
              <a:lnSpc>
                <a:spcPct val="100000"/>
              </a:lnSpc>
              <a:spcBef>
                <a:spcPts val="1000"/>
              </a:spcBef>
              <a:spcAft>
                <a:spcPts val="0"/>
              </a:spcAft>
              <a:buNone/>
            </a:pPr>
            <a:r>
              <a:t/>
            </a:r>
            <a:endParaRPr sz="2500"/>
          </a:p>
          <a:p>
            <a:pPr indent="0" lvl="0" marL="0" rtl="0" algn="l">
              <a:lnSpc>
                <a:spcPct val="100000"/>
              </a:lnSpc>
              <a:spcBef>
                <a:spcPts val="1000"/>
              </a:spcBef>
              <a:spcAft>
                <a:spcPts val="0"/>
              </a:spcAft>
              <a:buNone/>
            </a:pPr>
            <a:r>
              <a:t/>
            </a:r>
            <a:endParaRPr sz="1000"/>
          </a:p>
          <a:p>
            <a:pPr indent="0" lvl="0" marL="0" rtl="0" algn="l">
              <a:spcBef>
                <a:spcPts val="1000"/>
              </a:spcBef>
              <a:spcAft>
                <a:spcPts val="0"/>
              </a:spcAft>
              <a:buNone/>
            </a:pPr>
            <a:r>
              <a:rPr lang="de-DE" sz="2500">
                <a:solidFill>
                  <a:srgbClr val="000000"/>
                </a:solidFill>
              </a:rPr>
              <a:t>M1: Identification of What is Already Known, Knowledge Gaps, Overlaps and Additional Use Cases (0-6 months)</a:t>
            </a:r>
            <a:endParaRPr sz="2500">
              <a:solidFill>
                <a:srgbClr val="000000"/>
              </a:solidFill>
            </a:endParaRPr>
          </a:p>
          <a:p>
            <a:pPr indent="0" lvl="0" marL="0" rtl="0" algn="l">
              <a:spcBef>
                <a:spcPts val="1000"/>
              </a:spcBef>
              <a:spcAft>
                <a:spcPts val="0"/>
              </a:spcAft>
              <a:buNone/>
            </a:pPr>
            <a:r>
              <a:rPr lang="de-DE" sz="2500"/>
              <a:t>M2: Discussions with disciplinary experts (6 - 10 months)</a:t>
            </a:r>
            <a:endParaRPr sz="2500"/>
          </a:p>
          <a:p>
            <a:pPr indent="0" lvl="0" marL="0" rtl="0" algn="l">
              <a:spcBef>
                <a:spcPts val="1000"/>
              </a:spcBef>
              <a:spcAft>
                <a:spcPts val="0"/>
              </a:spcAft>
              <a:buNone/>
            </a:pPr>
            <a:r>
              <a:rPr lang="de-DE" sz="2500"/>
              <a:t>M3: Creation of guidance document (10 - 13 months)</a:t>
            </a:r>
            <a:endParaRPr sz="2500"/>
          </a:p>
          <a:p>
            <a:pPr indent="0" lvl="0" marL="0" rtl="0" algn="l">
              <a:spcBef>
                <a:spcPts val="1000"/>
              </a:spcBef>
              <a:spcAft>
                <a:spcPts val="0"/>
              </a:spcAft>
              <a:buNone/>
            </a:pPr>
            <a:r>
              <a:rPr lang="de-DE" sz="2500"/>
              <a:t>M4: Dissemination and adoption of guidance document for test cases (13 - 18 months)</a:t>
            </a:r>
            <a:endParaRPr sz="2500"/>
          </a:p>
          <a:p>
            <a:pPr indent="0" lvl="0" marL="457200" rtl="0" algn="l">
              <a:spcBef>
                <a:spcPts val="1000"/>
              </a:spcBef>
              <a:spcAft>
                <a:spcPts val="0"/>
              </a:spcAft>
              <a:buNone/>
            </a:pPr>
            <a:r>
              <a:t/>
            </a:r>
            <a:endParaRPr sz="2500">
              <a:solidFill>
                <a:srgbClr val="000000"/>
              </a:solidFill>
            </a:endParaRPr>
          </a:p>
          <a:p>
            <a:pPr indent="0" lvl="0" marL="0" rtl="0" algn="l">
              <a:lnSpc>
                <a:spcPct val="100000"/>
              </a:lnSpc>
              <a:spcBef>
                <a:spcPts val="1000"/>
              </a:spcBef>
              <a:spcAft>
                <a:spcPts val="0"/>
              </a:spcAft>
              <a:buNone/>
            </a:pPr>
            <a:r>
              <a:t/>
            </a:r>
            <a:endParaRPr sz="2500"/>
          </a:p>
        </p:txBody>
      </p:sp>
      <p:pic>
        <p:nvPicPr>
          <p:cNvPr id="373" name="Google Shape;373;p51"/>
          <p:cNvPicPr preferRelativeResize="0"/>
          <p:nvPr/>
        </p:nvPicPr>
        <p:blipFill rotWithShape="1">
          <a:blip r:embed="rId3">
            <a:alphaModFix/>
          </a:blip>
          <a:srcRect b="27151" l="0" r="-1061" t="26750"/>
          <a:stretch/>
        </p:blipFill>
        <p:spPr>
          <a:xfrm>
            <a:off x="485775" y="1280675"/>
            <a:ext cx="8258874" cy="2502800"/>
          </a:xfrm>
          <a:prstGeom prst="rect">
            <a:avLst/>
          </a:prstGeom>
          <a:noFill/>
          <a:ln>
            <a:noFill/>
          </a:ln>
        </p:spPr>
      </p:pic>
      <p:sp>
        <p:nvSpPr>
          <p:cNvPr id="374" name="Google Shape;374;p51"/>
          <p:cNvSpPr/>
          <p:nvPr/>
        </p:nvSpPr>
        <p:spPr>
          <a:xfrm>
            <a:off x="820950" y="4826225"/>
            <a:ext cx="3885600" cy="577200"/>
          </a:xfrm>
          <a:prstGeom prst="wedgeRoundRectCallout">
            <a:avLst>
              <a:gd fmla="val -20597" name="adj1"/>
              <a:gd fmla="val 106171" name="adj2"/>
              <a:gd fmla="val 0" name="adj3"/>
            </a:avLst>
          </a:prstGeom>
          <a:solidFill>
            <a:srgbClr val="FFD3B5"/>
          </a:solidFill>
          <a:ln cap="flat" cmpd="sng" w="76200">
            <a:solidFill>
              <a:schemeClr val="accent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1000"/>
              </a:spcBef>
              <a:spcAft>
                <a:spcPts val="0"/>
              </a:spcAft>
              <a:buNone/>
            </a:pPr>
            <a:r>
              <a:rPr lang="de-DE" sz="2100">
                <a:solidFill>
                  <a:schemeClr val="dk1"/>
                </a:solidFill>
                <a:latin typeface="Calibri"/>
                <a:ea typeface="Calibri"/>
                <a:cs typeface="Calibri"/>
                <a:sym typeface="Calibri"/>
              </a:rPr>
              <a:t>Sharing guidelines for evaluation </a:t>
            </a:r>
            <a:endParaRPr sz="21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2"/>
          <p:cNvSpPr txBox="1"/>
          <p:nvPr>
            <p:ph type="title"/>
          </p:nvPr>
        </p:nvSpPr>
        <p:spPr>
          <a:xfrm>
            <a:off x="1093076" y="0"/>
            <a:ext cx="7422300" cy="8016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de-DE" sz="3000"/>
              <a:t>How to get </a:t>
            </a:r>
            <a:r>
              <a:rPr lang="de-DE" sz="3000"/>
              <a:t>involved?</a:t>
            </a:r>
            <a:r>
              <a:rPr lang="de-DE" sz="3000"/>
              <a:t> </a:t>
            </a:r>
            <a:endParaRPr sz="3000"/>
          </a:p>
        </p:txBody>
      </p:sp>
      <p:sp>
        <p:nvSpPr>
          <p:cNvPr id="381" name="Google Shape;381;p52"/>
          <p:cNvSpPr txBox="1"/>
          <p:nvPr>
            <p:ph idx="1" type="body"/>
          </p:nvPr>
        </p:nvSpPr>
        <p:spPr>
          <a:xfrm>
            <a:off x="664650" y="1070650"/>
            <a:ext cx="7814700" cy="50871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1200"/>
              </a:spcAft>
              <a:buNone/>
            </a:pPr>
            <a:r>
              <a:rPr lang="de-DE" sz="2400">
                <a:solidFill>
                  <a:srgbClr val="000000"/>
                </a:solidFill>
              </a:rPr>
              <a:t> </a:t>
            </a:r>
            <a:endParaRPr sz="2400">
              <a:solidFill>
                <a:srgbClr val="000000"/>
              </a:solidFill>
            </a:endParaRPr>
          </a:p>
        </p:txBody>
      </p:sp>
      <p:sp>
        <p:nvSpPr>
          <p:cNvPr id="382" name="Google Shape;382;p52"/>
          <p:cNvSpPr txBox="1"/>
          <p:nvPr/>
        </p:nvSpPr>
        <p:spPr>
          <a:xfrm flipH="1">
            <a:off x="775800" y="1478400"/>
            <a:ext cx="7592400" cy="2555100"/>
          </a:xfrm>
          <a:prstGeom prst="rect">
            <a:avLst/>
          </a:prstGeom>
          <a:noFill/>
          <a:ln cap="flat" cmpd="sng" w="76200">
            <a:solidFill>
              <a:srgbClr val="00FF00"/>
            </a:solidFill>
            <a:prstDash val="solid"/>
            <a:round/>
            <a:headEnd len="sm" w="sm" type="none"/>
            <a:tailEnd len="sm" w="sm" type="none"/>
          </a:ln>
        </p:spPr>
        <p:txBody>
          <a:bodyPr anchorCtr="0" anchor="t" bIns="91425" lIns="91425" spcFirstLastPara="1" rIns="91425" wrap="square" tIns="91425">
            <a:spAutoFit/>
          </a:bodyPr>
          <a:lstStyle/>
          <a:p>
            <a:pPr indent="-368300" lvl="0" marL="457200" rtl="0" algn="l">
              <a:spcBef>
                <a:spcPts val="1000"/>
              </a:spcBef>
              <a:spcAft>
                <a:spcPts val="0"/>
              </a:spcAft>
              <a:buClr>
                <a:schemeClr val="dk1"/>
              </a:buClr>
              <a:buSzPts val="2200"/>
              <a:buFont typeface="Calibri"/>
              <a:buChar char="●"/>
            </a:pPr>
            <a:r>
              <a:rPr lang="de-DE" sz="2200">
                <a:solidFill>
                  <a:schemeClr val="dk1"/>
                </a:solidFill>
                <a:latin typeface="Calibri"/>
                <a:ea typeface="Calibri"/>
                <a:cs typeface="Calibri"/>
                <a:sym typeface="Calibri"/>
              </a:rPr>
              <a:t>Become a member of the RDA @ </a:t>
            </a:r>
            <a:r>
              <a:rPr lang="de-DE" sz="2200" u="sng">
                <a:solidFill>
                  <a:schemeClr val="hlink"/>
                </a:solidFill>
                <a:latin typeface="Calibri"/>
                <a:ea typeface="Calibri"/>
                <a:cs typeface="Calibri"/>
                <a:sym typeface="Calibri"/>
                <a:hlinkClick r:id="rId3"/>
              </a:rPr>
              <a:t>https://www.rd-alliance.org/</a:t>
            </a:r>
            <a:r>
              <a:rPr lang="de-DE"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Char char="●"/>
            </a:pPr>
            <a:r>
              <a:rPr lang="de-DE" sz="2200">
                <a:solidFill>
                  <a:schemeClr val="dk1"/>
                </a:solidFill>
                <a:latin typeface="Calibri"/>
                <a:ea typeface="Calibri"/>
                <a:cs typeface="Calibri"/>
                <a:sym typeface="Calibri"/>
              </a:rPr>
              <a:t>There are currently 93 Working Groups and Interest Groups</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Char char="●"/>
            </a:pPr>
            <a:r>
              <a:rPr lang="de-DE" sz="2200">
                <a:solidFill>
                  <a:schemeClr val="dk1"/>
                </a:solidFill>
                <a:latin typeface="Calibri"/>
                <a:ea typeface="Calibri"/>
                <a:cs typeface="Calibri"/>
                <a:sym typeface="Calibri"/>
              </a:rPr>
              <a:t>You can read more about our Discipline-specific Guidance for Data Management Plan WG and join us @ </a:t>
            </a:r>
            <a:r>
              <a:rPr lang="de-DE" sz="2200" u="sng">
                <a:solidFill>
                  <a:schemeClr val="hlink"/>
                </a:solidFill>
                <a:latin typeface="Calibri"/>
                <a:ea typeface="Calibri"/>
                <a:cs typeface="Calibri"/>
                <a:sym typeface="Calibri"/>
                <a:hlinkClick r:id="rId4"/>
              </a:rPr>
              <a:t>https://www.rd-alliance.org/groups/discipline-specific-guidance-data-management-plans-wg</a:t>
            </a:r>
            <a:r>
              <a:rPr lang="de-DE"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3"/>
          <p:cNvSpPr txBox="1"/>
          <p:nvPr>
            <p:ph type="title"/>
          </p:nvPr>
        </p:nvSpPr>
        <p:spPr>
          <a:xfrm>
            <a:off x="1093076" y="0"/>
            <a:ext cx="7422300" cy="8016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de-DE" sz="3000"/>
              <a:t>Questions?</a:t>
            </a:r>
            <a:endParaRPr sz="3000"/>
          </a:p>
        </p:txBody>
      </p:sp>
      <p:pic>
        <p:nvPicPr>
          <p:cNvPr id="389" name="Google Shape;389;p53"/>
          <p:cNvPicPr preferRelativeResize="0"/>
          <p:nvPr/>
        </p:nvPicPr>
        <p:blipFill>
          <a:blip r:embed="rId3">
            <a:alphaModFix/>
          </a:blip>
          <a:stretch>
            <a:fillRect/>
          </a:stretch>
        </p:blipFill>
        <p:spPr>
          <a:xfrm>
            <a:off x="152400" y="954000"/>
            <a:ext cx="8839200" cy="48615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3"/>
          <p:cNvSpPr txBox="1"/>
          <p:nvPr>
            <p:ph type="title"/>
          </p:nvPr>
        </p:nvSpPr>
        <p:spPr>
          <a:xfrm>
            <a:off x="1093076" y="0"/>
            <a:ext cx="7422300" cy="8016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de-DE"/>
              <a:t>What do we do as Data Stewards?</a:t>
            </a:r>
            <a:endParaRPr/>
          </a:p>
        </p:txBody>
      </p:sp>
      <p:grpSp>
        <p:nvGrpSpPr>
          <p:cNvPr id="191" name="Google Shape;191;p33"/>
          <p:cNvGrpSpPr/>
          <p:nvPr/>
        </p:nvGrpSpPr>
        <p:grpSpPr>
          <a:xfrm>
            <a:off x="723418" y="1430758"/>
            <a:ext cx="7697160" cy="4480894"/>
            <a:chOff x="1273198" y="868870"/>
            <a:chExt cx="8534383" cy="5518343"/>
          </a:xfrm>
        </p:grpSpPr>
        <p:sp>
          <p:nvSpPr>
            <p:cNvPr id="192" name="Google Shape;192;p33"/>
            <p:cNvSpPr txBox="1"/>
            <p:nvPr/>
          </p:nvSpPr>
          <p:spPr>
            <a:xfrm>
              <a:off x="8393981" y="3941658"/>
              <a:ext cx="1413600" cy="842700"/>
            </a:xfrm>
            <a:prstGeom prst="rect">
              <a:avLst/>
            </a:prstGeom>
            <a:noFill/>
            <a:ln>
              <a:noFill/>
            </a:ln>
          </p:spPr>
          <p:txBody>
            <a:bodyPr anchorCtr="0" anchor="ctr" bIns="58400" lIns="58400" spcFirstLastPara="1" rIns="58400" wrap="square" tIns="58400">
              <a:noAutofit/>
            </a:bodyPr>
            <a:lstStyle/>
            <a:p>
              <a:pPr indent="0" lvl="0" marL="0" marR="0" rtl="0" algn="ctr">
                <a:lnSpc>
                  <a:spcPct val="100000"/>
                </a:lnSpc>
                <a:spcBef>
                  <a:spcPts val="0"/>
                </a:spcBef>
                <a:spcAft>
                  <a:spcPts val="0"/>
                </a:spcAft>
                <a:buClr>
                  <a:srgbClr val="000000"/>
                </a:buClr>
                <a:buSzPts val="1800"/>
                <a:buFont typeface="Arial"/>
                <a:buNone/>
              </a:pPr>
              <a:r>
                <a:rPr i="0" lang="de-DE" u="none" cap="none" strike="noStrike">
                  <a:solidFill>
                    <a:srgbClr val="000000"/>
                  </a:solidFill>
                  <a:latin typeface="Lato"/>
                  <a:ea typeface="Lato"/>
                  <a:cs typeface="Lato"/>
                  <a:sym typeface="Lato"/>
                </a:rPr>
                <a:t>Training</a:t>
              </a:r>
              <a:endParaRPr i="0" u="none" cap="none" strike="noStrike">
                <a:solidFill>
                  <a:srgbClr val="000000"/>
                </a:solidFill>
                <a:latin typeface="Lato"/>
                <a:ea typeface="Lato"/>
                <a:cs typeface="Lato"/>
                <a:sym typeface="Lato"/>
              </a:endParaRPr>
            </a:p>
          </p:txBody>
        </p:sp>
        <p:sp>
          <p:nvSpPr>
            <p:cNvPr id="193" name="Google Shape;193;p33"/>
            <p:cNvSpPr txBox="1"/>
            <p:nvPr/>
          </p:nvSpPr>
          <p:spPr>
            <a:xfrm>
              <a:off x="1273198" y="3931920"/>
              <a:ext cx="1413600" cy="842700"/>
            </a:xfrm>
            <a:prstGeom prst="rect">
              <a:avLst/>
            </a:prstGeom>
            <a:noFill/>
            <a:ln>
              <a:noFill/>
            </a:ln>
          </p:spPr>
          <p:txBody>
            <a:bodyPr anchorCtr="0" anchor="ctr" bIns="58400" lIns="58400" spcFirstLastPara="1" rIns="58400" wrap="square" tIns="58400">
              <a:noAutofit/>
            </a:bodyPr>
            <a:lstStyle/>
            <a:p>
              <a:pPr indent="0" lvl="0" marL="0" marR="0" rtl="0" algn="ctr">
                <a:lnSpc>
                  <a:spcPct val="100000"/>
                </a:lnSpc>
                <a:spcBef>
                  <a:spcPts val="0"/>
                </a:spcBef>
                <a:spcAft>
                  <a:spcPts val="0"/>
                </a:spcAft>
                <a:buClr>
                  <a:srgbClr val="000000"/>
                </a:buClr>
                <a:buSzPts val="1800"/>
                <a:buFont typeface="Arial"/>
                <a:buNone/>
              </a:pPr>
              <a:r>
                <a:rPr i="0" lang="de-DE" u="none" cap="none" strike="noStrike">
                  <a:solidFill>
                    <a:srgbClr val="000000"/>
                  </a:solidFill>
                  <a:latin typeface="Lato"/>
                  <a:ea typeface="Lato"/>
                  <a:cs typeface="Lato"/>
                  <a:sym typeface="Lato"/>
                </a:rPr>
                <a:t>Advice</a:t>
              </a:r>
              <a:endParaRPr i="0" u="none" cap="none" strike="noStrike">
                <a:solidFill>
                  <a:srgbClr val="000000"/>
                </a:solidFill>
                <a:latin typeface="Lato"/>
                <a:ea typeface="Lato"/>
                <a:cs typeface="Lato"/>
                <a:sym typeface="Lato"/>
              </a:endParaRPr>
            </a:p>
          </p:txBody>
        </p:sp>
        <p:sp>
          <p:nvSpPr>
            <p:cNvPr id="194" name="Google Shape;194;p33"/>
            <p:cNvSpPr/>
            <p:nvPr/>
          </p:nvSpPr>
          <p:spPr>
            <a:xfrm>
              <a:off x="1632099" y="868872"/>
              <a:ext cx="1667100" cy="1617300"/>
            </a:xfrm>
            <a:prstGeom prst="wedgeRoundRectCallout">
              <a:avLst>
                <a:gd fmla="val -35646" name="adj1"/>
                <a:gd fmla="val 88097" name="adj2"/>
                <a:gd fmla="val 0" name="adj3"/>
              </a:avLst>
            </a:prstGeom>
            <a:solidFill>
              <a:srgbClr val="00A6D6"/>
            </a:solidFill>
            <a:ln cap="flat" cmpd="sng" w="9525">
              <a:solidFill>
                <a:srgbClr val="595959"/>
              </a:solidFill>
              <a:prstDash val="solid"/>
              <a:round/>
              <a:headEnd len="sm" w="sm" type="none"/>
              <a:tailEnd len="sm" w="sm" type="none"/>
            </a:ln>
          </p:spPr>
          <p:txBody>
            <a:bodyPr anchorCtr="0" anchor="ctr" bIns="58400" lIns="58400" spcFirstLastPara="1" rIns="58400" wrap="square" tIns="58400">
              <a:noAutofit/>
            </a:bodyPr>
            <a:lstStyle/>
            <a:p>
              <a:pPr indent="0" lvl="0" marL="0" marR="0" rtl="0" algn="ctr">
                <a:lnSpc>
                  <a:spcPct val="115000"/>
                </a:lnSpc>
                <a:spcBef>
                  <a:spcPts val="0"/>
                </a:spcBef>
                <a:spcAft>
                  <a:spcPts val="0"/>
                </a:spcAft>
                <a:buClr>
                  <a:srgbClr val="000000"/>
                </a:buClr>
                <a:buSzPts val="1800"/>
                <a:buFont typeface="Arial"/>
                <a:buNone/>
              </a:pPr>
              <a:r>
                <a:rPr b="0" i="0" lang="de-DE" sz="1600" u="none" cap="none" strike="noStrike">
                  <a:solidFill>
                    <a:srgbClr val="FFFFFF"/>
                  </a:solidFill>
                  <a:latin typeface="Calibri"/>
                  <a:ea typeface="Calibri"/>
                  <a:cs typeface="Calibri"/>
                  <a:sym typeface="Calibri"/>
                </a:rPr>
                <a:t>Secure data storage, data sharing, citation</a:t>
              </a:r>
              <a:endParaRPr b="0" i="0" sz="1600" u="none" cap="none" strike="noStrike">
                <a:solidFill>
                  <a:srgbClr val="FFFFFF"/>
                </a:solidFill>
                <a:latin typeface="Calibri"/>
                <a:ea typeface="Calibri"/>
                <a:cs typeface="Calibri"/>
                <a:sym typeface="Calibri"/>
              </a:endParaRPr>
            </a:p>
          </p:txBody>
        </p:sp>
        <p:sp>
          <p:nvSpPr>
            <p:cNvPr id="195" name="Google Shape;195;p33"/>
            <p:cNvSpPr txBox="1"/>
            <p:nvPr/>
          </p:nvSpPr>
          <p:spPr>
            <a:xfrm>
              <a:off x="7302762" y="3941903"/>
              <a:ext cx="1413600" cy="842700"/>
            </a:xfrm>
            <a:prstGeom prst="rect">
              <a:avLst/>
            </a:prstGeom>
            <a:noFill/>
            <a:ln>
              <a:noFill/>
            </a:ln>
          </p:spPr>
          <p:txBody>
            <a:bodyPr anchorCtr="0" anchor="ctr" bIns="58400" lIns="58400" spcFirstLastPara="1" rIns="58400" wrap="square" tIns="58400">
              <a:noAutofit/>
            </a:bodyPr>
            <a:lstStyle/>
            <a:p>
              <a:pPr indent="0" lvl="0" marL="0" marR="0" rtl="0" algn="ctr">
                <a:lnSpc>
                  <a:spcPct val="100000"/>
                </a:lnSpc>
                <a:spcBef>
                  <a:spcPts val="0"/>
                </a:spcBef>
                <a:spcAft>
                  <a:spcPts val="0"/>
                </a:spcAft>
                <a:buClr>
                  <a:srgbClr val="000000"/>
                </a:buClr>
                <a:buSzPts val="1800"/>
                <a:buFont typeface="Arial"/>
                <a:buNone/>
              </a:pPr>
              <a:r>
                <a:rPr i="0" lang="de-DE" u="none" cap="none" strike="noStrike">
                  <a:solidFill>
                    <a:srgbClr val="000000"/>
                  </a:solidFill>
                  <a:latin typeface="Lato"/>
                  <a:ea typeface="Lato"/>
                  <a:cs typeface="Lato"/>
                  <a:sym typeface="Lato"/>
                </a:rPr>
                <a:t>Tools</a:t>
              </a:r>
              <a:endParaRPr i="0" u="none" cap="none" strike="noStrike">
                <a:solidFill>
                  <a:srgbClr val="000000"/>
                </a:solidFill>
                <a:latin typeface="Lato"/>
                <a:ea typeface="Lato"/>
                <a:cs typeface="Lato"/>
                <a:sym typeface="Lato"/>
              </a:endParaRPr>
            </a:p>
          </p:txBody>
        </p:sp>
        <p:sp>
          <p:nvSpPr>
            <p:cNvPr id="196" name="Google Shape;196;p33"/>
            <p:cNvSpPr txBox="1"/>
            <p:nvPr/>
          </p:nvSpPr>
          <p:spPr>
            <a:xfrm>
              <a:off x="4935040" y="3941686"/>
              <a:ext cx="1413600" cy="842700"/>
            </a:xfrm>
            <a:prstGeom prst="rect">
              <a:avLst/>
            </a:prstGeom>
            <a:noFill/>
            <a:ln>
              <a:noFill/>
            </a:ln>
          </p:spPr>
          <p:txBody>
            <a:bodyPr anchorCtr="0" anchor="ctr" bIns="58400" lIns="58400" spcFirstLastPara="1" rIns="58400" wrap="square" tIns="58400">
              <a:noAutofit/>
            </a:bodyPr>
            <a:lstStyle/>
            <a:p>
              <a:pPr indent="0" lvl="0" marL="0" marR="0" rtl="0" algn="ctr">
                <a:lnSpc>
                  <a:spcPct val="100000"/>
                </a:lnSpc>
                <a:spcBef>
                  <a:spcPts val="0"/>
                </a:spcBef>
                <a:spcAft>
                  <a:spcPts val="0"/>
                </a:spcAft>
                <a:buClr>
                  <a:srgbClr val="000000"/>
                </a:buClr>
                <a:buSzPts val="1800"/>
                <a:buFont typeface="Arial"/>
                <a:buNone/>
              </a:pPr>
              <a:r>
                <a:rPr i="0" lang="de-DE" u="none" cap="none" strike="noStrike">
                  <a:solidFill>
                    <a:srgbClr val="000000"/>
                  </a:solidFill>
                  <a:latin typeface="Lato"/>
                  <a:ea typeface="Lato"/>
                  <a:cs typeface="Lato"/>
                  <a:sym typeface="Lato"/>
                </a:rPr>
                <a:t>Compliance</a:t>
              </a:r>
              <a:endParaRPr i="0" u="none" cap="none" strike="noStrike">
                <a:solidFill>
                  <a:srgbClr val="000000"/>
                </a:solidFill>
                <a:latin typeface="Lato"/>
                <a:ea typeface="Lato"/>
                <a:cs typeface="Lato"/>
                <a:sym typeface="Lato"/>
              </a:endParaRPr>
            </a:p>
          </p:txBody>
        </p:sp>
        <p:pic>
          <p:nvPicPr>
            <p:cNvPr id="197" name="Google Shape;197;p33"/>
            <p:cNvPicPr preferRelativeResize="0"/>
            <p:nvPr/>
          </p:nvPicPr>
          <p:blipFill rotWithShape="1">
            <a:blip r:embed="rId3">
              <a:alphaModFix/>
            </a:blip>
            <a:srcRect b="0" l="0" r="0" t="0"/>
            <a:stretch/>
          </p:blipFill>
          <p:spPr>
            <a:xfrm>
              <a:off x="7513762" y="3243635"/>
              <a:ext cx="1050602" cy="642230"/>
            </a:xfrm>
            <a:prstGeom prst="rect">
              <a:avLst/>
            </a:prstGeom>
            <a:noFill/>
            <a:ln>
              <a:noFill/>
            </a:ln>
          </p:spPr>
        </p:pic>
        <p:sp>
          <p:nvSpPr>
            <p:cNvPr id="198" name="Google Shape;198;p33"/>
            <p:cNvSpPr txBox="1"/>
            <p:nvPr/>
          </p:nvSpPr>
          <p:spPr>
            <a:xfrm>
              <a:off x="6170228" y="3931920"/>
              <a:ext cx="1413900" cy="842700"/>
            </a:xfrm>
            <a:prstGeom prst="rect">
              <a:avLst/>
            </a:prstGeom>
            <a:noFill/>
            <a:ln>
              <a:noFill/>
            </a:ln>
          </p:spPr>
          <p:txBody>
            <a:bodyPr anchorCtr="0" anchor="ctr" bIns="58400" lIns="58400" spcFirstLastPara="1" rIns="58400" wrap="square" tIns="58400">
              <a:noAutofit/>
            </a:bodyPr>
            <a:lstStyle/>
            <a:p>
              <a:pPr indent="0" lvl="0" marL="0" marR="0" rtl="0" algn="ctr">
                <a:lnSpc>
                  <a:spcPct val="100000"/>
                </a:lnSpc>
                <a:spcBef>
                  <a:spcPts val="0"/>
                </a:spcBef>
                <a:spcAft>
                  <a:spcPts val="0"/>
                </a:spcAft>
                <a:buClr>
                  <a:srgbClr val="000000"/>
                </a:buClr>
                <a:buSzPts val="1800"/>
                <a:buFont typeface="Arial"/>
                <a:buNone/>
              </a:pPr>
              <a:r>
                <a:rPr i="0" lang="de-DE" u="none" cap="none" strike="noStrike">
                  <a:solidFill>
                    <a:srgbClr val="000000"/>
                  </a:solidFill>
                  <a:latin typeface="Lato"/>
                  <a:ea typeface="Lato"/>
                  <a:cs typeface="Lato"/>
                  <a:sym typeface="Lato"/>
                </a:rPr>
                <a:t>Data</a:t>
              </a:r>
              <a:endParaRPr i="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i="0" lang="de-DE" u="none" cap="none" strike="noStrike">
                  <a:solidFill>
                    <a:srgbClr val="000000"/>
                  </a:solidFill>
                  <a:latin typeface="Lato"/>
                  <a:ea typeface="Lato"/>
                  <a:cs typeface="Lato"/>
                  <a:sym typeface="Lato"/>
                </a:rPr>
                <a:t>Mana</a:t>
              </a:r>
              <a:r>
                <a:rPr lang="de-DE">
                  <a:latin typeface="Lato"/>
                  <a:ea typeface="Lato"/>
                  <a:cs typeface="Lato"/>
                  <a:sym typeface="Lato"/>
                </a:rPr>
                <a:t>gement</a:t>
              </a:r>
              <a:endParaRPr>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i="0" lang="de-DE" u="none" cap="none" strike="noStrike">
                  <a:solidFill>
                    <a:srgbClr val="000000"/>
                  </a:solidFill>
                  <a:latin typeface="Lato"/>
                  <a:ea typeface="Lato"/>
                  <a:cs typeface="Lato"/>
                  <a:sym typeface="Lato"/>
                </a:rPr>
                <a:t>Plans</a:t>
              </a:r>
              <a:endParaRPr i="0" u="none" cap="none" strike="noStrike">
                <a:solidFill>
                  <a:srgbClr val="000000"/>
                </a:solidFill>
                <a:latin typeface="Lato"/>
                <a:ea typeface="Lato"/>
                <a:cs typeface="Lato"/>
                <a:sym typeface="Lato"/>
              </a:endParaRPr>
            </a:p>
          </p:txBody>
        </p:sp>
        <p:pic>
          <p:nvPicPr>
            <p:cNvPr id="199" name="Google Shape;199;p33"/>
            <p:cNvPicPr preferRelativeResize="0"/>
            <p:nvPr/>
          </p:nvPicPr>
          <p:blipFill rotWithShape="1">
            <a:blip r:embed="rId4">
              <a:alphaModFix/>
            </a:blip>
            <a:srcRect b="0" l="0" r="0" t="9395"/>
            <a:stretch/>
          </p:blipFill>
          <p:spPr>
            <a:xfrm>
              <a:off x="5131514" y="3115483"/>
              <a:ext cx="1014431" cy="900500"/>
            </a:xfrm>
            <a:prstGeom prst="rect">
              <a:avLst/>
            </a:prstGeom>
            <a:noFill/>
            <a:ln>
              <a:noFill/>
            </a:ln>
          </p:spPr>
        </p:pic>
        <p:pic>
          <p:nvPicPr>
            <p:cNvPr id="200" name="Google Shape;200;p33"/>
            <p:cNvPicPr preferRelativeResize="0"/>
            <p:nvPr/>
          </p:nvPicPr>
          <p:blipFill rotWithShape="1">
            <a:blip r:embed="rId5">
              <a:alphaModFix/>
            </a:blip>
            <a:srcRect b="0" l="0" r="0" t="0"/>
            <a:stretch/>
          </p:blipFill>
          <p:spPr>
            <a:xfrm>
              <a:off x="6534578" y="3151292"/>
              <a:ext cx="634807" cy="796775"/>
            </a:xfrm>
            <a:prstGeom prst="rect">
              <a:avLst/>
            </a:prstGeom>
            <a:noFill/>
            <a:ln>
              <a:noFill/>
            </a:ln>
          </p:spPr>
        </p:pic>
        <p:pic>
          <p:nvPicPr>
            <p:cNvPr id="201" name="Google Shape;201;p33"/>
            <p:cNvPicPr preferRelativeResize="0"/>
            <p:nvPr/>
          </p:nvPicPr>
          <p:blipFill rotWithShape="1">
            <a:blip r:embed="rId6">
              <a:alphaModFix/>
            </a:blip>
            <a:srcRect b="0" l="0" r="0" t="0"/>
            <a:stretch/>
          </p:blipFill>
          <p:spPr>
            <a:xfrm>
              <a:off x="8908741" y="3186212"/>
              <a:ext cx="634814" cy="726930"/>
            </a:xfrm>
            <a:prstGeom prst="rect">
              <a:avLst/>
            </a:prstGeom>
            <a:noFill/>
            <a:ln>
              <a:noFill/>
            </a:ln>
          </p:spPr>
        </p:pic>
        <p:sp>
          <p:nvSpPr>
            <p:cNvPr id="202" name="Google Shape;202;p33"/>
            <p:cNvSpPr txBox="1"/>
            <p:nvPr/>
          </p:nvSpPr>
          <p:spPr>
            <a:xfrm>
              <a:off x="3642120" y="3941064"/>
              <a:ext cx="1413600" cy="842700"/>
            </a:xfrm>
            <a:prstGeom prst="rect">
              <a:avLst/>
            </a:prstGeom>
            <a:noFill/>
            <a:ln>
              <a:noFill/>
            </a:ln>
          </p:spPr>
          <p:txBody>
            <a:bodyPr anchorCtr="0" anchor="ctr" bIns="58400" lIns="58400" spcFirstLastPara="1" rIns="58400" wrap="square" tIns="58400">
              <a:noAutofit/>
            </a:bodyPr>
            <a:lstStyle/>
            <a:p>
              <a:pPr indent="0" lvl="0" marL="0" marR="0" rtl="0" algn="ctr">
                <a:lnSpc>
                  <a:spcPct val="100000"/>
                </a:lnSpc>
                <a:spcBef>
                  <a:spcPts val="0"/>
                </a:spcBef>
                <a:spcAft>
                  <a:spcPts val="0"/>
                </a:spcAft>
                <a:buClr>
                  <a:srgbClr val="000000"/>
                </a:buClr>
                <a:buSzPts val="1800"/>
                <a:buFont typeface="Arial"/>
                <a:buNone/>
              </a:pPr>
              <a:r>
                <a:rPr i="0" lang="de-DE" u="none" cap="none" strike="noStrike">
                  <a:solidFill>
                    <a:srgbClr val="000000"/>
                  </a:solidFill>
                  <a:latin typeface="Lato"/>
                  <a:ea typeface="Lato"/>
                  <a:cs typeface="Lato"/>
                  <a:sym typeface="Lato"/>
                </a:rPr>
                <a:t>Costs</a:t>
              </a:r>
              <a:endParaRPr i="0" u="none" cap="none" strike="noStrike">
                <a:solidFill>
                  <a:srgbClr val="000000"/>
                </a:solidFill>
                <a:latin typeface="Lato"/>
                <a:ea typeface="Lato"/>
                <a:cs typeface="Lato"/>
                <a:sym typeface="Lato"/>
              </a:endParaRPr>
            </a:p>
          </p:txBody>
        </p:sp>
        <p:pic>
          <p:nvPicPr>
            <p:cNvPr id="203" name="Google Shape;203;p33"/>
            <p:cNvPicPr preferRelativeResize="0"/>
            <p:nvPr/>
          </p:nvPicPr>
          <p:blipFill rotWithShape="1">
            <a:blip r:embed="rId7">
              <a:alphaModFix/>
            </a:blip>
            <a:srcRect b="0" l="0" r="0" t="0"/>
            <a:stretch/>
          </p:blipFill>
          <p:spPr>
            <a:xfrm>
              <a:off x="3780792" y="3162889"/>
              <a:ext cx="1050603" cy="773573"/>
            </a:xfrm>
            <a:prstGeom prst="rect">
              <a:avLst/>
            </a:prstGeom>
            <a:noFill/>
            <a:ln>
              <a:noFill/>
            </a:ln>
          </p:spPr>
        </p:pic>
        <p:pic>
          <p:nvPicPr>
            <p:cNvPr id="204" name="Google Shape;204;p33"/>
            <p:cNvPicPr preferRelativeResize="0"/>
            <p:nvPr/>
          </p:nvPicPr>
          <p:blipFill rotWithShape="1">
            <a:blip r:embed="rId8">
              <a:alphaModFix/>
            </a:blip>
            <a:srcRect b="0" l="0" r="0" t="0"/>
            <a:stretch/>
          </p:blipFill>
          <p:spPr>
            <a:xfrm>
              <a:off x="1585622" y="3175678"/>
              <a:ext cx="763495" cy="747999"/>
            </a:xfrm>
            <a:prstGeom prst="rect">
              <a:avLst/>
            </a:prstGeom>
            <a:noFill/>
            <a:ln>
              <a:noFill/>
            </a:ln>
          </p:spPr>
        </p:pic>
        <p:sp>
          <p:nvSpPr>
            <p:cNvPr id="205" name="Google Shape;205;p33"/>
            <p:cNvSpPr txBox="1"/>
            <p:nvPr/>
          </p:nvSpPr>
          <p:spPr>
            <a:xfrm>
              <a:off x="2390710" y="3931920"/>
              <a:ext cx="1413600" cy="842700"/>
            </a:xfrm>
            <a:prstGeom prst="rect">
              <a:avLst/>
            </a:prstGeom>
            <a:noFill/>
            <a:ln>
              <a:noFill/>
            </a:ln>
          </p:spPr>
          <p:txBody>
            <a:bodyPr anchorCtr="0" anchor="ctr" bIns="58400" lIns="58400" spcFirstLastPara="1" rIns="58400" wrap="square" tIns="58400">
              <a:noAutofit/>
            </a:bodyPr>
            <a:lstStyle/>
            <a:p>
              <a:pPr indent="0" lvl="0" marL="0" marR="0" rtl="0" algn="ctr">
                <a:lnSpc>
                  <a:spcPct val="100000"/>
                </a:lnSpc>
                <a:spcBef>
                  <a:spcPts val="0"/>
                </a:spcBef>
                <a:spcAft>
                  <a:spcPts val="0"/>
                </a:spcAft>
                <a:buClr>
                  <a:srgbClr val="000000"/>
                </a:buClr>
                <a:buSzPts val="1800"/>
                <a:buFont typeface="Arial"/>
                <a:buNone/>
              </a:pPr>
              <a:r>
                <a:rPr i="0" lang="de-DE" u="none" cap="none" strike="noStrike">
                  <a:solidFill>
                    <a:srgbClr val="000000"/>
                  </a:solidFill>
                  <a:latin typeface="Lato"/>
                  <a:ea typeface="Lato"/>
                  <a:cs typeface="Lato"/>
                  <a:sym typeface="Lato"/>
                </a:rPr>
                <a:t>Archiving</a:t>
              </a:r>
              <a:endParaRPr i="0" u="none" cap="none" strike="noStrike">
                <a:solidFill>
                  <a:srgbClr val="000000"/>
                </a:solidFill>
                <a:latin typeface="Lato"/>
                <a:ea typeface="Lato"/>
                <a:cs typeface="Lato"/>
                <a:sym typeface="Lato"/>
              </a:endParaRPr>
            </a:p>
          </p:txBody>
        </p:sp>
        <p:pic>
          <p:nvPicPr>
            <p:cNvPr id="206" name="Google Shape;206;p33"/>
            <p:cNvPicPr preferRelativeResize="0"/>
            <p:nvPr/>
          </p:nvPicPr>
          <p:blipFill rotWithShape="1">
            <a:blip r:embed="rId9">
              <a:alphaModFix/>
            </a:blip>
            <a:srcRect b="0" l="0" r="0" t="0"/>
            <a:stretch/>
          </p:blipFill>
          <p:spPr>
            <a:xfrm>
              <a:off x="2693493" y="3228575"/>
              <a:ext cx="742923" cy="642209"/>
            </a:xfrm>
            <a:prstGeom prst="rect">
              <a:avLst/>
            </a:prstGeom>
            <a:noFill/>
            <a:ln>
              <a:noFill/>
            </a:ln>
          </p:spPr>
        </p:pic>
        <p:sp>
          <p:nvSpPr>
            <p:cNvPr id="207" name="Google Shape;207;p33"/>
            <p:cNvSpPr/>
            <p:nvPr/>
          </p:nvSpPr>
          <p:spPr>
            <a:xfrm>
              <a:off x="1748183" y="4924940"/>
              <a:ext cx="2275800" cy="1462200"/>
            </a:xfrm>
            <a:prstGeom prst="wedgeRoundRectCallout">
              <a:avLst>
                <a:gd fmla="val -316" name="adj1"/>
                <a:gd fmla="val -74329" name="adj2"/>
                <a:gd fmla="val 0" name="adj3"/>
              </a:avLst>
            </a:prstGeom>
            <a:solidFill>
              <a:srgbClr val="00A6D6"/>
            </a:solidFill>
            <a:ln cap="flat" cmpd="sng" w="9525">
              <a:solidFill>
                <a:srgbClr val="595959"/>
              </a:solidFill>
              <a:prstDash val="solid"/>
              <a:round/>
              <a:headEnd len="sm" w="sm" type="none"/>
              <a:tailEnd len="sm" w="sm" type="none"/>
            </a:ln>
          </p:spPr>
          <p:txBody>
            <a:bodyPr anchorCtr="0" anchor="ctr" bIns="58400" lIns="58400" spcFirstLastPara="1" rIns="58400" wrap="square" tIns="58400">
              <a:noAutofit/>
            </a:bodyPr>
            <a:lstStyle/>
            <a:p>
              <a:pPr indent="0" lvl="0" marL="0" marR="0" rtl="0" algn="ctr">
                <a:lnSpc>
                  <a:spcPct val="115000"/>
                </a:lnSpc>
                <a:spcBef>
                  <a:spcPts val="0"/>
                </a:spcBef>
                <a:spcAft>
                  <a:spcPts val="0"/>
                </a:spcAft>
                <a:buClr>
                  <a:srgbClr val="000000"/>
                </a:buClr>
                <a:buSzPts val="1800"/>
                <a:buFont typeface="Arial"/>
                <a:buNone/>
              </a:pPr>
              <a:r>
                <a:rPr i="0" lang="de-DE" sz="1600" u="none" cap="none" strike="noStrike">
                  <a:solidFill>
                    <a:srgbClr val="FFFFFF"/>
                  </a:solidFill>
                  <a:latin typeface="Lato"/>
                  <a:ea typeface="Lato"/>
                  <a:cs typeface="Lato"/>
                  <a:sym typeface="Lato"/>
                </a:rPr>
                <a:t>4TU.Centre for Research Data or disciplinary repositories</a:t>
              </a:r>
              <a:endParaRPr i="0" sz="1600" u="none" cap="none" strike="noStrike">
                <a:solidFill>
                  <a:srgbClr val="FFFFFF"/>
                </a:solidFill>
                <a:latin typeface="Lato"/>
                <a:ea typeface="Lato"/>
                <a:cs typeface="Lato"/>
                <a:sym typeface="Lato"/>
              </a:endParaRPr>
            </a:p>
          </p:txBody>
        </p:sp>
        <p:sp>
          <p:nvSpPr>
            <p:cNvPr id="208" name="Google Shape;208;p33"/>
            <p:cNvSpPr/>
            <p:nvPr/>
          </p:nvSpPr>
          <p:spPr>
            <a:xfrm>
              <a:off x="4754242" y="5222013"/>
              <a:ext cx="2091000" cy="1165200"/>
            </a:xfrm>
            <a:prstGeom prst="wedgeRoundRectCallout">
              <a:avLst>
                <a:gd fmla="val 3815" name="adj1"/>
                <a:gd fmla="val -101310" name="adj2"/>
                <a:gd fmla="val 0" name="adj3"/>
              </a:avLst>
            </a:prstGeom>
            <a:solidFill>
              <a:srgbClr val="00A6D6"/>
            </a:solidFill>
            <a:ln cap="flat" cmpd="sng" w="9525">
              <a:solidFill>
                <a:srgbClr val="595959"/>
              </a:solidFill>
              <a:prstDash val="solid"/>
              <a:round/>
              <a:headEnd len="sm" w="sm" type="none"/>
              <a:tailEnd len="sm" w="sm" type="none"/>
            </a:ln>
          </p:spPr>
          <p:txBody>
            <a:bodyPr anchorCtr="0" anchor="ctr" bIns="58400" lIns="58400" spcFirstLastPara="1" rIns="58400" wrap="square" tIns="58400">
              <a:noAutofit/>
            </a:bodyPr>
            <a:lstStyle/>
            <a:p>
              <a:pPr indent="0" lvl="0" marL="0" marR="0" rtl="0" algn="ctr">
                <a:lnSpc>
                  <a:spcPct val="115000"/>
                </a:lnSpc>
                <a:spcBef>
                  <a:spcPts val="0"/>
                </a:spcBef>
                <a:spcAft>
                  <a:spcPts val="0"/>
                </a:spcAft>
                <a:buClr>
                  <a:srgbClr val="000000"/>
                </a:buClr>
                <a:buSzPts val="1800"/>
                <a:buFont typeface="Arial"/>
                <a:buNone/>
              </a:pPr>
              <a:r>
                <a:rPr i="0" lang="de-DE" sz="1600" u="none" cap="none" strike="noStrike">
                  <a:solidFill>
                    <a:srgbClr val="FFFFFF"/>
                  </a:solidFill>
                  <a:latin typeface="Lato"/>
                  <a:ea typeface="Lato"/>
                  <a:cs typeface="Lato"/>
                  <a:sym typeface="Lato"/>
                </a:rPr>
                <a:t>With funders'</a:t>
              </a:r>
              <a:r>
                <a:rPr lang="de-DE" sz="1600">
                  <a:solidFill>
                    <a:srgbClr val="FFFFFF"/>
                  </a:solidFill>
                  <a:latin typeface="Lato"/>
                  <a:ea typeface="Lato"/>
                  <a:cs typeface="Lato"/>
                  <a:sym typeface="Lato"/>
                </a:rPr>
                <a:t>, </a:t>
              </a:r>
              <a:r>
                <a:rPr i="0" lang="de-DE" sz="1600" u="none" cap="none" strike="noStrike">
                  <a:solidFill>
                    <a:srgbClr val="FFFFFF"/>
                  </a:solidFill>
                  <a:latin typeface="Lato"/>
                  <a:ea typeface="Lato"/>
                  <a:cs typeface="Lato"/>
                  <a:sym typeface="Lato"/>
                </a:rPr>
                <a:t>journals</a:t>
              </a:r>
              <a:r>
                <a:rPr lang="de-DE" sz="1600">
                  <a:solidFill>
                    <a:srgbClr val="FFFFFF"/>
                  </a:solidFill>
                  <a:latin typeface="Lato"/>
                  <a:ea typeface="Lato"/>
                  <a:cs typeface="Lato"/>
                  <a:sym typeface="Lato"/>
                </a:rPr>
                <a:t>’</a:t>
              </a:r>
              <a:r>
                <a:rPr i="0" lang="de-DE" sz="1600" u="none" cap="none" strike="noStrike">
                  <a:solidFill>
                    <a:srgbClr val="FFFFFF"/>
                  </a:solidFill>
                  <a:latin typeface="Lato"/>
                  <a:ea typeface="Lato"/>
                  <a:cs typeface="Lato"/>
                  <a:sym typeface="Lato"/>
                </a:rPr>
                <a:t>, uni</a:t>
              </a:r>
              <a:r>
                <a:rPr lang="de-DE" sz="1600">
                  <a:solidFill>
                    <a:srgbClr val="FFFFFF"/>
                  </a:solidFill>
                  <a:latin typeface="Lato"/>
                  <a:ea typeface="Lato"/>
                  <a:cs typeface="Lato"/>
                  <a:sym typeface="Lato"/>
                </a:rPr>
                <a:t>versity</a:t>
              </a:r>
              <a:r>
                <a:rPr i="0" lang="de-DE" sz="1600" u="none" cap="none" strike="noStrike">
                  <a:solidFill>
                    <a:srgbClr val="FFFFFF"/>
                  </a:solidFill>
                  <a:latin typeface="Lato"/>
                  <a:ea typeface="Lato"/>
                  <a:cs typeface="Lato"/>
                  <a:sym typeface="Lato"/>
                </a:rPr>
                <a:t> policies</a:t>
              </a:r>
              <a:endParaRPr i="0" sz="1600" u="none" cap="none" strike="noStrike">
                <a:solidFill>
                  <a:srgbClr val="FFFFFF"/>
                </a:solidFill>
                <a:latin typeface="Lato"/>
                <a:ea typeface="Lato"/>
                <a:cs typeface="Lato"/>
                <a:sym typeface="Lato"/>
              </a:endParaRPr>
            </a:p>
          </p:txBody>
        </p:sp>
        <p:sp>
          <p:nvSpPr>
            <p:cNvPr id="209" name="Google Shape;209;p33"/>
            <p:cNvSpPr/>
            <p:nvPr/>
          </p:nvSpPr>
          <p:spPr>
            <a:xfrm>
              <a:off x="7229041" y="5221964"/>
              <a:ext cx="1663200" cy="1158300"/>
            </a:xfrm>
            <a:prstGeom prst="wedgeRoundRectCallout">
              <a:avLst>
                <a:gd fmla="val 3437" name="adj1"/>
                <a:gd fmla="val -103449" name="adj2"/>
                <a:gd fmla="val 0" name="adj3"/>
              </a:avLst>
            </a:prstGeom>
            <a:solidFill>
              <a:srgbClr val="00A6D6"/>
            </a:solidFill>
            <a:ln cap="flat" cmpd="sng" w="9525">
              <a:solidFill>
                <a:srgbClr val="595959"/>
              </a:solidFill>
              <a:prstDash val="solid"/>
              <a:round/>
              <a:headEnd len="sm" w="sm" type="none"/>
              <a:tailEnd len="sm" w="sm" type="none"/>
            </a:ln>
          </p:spPr>
          <p:txBody>
            <a:bodyPr anchorCtr="0" anchor="ctr" bIns="58400" lIns="58400" spcFirstLastPara="1" rIns="58400" wrap="square" tIns="58400">
              <a:noAutofit/>
            </a:bodyPr>
            <a:lstStyle/>
            <a:p>
              <a:pPr indent="0" lvl="0" marL="0" marR="0" rtl="0" algn="ctr">
                <a:lnSpc>
                  <a:spcPct val="100000"/>
                </a:lnSpc>
                <a:spcBef>
                  <a:spcPts val="0"/>
                </a:spcBef>
                <a:spcAft>
                  <a:spcPts val="0"/>
                </a:spcAft>
                <a:buClr>
                  <a:srgbClr val="000000"/>
                </a:buClr>
                <a:buSzPts val="1800"/>
                <a:buFont typeface="Arial"/>
                <a:buNone/>
              </a:pPr>
              <a:r>
                <a:rPr i="0" lang="de-DE" sz="1600" u="none" cap="none" strike="noStrike">
                  <a:solidFill>
                    <a:srgbClr val="FFFFFF"/>
                  </a:solidFill>
                  <a:latin typeface="Lato"/>
                  <a:ea typeface="Lato"/>
                  <a:cs typeface="Lato"/>
                  <a:sym typeface="Lato"/>
                </a:rPr>
                <a:t>For data and software management</a:t>
              </a:r>
              <a:endParaRPr i="0" sz="1600" u="none" cap="none" strike="noStrike">
                <a:solidFill>
                  <a:srgbClr val="FFFFFF"/>
                </a:solidFill>
                <a:latin typeface="Lato"/>
                <a:ea typeface="Lato"/>
                <a:cs typeface="Lato"/>
                <a:sym typeface="Lato"/>
              </a:endParaRPr>
            </a:p>
          </p:txBody>
        </p:sp>
        <p:sp>
          <p:nvSpPr>
            <p:cNvPr id="210" name="Google Shape;210;p33"/>
            <p:cNvSpPr/>
            <p:nvPr/>
          </p:nvSpPr>
          <p:spPr>
            <a:xfrm>
              <a:off x="7945593" y="868874"/>
              <a:ext cx="1667100" cy="1165200"/>
            </a:xfrm>
            <a:prstGeom prst="wedgeRoundRectCallout">
              <a:avLst>
                <a:gd fmla="val 21286" name="adj1"/>
                <a:gd fmla="val 130893" name="adj2"/>
                <a:gd fmla="val 0" name="adj3"/>
              </a:avLst>
            </a:prstGeom>
            <a:solidFill>
              <a:srgbClr val="00A6D6"/>
            </a:solidFill>
            <a:ln cap="flat" cmpd="sng" w="9525">
              <a:solidFill>
                <a:srgbClr val="595959"/>
              </a:solidFill>
              <a:prstDash val="solid"/>
              <a:round/>
              <a:headEnd len="sm" w="sm" type="none"/>
              <a:tailEnd len="sm" w="sm" type="none"/>
            </a:ln>
          </p:spPr>
          <p:txBody>
            <a:bodyPr anchorCtr="0" anchor="ctr" bIns="58400" lIns="58400" spcFirstLastPara="1" rIns="58400" wrap="square" tIns="58400">
              <a:noAutofit/>
            </a:bodyPr>
            <a:lstStyle/>
            <a:p>
              <a:pPr indent="0" lvl="0" marL="0" marR="0" rtl="0" algn="ctr">
                <a:lnSpc>
                  <a:spcPct val="115000"/>
                </a:lnSpc>
                <a:spcBef>
                  <a:spcPts val="0"/>
                </a:spcBef>
                <a:spcAft>
                  <a:spcPts val="0"/>
                </a:spcAft>
                <a:buClr>
                  <a:srgbClr val="000000"/>
                </a:buClr>
                <a:buSzPts val="1800"/>
                <a:buFont typeface="Arial"/>
                <a:buNone/>
              </a:pPr>
              <a:r>
                <a:rPr b="0" i="0" lang="de-DE" sz="1600" u="none" cap="none" strike="noStrike">
                  <a:solidFill>
                    <a:srgbClr val="FFFFFF"/>
                  </a:solidFill>
                  <a:latin typeface="Calibri"/>
                  <a:ea typeface="Calibri"/>
                  <a:cs typeface="Calibri"/>
                  <a:sym typeface="Calibri"/>
                </a:rPr>
                <a:t>Workshops, information sessions</a:t>
              </a:r>
              <a:endParaRPr b="0" i="0" sz="1600" u="none" cap="none" strike="noStrike">
                <a:solidFill>
                  <a:srgbClr val="FFFFFF"/>
                </a:solidFill>
                <a:latin typeface="Calibri"/>
                <a:ea typeface="Calibri"/>
                <a:cs typeface="Calibri"/>
                <a:sym typeface="Calibri"/>
              </a:endParaRPr>
            </a:p>
          </p:txBody>
        </p:sp>
        <p:sp>
          <p:nvSpPr>
            <p:cNvPr id="211" name="Google Shape;211;p33"/>
            <p:cNvSpPr/>
            <p:nvPr/>
          </p:nvSpPr>
          <p:spPr>
            <a:xfrm>
              <a:off x="6164122" y="868870"/>
              <a:ext cx="1306500" cy="1165200"/>
            </a:xfrm>
            <a:prstGeom prst="wedgeRoundRectCallout">
              <a:avLst>
                <a:gd fmla="val 19205" name="adj1"/>
                <a:gd fmla="val 136605" name="adj2"/>
                <a:gd fmla="val 0" name="adj3"/>
              </a:avLst>
            </a:prstGeom>
            <a:solidFill>
              <a:srgbClr val="00A6D6"/>
            </a:solidFill>
            <a:ln cap="flat" cmpd="sng" w="9525">
              <a:solidFill>
                <a:srgbClr val="595959"/>
              </a:solidFill>
              <a:prstDash val="solid"/>
              <a:round/>
              <a:headEnd len="sm" w="sm" type="none"/>
              <a:tailEnd len="sm" w="sm" type="none"/>
            </a:ln>
          </p:spPr>
          <p:txBody>
            <a:bodyPr anchorCtr="0" anchor="ctr" bIns="58400" lIns="58400" spcFirstLastPara="1" rIns="58400" wrap="square" tIns="58400">
              <a:noAutofit/>
            </a:bodyPr>
            <a:lstStyle/>
            <a:p>
              <a:pPr indent="0" lvl="0" marL="0" marR="0" rtl="0" algn="ctr">
                <a:lnSpc>
                  <a:spcPct val="100000"/>
                </a:lnSpc>
                <a:spcBef>
                  <a:spcPts val="0"/>
                </a:spcBef>
                <a:spcAft>
                  <a:spcPts val="0"/>
                </a:spcAft>
                <a:buClr>
                  <a:srgbClr val="000000"/>
                </a:buClr>
                <a:buSzPts val="1800"/>
                <a:buFont typeface="Arial"/>
                <a:buNone/>
              </a:pPr>
              <a:r>
                <a:rPr b="0" i="0" lang="de-DE" sz="1600" u="none" cap="none" strike="noStrike">
                  <a:solidFill>
                    <a:srgbClr val="FFFFFF"/>
                  </a:solidFill>
                  <a:latin typeface="Calibri"/>
                  <a:ea typeface="Calibri"/>
                  <a:cs typeface="Calibri"/>
                  <a:sym typeface="Calibri"/>
                </a:rPr>
                <a:t>Advice and templates</a:t>
              </a:r>
              <a:endParaRPr b="0" i="0" sz="1600" u="none" cap="none" strike="noStrike">
                <a:solidFill>
                  <a:srgbClr val="FFFFFF"/>
                </a:solidFill>
                <a:latin typeface="Calibri"/>
                <a:ea typeface="Calibri"/>
                <a:cs typeface="Calibri"/>
                <a:sym typeface="Calibri"/>
              </a:endParaRPr>
            </a:p>
          </p:txBody>
        </p:sp>
        <p:sp>
          <p:nvSpPr>
            <p:cNvPr id="212" name="Google Shape;212;p33"/>
            <p:cNvSpPr/>
            <p:nvPr/>
          </p:nvSpPr>
          <p:spPr>
            <a:xfrm>
              <a:off x="3526076" y="868870"/>
              <a:ext cx="2246100" cy="1165200"/>
            </a:xfrm>
            <a:prstGeom prst="wedgeRoundRectCallout">
              <a:avLst>
                <a:gd fmla="val -15244" name="adj1"/>
                <a:gd fmla="val 136605" name="adj2"/>
                <a:gd fmla="val 0" name="adj3"/>
              </a:avLst>
            </a:prstGeom>
            <a:solidFill>
              <a:srgbClr val="00A6D6"/>
            </a:solidFill>
            <a:ln cap="flat" cmpd="sng" w="9525">
              <a:solidFill>
                <a:srgbClr val="595959"/>
              </a:solidFill>
              <a:prstDash val="solid"/>
              <a:round/>
              <a:headEnd len="sm" w="sm" type="none"/>
              <a:tailEnd len="sm" w="sm" type="none"/>
            </a:ln>
          </p:spPr>
          <p:txBody>
            <a:bodyPr anchorCtr="0" anchor="ctr" bIns="58400" lIns="58400" spcFirstLastPara="1" rIns="58400" wrap="square" tIns="58400">
              <a:noAutofit/>
            </a:bodyPr>
            <a:lstStyle/>
            <a:p>
              <a:pPr indent="0" lvl="0" marL="0" marR="0" rtl="0" algn="ctr">
                <a:lnSpc>
                  <a:spcPct val="115000"/>
                </a:lnSpc>
                <a:spcBef>
                  <a:spcPts val="0"/>
                </a:spcBef>
                <a:spcAft>
                  <a:spcPts val="0"/>
                </a:spcAft>
                <a:buClr>
                  <a:srgbClr val="000000"/>
                </a:buClr>
                <a:buSzPts val="1800"/>
                <a:buFont typeface="Arial"/>
                <a:buNone/>
              </a:pPr>
              <a:r>
                <a:rPr b="0" i="0" lang="de-DE" sz="1600" u="none" cap="none" strike="noStrike">
                  <a:solidFill>
                    <a:srgbClr val="FFFFFF"/>
                  </a:solidFill>
                  <a:latin typeface="Calibri"/>
                  <a:ea typeface="Calibri"/>
                  <a:cs typeface="Calibri"/>
                  <a:sym typeface="Calibri"/>
                </a:rPr>
                <a:t>For data management in grant proposals</a:t>
              </a:r>
              <a:endParaRPr b="0" i="0" sz="1600" u="none" cap="none" strike="noStrike">
                <a:solidFill>
                  <a:srgbClr val="FFFFFF"/>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4"/>
          <p:cNvSpPr txBox="1"/>
          <p:nvPr>
            <p:ph idx="1" type="body"/>
          </p:nvPr>
        </p:nvSpPr>
        <p:spPr>
          <a:xfrm>
            <a:off x="628650" y="1040523"/>
            <a:ext cx="7886700" cy="50871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de-DE"/>
              <a:t>Please go to: </a:t>
            </a:r>
            <a:r>
              <a:rPr lang="de-DE" u="sng">
                <a:solidFill>
                  <a:schemeClr val="hlink"/>
                </a:solidFill>
                <a:hlinkClick r:id="rId3"/>
              </a:rPr>
              <a:t>https://edu.nl/w4hd3</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
        <p:nvSpPr>
          <p:cNvPr id="219" name="Google Shape;219;p34"/>
          <p:cNvSpPr txBox="1"/>
          <p:nvPr>
            <p:ph type="title"/>
          </p:nvPr>
        </p:nvSpPr>
        <p:spPr>
          <a:xfrm>
            <a:off x="1093076" y="0"/>
            <a:ext cx="7422300" cy="8016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de-DE">
                <a:solidFill>
                  <a:srgbClr val="000000"/>
                </a:solidFill>
              </a:rPr>
              <a:t>Who are you?</a:t>
            </a:r>
            <a:endParaRP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5"/>
          <p:cNvSpPr txBox="1"/>
          <p:nvPr>
            <p:ph type="title"/>
          </p:nvPr>
        </p:nvSpPr>
        <p:spPr>
          <a:xfrm>
            <a:off x="1093076" y="0"/>
            <a:ext cx="7422300" cy="801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de-DE" sz="3000"/>
              <a:t>RDA Discipline-specific Guidance for DMPs WG</a:t>
            </a:r>
            <a:endParaRPr sz="3000"/>
          </a:p>
        </p:txBody>
      </p:sp>
      <p:sp>
        <p:nvSpPr>
          <p:cNvPr id="226" name="Google Shape;226;p35"/>
          <p:cNvSpPr txBox="1"/>
          <p:nvPr/>
        </p:nvSpPr>
        <p:spPr>
          <a:xfrm>
            <a:off x="2804475" y="1020275"/>
            <a:ext cx="6101400" cy="1328700"/>
          </a:xfrm>
          <a:prstGeom prst="rect">
            <a:avLst/>
          </a:prstGeom>
          <a:noFill/>
          <a:ln cap="flat" cmpd="sng" w="76200">
            <a:solidFill>
              <a:srgbClr val="FF99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1000"/>
              </a:spcBef>
              <a:spcAft>
                <a:spcPts val="0"/>
              </a:spcAft>
              <a:buNone/>
            </a:pPr>
            <a:r>
              <a:rPr b="1" lang="de-DE" sz="2200">
                <a:solidFill>
                  <a:schemeClr val="dk1"/>
                </a:solidFill>
                <a:latin typeface="Calibri"/>
                <a:ea typeface="Calibri"/>
                <a:cs typeface="Calibri"/>
                <a:sym typeface="Calibri"/>
              </a:rPr>
              <a:t>Working Group</a:t>
            </a:r>
            <a:endParaRPr b="1" sz="2200">
              <a:solidFill>
                <a:schemeClr val="dk1"/>
              </a:solidFill>
              <a:latin typeface="Calibri"/>
              <a:ea typeface="Calibri"/>
              <a:cs typeface="Calibri"/>
              <a:sym typeface="Calibri"/>
            </a:endParaRPr>
          </a:p>
          <a:p>
            <a:pPr indent="-368300" lvl="0" marL="457200" rtl="0" algn="l">
              <a:spcBef>
                <a:spcPts val="1000"/>
              </a:spcBef>
              <a:spcAft>
                <a:spcPts val="0"/>
              </a:spcAft>
              <a:buClr>
                <a:schemeClr val="dk1"/>
              </a:buClr>
              <a:buSzPts val="2200"/>
              <a:buFont typeface="Calibri"/>
              <a:buChar char="●"/>
            </a:pPr>
            <a:r>
              <a:rPr lang="de-DE" sz="2200">
                <a:solidFill>
                  <a:schemeClr val="dk1"/>
                </a:solidFill>
                <a:latin typeface="Calibri"/>
                <a:ea typeface="Calibri"/>
                <a:cs typeface="Calibri"/>
                <a:sym typeface="Calibri"/>
              </a:rPr>
              <a:t>69 members </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Char char="●"/>
            </a:pPr>
            <a:r>
              <a:rPr lang="de-DE" sz="2200">
                <a:solidFill>
                  <a:schemeClr val="dk1"/>
                </a:solidFill>
                <a:latin typeface="Calibri"/>
                <a:ea typeface="Calibri"/>
                <a:cs typeface="Calibri"/>
                <a:sym typeface="Calibri"/>
              </a:rPr>
              <a:t>7 co-chairs from Germany, Netherlands and US </a:t>
            </a:r>
            <a:endParaRPr sz="1000">
              <a:latin typeface="Calibri"/>
              <a:ea typeface="Calibri"/>
              <a:cs typeface="Calibri"/>
              <a:sym typeface="Calibri"/>
            </a:endParaRPr>
          </a:p>
        </p:txBody>
      </p:sp>
      <p:pic>
        <p:nvPicPr>
          <p:cNvPr id="227" name="Google Shape;227;p35"/>
          <p:cNvPicPr preferRelativeResize="0"/>
          <p:nvPr/>
        </p:nvPicPr>
        <p:blipFill rotWithShape="1">
          <a:blip r:embed="rId3">
            <a:alphaModFix/>
          </a:blip>
          <a:srcRect b="0" l="0" r="59630" t="0"/>
          <a:stretch/>
        </p:blipFill>
        <p:spPr>
          <a:xfrm>
            <a:off x="0" y="827525"/>
            <a:ext cx="2647026" cy="5518065"/>
          </a:xfrm>
          <a:prstGeom prst="rect">
            <a:avLst/>
          </a:prstGeom>
          <a:noFill/>
          <a:ln>
            <a:noFill/>
          </a:ln>
        </p:spPr>
      </p:pic>
      <p:sp>
        <p:nvSpPr>
          <p:cNvPr id="228" name="Google Shape;228;p35"/>
          <p:cNvSpPr txBox="1"/>
          <p:nvPr/>
        </p:nvSpPr>
        <p:spPr>
          <a:xfrm>
            <a:off x="902400" y="6457800"/>
            <a:ext cx="733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u="sng">
                <a:solidFill>
                  <a:schemeClr val="hlink"/>
                </a:solidFill>
                <a:latin typeface="Calibri"/>
                <a:ea typeface="Calibri"/>
                <a:cs typeface="Calibri"/>
                <a:sym typeface="Calibri"/>
                <a:hlinkClick r:id="rId4"/>
              </a:rPr>
              <a:t>https://www.rd-alliance.org/groups/discipline-specific-guidance-data-management-plans-wg</a:t>
            </a:r>
            <a:r>
              <a:rPr lang="de-DE">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6"/>
          <p:cNvSpPr txBox="1"/>
          <p:nvPr>
            <p:ph type="title"/>
          </p:nvPr>
        </p:nvSpPr>
        <p:spPr>
          <a:xfrm>
            <a:off x="1093076" y="0"/>
            <a:ext cx="7422300" cy="801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de-DE" sz="3000"/>
              <a:t>RDA Discipline-specific Guidance for DMPs WG</a:t>
            </a:r>
            <a:endParaRPr sz="3000"/>
          </a:p>
        </p:txBody>
      </p:sp>
      <p:pic>
        <p:nvPicPr>
          <p:cNvPr id="235" name="Google Shape;235;p36"/>
          <p:cNvPicPr preferRelativeResize="0"/>
          <p:nvPr/>
        </p:nvPicPr>
        <p:blipFill rotWithShape="1">
          <a:blip r:embed="rId3">
            <a:alphaModFix/>
          </a:blip>
          <a:srcRect b="0" l="0" r="59630" t="0"/>
          <a:stretch/>
        </p:blipFill>
        <p:spPr>
          <a:xfrm>
            <a:off x="0" y="827525"/>
            <a:ext cx="2647026" cy="5518065"/>
          </a:xfrm>
          <a:prstGeom prst="rect">
            <a:avLst/>
          </a:prstGeom>
          <a:noFill/>
          <a:ln>
            <a:noFill/>
          </a:ln>
        </p:spPr>
      </p:pic>
      <p:sp>
        <p:nvSpPr>
          <p:cNvPr id="236" name="Google Shape;236;p36"/>
          <p:cNvSpPr txBox="1"/>
          <p:nvPr/>
        </p:nvSpPr>
        <p:spPr>
          <a:xfrm>
            <a:off x="902400" y="6457800"/>
            <a:ext cx="733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u="sng">
                <a:solidFill>
                  <a:schemeClr val="hlink"/>
                </a:solidFill>
                <a:latin typeface="Calibri"/>
                <a:ea typeface="Calibri"/>
                <a:cs typeface="Calibri"/>
                <a:sym typeface="Calibri"/>
                <a:hlinkClick r:id="rId4"/>
              </a:rPr>
              <a:t>https://www.rd-alliance.org/groups/discipline-specific-guidance-data-management-plans-wg</a:t>
            </a:r>
            <a:r>
              <a:rPr lang="de-DE">
                <a:latin typeface="Calibri"/>
                <a:ea typeface="Calibri"/>
                <a:cs typeface="Calibri"/>
                <a:sym typeface="Calibri"/>
              </a:rPr>
              <a:t> </a:t>
            </a:r>
            <a:endParaRPr>
              <a:latin typeface="Calibri"/>
              <a:ea typeface="Calibri"/>
              <a:cs typeface="Calibri"/>
              <a:sym typeface="Calibri"/>
            </a:endParaRPr>
          </a:p>
        </p:txBody>
      </p:sp>
      <p:sp>
        <p:nvSpPr>
          <p:cNvPr id="237" name="Google Shape;237;p36"/>
          <p:cNvSpPr/>
          <p:nvPr/>
        </p:nvSpPr>
        <p:spPr>
          <a:xfrm>
            <a:off x="2731050" y="3299450"/>
            <a:ext cx="6101400" cy="2103900"/>
          </a:xfrm>
          <a:prstGeom prst="wedgeRoundRectCallout">
            <a:avLst>
              <a:gd fmla="val -42040" name="adj1"/>
              <a:gd fmla="val 63272" name="adj2"/>
              <a:gd fmla="val 0" name="adj3"/>
            </a:avLst>
          </a:prstGeom>
          <a:noFill/>
          <a:ln cap="flat" cmpd="sng" w="38100">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90000"/>
              </a:lnSpc>
              <a:spcBef>
                <a:spcPts val="1000"/>
              </a:spcBef>
              <a:spcAft>
                <a:spcPts val="0"/>
              </a:spcAft>
              <a:buNone/>
            </a:pPr>
            <a:r>
              <a:rPr lang="de-DE" sz="2000">
                <a:solidFill>
                  <a:schemeClr val="dk1"/>
                </a:solidFill>
                <a:latin typeface="Calibri"/>
                <a:ea typeface="Calibri"/>
                <a:cs typeface="Calibri"/>
                <a:sym typeface="Calibri"/>
              </a:rPr>
              <a:t>How to implement DMPs in the daily workflow of researchers? </a:t>
            </a:r>
            <a:endParaRPr sz="20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rPr lang="de-DE" sz="2000">
                <a:solidFill>
                  <a:schemeClr val="dk1"/>
                </a:solidFill>
                <a:latin typeface="Calibri"/>
                <a:ea typeface="Calibri"/>
                <a:cs typeface="Calibri"/>
                <a:sym typeface="Calibri"/>
              </a:rPr>
              <a:t>How to make DMP a useful tool for them?</a:t>
            </a:r>
            <a:endParaRPr sz="20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rPr lang="de-DE" sz="2000">
                <a:solidFill>
                  <a:schemeClr val="dk1"/>
                </a:solidFill>
                <a:latin typeface="Calibri"/>
                <a:ea typeface="Calibri"/>
                <a:cs typeface="Calibri"/>
                <a:sym typeface="Calibri"/>
              </a:rPr>
              <a:t>How to reflect discipline specific RDM requirements in DMPs?</a:t>
            </a:r>
            <a:endParaRPr sz="2000">
              <a:solidFill>
                <a:schemeClr val="dk1"/>
              </a:solidFill>
              <a:latin typeface="Calibri"/>
              <a:ea typeface="Calibri"/>
              <a:cs typeface="Calibri"/>
              <a:sym typeface="Calibri"/>
            </a:endParaRPr>
          </a:p>
        </p:txBody>
      </p:sp>
      <p:sp>
        <p:nvSpPr>
          <p:cNvPr id="238" name="Google Shape;238;p36"/>
          <p:cNvSpPr txBox="1"/>
          <p:nvPr/>
        </p:nvSpPr>
        <p:spPr>
          <a:xfrm>
            <a:off x="2804475" y="2720050"/>
            <a:ext cx="6101400" cy="732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Clr>
                <a:schemeClr val="dk1"/>
              </a:buClr>
              <a:buSzPts val="1100"/>
              <a:buFont typeface="Arial"/>
              <a:buNone/>
            </a:pPr>
            <a:r>
              <a:rPr lang="de-DE" sz="2400">
                <a:solidFill>
                  <a:srgbClr val="1155CC"/>
                </a:solidFill>
                <a:latin typeface="Calibri"/>
                <a:ea typeface="Calibri"/>
                <a:cs typeface="Calibri"/>
                <a:sym typeface="Calibri"/>
              </a:rPr>
              <a:t>Impressions during training and consultation:</a:t>
            </a:r>
            <a:endParaRPr sz="2400">
              <a:solidFill>
                <a:srgbClr val="1155CC"/>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239" name="Google Shape;239;p36"/>
          <p:cNvSpPr txBox="1"/>
          <p:nvPr/>
        </p:nvSpPr>
        <p:spPr>
          <a:xfrm>
            <a:off x="2804475" y="1020275"/>
            <a:ext cx="6101400" cy="1328700"/>
          </a:xfrm>
          <a:prstGeom prst="rect">
            <a:avLst/>
          </a:prstGeom>
          <a:noFill/>
          <a:ln cap="flat" cmpd="sng" w="76200">
            <a:solidFill>
              <a:srgbClr val="FF99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1000"/>
              </a:spcBef>
              <a:spcAft>
                <a:spcPts val="0"/>
              </a:spcAft>
              <a:buNone/>
            </a:pPr>
            <a:r>
              <a:rPr b="1" lang="de-DE" sz="2200">
                <a:solidFill>
                  <a:schemeClr val="dk1"/>
                </a:solidFill>
                <a:latin typeface="Calibri"/>
                <a:ea typeface="Calibri"/>
                <a:cs typeface="Calibri"/>
                <a:sym typeface="Calibri"/>
              </a:rPr>
              <a:t>Working Group</a:t>
            </a:r>
            <a:endParaRPr b="1" sz="2200">
              <a:solidFill>
                <a:schemeClr val="dk1"/>
              </a:solidFill>
              <a:latin typeface="Calibri"/>
              <a:ea typeface="Calibri"/>
              <a:cs typeface="Calibri"/>
              <a:sym typeface="Calibri"/>
            </a:endParaRPr>
          </a:p>
          <a:p>
            <a:pPr indent="-368300" lvl="0" marL="457200" rtl="0" algn="l">
              <a:spcBef>
                <a:spcPts val="1000"/>
              </a:spcBef>
              <a:spcAft>
                <a:spcPts val="0"/>
              </a:spcAft>
              <a:buClr>
                <a:schemeClr val="dk1"/>
              </a:buClr>
              <a:buSzPts val="2200"/>
              <a:buFont typeface="Calibri"/>
              <a:buChar char="●"/>
            </a:pPr>
            <a:r>
              <a:rPr lang="de-DE" sz="2200">
                <a:solidFill>
                  <a:schemeClr val="dk1"/>
                </a:solidFill>
                <a:latin typeface="Calibri"/>
                <a:ea typeface="Calibri"/>
                <a:cs typeface="Calibri"/>
                <a:sym typeface="Calibri"/>
              </a:rPr>
              <a:t>69 members </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Char char="●"/>
            </a:pPr>
            <a:r>
              <a:rPr lang="de-DE" sz="2200">
                <a:solidFill>
                  <a:schemeClr val="dk1"/>
                </a:solidFill>
                <a:latin typeface="Calibri"/>
                <a:ea typeface="Calibri"/>
                <a:cs typeface="Calibri"/>
                <a:sym typeface="Calibri"/>
              </a:rPr>
              <a:t>7 co-chairs from Germany, Netherlands and US </a:t>
            </a:r>
            <a:endParaRPr sz="10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7"/>
          <p:cNvSpPr txBox="1"/>
          <p:nvPr>
            <p:ph type="title"/>
          </p:nvPr>
        </p:nvSpPr>
        <p:spPr>
          <a:xfrm>
            <a:off x="1093076" y="0"/>
            <a:ext cx="7422300" cy="801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de-DE" sz="3000"/>
              <a:t>RDA Discipline-specific Guidance for DMPs WG</a:t>
            </a:r>
            <a:endParaRPr sz="3000"/>
          </a:p>
        </p:txBody>
      </p:sp>
      <p:pic>
        <p:nvPicPr>
          <p:cNvPr id="246" name="Google Shape;246;p37"/>
          <p:cNvPicPr preferRelativeResize="0"/>
          <p:nvPr/>
        </p:nvPicPr>
        <p:blipFill rotWithShape="1">
          <a:blip r:embed="rId3">
            <a:alphaModFix/>
          </a:blip>
          <a:srcRect b="0" l="0" r="59630" t="0"/>
          <a:stretch/>
        </p:blipFill>
        <p:spPr>
          <a:xfrm>
            <a:off x="0" y="827525"/>
            <a:ext cx="2647026" cy="5518065"/>
          </a:xfrm>
          <a:prstGeom prst="rect">
            <a:avLst/>
          </a:prstGeom>
          <a:noFill/>
          <a:ln>
            <a:noFill/>
          </a:ln>
        </p:spPr>
      </p:pic>
      <p:sp>
        <p:nvSpPr>
          <p:cNvPr id="247" name="Google Shape;247;p37"/>
          <p:cNvSpPr txBox="1"/>
          <p:nvPr/>
        </p:nvSpPr>
        <p:spPr>
          <a:xfrm>
            <a:off x="902400" y="6457800"/>
            <a:ext cx="733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u="sng">
                <a:solidFill>
                  <a:schemeClr val="hlink"/>
                </a:solidFill>
                <a:latin typeface="Calibri"/>
                <a:ea typeface="Calibri"/>
                <a:cs typeface="Calibri"/>
                <a:sym typeface="Calibri"/>
                <a:hlinkClick r:id="rId4"/>
              </a:rPr>
              <a:t>https://www.rd-alliance.org/groups/discipline-specific-guidance-data-management-plans-wg</a:t>
            </a:r>
            <a:r>
              <a:rPr lang="de-DE">
                <a:latin typeface="Calibri"/>
                <a:ea typeface="Calibri"/>
                <a:cs typeface="Calibri"/>
                <a:sym typeface="Calibri"/>
              </a:rPr>
              <a:t> </a:t>
            </a:r>
            <a:endParaRPr>
              <a:latin typeface="Calibri"/>
              <a:ea typeface="Calibri"/>
              <a:cs typeface="Calibri"/>
              <a:sym typeface="Calibri"/>
            </a:endParaRPr>
          </a:p>
        </p:txBody>
      </p:sp>
      <p:sp>
        <p:nvSpPr>
          <p:cNvPr id="248" name="Google Shape;248;p37"/>
          <p:cNvSpPr txBox="1"/>
          <p:nvPr/>
        </p:nvSpPr>
        <p:spPr>
          <a:xfrm>
            <a:off x="2804475" y="3024850"/>
            <a:ext cx="6101400" cy="1605000"/>
          </a:xfrm>
          <a:prstGeom prst="rect">
            <a:avLst/>
          </a:prstGeom>
          <a:noFill/>
          <a:ln>
            <a:noFill/>
          </a:ln>
        </p:spPr>
        <p:txBody>
          <a:bodyPr anchorCtr="0" anchor="t" bIns="91425" lIns="91425" spcFirstLastPara="1" rIns="91425" wrap="square" tIns="91425">
            <a:spAutoFit/>
          </a:bodyPr>
          <a:lstStyle/>
          <a:p>
            <a:pPr indent="-323850" lvl="0" marL="457200" rtl="0" algn="l">
              <a:lnSpc>
                <a:spcPct val="90000"/>
              </a:lnSpc>
              <a:spcBef>
                <a:spcPts val="1000"/>
              </a:spcBef>
              <a:spcAft>
                <a:spcPts val="0"/>
              </a:spcAft>
              <a:buClr>
                <a:schemeClr val="dk1"/>
              </a:buClr>
              <a:buSzPts val="1500"/>
              <a:buFont typeface="Calibri"/>
              <a:buChar char="●"/>
            </a:pPr>
            <a:r>
              <a:rPr lang="de-DE" sz="2100">
                <a:solidFill>
                  <a:schemeClr val="dk1"/>
                </a:solidFill>
                <a:latin typeface="Calibri"/>
                <a:ea typeface="Calibri"/>
                <a:cs typeface="Calibri"/>
                <a:sym typeface="Calibri"/>
              </a:rPr>
              <a:t>Initial discussions during the Active DMP Interest Group session at the 14th Plenary in Finland.</a:t>
            </a:r>
            <a:endParaRPr sz="2100">
              <a:solidFill>
                <a:schemeClr val="dk1"/>
              </a:solidFill>
              <a:latin typeface="Calibri"/>
              <a:ea typeface="Calibri"/>
              <a:cs typeface="Calibri"/>
              <a:sym typeface="Calibri"/>
            </a:endParaRPr>
          </a:p>
          <a:p>
            <a:pPr indent="0" lvl="0" marL="457200" rtl="0" algn="l">
              <a:lnSpc>
                <a:spcPct val="90000"/>
              </a:lnSpc>
              <a:spcBef>
                <a:spcPts val="1000"/>
              </a:spcBef>
              <a:spcAft>
                <a:spcPts val="0"/>
              </a:spcAft>
              <a:buNone/>
            </a:pPr>
            <a:r>
              <a:t/>
            </a:r>
            <a:endParaRPr sz="2100">
              <a:solidFill>
                <a:schemeClr val="dk1"/>
              </a:solidFill>
              <a:latin typeface="Calibri"/>
              <a:ea typeface="Calibri"/>
              <a:cs typeface="Calibri"/>
              <a:sym typeface="Calibri"/>
            </a:endParaRPr>
          </a:p>
          <a:p>
            <a:pPr indent="-323850" lvl="0" marL="457200" rtl="0" algn="l">
              <a:lnSpc>
                <a:spcPct val="90000"/>
              </a:lnSpc>
              <a:spcBef>
                <a:spcPts val="1000"/>
              </a:spcBef>
              <a:spcAft>
                <a:spcPts val="0"/>
              </a:spcAft>
              <a:buClr>
                <a:schemeClr val="dk1"/>
              </a:buClr>
              <a:buSzPts val="1500"/>
              <a:buFont typeface="Calibri"/>
              <a:buChar char="●"/>
            </a:pPr>
            <a:r>
              <a:rPr lang="de-DE" sz="2100">
                <a:solidFill>
                  <a:schemeClr val="dk1"/>
                </a:solidFill>
                <a:latin typeface="Calibri"/>
                <a:ea typeface="Calibri"/>
                <a:cs typeface="Calibri"/>
                <a:sym typeface="Calibri"/>
              </a:rPr>
              <a:t>Discipline specific DMP templates?</a:t>
            </a:r>
            <a:endParaRPr sz="2100">
              <a:solidFill>
                <a:schemeClr val="dk1"/>
              </a:solidFill>
              <a:latin typeface="Calibri"/>
              <a:ea typeface="Calibri"/>
              <a:cs typeface="Calibri"/>
              <a:sym typeface="Calibri"/>
            </a:endParaRPr>
          </a:p>
        </p:txBody>
      </p:sp>
      <p:sp>
        <p:nvSpPr>
          <p:cNvPr id="249" name="Google Shape;249;p37"/>
          <p:cNvSpPr txBox="1"/>
          <p:nvPr/>
        </p:nvSpPr>
        <p:spPr>
          <a:xfrm>
            <a:off x="2804475" y="1020275"/>
            <a:ext cx="6101400" cy="1328700"/>
          </a:xfrm>
          <a:prstGeom prst="rect">
            <a:avLst/>
          </a:prstGeom>
          <a:noFill/>
          <a:ln cap="flat" cmpd="sng" w="76200">
            <a:solidFill>
              <a:srgbClr val="FF99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1000"/>
              </a:spcBef>
              <a:spcAft>
                <a:spcPts val="0"/>
              </a:spcAft>
              <a:buNone/>
            </a:pPr>
            <a:r>
              <a:rPr b="1" lang="de-DE" sz="2200">
                <a:solidFill>
                  <a:schemeClr val="dk1"/>
                </a:solidFill>
                <a:latin typeface="Calibri"/>
                <a:ea typeface="Calibri"/>
                <a:cs typeface="Calibri"/>
                <a:sym typeface="Calibri"/>
              </a:rPr>
              <a:t>Working Group</a:t>
            </a:r>
            <a:endParaRPr b="1" sz="2200">
              <a:solidFill>
                <a:schemeClr val="dk1"/>
              </a:solidFill>
              <a:latin typeface="Calibri"/>
              <a:ea typeface="Calibri"/>
              <a:cs typeface="Calibri"/>
              <a:sym typeface="Calibri"/>
            </a:endParaRPr>
          </a:p>
          <a:p>
            <a:pPr indent="-368300" lvl="0" marL="457200" rtl="0" algn="l">
              <a:spcBef>
                <a:spcPts val="1000"/>
              </a:spcBef>
              <a:spcAft>
                <a:spcPts val="0"/>
              </a:spcAft>
              <a:buClr>
                <a:schemeClr val="dk1"/>
              </a:buClr>
              <a:buSzPts val="2200"/>
              <a:buFont typeface="Calibri"/>
              <a:buChar char="●"/>
            </a:pPr>
            <a:r>
              <a:rPr lang="de-DE" sz="2200">
                <a:solidFill>
                  <a:schemeClr val="dk1"/>
                </a:solidFill>
                <a:latin typeface="Calibri"/>
                <a:ea typeface="Calibri"/>
                <a:cs typeface="Calibri"/>
                <a:sym typeface="Calibri"/>
              </a:rPr>
              <a:t>69 members </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Char char="●"/>
            </a:pPr>
            <a:r>
              <a:rPr lang="de-DE" sz="2200">
                <a:solidFill>
                  <a:schemeClr val="dk1"/>
                </a:solidFill>
                <a:latin typeface="Calibri"/>
                <a:ea typeface="Calibri"/>
                <a:cs typeface="Calibri"/>
                <a:sym typeface="Calibri"/>
              </a:rPr>
              <a:t>7 co-chairs from Germany, Netherlands and US </a:t>
            </a:r>
            <a:endParaRPr sz="10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8"/>
          <p:cNvSpPr txBox="1"/>
          <p:nvPr>
            <p:ph type="title"/>
          </p:nvPr>
        </p:nvSpPr>
        <p:spPr>
          <a:xfrm>
            <a:off x="1093076" y="0"/>
            <a:ext cx="7422300" cy="801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de-DE" sz="3000"/>
              <a:t>RDA Discipline-specific Guidance for DMPs WG</a:t>
            </a:r>
            <a:endParaRPr sz="3000"/>
          </a:p>
        </p:txBody>
      </p:sp>
      <p:sp>
        <p:nvSpPr>
          <p:cNvPr id="256" name="Google Shape;256;p38"/>
          <p:cNvSpPr txBox="1"/>
          <p:nvPr>
            <p:ph idx="1" type="body"/>
          </p:nvPr>
        </p:nvSpPr>
        <p:spPr>
          <a:xfrm>
            <a:off x="2804475" y="5267450"/>
            <a:ext cx="6101400" cy="678300"/>
          </a:xfrm>
          <a:prstGeom prst="rect">
            <a:avLst/>
          </a:prstGeom>
          <a:ln cap="flat" cmpd="sng" w="76200">
            <a:solidFill>
              <a:srgbClr val="0000FF"/>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1000"/>
              </a:spcBef>
              <a:spcAft>
                <a:spcPts val="0"/>
              </a:spcAft>
              <a:buNone/>
            </a:pPr>
            <a:r>
              <a:rPr b="1" lang="de-DE" sz="2200"/>
              <a:t>Starting point:</a:t>
            </a:r>
            <a:r>
              <a:rPr lang="de-DE" sz="2200"/>
              <a:t> Science Europe DMP template</a:t>
            </a:r>
            <a:endParaRPr sz="2200"/>
          </a:p>
        </p:txBody>
      </p:sp>
      <p:pic>
        <p:nvPicPr>
          <p:cNvPr id="257" name="Google Shape;257;p38"/>
          <p:cNvPicPr preferRelativeResize="0"/>
          <p:nvPr/>
        </p:nvPicPr>
        <p:blipFill rotWithShape="1">
          <a:blip r:embed="rId3">
            <a:alphaModFix/>
          </a:blip>
          <a:srcRect b="0" l="0" r="59630" t="0"/>
          <a:stretch/>
        </p:blipFill>
        <p:spPr>
          <a:xfrm>
            <a:off x="0" y="827525"/>
            <a:ext cx="2647026" cy="5518065"/>
          </a:xfrm>
          <a:prstGeom prst="rect">
            <a:avLst/>
          </a:prstGeom>
          <a:noFill/>
          <a:ln>
            <a:noFill/>
          </a:ln>
        </p:spPr>
      </p:pic>
      <p:sp>
        <p:nvSpPr>
          <p:cNvPr id="258" name="Google Shape;258;p38"/>
          <p:cNvSpPr txBox="1"/>
          <p:nvPr/>
        </p:nvSpPr>
        <p:spPr>
          <a:xfrm>
            <a:off x="902400" y="6457800"/>
            <a:ext cx="733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u="sng">
                <a:solidFill>
                  <a:schemeClr val="hlink"/>
                </a:solidFill>
                <a:latin typeface="Calibri"/>
                <a:ea typeface="Calibri"/>
                <a:cs typeface="Calibri"/>
                <a:sym typeface="Calibri"/>
                <a:hlinkClick r:id="rId4"/>
              </a:rPr>
              <a:t>https://www.rd-alliance.org/groups/discipline-specific-guidance-data-management-plans-wg</a:t>
            </a:r>
            <a:r>
              <a:rPr lang="de-DE">
                <a:latin typeface="Calibri"/>
                <a:ea typeface="Calibri"/>
                <a:cs typeface="Calibri"/>
                <a:sym typeface="Calibri"/>
              </a:rPr>
              <a:t> </a:t>
            </a:r>
            <a:endParaRPr>
              <a:latin typeface="Calibri"/>
              <a:ea typeface="Calibri"/>
              <a:cs typeface="Calibri"/>
              <a:sym typeface="Calibri"/>
            </a:endParaRPr>
          </a:p>
        </p:txBody>
      </p:sp>
      <p:sp>
        <p:nvSpPr>
          <p:cNvPr id="259" name="Google Shape;259;p38"/>
          <p:cNvSpPr txBox="1"/>
          <p:nvPr/>
        </p:nvSpPr>
        <p:spPr>
          <a:xfrm flipH="1">
            <a:off x="2804475" y="3038563"/>
            <a:ext cx="6101400" cy="1539300"/>
          </a:xfrm>
          <a:prstGeom prst="rect">
            <a:avLst/>
          </a:prstGeom>
          <a:noFill/>
          <a:ln cap="flat" cmpd="sng" w="76200">
            <a:solidFill>
              <a:srgbClr val="00FF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1000"/>
              </a:spcBef>
              <a:spcAft>
                <a:spcPts val="0"/>
              </a:spcAft>
              <a:buClr>
                <a:schemeClr val="dk1"/>
              </a:buClr>
              <a:buSzPts val="1100"/>
              <a:buFont typeface="Arial"/>
              <a:buNone/>
            </a:pPr>
            <a:r>
              <a:rPr b="1" lang="de-DE" sz="2200">
                <a:solidFill>
                  <a:schemeClr val="dk1"/>
                </a:solidFill>
                <a:latin typeface="Calibri"/>
                <a:ea typeface="Calibri"/>
                <a:cs typeface="Calibri"/>
                <a:sym typeface="Calibri"/>
              </a:rPr>
              <a:t>Aim:</a:t>
            </a:r>
            <a:r>
              <a:rPr lang="de-DE" sz="2200">
                <a:solidFill>
                  <a:schemeClr val="dk1"/>
                </a:solidFill>
                <a:latin typeface="Calibri"/>
                <a:ea typeface="Calibri"/>
                <a:cs typeface="Calibri"/>
                <a:sym typeface="Calibri"/>
              </a:rPr>
              <a:t> Develop a </a:t>
            </a:r>
            <a:r>
              <a:rPr i="1" lang="de-DE" sz="2200">
                <a:solidFill>
                  <a:schemeClr val="dk1"/>
                </a:solidFill>
                <a:latin typeface="Calibri"/>
                <a:ea typeface="Calibri"/>
                <a:cs typeface="Calibri"/>
                <a:sym typeface="Calibri"/>
              </a:rPr>
              <a:t>discipline-specific guidance catalog for Data Management Plans (DMPs)</a:t>
            </a:r>
            <a:r>
              <a:rPr lang="de-DE" sz="2200">
                <a:solidFill>
                  <a:schemeClr val="dk1"/>
                </a:solidFill>
                <a:latin typeface="Calibri"/>
                <a:ea typeface="Calibri"/>
                <a:cs typeface="Calibri"/>
                <a:sym typeface="Calibri"/>
              </a:rPr>
              <a:t> that can be used by DMP tool providers, funders, institutions, researchers and RDM professionals.</a:t>
            </a:r>
            <a:endParaRPr b="1" sz="2200">
              <a:solidFill>
                <a:schemeClr val="dk1"/>
              </a:solidFill>
              <a:latin typeface="Calibri"/>
              <a:ea typeface="Calibri"/>
              <a:cs typeface="Calibri"/>
              <a:sym typeface="Calibri"/>
            </a:endParaRPr>
          </a:p>
        </p:txBody>
      </p:sp>
      <p:sp>
        <p:nvSpPr>
          <p:cNvPr id="260" name="Google Shape;260;p38"/>
          <p:cNvSpPr txBox="1"/>
          <p:nvPr/>
        </p:nvSpPr>
        <p:spPr>
          <a:xfrm>
            <a:off x="2804475" y="1020275"/>
            <a:ext cx="6101400" cy="1328700"/>
          </a:xfrm>
          <a:prstGeom prst="rect">
            <a:avLst/>
          </a:prstGeom>
          <a:noFill/>
          <a:ln cap="flat" cmpd="sng" w="76200">
            <a:solidFill>
              <a:srgbClr val="FF99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1000"/>
              </a:spcBef>
              <a:spcAft>
                <a:spcPts val="0"/>
              </a:spcAft>
              <a:buNone/>
            </a:pPr>
            <a:r>
              <a:rPr b="1" lang="de-DE" sz="2200">
                <a:solidFill>
                  <a:schemeClr val="dk1"/>
                </a:solidFill>
                <a:latin typeface="Calibri"/>
                <a:ea typeface="Calibri"/>
                <a:cs typeface="Calibri"/>
                <a:sym typeface="Calibri"/>
              </a:rPr>
              <a:t>Working Group</a:t>
            </a:r>
            <a:endParaRPr b="1" sz="2200">
              <a:solidFill>
                <a:schemeClr val="dk1"/>
              </a:solidFill>
              <a:latin typeface="Calibri"/>
              <a:ea typeface="Calibri"/>
              <a:cs typeface="Calibri"/>
              <a:sym typeface="Calibri"/>
            </a:endParaRPr>
          </a:p>
          <a:p>
            <a:pPr indent="-368300" lvl="0" marL="457200" rtl="0" algn="l">
              <a:spcBef>
                <a:spcPts val="1000"/>
              </a:spcBef>
              <a:spcAft>
                <a:spcPts val="0"/>
              </a:spcAft>
              <a:buClr>
                <a:schemeClr val="dk1"/>
              </a:buClr>
              <a:buSzPts val="2200"/>
              <a:buFont typeface="Calibri"/>
              <a:buChar char="●"/>
            </a:pPr>
            <a:r>
              <a:rPr lang="de-DE" sz="2200">
                <a:solidFill>
                  <a:schemeClr val="dk1"/>
                </a:solidFill>
                <a:latin typeface="Calibri"/>
                <a:ea typeface="Calibri"/>
                <a:cs typeface="Calibri"/>
                <a:sym typeface="Calibri"/>
              </a:rPr>
              <a:t>69 members </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Char char="●"/>
            </a:pPr>
            <a:r>
              <a:rPr lang="de-DE" sz="2200">
                <a:solidFill>
                  <a:schemeClr val="dk1"/>
                </a:solidFill>
                <a:latin typeface="Calibri"/>
                <a:ea typeface="Calibri"/>
                <a:cs typeface="Calibri"/>
                <a:sym typeface="Calibri"/>
              </a:rPr>
              <a:t>7 co-chairs from Germany, Netherlands and US </a:t>
            </a:r>
            <a:endParaRPr sz="10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9"/>
          <p:cNvSpPr txBox="1"/>
          <p:nvPr>
            <p:ph type="title"/>
          </p:nvPr>
        </p:nvSpPr>
        <p:spPr>
          <a:xfrm>
            <a:off x="1093076" y="0"/>
            <a:ext cx="7422300" cy="801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de-DE" sz="3000"/>
              <a:t>RDA Discipline-specific Guidance for DMPs WG</a:t>
            </a:r>
            <a:endParaRPr sz="3000"/>
          </a:p>
        </p:txBody>
      </p:sp>
      <p:sp>
        <p:nvSpPr>
          <p:cNvPr id="267" name="Google Shape;267;p39"/>
          <p:cNvSpPr txBox="1"/>
          <p:nvPr>
            <p:ph idx="1" type="body"/>
          </p:nvPr>
        </p:nvSpPr>
        <p:spPr>
          <a:xfrm>
            <a:off x="628650" y="659523"/>
            <a:ext cx="7886700" cy="5087100"/>
          </a:xfrm>
          <a:prstGeom prst="rect">
            <a:avLst/>
          </a:prstGeom>
        </p:spPr>
        <p:txBody>
          <a:bodyPr anchorCtr="0" anchor="t" bIns="45700" lIns="91425" spcFirstLastPara="1" rIns="91425" wrap="square" tIns="45700">
            <a:noAutofit/>
          </a:bodyPr>
          <a:lstStyle/>
          <a:p>
            <a:pPr indent="0" lvl="0" marL="0" rtl="0" algn="l">
              <a:lnSpc>
                <a:spcPct val="100000"/>
              </a:lnSpc>
              <a:spcBef>
                <a:spcPts val="1000"/>
              </a:spcBef>
              <a:spcAft>
                <a:spcPts val="0"/>
              </a:spcAft>
              <a:buNone/>
            </a:pPr>
            <a:r>
              <a:rPr b="1" lang="de-DE" sz="2500"/>
              <a:t>Working Program</a:t>
            </a:r>
            <a:endParaRPr b="1" sz="2500"/>
          </a:p>
          <a:p>
            <a:pPr indent="0" lvl="0" marL="0" rtl="0" algn="l">
              <a:lnSpc>
                <a:spcPct val="100000"/>
              </a:lnSpc>
              <a:spcBef>
                <a:spcPts val="1000"/>
              </a:spcBef>
              <a:spcAft>
                <a:spcPts val="0"/>
              </a:spcAft>
              <a:buNone/>
            </a:pPr>
            <a:r>
              <a:t/>
            </a:r>
            <a:endParaRPr b="1" sz="1000"/>
          </a:p>
          <a:p>
            <a:pPr indent="0" lvl="0" marL="0" rtl="0" algn="l">
              <a:lnSpc>
                <a:spcPct val="100000"/>
              </a:lnSpc>
              <a:spcBef>
                <a:spcPts val="1000"/>
              </a:spcBef>
              <a:spcAft>
                <a:spcPts val="0"/>
              </a:spcAft>
              <a:buNone/>
            </a:pPr>
            <a:r>
              <a:t/>
            </a:r>
            <a:endParaRPr sz="2500"/>
          </a:p>
          <a:p>
            <a:pPr indent="0" lvl="0" marL="0" rtl="0" algn="l">
              <a:lnSpc>
                <a:spcPct val="100000"/>
              </a:lnSpc>
              <a:spcBef>
                <a:spcPts val="1000"/>
              </a:spcBef>
              <a:spcAft>
                <a:spcPts val="0"/>
              </a:spcAft>
              <a:buNone/>
            </a:pPr>
            <a:r>
              <a:t/>
            </a:r>
            <a:endParaRPr sz="2500"/>
          </a:p>
          <a:p>
            <a:pPr indent="0" lvl="0" marL="0" rtl="0" algn="l">
              <a:lnSpc>
                <a:spcPct val="100000"/>
              </a:lnSpc>
              <a:spcBef>
                <a:spcPts val="1000"/>
              </a:spcBef>
              <a:spcAft>
                <a:spcPts val="0"/>
              </a:spcAft>
              <a:buNone/>
            </a:pPr>
            <a:r>
              <a:t/>
            </a:r>
            <a:endParaRPr sz="2500"/>
          </a:p>
          <a:p>
            <a:pPr indent="0" lvl="0" marL="0" rtl="0" algn="l">
              <a:lnSpc>
                <a:spcPct val="100000"/>
              </a:lnSpc>
              <a:spcBef>
                <a:spcPts val="1000"/>
              </a:spcBef>
              <a:spcAft>
                <a:spcPts val="0"/>
              </a:spcAft>
              <a:buNone/>
            </a:pPr>
            <a:r>
              <a:t/>
            </a:r>
            <a:endParaRPr sz="2500"/>
          </a:p>
          <a:p>
            <a:pPr indent="0" lvl="0" marL="0" rtl="0" algn="l">
              <a:lnSpc>
                <a:spcPct val="100000"/>
              </a:lnSpc>
              <a:spcBef>
                <a:spcPts val="1000"/>
              </a:spcBef>
              <a:spcAft>
                <a:spcPts val="0"/>
              </a:spcAft>
              <a:buNone/>
            </a:pPr>
            <a:r>
              <a:t/>
            </a:r>
            <a:endParaRPr sz="1000"/>
          </a:p>
          <a:p>
            <a:pPr indent="0" lvl="0" marL="0" rtl="0" algn="l">
              <a:lnSpc>
                <a:spcPct val="100000"/>
              </a:lnSpc>
              <a:spcBef>
                <a:spcPts val="1000"/>
              </a:spcBef>
              <a:spcAft>
                <a:spcPts val="0"/>
              </a:spcAft>
              <a:buNone/>
            </a:pPr>
            <a:r>
              <a:t/>
            </a:r>
            <a:endParaRPr sz="2500"/>
          </a:p>
        </p:txBody>
      </p:sp>
      <p:pic>
        <p:nvPicPr>
          <p:cNvPr id="268" name="Google Shape;268;p39"/>
          <p:cNvPicPr preferRelativeResize="0"/>
          <p:nvPr/>
        </p:nvPicPr>
        <p:blipFill rotWithShape="1">
          <a:blip r:embed="rId3">
            <a:alphaModFix/>
          </a:blip>
          <a:srcRect b="27151" l="0" r="80896" t="26750"/>
          <a:stretch/>
        </p:blipFill>
        <p:spPr>
          <a:xfrm>
            <a:off x="485775" y="1280675"/>
            <a:ext cx="1561249" cy="2502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DA_PPT_2017">
  <a:themeElements>
    <a:clrScheme name="Tema di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