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0" r:id="rId4"/>
    <p:sldMasterId id="2147483730" r:id="rId5"/>
  </p:sldMasterIdLst>
  <p:notesMasterIdLst>
    <p:notesMasterId r:id="rId17"/>
  </p:notesMasterIdLst>
  <p:sldIdLst>
    <p:sldId id="270" r:id="rId6"/>
    <p:sldId id="2134806229" r:id="rId7"/>
    <p:sldId id="2134806228" r:id="rId8"/>
    <p:sldId id="2134806230" r:id="rId9"/>
    <p:sldId id="2134806234" r:id="rId10"/>
    <p:sldId id="2134806244" r:id="rId11"/>
    <p:sldId id="287" r:id="rId12"/>
    <p:sldId id="2134806173" r:id="rId13"/>
    <p:sldId id="2134806174" r:id="rId14"/>
    <p:sldId id="2134806245" r:id="rId15"/>
    <p:sldId id="2134806111" r:id="rId16"/>
  </p:sldIdLst>
  <p:sldSz cx="12192000" cy="6858000"/>
  <p:notesSz cx="6858000" cy="9144000"/>
  <p:embeddedFontLst>
    <p:embeddedFont>
      <p:font typeface="Gautami" panose="020B0502040204020203" pitchFamily="34" charset="0"/>
      <p:regular r:id="rId18"/>
      <p:bold r:id="rId19"/>
    </p:embeddedFont>
    <p:embeddedFont>
      <p:font typeface="Libre Franklin" pitchFamily="2" charset="77"/>
      <p:regular r:id="rId20"/>
      <p:bold r:id="rId21"/>
      <p:italic r:id="rId22"/>
      <p:boldItalic r:id="rId23"/>
    </p:embeddedFont>
    <p:embeddedFont>
      <p:font typeface="Libre Franklin Light" pitchFamily="2" charset="77"/>
      <p:regular r:id="rId24"/>
      <p:italic r:id="rId25"/>
    </p:embeddedFont>
    <p:embeddedFont>
      <p:font typeface="Lora" pitchFamily="2" charset="77"/>
      <p:regular r:id="rId26"/>
      <p:bold r:id="rId27"/>
      <p:italic r:id="rId28"/>
      <p:boldItalic r:id="rId29"/>
    </p:embeddedFont>
    <p:embeddedFont>
      <p:font typeface="Lora Medium" pitchFamily="2" charset="77"/>
      <p:regular r:id="rId30"/>
      <p:italic r:id="rId31"/>
    </p:embeddedFont>
    <p:embeddedFont>
      <p:font typeface="Lora SemiBold" charset="0"/>
      <p:regular r:id="rId32"/>
      <p:bold r:id="rId33"/>
      <p:italic r:id="rId34"/>
      <p:boldItalic r:id="rId35"/>
    </p:embeddedFont>
    <p:embeddedFont>
      <p:font typeface="Montserrat" pitchFamily="2" charset="77"/>
      <p:regular r:id="rId36"/>
      <p:bold r:id="rId37"/>
      <p:italic r:id="rId38"/>
      <p:boldItalic r:id="rId39"/>
    </p:embeddedFont>
    <p:embeddedFont>
      <p:font typeface="Montserrat ExtraBold" pitchFamily="2" charset="77"/>
      <p:bold r:id="rId40"/>
      <p:italic r:id="rId41"/>
      <p:boldItalic r:id="rId42"/>
    </p:embeddedFont>
    <p:embeddedFont>
      <p:font typeface="Montserrat SemiBold" panose="020F0502020204030204" pitchFamily="34" charset="0"/>
      <p:regular r:id="rId43"/>
      <p:bold r:id="rId44"/>
      <p:italic r:id="rId45"/>
      <p:boldItalic r:id="rId46"/>
    </p:embeddedFont>
  </p:embeddedFontLst>
  <p:defaultTex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1795592-2E16-514E-AD9E-3225DE98D1A0}">
          <p14:sldIdLst>
            <p14:sldId id="270"/>
            <p14:sldId id="2134806229"/>
            <p14:sldId id="2134806228"/>
            <p14:sldId id="2134806230"/>
            <p14:sldId id="2134806234"/>
            <p14:sldId id="2134806244"/>
            <p14:sldId id="287"/>
            <p14:sldId id="2134806173"/>
            <p14:sldId id="2134806174"/>
            <p14:sldId id="2134806245"/>
            <p14:sldId id="213480611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263"/>
    <p:restoredTop sz="81215"/>
  </p:normalViewPr>
  <p:slideViewPr>
    <p:cSldViewPr snapToGrid="0" snapToObjects="1">
      <p:cViewPr varScale="1">
        <p:scale>
          <a:sx n="101" d="100"/>
          <a:sy n="101" d="100"/>
        </p:scale>
        <p:origin x="424" y="192"/>
      </p:cViewPr>
      <p:guideLst/>
    </p:cSldViewPr>
  </p:slideViewPr>
  <p:notesTextViewPr>
    <p:cViewPr>
      <p:scale>
        <a:sx n="1" d="1"/>
        <a:sy n="1" d="1"/>
      </p:scale>
      <p:origin x="0" y="0"/>
    </p:cViewPr>
  </p:notesTextViewPr>
  <p:sorterViewPr>
    <p:cViewPr>
      <p:scale>
        <a:sx n="110" d="100"/>
        <a:sy n="110" d="100"/>
      </p:scale>
      <p:origin x="0" y="0"/>
    </p:cViewPr>
  </p:sorterViewPr>
  <p:notesViewPr>
    <p:cSldViewPr snapToGrid="0"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font" Target="fonts/font1.fntdata"/><Relationship Id="rId26" Type="http://schemas.openxmlformats.org/officeDocument/2006/relationships/font" Target="fonts/font9.fntdata"/><Relationship Id="rId39" Type="http://schemas.openxmlformats.org/officeDocument/2006/relationships/font" Target="fonts/font22.fntdata"/><Relationship Id="rId21" Type="http://schemas.openxmlformats.org/officeDocument/2006/relationships/font" Target="fonts/font4.fntdata"/><Relationship Id="rId34" Type="http://schemas.openxmlformats.org/officeDocument/2006/relationships/font" Target="fonts/font17.fntdata"/><Relationship Id="rId42" Type="http://schemas.openxmlformats.org/officeDocument/2006/relationships/font" Target="fonts/font25.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font" Target="fonts/font12.fntdata"/><Relationship Id="rId11" Type="http://schemas.openxmlformats.org/officeDocument/2006/relationships/slide" Target="slides/slide6.xml"/><Relationship Id="rId24" Type="http://schemas.openxmlformats.org/officeDocument/2006/relationships/font" Target="fonts/font7.fntdata"/><Relationship Id="rId32" Type="http://schemas.openxmlformats.org/officeDocument/2006/relationships/font" Target="fonts/font15.fntdata"/><Relationship Id="rId37" Type="http://schemas.openxmlformats.org/officeDocument/2006/relationships/font" Target="fonts/font20.fntdata"/><Relationship Id="rId40" Type="http://schemas.openxmlformats.org/officeDocument/2006/relationships/font" Target="fonts/font23.fntdata"/><Relationship Id="rId45" Type="http://schemas.openxmlformats.org/officeDocument/2006/relationships/font" Target="fonts/font28.fntdata"/><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font" Target="fonts/font19.fntdata"/><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font" Target="fonts/font2.fntdata"/><Relationship Id="rId31" Type="http://schemas.openxmlformats.org/officeDocument/2006/relationships/font" Target="fonts/font14.fntdata"/><Relationship Id="rId44" Type="http://schemas.openxmlformats.org/officeDocument/2006/relationships/font" Target="fonts/font27.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font" Target="fonts/font18.fntdata"/><Relationship Id="rId43" Type="http://schemas.openxmlformats.org/officeDocument/2006/relationships/font" Target="fonts/font26.fntdata"/><Relationship Id="rId48"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font" Target="fonts/font16.fntdata"/><Relationship Id="rId38" Type="http://schemas.openxmlformats.org/officeDocument/2006/relationships/font" Target="fonts/font21.fntdata"/><Relationship Id="rId46" Type="http://schemas.openxmlformats.org/officeDocument/2006/relationships/font" Target="fonts/font29.fntdata"/><Relationship Id="rId20" Type="http://schemas.openxmlformats.org/officeDocument/2006/relationships/font" Target="fonts/font3.fntdata"/><Relationship Id="rId41" Type="http://schemas.openxmlformats.org/officeDocument/2006/relationships/font" Target="fonts/font24.fntdata"/><Relationship Id="rId1" Type="http://schemas.openxmlformats.org/officeDocument/2006/relationships/customXml" Target="../customXml/item1.xml"/><Relationship Id="rId6"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7CE9A9-4E32-0E4B-8A3C-CD6B271C080B}" type="datetimeFigureOut">
              <a:rPr lang="en-US" smtClean="0"/>
              <a:t>6/4/24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A2EA30-2D6F-A747-BE79-15EBAD864C62}" type="slidenum">
              <a:rPr lang="en-US" smtClean="0"/>
              <a:t>‹#›</a:t>
            </a:fld>
            <a:endParaRPr lang="en-US"/>
          </a:p>
        </p:txBody>
      </p:sp>
    </p:spTree>
    <p:extLst>
      <p:ext uri="{BB962C8B-B14F-4D97-AF65-F5344CB8AC3E}">
        <p14:creationId xmlns:p14="http://schemas.microsoft.com/office/powerpoint/2010/main" val="9005914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doi.org/10.54677/mnmh8546"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doi.org/10.5281/zenodo.3935461"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data.agu.org/OSDHD/" TargetMode="External"/><Relationship Id="rId3" Type="http://schemas.openxmlformats.org/officeDocument/2006/relationships/hyperlink" Target="https://data.agu.org/2022/12/07/parsec-fm.html" TargetMode="External"/><Relationship Id="rId7" Type="http://schemas.openxmlformats.org/officeDocument/2006/relationships/hyperlink" Target="https://doi.org/10.5281/zenodo.10268946"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doi.org/10.5281/zenodo.10264988" TargetMode="External"/><Relationship Id="rId5" Type="http://schemas.openxmlformats.org/officeDocument/2006/relationships/hyperlink" Target="https://www.agu.org/honors/voices-for-science" TargetMode="External"/><Relationship Id="rId4" Type="http://schemas.openxmlformats.org/officeDocument/2006/relationships/hyperlink" Target="https://data.agu.org/resources/introduction-to-open-science-agu" TargetMode="External"/><Relationship Id="rId9" Type="http://schemas.openxmlformats.org/officeDocument/2006/relationships/hyperlink" Target="https://www.esipfed.org/data-help-desk/"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agu.org/Learn-About-AGU/About-AGU/Data-Leadership"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A2EA30-2D6F-A747-BE79-15EBAD864C62}" type="slidenum">
              <a:rPr lang="en-US" smtClean="0"/>
              <a:t>1</a:t>
            </a:fld>
            <a:endParaRPr lang="en-US"/>
          </a:p>
        </p:txBody>
      </p:sp>
    </p:spTree>
    <p:extLst>
      <p:ext uri="{BB962C8B-B14F-4D97-AF65-F5344CB8AC3E}">
        <p14:creationId xmlns:p14="http://schemas.microsoft.com/office/powerpoint/2010/main" val="16005573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kern="100" baseline="30000" dirty="0">
                <a:effectLst/>
                <a:latin typeface="Aptos" panose="020B0004020202020204" pitchFamily="34" charset="0"/>
                <a:ea typeface="Aptos" panose="020B0004020202020204" pitchFamily="34" charset="0"/>
                <a:cs typeface="Times New Roman" panose="02020603050405020304" pitchFamily="18" charset="0"/>
              </a:rPr>
              <a:t>1</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The characterization of Open Science in this document is taken from and informed by UNESCO and the International Science Council Committee on Data.  Specifically:</a:t>
            </a:r>
          </a:p>
          <a:p>
            <a:pPr marL="0" marR="0" indent="457200">
              <a:spcBef>
                <a:spcPts val="0"/>
              </a:spcBef>
              <a:spcAft>
                <a:spcPts val="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(2021). UNESCO Recommendation on Open Science. UNESCO. </a:t>
            </a:r>
            <a:r>
              <a:rPr lang="en-US" sz="1200" u="sng" kern="100" dirty="0">
                <a:solidFill>
                  <a:srgbClr val="0000FF"/>
                </a:solidFill>
                <a:effectLst/>
                <a:latin typeface="Aptos" panose="020B0004020202020204" pitchFamily="34" charset="0"/>
                <a:ea typeface="Aptos" panose="020B0004020202020204" pitchFamily="34" charset="0"/>
                <a:cs typeface="Times New Roman" panose="02020603050405020304" pitchFamily="18" charset="0"/>
                <a:hlinkClick r:id="rId3"/>
              </a:rPr>
              <a:t>https://doi.org/10.54677/mnmh8546</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indent="457200">
              <a:spcBef>
                <a:spcPts val="0"/>
              </a:spcBef>
              <a:spcAft>
                <a:spcPts val="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CODATA Coordinated Expert Group, Berkman, P. A., </a:t>
            </a:r>
            <a:r>
              <a:rPr lang="en-US" sz="1200" kern="100" dirty="0" err="1">
                <a:effectLst/>
                <a:latin typeface="Aptos" panose="020B0004020202020204" pitchFamily="34" charset="0"/>
                <a:ea typeface="Aptos" panose="020B0004020202020204" pitchFamily="34" charset="0"/>
                <a:cs typeface="Times New Roman" panose="02020603050405020304" pitchFamily="18" charset="0"/>
              </a:rPr>
              <a:t>Brase</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J., Hartshorn, R., Hodson, S., Hugo, W., </a:t>
            </a:r>
            <a:r>
              <a:rPr lang="en-US" sz="1200" kern="100" dirty="0" err="1">
                <a:effectLst/>
                <a:latin typeface="Aptos" panose="020B0004020202020204" pitchFamily="34" charset="0"/>
                <a:ea typeface="Aptos" panose="020B0004020202020204" pitchFamily="34" charset="0"/>
                <a:cs typeface="Times New Roman" panose="02020603050405020304" pitchFamily="18" charset="0"/>
              </a:rPr>
              <a:t>Leonelli</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S., Mons, B., </a:t>
            </a:r>
            <a:r>
              <a:rPr lang="en-US" sz="1200" kern="100" dirty="0" err="1">
                <a:effectLst/>
                <a:latin typeface="Aptos" panose="020B0004020202020204" pitchFamily="34" charset="0"/>
                <a:ea typeface="Aptos" panose="020B0004020202020204" pitchFamily="34" charset="0"/>
                <a:cs typeface="Times New Roman" panose="02020603050405020304" pitchFamily="18" charset="0"/>
              </a:rPr>
              <a:t>Pergl</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H., &amp; Pfeiffenberger, H. (2020). Open Science for a Global Transformation: CODATA coordinated submission to the UNESCO Open Science Consultation. </a:t>
            </a:r>
            <a:r>
              <a:rPr lang="en-US" sz="1200" kern="100" dirty="0" err="1">
                <a:effectLst/>
                <a:latin typeface="Aptos" panose="020B0004020202020204" pitchFamily="34" charset="0"/>
                <a:ea typeface="Aptos" panose="020B0004020202020204" pitchFamily="34" charset="0"/>
                <a:cs typeface="Times New Roman" panose="02020603050405020304" pitchFamily="18" charset="0"/>
              </a:rPr>
              <a:t>Zenodo</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200" u="sng" kern="100" dirty="0">
                <a:solidFill>
                  <a:srgbClr val="0000FF"/>
                </a:solidFill>
                <a:effectLst/>
                <a:latin typeface="Aptos" panose="020B0004020202020204" pitchFamily="34" charset="0"/>
                <a:ea typeface="Aptos" panose="020B0004020202020204" pitchFamily="34" charset="0"/>
                <a:cs typeface="Times New Roman" panose="02020603050405020304" pitchFamily="18" charset="0"/>
                <a:hlinkClick r:id="rId4"/>
              </a:rPr>
              <a:t>https://doi.org/10.5281/zenodo.3935461</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BA2EA30-2D6F-A747-BE79-15EBAD864C62}" type="slidenum">
              <a:rPr lang="en-US" smtClean="0"/>
              <a:t>2</a:t>
            </a:fld>
            <a:endParaRPr lang="en-US"/>
          </a:p>
        </p:txBody>
      </p:sp>
    </p:spTree>
    <p:extLst>
      <p:ext uri="{BB962C8B-B14F-4D97-AF65-F5344CB8AC3E}">
        <p14:creationId xmlns:p14="http://schemas.microsoft.com/office/powerpoint/2010/main" val="11830617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Aptos" panose="020B0004020202020204" pitchFamily="34" charset="0"/>
              </a:rPr>
              <a:t>‘The vision of the Council is to advance science as a global public good. Scientific knowledge, data and expertise must be universally accessible and its benefits universally shared.’ </a:t>
            </a:r>
            <a:r>
              <a:rPr lang="en-US" sz="1800" dirty="0">
                <a:effectLst/>
                <a:latin typeface="Gautami" panose="020B0502040204020203" pitchFamily="34" charset="0"/>
                <a:ea typeface="Aptos" panose="020B0004020202020204" pitchFamily="34" charset="0"/>
              </a:rPr>
              <a:t>​</a:t>
            </a:r>
            <a:r>
              <a:rPr lang="en-US" sz="1800" dirty="0">
                <a:solidFill>
                  <a:srgbClr val="0F54CC"/>
                </a:solidFill>
                <a:effectLst/>
                <a:latin typeface="Calibri" panose="020F0502020204030204" pitchFamily="34" charset="0"/>
                <a:ea typeface="Aptos" panose="020B0004020202020204" pitchFamily="34" charset="0"/>
              </a:rPr>
              <a:t>https://</a:t>
            </a:r>
            <a:r>
              <a:rPr lang="en-US" sz="1800" dirty="0" err="1">
                <a:solidFill>
                  <a:srgbClr val="0F54CC"/>
                </a:solidFill>
                <a:effectLst/>
                <a:latin typeface="Calibri" panose="020F0502020204030204" pitchFamily="34" charset="0"/>
                <a:ea typeface="Aptos" panose="020B0004020202020204" pitchFamily="34" charset="0"/>
              </a:rPr>
              <a:t>council.science</a:t>
            </a:r>
            <a:r>
              <a:rPr lang="en-US" sz="1800" dirty="0">
                <a:solidFill>
                  <a:srgbClr val="0F54CC"/>
                </a:solidFill>
                <a:effectLst/>
                <a:latin typeface="Calibri" panose="020F0502020204030204" pitchFamily="34" charset="0"/>
                <a:ea typeface="Aptos" panose="020B0004020202020204" pitchFamily="34" charset="0"/>
              </a:rPr>
              <a:t>/</a:t>
            </a:r>
            <a:r>
              <a:rPr lang="en-US" sz="1800" dirty="0" err="1">
                <a:solidFill>
                  <a:srgbClr val="0F54CC"/>
                </a:solidFill>
                <a:effectLst/>
                <a:latin typeface="Calibri" panose="020F0502020204030204" pitchFamily="34" charset="0"/>
                <a:ea typeface="Aptos" panose="020B0004020202020204" pitchFamily="34" charset="0"/>
              </a:rPr>
              <a:t>actionplan</a:t>
            </a:r>
            <a:r>
              <a:rPr lang="en-US" sz="1800" dirty="0">
                <a:solidFill>
                  <a:srgbClr val="0F54CC"/>
                </a:solidFill>
                <a:effectLst/>
                <a:latin typeface="Calibri" panose="020F0502020204030204" pitchFamily="34" charset="0"/>
                <a:ea typeface="Aptos" panose="020B0004020202020204" pitchFamily="34" charset="0"/>
              </a:rPr>
              <a:t>/</a:t>
            </a:r>
            <a:r>
              <a:rPr lang="en-US" sz="1800" dirty="0" err="1">
                <a:solidFill>
                  <a:srgbClr val="0F54CC"/>
                </a:solidFill>
                <a:effectLst/>
                <a:latin typeface="Calibri" panose="020F0502020204030204" pitchFamily="34" charset="0"/>
                <a:ea typeface="Aptos" panose="020B0004020202020204" pitchFamily="34" charset="0"/>
              </a:rPr>
              <a:t>isc</a:t>
            </a:r>
            <a:r>
              <a:rPr lang="en-US" sz="1800" dirty="0">
                <a:solidFill>
                  <a:srgbClr val="0F54CC"/>
                </a:solidFill>
                <a:effectLst/>
                <a:latin typeface="Calibri" panose="020F0502020204030204" pitchFamily="34" charset="0"/>
                <a:ea typeface="Aptos" panose="020B0004020202020204" pitchFamily="34" charset="0"/>
              </a:rPr>
              <a:t>-vision-and-mission/</a:t>
            </a:r>
            <a:r>
              <a:rPr lang="en-US" dirty="0">
                <a:effectLst/>
              </a:rPr>
              <a:t> </a:t>
            </a:r>
            <a:endParaRPr lang="en-US" dirty="0"/>
          </a:p>
        </p:txBody>
      </p:sp>
      <p:sp>
        <p:nvSpPr>
          <p:cNvPr id="4" name="Slide Number Placeholder 3"/>
          <p:cNvSpPr>
            <a:spLocks noGrp="1"/>
          </p:cNvSpPr>
          <p:nvPr>
            <p:ph type="sldNum" sz="quarter" idx="5"/>
          </p:nvPr>
        </p:nvSpPr>
        <p:spPr/>
        <p:txBody>
          <a:bodyPr/>
          <a:lstStyle/>
          <a:p>
            <a:fld id="{7BA2EA30-2D6F-A747-BE79-15EBAD864C62}" type="slidenum">
              <a:rPr lang="en-US" smtClean="0"/>
              <a:t>3</a:t>
            </a:fld>
            <a:endParaRPr lang="en-US"/>
          </a:p>
        </p:txBody>
      </p:sp>
    </p:spTree>
    <p:extLst>
      <p:ext uri="{BB962C8B-B14F-4D97-AF65-F5344CB8AC3E}">
        <p14:creationId xmlns:p14="http://schemas.microsoft.com/office/powerpoint/2010/main" val="39468971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00" dirty="0">
                <a:solidFill>
                  <a:srgbClr val="000000"/>
                </a:solidFill>
                <a:effectLst/>
                <a:latin typeface="Libre Franklin" pitchFamily="2" charset="77"/>
                <a:ea typeface="Times New Roman" panose="02020603050405020304" pitchFamily="18" charset="0"/>
                <a:cs typeface="Times New Roman" panose="02020603050405020304" pitchFamily="18" charset="0"/>
              </a:rPr>
              <a:t>AGU’s Open Science Leadership has worked extensively to provide guidance to researchers on adopting the skills they need to develop open science practices in their own work. Materials have been developed in multiple languages (English, French, Spanish, Portuguese, and Japanese) depicting </a:t>
            </a:r>
            <a:r>
              <a:rPr lang="en-US" sz="1800" b="1" u="sng" kern="100" dirty="0">
                <a:solidFill>
                  <a:srgbClr val="1155CC"/>
                </a:solidFill>
                <a:effectLst/>
                <a:latin typeface="Libre Franklin" pitchFamily="2" charset="77"/>
                <a:ea typeface="Times New Roman" panose="02020603050405020304" pitchFamily="18" charset="0"/>
                <a:cs typeface="Times New Roman" panose="02020603050405020304" pitchFamily="18" charset="0"/>
                <a:hlinkClick r:id="rId3"/>
              </a:rPr>
              <a:t>“Your Open Science Journey”</a:t>
            </a:r>
            <a:r>
              <a:rPr lang="en-US" sz="1800" b="1" kern="100" dirty="0">
                <a:solidFill>
                  <a:srgbClr val="000000"/>
                </a:solidFill>
                <a:effectLst/>
                <a:latin typeface="Libre Franklin" pitchFamily="2" charset="77"/>
                <a:ea typeface="Times New Roman" panose="02020603050405020304" pitchFamily="18" charset="0"/>
                <a:cs typeface="Times New Roman" panose="02020603050405020304" pitchFamily="18" charset="0"/>
              </a:rPr>
              <a:t>. Hundreds of researchers have attended workshops at major conferences and/or at their institution and we also teach open science skills through our online, global </a:t>
            </a:r>
            <a:r>
              <a:rPr lang="en-US" sz="1800" b="1" u="sng" kern="100" dirty="0">
                <a:solidFill>
                  <a:srgbClr val="1155CC"/>
                </a:solidFill>
                <a:effectLst/>
                <a:latin typeface="Libre Franklin" pitchFamily="2" charset="77"/>
                <a:ea typeface="Times New Roman" panose="02020603050405020304" pitchFamily="18" charset="0"/>
                <a:cs typeface="Times New Roman" panose="02020603050405020304" pitchFamily="18" charset="0"/>
                <a:hlinkClick r:id="rId4"/>
              </a:rPr>
              <a:t>Mentoring365 course</a:t>
            </a:r>
            <a:r>
              <a:rPr lang="en-US" sz="1800" b="1" kern="100" dirty="0">
                <a:solidFill>
                  <a:srgbClr val="000000"/>
                </a:solidFill>
                <a:effectLst/>
                <a:latin typeface="Libre Franklin" pitchFamily="2" charset="77"/>
                <a:ea typeface="Times New Roman" panose="02020603050405020304" pitchFamily="18" charset="0"/>
                <a:cs typeface="Times New Roman" panose="02020603050405020304" pitchFamily="18" charset="0"/>
              </a:rPr>
              <a:t>, free to all. In conjunction with our 2023 </a:t>
            </a:r>
            <a:r>
              <a:rPr lang="en-US" sz="1800" b="1" u="sng" kern="100" dirty="0">
                <a:solidFill>
                  <a:srgbClr val="0F4761"/>
                </a:solidFill>
                <a:effectLst/>
                <a:latin typeface="Libre Franklin" pitchFamily="2" charset="77"/>
                <a:ea typeface="Times New Roman" panose="02020603050405020304" pitchFamily="18" charset="0"/>
                <a:cs typeface="Times New Roman" panose="02020603050405020304" pitchFamily="18" charset="0"/>
                <a:hlinkClick r:id="rId5"/>
              </a:rPr>
              <a:t>Voices for Science</a:t>
            </a:r>
            <a:r>
              <a:rPr lang="en-US" sz="1800" b="1" kern="100" dirty="0">
                <a:solidFill>
                  <a:srgbClr val="000000"/>
                </a:solidFill>
                <a:effectLst/>
                <a:latin typeface="Libre Franklin" pitchFamily="2" charset="77"/>
                <a:ea typeface="Times New Roman" panose="02020603050405020304" pitchFamily="18" charset="0"/>
                <a:cs typeface="Times New Roman" panose="02020603050405020304" pitchFamily="18" charset="0"/>
              </a:rPr>
              <a:t> Fellow, we’ve developed eye-catching and fully accessible resources for researchers (</a:t>
            </a:r>
            <a:r>
              <a:rPr lang="en-US" sz="1800" b="1" u="sng" kern="100" dirty="0">
                <a:solidFill>
                  <a:srgbClr val="0F4761"/>
                </a:solidFill>
                <a:effectLst/>
                <a:latin typeface="Libre Franklin" pitchFamily="2" charset="77"/>
                <a:ea typeface="Times New Roman" panose="02020603050405020304" pitchFamily="18" charset="0"/>
                <a:cs typeface="Times New Roman" panose="02020603050405020304" pitchFamily="18" charset="0"/>
                <a:hlinkClick r:id="rId6"/>
              </a:rPr>
              <a:t>Building your Digital Presence</a:t>
            </a:r>
            <a:r>
              <a:rPr lang="en-US" sz="1800" b="1" kern="100" dirty="0">
                <a:solidFill>
                  <a:srgbClr val="000000"/>
                </a:solidFill>
                <a:effectLst/>
                <a:latin typeface="Libre Franklin" pitchFamily="2" charset="77"/>
                <a:ea typeface="Times New Roman" panose="02020603050405020304" pitchFamily="18" charset="0"/>
                <a:cs typeface="Times New Roman" panose="02020603050405020304" pitchFamily="18" charset="0"/>
              </a:rPr>
              <a:t>, </a:t>
            </a:r>
            <a:r>
              <a:rPr lang="en-US" sz="1800" b="1" u="sng" kern="100" dirty="0">
                <a:solidFill>
                  <a:srgbClr val="0F4761"/>
                </a:solidFill>
                <a:effectLst/>
                <a:latin typeface="Libre Franklin" pitchFamily="2" charset="77"/>
                <a:ea typeface="Times New Roman" panose="02020603050405020304" pitchFamily="18" charset="0"/>
                <a:cs typeface="Times New Roman" panose="02020603050405020304" pitchFamily="18" charset="0"/>
                <a:hlinkClick r:id="rId7"/>
              </a:rPr>
              <a:t>Citing and Managing your Data</a:t>
            </a:r>
            <a:r>
              <a:rPr lang="en-US" sz="1800" b="1" kern="100" dirty="0">
                <a:solidFill>
                  <a:srgbClr val="000000"/>
                </a:solidFill>
                <a:effectLst/>
                <a:latin typeface="Libre Franklin" pitchFamily="2" charset="77"/>
                <a:ea typeface="Times New Roman" panose="02020603050405020304" pitchFamily="18" charset="0"/>
                <a:cs typeface="Times New Roman" panose="02020603050405020304" pitchFamily="18" charset="0"/>
              </a:rPr>
              <a:t>) based on our educational materials and shared these widely at conferences and workshops. At AGU23 we conducted our 8</a:t>
            </a:r>
            <a:r>
              <a:rPr lang="en-US" sz="1800" b="1" kern="100" baseline="30000" dirty="0">
                <a:solidFill>
                  <a:srgbClr val="000000"/>
                </a:solidFill>
                <a:effectLst/>
                <a:latin typeface="Libre Franklin" pitchFamily="2" charset="77"/>
                <a:ea typeface="Times New Roman" panose="02020603050405020304" pitchFamily="18" charset="0"/>
                <a:cs typeface="Times New Roman" panose="02020603050405020304" pitchFamily="18" charset="0"/>
              </a:rPr>
              <a:t>th</a:t>
            </a:r>
            <a:r>
              <a:rPr lang="en-US" sz="1800" b="1" kern="100" dirty="0">
                <a:solidFill>
                  <a:srgbClr val="000000"/>
                </a:solidFill>
                <a:effectLst/>
                <a:latin typeface="Libre Franklin" pitchFamily="2" charset="77"/>
                <a:ea typeface="Times New Roman" panose="02020603050405020304" pitchFamily="18" charset="0"/>
                <a:cs typeface="Times New Roman" panose="02020603050405020304" pitchFamily="18" charset="0"/>
              </a:rPr>
              <a:t> and largest Open Science and Data Help Desk at the </a:t>
            </a:r>
            <a:r>
              <a:rPr lang="en-US" sz="1800" b="1" u="sng" kern="100" dirty="0">
                <a:solidFill>
                  <a:srgbClr val="1155CC"/>
                </a:solidFill>
                <a:effectLst/>
                <a:latin typeface="Libre Franklin" pitchFamily="2" charset="77"/>
                <a:ea typeface="Times New Roman" panose="02020603050405020304" pitchFamily="18" charset="0"/>
                <a:cs typeface="Times New Roman" panose="02020603050405020304" pitchFamily="18" charset="0"/>
                <a:hlinkClick r:id="rId8"/>
              </a:rPr>
              <a:t>Open Science Pavilion</a:t>
            </a:r>
            <a:r>
              <a:rPr lang="en-US" sz="1800" b="1" kern="100" dirty="0">
                <a:solidFill>
                  <a:srgbClr val="000000"/>
                </a:solidFill>
                <a:effectLst/>
                <a:latin typeface="Libre Franklin" pitchFamily="2" charset="77"/>
                <a:ea typeface="Times New Roman" panose="02020603050405020304" pitchFamily="18" charset="0"/>
                <a:cs typeface="Times New Roman" panose="02020603050405020304" pitchFamily="18" charset="0"/>
              </a:rPr>
              <a:t>, in partnership with the </a:t>
            </a:r>
            <a:r>
              <a:rPr lang="en-US" sz="1800" b="1" u="sng" kern="100" dirty="0">
                <a:solidFill>
                  <a:srgbClr val="0F4761"/>
                </a:solidFill>
                <a:effectLst/>
                <a:latin typeface="Libre Franklin" pitchFamily="2" charset="77"/>
                <a:ea typeface="Times New Roman" panose="02020603050405020304" pitchFamily="18" charset="0"/>
                <a:cs typeface="Times New Roman" panose="02020603050405020304" pitchFamily="18" charset="0"/>
                <a:hlinkClick r:id="rId9"/>
              </a:rPr>
              <a:t>Earth Science Information Partners</a:t>
            </a:r>
            <a:r>
              <a:rPr lang="en-US" sz="1800" b="1" kern="100" dirty="0">
                <a:solidFill>
                  <a:srgbClr val="000000"/>
                </a:solidFill>
                <a:effectLst/>
                <a:latin typeface="Libre Franklin" pitchFamily="2" charset="77"/>
                <a:ea typeface="Times New Roman" panose="02020603050405020304" pitchFamily="18" charset="0"/>
                <a:cs typeface="Times New Roman" panose="02020603050405020304" pitchFamily="18" charset="0"/>
              </a:rPr>
              <a:t> (ESIP).</a:t>
            </a:r>
            <a:endParaRPr lang="en-US" sz="1800" b="1"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BA2EA30-2D6F-A747-BE79-15EBAD864C62}" type="slidenum">
              <a:rPr lang="en-US" smtClean="0"/>
              <a:t>5</a:t>
            </a:fld>
            <a:endParaRPr lang="en-US"/>
          </a:p>
        </p:txBody>
      </p:sp>
    </p:spTree>
    <p:extLst>
      <p:ext uri="{BB962C8B-B14F-4D97-AF65-F5344CB8AC3E}">
        <p14:creationId xmlns:p14="http://schemas.microsoft.com/office/powerpoint/2010/main" val="29098858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A2EA30-2D6F-A747-BE79-15EBAD864C62}" type="slidenum">
              <a:rPr lang="en-US" smtClean="0"/>
              <a:t>6</a:t>
            </a:fld>
            <a:endParaRPr lang="en-US"/>
          </a:p>
        </p:txBody>
      </p:sp>
    </p:spTree>
    <p:extLst>
      <p:ext uri="{BB962C8B-B14F-4D97-AF65-F5344CB8AC3E}">
        <p14:creationId xmlns:p14="http://schemas.microsoft.com/office/powerpoint/2010/main" val="39649883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A2EA30-2D6F-A747-BE79-15EBAD864C62}" type="slidenum">
              <a:rPr lang="en-US" smtClean="0"/>
              <a:t>8</a:t>
            </a:fld>
            <a:endParaRPr lang="en-US"/>
          </a:p>
        </p:txBody>
      </p:sp>
    </p:spTree>
    <p:extLst>
      <p:ext uri="{BB962C8B-B14F-4D97-AF65-F5344CB8AC3E}">
        <p14:creationId xmlns:p14="http://schemas.microsoft.com/office/powerpoint/2010/main" val="6202806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hlinkClick r:id="rId3"/>
              </a:rPr>
              <a:t>https://www.agu.org/Learn-About-AGU/About-AGU/Data-Leadership</a:t>
            </a:r>
            <a:r>
              <a:rPr lang="en-US" sz="1200" b="1" dirty="0"/>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47207D-3746-4CA7-B71D-45DF9A7C41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48688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Presentation Title: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7108" y="615014"/>
            <a:ext cx="5353987" cy="2529172"/>
          </a:xfrm>
        </p:spPr>
        <p:txBody>
          <a:bodyPr anchor="t">
            <a:normAutofit/>
          </a:bodyPr>
          <a:lstStyle>
            <a:lvl1pPr algn="l">
              <a:defRPr sz="4800" b="1" i="0" baseline="0">
                <a:solidFill>
                  <a:schemeClr val="bg1"/>
                </a:solidFill>
                <a:latin typeface="Montserrat ExtraBold" pitchFamily="2" charset="77"/>
                <a:ea typeface="Montserrat ExtraBold" pitchFamily="2" charset="77"/>
                <a:cs typeface="Arial" charset="0"/>
              </a:defRPr>
            </a:lvl1pPr>
          </a:lstStyle>
          <a:p>
            <a:r>
              <a:rPr lang="en-US" dirty="0"/>
              <a:t>Presentation Title</a:t>
            </a:r>
            <a:br>
              <a:rPr lang="en-US" dirty="0"/>
            </a:br>
            <a:r>
              <a:rPr lang="en-US" dirty="0"/>
              <a:t>Goes Here</a:t>
            </a:r>
          </a:p>
        </p:txBody>
      </p:sp>
      <p:sp>
        <p:nvSpPr>
          <p:cNvPr id="4" name="Text Placeholder 3"/>
          <p:cNvSpPr>
            <a:spLocks noGrp="1"/>
          </p:cNvSpPr>
          <p:nvPr>
            <p:ph type="body" sz="quarter" idx="10" hasCustomPrompt="1"/>
          </p:nvPr>
        </p:nvSpPr>
        <p:spPr>
          <a:xfrm>
            <a:off x="758288" y="3843343"/>
            <a:ext cx="4992517" cy="2777794"/>
          </a:xfrm>
        </p:spPr>
        <p:txBody>
          <a:bodyPr/>
          <a:lstStyle>
            <a:lvl1pPr marL="0" indent="0">
              <a:buNone/>
              <a:defRPr b="0" i="1" baseline="0">
                <a:solidFill>
                  <a:schemeClr val="bg1"/>
                </a:solidFill>
                <a:latin typeface="Lora SemiBold" pitchFamily="2" charset="77"/>
                <a:ea typeface="Lora SemiBold" pitchFamily="2" charset="77"/>
                <a:cs typeface="Arial" charset="0"/>
              </a:defRPr>
            </a:lvl1pPr>
          </a:lstStyle>
          <a:p>
            <a:pPr lvl="0"/>
            <a:r>
              <a:rPr lang="en-US" dirty="0"/>
              <a:t>Name</a:t>
            </a:r>
          </a:p>
          <a:p>
            <a:pPr lvl="0"/>
            <a:r>
              <a:rPr lang="en-US" dirty="0"/>
              <a:t>Title</a:t>
            </a:r>
          </a:p>
          <a:p>
            <a:pPr lvl="0"/>
            <a:r>
              <a:rPr lang="en-US" dirty="0"/>
              <a:t>Date</a:t>
            </a:r>
          </a:p>
        </p:txBody>
      </p:sp>
      <p:sp>
        <p:nvSpPr>
          <p:cNvPr id="5" name="Rectangle 4">
            <a:extLst>
              <a:ext uri="{FF2B5EF4-FFF2-40B4-BE49-F238E27FC236}">
                <a16:creationId xmlns:a16="http://schemas.microsoft.com/office/drawing/2014/main" id="{BD8D76AB-488C-8BF5-4107-C50920C361C5}"/>
              </a:ext>
            </a:extLst>
          </p:cNvPr>
          <p:cNvSpPr/>
          <p:nvPr userDrawn="1"/>
        </p:nvSpPr>
        <p:spPr>
          <a:xfrm>
            <a:off x="758288" y="3353344"/>
            <a:ext cx="1666407" cy="134912"/>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58392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Break: Option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9994360-0885-347B-BD55-17553D787642}"/>
              </a:ext>
            </a:extLst>
          </p:cNvPr>
          <p:cNvSpPr>
            <a:spLocks noGrp="1"/>
          </p:cNvSpPr>
          <p:nvPr>
            <p:ph type="title" hasCustomPrompt="1"/>
          </p:nvPr>
        </p:nvSpPr>
        <p:spPr>
          <a:xfrm>
            <a:off x="0" y="2007921"/>
            <a:ext cx="12192000" cy="1269999"/>
          </a:xfrm>
        </p:spPr>
        <p:txBody>
          <a:bodyPr anchor="t">
            <a:normAutofit/>
          </a:bodyPr>
          <a:lstStyle>
            <a:lvl1pPr algn="ctr">
              <a:defRPr sz="6600" b="0" i="0" baseline="0">
                <a:solidFill>
                  <a:schemeClr val="bg1"/>
                </a:solidFill>
                <a:latin typeface="Montserrat" pitchFamily="2" charset="77"/>
                <a:ea typeface="Montserrat" pitchFamily="2" charset="77"/>
                <a:cs typeface="Arial" charset="0"/>
              </a:defRPr>
            </a:lvl1pPr>
          </a:lstStyle>
          <a:p>
            <a:r>
              <a:rPr lang="en-US" dirty="0"/>
              <a:t>Section Break Title</a:t>
            </a:r>
          </a:p>
        </p:txBody>
      </p:sp>
      <p:sp>
        <p:nvSpPr>
          <p:cNvPr id="4" name="Text Placeholder 3">
            <a:extLst>
              <a:ext uri="{FF2B5EF4-FFF2-40B4-BE49-F238E27FC236}">
                <a16:creationId xmlns:a16="http://schemas.microsoft.com/office/drawing/2014/main" id="{764D7DC8-5BE2-3514-471A-26540BFA19BF}"/>
              </a:ext>
            </a:extLst>
          </p:cNvPr>
          <p:cNvSpPr>
            <a:spLocks noGrp="1"/>
          </p:cNvSpPr>
          <p:nvPr>
            <p:ph type="body" sz="quarter" idx="10" hasCustomPrompt="1"/>
          </p:nvPr>
        </p:nvSpPr>
        <p:spPr>
          <a:xfrm>
            <a:off x="0" y="4170931"/>
            <a:ext cx="12182343" cy="453834"/>
          </a:xfrm>
        </p:spPr>
        <p:txBody>
          <a:bodyPr/>
          <a:lstStyle>
            <a:lvl1pPr marL="0" indent="0" algn="ctr">
              <a:buNone/>
              <a:defRPr b="0" i="1" baseline="0">
                <a:solidFill>
                  <a:schemeClr val="bg1"/>
                </a:solidFill>
                <a:latin typeface="Lora SemiBold" pitchFamily="2" charset="77"/>
                <a:ea typeface="Lora SemiBold" pitchFamily="2" charset="77"/>
                <a:cs typeface="Arial" charset="0"/>
              </a:defRPr>
            </a:lvl1pPr>
          </a:lstStyle>
          <a:p>
            <a:pPr lvl="0"/>
            <a:r>
              <a:rPr lang="en-US" dirty="0"/>
              <a:t>Secondary Text</a:t>
            </a:r>
          </a:p>
        </p:txBody>
      </p:sp>
      <p:sp>
        <p:nvSpPr>
          <p:cNvPr id="7" name="Rectangle 6">
            <a:extLst>
              <a:ext uri="{FF2B5EF4-FFF2-40B4-BE49-F238E27FC236}">
                <a16:creationId xmlns:a16="http://schemas.microsoft.com/office/drawing/2014/main" id="{702AC0E2-EC7D-F130-DE9D-56D70C9BF284}"/>
              </a:ext>
            </a:extLst>
          </p:cNvPr>
          <p:cNvSpPr/>
          <p:nvPr userDrawn="1"/>
        </p:nvSpPr>
        <p:spPr>
          <a:xfrm>
            <a:off x="5262796" y="3560716"/>
            <a:ext cx="1666407" cy="134912"/>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3327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Interior Slide: Option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2000" y="838201"/>
            <a:ext cx="8712200" cy="1269999"/>
          </a:xfrm>
        </p:spPr>
        <p:txBody>
          <a:bodyPr anchor="t"/>
          <a:lstStyle>
            <a:lvl1pPr algn="l">
              <a:defRPr sz="3600" b="1" i="0" baseline="0">
                <a:solidFill>
                  <a:srgbClr val="003744"/>
                </a:solidFill>
                <a:latin typeface="Montserrat SemiBold" pitchFamily="2" charset="77"/>
                <a:ea typeface="Montserrat SemiBold" pitchFamily="2" charset="77"/>
                <a:cs typeface="Arial" charset="0"/>
              </a:defRPr>
            </a:lvl1pPr>
          </a:lstStyle>
          <a:p>
            <a:r>
              <a:rPr lang="en-US" dirty="0"/>
              <a:t>Title</a:t>
            </a:r>
            <a:br>
              <a:rPr lang="en-US" dirty="0"/>
            </a:br>
            <a:r>
              <a:rPr lang="en-US" dirty="0"/>
              <a:t>Goes Here</a:t>
            </a:r>
          </a:p>
        </p:txBody>
      </p:sp>
      <p:sp>
        <p:nvSpPr>
          <p:cNvPr id="5" name="Text Placeholder 3">
            <a:extLst>
              <a:ext uri="{FF2B5EF4-FFF2-40B4-BE49-F238E27FC236}">
                <a16:creationId xmlns:a16="http://schemas.microsoft.com/office/drawing/2014/main" id="{1F6F1AD7-72F7-804F-BBB1-89B7864281F5}"/>
              </a:ext>
            </a:extLst>
          </p:cNvPr>
          <p:cNvSpPr>
            <a:spLocks noGrp="1"/>
          </p:cNvSpPr>
          <p:nvPr>
            <p:ph type="body" sz="quarter" idx="10" hasCustomPrompt="1"/>
          </p:nvPr>
        </p:nvSpPr>
        <p:spPr>
          <a:xfrm>
            <a:off x="762000" y="2311400"/>
            <a:ext cx="11005930" cy="2926522"/>
          </a:xfrm>
        </p:spPr>
        <p:txBody>
          <a:bodyPr/>
          <a:lstStyle>
            <a:lvl1pPr marL="0" indent="0">
              <a:buNone/>
              <a:defRPr b="0" i="0" baseline="0">
                <a:solidFill>
                  <a:srgbClr val="0083BA"/>
                </a:solidFill>
                <a:latin typeface="Lora Medium" pitchFamily="2" charset="77"/>
                <a:ea typeface="Lora Medium" pitchFamily="2" charset="77"/>
                <a:cs typeface="Arial" charset="0"/>
              </a:defRPr>
            </a:lvl1pPr>
          </a:lstStyle>
          <a:p>
            <a:pPr lvl="0"/>
            <a:r>
              <a:rPr lang="en-US" dirty="0"/>
              <a:t>Subhead here</a:t>
            </a:r>
          </a:p>
        </p:txBody>
      </p:sp>
    </p:spTree>
    <p:extLst>
      <p:ext uri="{BB962C8B-B14F-4D97-AF65-F5344CB8AC3E}">
        <p14:creationId xmlns:p14="http://schemas.microsoft.com/office/powerpoint/2010/main" val="3498225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Interior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142D841A-DC63-DC41-B06E-20EE4B2DEF6E}"/>
              </a:ext>
            </a:extLst>
          </p:cNvPr>
          <p:cNvSpPr>
            <a:spLocks noGrp="1"/>
          </p:cNvSpPr>
          <p:nvPr>
            <p:ph type="body" sz="quarter" idx="10" hasCustomPrompt="1"/>
          </p:nvPr>
        </p:nvSpPr>
        <p:spPr>
          <a:xfrm>
            <a:off x="858837" y="2002221"/>
            <a:ext cx="10828337" cy="4398579"/>
          </a:xfrm>
        </p:spPr>
        <p:txBody>
          <a:bodyPr/>
          <a:lstStyle>
            <a:lvl1pPr marL="0" indent="0">
              <a:buNone/>
              <a:defRPr sz="2000" b="0" i="0">
                <a:latin typeface="Lora Medium" pitchFamily="2" charset="77"/>
                <a:ea typeface="Lora Medium" pitchFamily="2" charset="77"/>
                <a:cs typeface="Arial" charset="0"/>
              </a:defRPr>
            </a:lvl1pPr>
            <a:lvl2pPr marL="342882" indent="0">
              <a:buNone/>
              <a:defRPr/>
            </a:lvl2pPr>
            <a:lvl3pPr>
              <a:defRPr sz="1600" b="0" i="0">
                <a:latin typeface="Lora Medium" pitchFamily="2" charset="77"/>
                <a:ea typeface="Lora Medium" pitchFamily="2" charset="77"/>
                <a:cs typeface="Arial" charset="0"/>
              </a:defRPr>
            </a:lvl3pPr>
            <a:lvl4pPr>
              <a:defRPr sz="1400" b="0" i="0">
                <a:latin typeface="Lora Medium" pitchFamily="2" charset="77"/>
                <a:ea typeface="Lora Medium" pitchFamily="2" charset="77"/>
                <a:cs typeface="Arial" charset="0"/>
              </a:defRPr>
            </a:lvl4pPr>
            <a:lvl5pPr>
              <a:defRPr sz="1200" b="0" i="0">
                <a:latin typeface="Lora Medium" pitchFamily="2" charset="77"/>
                <a:ea typeface="Lora Medium" pitchFamily="2" charset="77"/>
                <a:cs typeface="Arial" charset="0"/>
              </a:defRPr>
            </a:lvl5pPr>
          </a:lstStyle>
          <a:p>
            <a:pPr lvl="0"/>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a:extLst>
              <a:ext uri="{FF2B5EF4-FFF2-40B4-BE49-F238E27FC236}">
                <a16:creationId xmlns:a16="http://schemas.microsoft.com/office/drawing/2014/main" id="{A01B2BBB-28A8-5242-8321-A9ED5B99E6A6}"/>
              </a:ext>
            </a:extLst>
          </p:cNvPr>
          <p:cNvSpPr>
            <a:spLocks noGrp="1"/>
          </p:cNvSpPr>
          <p:nvPr>
            <p:ph type="body" sz="quarter" idx="11" hasCustomPrompt="1"/>
          </p:nvPr>
        </p:nvSpPr>
        <p:spPr>
          <a:xfrm>
            <a:off x="858838" y="931989"/>
            <a:ext cx="9777077" cy="819697"/>
          </a:xfrm>
        </p:spPr>
        <p:txBody>
          <a:bodyPr>
            <a:normAutofit/>
          </a:bodyPr>
          <a:lstStyle>
            <a:lvl1pPr marL="0" indent="0">
              <a:buNone/>
              <a:defRPr sz="3200" b="1" i="0">
                <a:solidFill>
                  <a:srgbClr val="0083BA"/>
                </a:solidFill>
                <a:latin typeface="Montserrat SemiBold" pitchFamily="2" charset="77"/>
                <a:ea typeface="Montserrat SemiBold" pitchFamily="2" charset="77"/>
                <a:cs typeface="Arial" charset="0"/>
              </a:defRPr>
            </a:lvl1pPr>
          </a:lstStyle>
          <a:p>
            <a:pPr lvl="0"/>
            <a:r>
              <a:rPr lang="en-US" dirty="0"/>
              <a:t>Headline Here</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Interior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142D841A-DC63-DC41-B06E-20EE4B2DEF6E}"/>
              </a:ext>
            </a:extLst>
          </p:cNvPr>
          <p:cNvSpPr>
            <a:spLocks noGrp="1"/>
          </p:cNvSpPr>
          <p:nvPr>
            <p:ph type="body" sz="quarter" idx="10" hasCustomPrompt="1"/>
          </p:nvPr>
        </p:nvSpPr>
        <p:spPr>
          <a:xfrm>
            <a:off x="858838" y="2002222"/>
            <a:ext cx="11028362" cy="3275632"/>
          </a:xfrm>
        </p:spPr>
        <p:txBody>
          <a:bodyPr/>
          <a:lstStyle>
            <a:lvl1pPr marL="0" indent="0">
              <a:buNone/>
              <a:defRPr sz="2000" b="0" i="0">
                <a:latin typeface="Lora Medium" pitchFamily="2" charset="77"/>
                <a:ea typeface="Lora Medium" pitchFamily="2" charset="77"/>
                <a:cs typeface="Arial" charset="0"/>
              </a:defRPr>
            </a:lvl1pPr>
            <a:lvl2pPr marL="342882" indent="0">
              <a:buNone/>
              <a:defRPr/>
            </a:lvl2pPr>
            <a:lvl3pPr>
              <a:defRPr sz="1600" b="0" i="0">
                <a:latin typeface="Lora Medium" pitchFamily="2" charset="77"/>
                <a:ea typeface="Lora Medium" pitchFamily="2" charset="77"/>
                <a:cs typeface="Arial" charset="0"/>
              </a:defRPr>
            </a:lvl3pPr>
            <a:lvl4pPr>
              <a:defRPr sz="1400" b="0" i="0">
                <a:latin typeface="Lora Medium" pitchFamily="2" charset="77"/>
                <a:ea typeface="Lora Medium" pitchFamily="2" charset="77"/>
                <a:cs typeface="Arial" charset="0"/>
              </a:defRPr>
            </a:lvl4pPr>
            <a:lvl5pPr>
              <a:defRPr sz="1200" b="0" i="0">
                <a:latin typeface="Lora Medium" pitchFamily="2" charset="77"/>
                <a:ea typeface="Lora Medium" pitchFamily="2" charset="77"/>
                <a:cs typeface="Arial" charset="0"/>
              </a:defRPr>
            </a:lvl5pPr>
          </a:lstStyle>
          <a:p>
            <a:pPr lvl="0"/>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a:extLst>
              <a:ext uri="{FF2B5EF4-FFF2-40B4-BE49-F238E27FC236}">
                <a16:creationId xmlns:a16="http://schemas.microsoft.com/office/drawing/2014/main" id="{A01B2BBB-28A8-5242-8321-A9ED5B99E6A6}"/>
              </a:ext>
            </a:extLst>
          </p:cNvPr>
          <p:cNvSpPr>
            <a:spLocks noGrp="1"/>
          </p:cNvSpPr>
          <p:nvPr>
            <p:ph type="body" sz="quarter" idx="11" hasCustomPrompt="1"/>
          </p:nvPr>
        </p:nvSpPr>
        <p:spPr>
          <a:xfrm>
            <a:off x="858839" y="931989"/>
            <a:ext cx="9185130" cy="819697"/>
          </a:xfrm>
        </p:spPr>
        <p:txBody>
          <a:bodyPr>
            <a:normAutofit/>
          </a:bodyPr>
          <a:lstStyle>
            <a:lvl1pPr marL="0" indent="0">
              <a:buNone/>
              <a:defRPr sz="3200" b="1" i="0">
                <a:solidFill>
                  <a:srgbClr val="0083BA"/>
                </a:solidFill>
                <a:latin typeface="Montserrat SemiBold" pitchFamily="2" charset="77"/>
                <a:ea typeface="Montserrat SemiBold" pitchFamily="2" charset="77"/>
                <a:cs typeface="Arial" charset="0"/>
              </a:defRPr>
            </a:lvl1pPr>
          </a:lstStyle>
          <a:p>
            <a:pPr lvl="0"/>
            <a:r>
              <a:rPr lang="en-US" dirty="0"/>
              <a:t>Headline Here</a:t>
            </a:r>
          </a:p>
        </p:txBody>
      </p:sp>
    </p:spTree>
    <p:extLst>
      <p:ext uri="{BB962C8B-B14F-4D97-AF65-F5344CB8AC3E}">
        <p14:creationId xmlns:p14="http://schemas.microsoft.com/office/powerpoint/2010/main" val="16208482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Interior Slide: Climate Leadershi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142D841A-DC63-DC41-B06E-20EE4B2DEF6E}"/>
              </a:ext>
            </a:extLst>
          </p:cNvPr>
          <p:cNvSpPr>
            <a:spLocks noGrp="1"/>
          </p:cNvSpPr>
          <p:nvPr>
            <p:ph type="body" sz="quarter" idx="10" hasCustomPrompt="1"/>
          </p:nvPr>
        </p:nvSpPr>
        <p:spPr>
          <a:xfrm>
            <a:off x="858838" y="2002221"/>
            <a:ext cx="9007057" cy="4398579"/>
          </a:xfrm>
        </p:spPr>
        <p:txBody>
          <a:bodyPr/>
          <a:lstStyle>
            <a:lvl1pPr marL="0" indent="0">
              <a:buNone/>
              <a:defRPr sz="2000" b="0" i="0">
                <a:latin typeface="Lora Medium" pitchFamily="2" charset="77"/>
                <a:ea typeface="Lora Medium" pitchFamily="2" charset="77"/>
                <a:cs typeface="Arial" charset="0"/>
              </a:defRPr>
            </a:lvl1pPr>
            <a:lvl2pPr marL="342882" indent="0">
              <a:buNone/>
              <a:defRPr/>
            </a:lvl2pPr>
            <a:lvl3pPr>
              <a:defRPr sz="1600" b="0" i="0">
                <a:latin typeface="Lora Medium" pitchFamily="2" charset="77"/>
                <a:ea typeface="Lora Medium" pitchFamily="2" charset="77"/>
                <a:cs typeface="Arial" charset="0"/>
              </a:defRPr>
            </a:lvl3pPr>
            <a:lvl4pPr>
              <a:defRPr sz="1400" b="0" i="0">
                <a:latin typeface="Lora Medium" pitchFamily="2" charset="77"/>
                <a:ea typeface="Lora Medium" pitchFamily="2" charset="77"/>
                <a:cs typeface="Arial" charset="0"/>
              </a:defRPr>
            </a:lvl4pPr>
            <a:lvl5pPr>
              <a:defRPr sz="1200" b="0" i="0">
                <a:latin typeface="Lora Medium" pitchFamily="2" charset="77"/>
                <a:ea typeface="Lora Medium" pitchFamily="2" charset="77"/>
                <a:cs typeface="Arial" charset="0"/>
              </a:defRPr>
            </a:lvl5pPr>
          </a:lstStyle>
          <a:p>
            <a:pPr lvl="0"/>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a:extLst>
              <a:ext uri="{FF2B5EF4-FFF2-40B4-BE49-F238E27FC236}">
                <a16:creationId xmlns:a16="http://schemas.microsoft.com/office/drawing/2014/main" id="{A01B2BBB-28A8-5242-8321-A9ED5B99E6A6}"/>
              </a:ext>
            </a:extLst>
          </p:cNvPr>
          <p:cNvSpPr>
            <a:spLocks noGrp="1"/>
          </p:cNvSpPr>
          <p:nvPr>
            <p:ph type="body" sz="quarter" idx="11" hasCustomPrompt="1"/>
          </p:nvPr>
        </p:nvSpPr>
        <p:spPr>
          <a:xfrm>
            <a:off x="858839" y="931989"/>
            <a:ext cx="8349329" cy="819697"/>
          </a:xfrm>
        </p:spPr>
        <p:txBody>
          <a:bodyPr>
            <a:normAutofit/>
          </a:bodyPr>
          <a:lstStyle>
            <a:lvl1pPr marL="0" indent="0">
              <a:buNone/>
              <a:defRPr sz="3200" b="1" i="0">
                <a:solidFill>
                  <a:srgbClr val="0083BA"/>
                </a:solidFill>
                <a:latin typeface="Montserrat SemiBold" pitchFamily="2" charset="77"/>
                <a:ea typeface="Montserrat SemiBold" pitchFamily="2" charset="77"/>
                <a:cs typeface="Arial" charset="0"/>
              </a:defRPr>
            </a:lvl1pPr>
          </a:lstStyle>
          <a:p>
            <a:pPr lvl="0"/>
            <a:r>
              <a:rPr lang="en-US" dirty="0"/>
              <a:t>Headline Here</a:t>
            </a:r>
          </a:p>
        </p:txBody>
      </p:sp>
    </p:spTree>
    <p:extLst>
      <p:ext uri="{BB962C8B-B14F-4D97-AF65-F5344CB8AC3E}">
        <p14:creationId xmlns:p14="http://schemas.microsoft.com/office/powerpoint/2010/main" val="28994078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Interior Slide: Inclusive Collabora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142D841A-DC63-DC41-B06E-20EE4B2DEF6E}"/>
              </a:ext>
            </a:extLst>
          </p:cNvPr>
          <p:cNvSpPr>
            <a:spLocks noGrp="1"/>
          </p:cNvSpPr>
          <p:nvPr>
            <p:ph type="body" sz="quarter" idx="10" hasCustomPrompt="1"/>
          </p:nvPr>
        </p:nvSpPr>
        <p:spPr>
          <a:xfrm>
            <a:off x="858838" y="2002221"/>
            <a:ext cx="9103309" cy="4462747"/>
          </a:xfrm>
        </p:spPr>
        <p:txBody>
          <a:bodyPr/>
          <a:lstStyle>
            <a:lvl1pPr marL="0" indent="0">
              <a:buNone/>
              <a:defRPr sz="2000" b="0" i="0">
                <a:latin typeface="Lora Medium" pitchFamily="2" charset="77"/>
                <a:ea typeface="Lora Medium" pitchFamily="2" charset="77"/>
                <a:cs typeface="Arial" charset="0"/>
              </a:defRPr>
            </a:lvl1pPr>
            <a:lvl2pPr marL="342882" indent="0">
              <a:buNone/>
              <a:defRPr/>
            </a:lvl2pPr>
            <a:lvl3pPr>
              <a:defRPr sz="1600" b="0" i="0">
                <a:latin typeface="Lora Medium" pitchFamily="2" charset="77"/>
                <a:ea typeface="Lora Medium" pitchFamily="2" charset="77"/>
                <a:cs typeface="Arial" charset="0"/>
              </a:defRPr>
            </a:lvl3pPr>
            <a:lvl4pPr>
              <a:defRPr sz="1400" b="0" i="0">
                <a:latin typeface="Lora Medium" pitchFamily="2" charset="77"/>
                <a:ea typeface="Lora Medium" pitchFamily="2" charset="77"/>
                <a:cs typeface="Arial" charset="0"/>
              </a:defRPr>
            </a:lvl4pPr>
            <a:lvl5pPr>
              <a:defRPr sz="1200" b="0" i="0">
                <a:latin typeface="Lora Medium" pitchFamily="2" charset="77"/>
                <a:ea typeface="Lora Medium" pitchFamily="2" charset="77"/>
                <a:cs typeface="Arial" charset="0"/>
              </a:defRPr>
            </a:lvl5pPr>
          </a:lstStyle>
          <a:p>
            <a:pPr lvl="0"/>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a:extLst>
              <a:ext uri="{FF2B5EF4-FFF2-40B4-BE49-F238E27FC236}">
                <a16:creationId xmlns:a16="http://schemas.microsoft.com/office/drawing/2014/main" id="{A01B2BBB-28A8-5242-8321-A9ED5B99E6A6}"/>
              </a:ext>
            </a:extLst>
          </p:cNvPr>
          <p:cNvSpPr>
            <a:spLocks noGrp="1"/>
          </p:cNvSpPr>
          <p:nvPr>
            <p:ph type="body" sz="quarter" idx="11" hasCustomPrompt="1"/>
          </p:nvPr>
        </p:nvSpPr>
        <p:spPr>
          <a:xfrm>
            <a:off x="858839" y="931989"/>
            <a:ext cx="8333287" cy="819697"/>
          </a:xfrm>
        </p:spPr>
        <p:txBody>
          <a:bodyPr>
            <a:normAutofit/>
          </a:bodyPr>
          <a:lstStyle>
            <a:lvl1pPr marL="0" indent="0">
              <a:buNone/>
              <a:defRPr sz="3200" b="1" i="0">
                <a:solidFill>
                  <a:srgbClr val="0083BA"/>
                </a:solidFill>
                <a:latin typeface="Montserrat SemiBold" pitchFamily="2" charset="77"/>
                <a:ea typeface="Montserrat SemiBold" pitchFamily="2" charset="77"/>
                <a:cs typeface="Arial" charset="0"/>
              </a:defRPr>
            </a:lvl1pPr>
          </a:lstStyle>
          <a:p>
            <a:pPr lvl="0"/>
            <a:r>
              <a:rPr lang="en-US" dirty="0"/>
              <a:t>Headline Here</a:t>
            </a:r>
          </a:p>
        </p:txBody>
      </p:sp>
    </p:spTree>
    <p:extLst>
      <p:ext uri="{BB962C8B-B14F-4D97-AF65-F5344CB8AC3E}">
        <p14:creationId xmlns:p14="http://schemas.microsoft.com/office/powerpoint/2010/main" val="25094204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Interior Slide: Open Scienc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142D841A-DC63-DC41-B06E-20EE4B2DEF6E}"/>
              </a:ext>
            </a:extLst>
          </p:cNvPr>
          <p:cNvSpPr>
            <a:spLocks noGrp="1"/>
          </p:cNvSpPr>
          <p:nvPr>
            <p:ph type="body" sz="quarter" idx="10" hasCustomPrompt="1"/>
          </p:nvPr>
        </p:nvSpPr>
        <p:spPr>
          <a:xfrm>
            <a:off x="858838" y="2002221"/>
            <a:ext cx="9119351" cy="4607126"/>
          </a:xfrm>
        </p:spPr>
        <p:txBody>
          <a:bodyPr/>
          <a:lstStyle>
            <a:lvl1pPr marL="0" indent="0">
              <a:buNone/>
              <a:defRPr sz="2000" b="0" i="0">
                <a:latin typeface="Lora Medium" pitchFamily="2" charset="77"/>
                <a:ea typeface="Lora Medium" pitchFamily="2" charset="77"/>
                <a:cs typeface="Arial" charset="0"/>
              </a:defRPr>
            </a:lvl1pPr>
            <a:lvl2pPr marL="342882" indent="0">
              <a:buNone/>
              <a:defRPr/>
            </a:lvl2pPr>
            <a:lvl3pPr>
              <a:defRPr sz="1600" b="0" i="0">
                <a:latin typeface="Lora Medium" pitchFamily="2" charset="77"/>
                <a:ea typeface="Lora Medium" pitchFamily="2" charset="77"/>
                <a:cs typeface="Arial" charset="0"/>
              </a:defRPr>
            </a:lvl3pPr>
            <a:lvl4pPr>
              <a:defRPr sz="1400" b="0" i="0">
                <a:latin typeface="Lora Medium" pitchFamily="2" charset="77"/>
                <a:ea typeface="Lora Medium" pitchFamily="2" charset="77"/>
                <a:cs typeface="Arial" charset="0"/>
              </a:defRPr>
            </a:lvl4pPr>
            <a:lvl5pPr>
              <a:defRPr sz="1200" b="0" i="0">
                <a:latin typeface="Lora Medium" pitchFamily="2" charset="77"/>
                <a:ea typeface="Lora Medium" pitchFamily="2" charset="77"/>
                <a:cs typeface="Arial" charset="0"/>
              </a:defRPr>
            </a:lvl5pPr>
          </a:lstStyle>
          <a:p>
            <a:pPr lvl="0"/>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a:extLst>
              <a:ext uri="{FF2B5EF4-FFF2-40B4-BE49-F238E27FC236}">
                <a16:creationId xmlns:a16="http://schemas.microsoft.com/office/drawing/2014/main" id="{A01B2BBB-28A8-5242-8321-A9ED5B99E6A6}"/>
              </a:ext>
            </a:extLst>
          </p:cNvPr>
          <p:cNvSpPr>
            <a:spLocks noGrp="1"/>
          </p:cNvSpPr>
          <p:nvPr>
            <p:ph type="body" sz="quarter" idx="11" hasCustomPrompt="1"/>
          </p:nvPr>
        </p:nvSpPr>
        <p:spPr>
          <a:xfrm>
            <a:off x="858839" y="931989"/>
            <a:ext cx="8413498" cy="819697"/>
          </a:xfrm>
        </p:spPr>
        <p:txBody>
          <a:bodyPr>
            <a:normAutofit/>
          </a:bodyPr>
          <a:lstStyle>
            <a:lvl1pPr marL="0" indent="0">
              <a:buNone/>
              <a:defRPr sz="3200" b="1" i="0">
                <a:solidFill>
                  <a:srgbClr val="0083BA"/>
                </a:solidFill>
                <a:latin typeface="Montserrat SemiBold" pitchFamily="2" charset="77"/>
                <a:ea typeface="Montserrat SemiBold" pitchFamily="2" charset="77"/>
                <a:cs typeface="Arial" charset="0"/>
              </a:defRPr>
            </a:lvl1pPr>
          </a:lstStyle>
          <a:p>
            <a:pPr lvl="0"/>
            <a:r>
              <a:rPr lang="en-US" dirty="0"/>
              <a:t>Headline Here</a:t>
            </a:r>
          </a:p>
        </p:txBody>
      </p:sp>
    </p:spTree>
    <p:extLst>
      <p:ext uri="{BB962C8B-B14F-4D97-AF65-F5344CB8AC3E}">
        <p14:creationId xmlns:p14="http://schemas.microsoft.com/office/powerpoint/2010/main" val="9529886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Interior Slide: Diverse Cultu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142D841A-DC63-DC41-B06E-20EE4B2DEF6E}"/>
              </a:ext>
            </a:extLst>
          </p:cNvPr>
          <p:cNvSpPr>
            <a:spLocks noGrp="1"/>
          </p:cNvSpPr>
          <p:nvPr>
            <p:ph type="body" sz="quarter" idx="10" hasCustomPrompt="1"/>
          </p:nvPr>
        </p:nvSpPr>
        <p:spPr>
          <a:xfrm>
            <a:off x="858839" y="2002221"/>
            <a:ext cx="9183520" cy="4446705"/>
          </a:xfrm>
        </p:spPr>
        <p:txBody>
          <a:bodyPr/>
          <a:lstStyle>
            <a:lvl1pPr marL="0" indent="0">
              <a:buNone/>
              <a:defRPr sz="2000" b="0" i="0">
                <a:latin typeface="Lora Medium" pitchFamily="2" charset="77"/>
                <a:ea typeface="Lora Medium" pitchFamily="2" charset="77"/>
                <a:cs typeface="Arial" charset="0"/>
              </a:defRPr>
            </a:lvl1pPr>
            <a:lvl2pPr marL="342882" indent="0">
              <a:buNone/>
              <a:defRPr/>
            </a:lvl2pPr>
            <a:lvl3pPr>
              <a:defRPr sz="1600" b="0" i="0">
                <a:latin typeface="Lora Medium" pitchFamily="2" charset="77"/>
                <a:ea typeface="Lora Medium" pitchFamily="2" charset="77"/>
                <a:cs typeface="Arial" charset="0"/>
              </a:defRPr>
            </a:lvl3pPr>
            <a:lvl4pPr>
              <a:defRPr sz="1400" b="0" i="0">
                <a:latin typeface="Lora Medium" pitchFamily="2" charset="77"/>
                <a:ea typeface="Lora Medium" pitchFamily="2" charset="77"/>
                <a:cs typeface="Arial" charset="0"/>
              </a:defRPr>
            </a:lvl4pPr>
            <a:lvl5pPr>
              <a:defRPr sz="1200" b="0" i="0">
                <a:latin typeface="Lora Medium" pitchFamily="2" charset="77"/>
                <a:ea typeface="Lora Medium" pitchFamily="2" charset="77"/>
                <a:cs typeface="Arial" charset="0"/>
              </a:defRPr>
            </a:lvl5pPr>
          </a:lstStyle>
          <a:p>
            <a:pPr lvl="0"/>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a:extLst>
              <a:ext uri="{FF2B5EF4-FFF2-40B4-BE49-F238E27FC236}">
                <a16:creationId xmlns:a16="http://schemas.microsoft.com/office/drawing/2014/main" id="{A01B2BBB-28A8-5242-8321-A9ED5B99E6A6}"/>
              </a:ext>
            </a:extLst>
          </p:cNvPr>
          <p:cNvSpPr>
            <a:spLocks noGrp="1"/>
          </p:cNvSpPr>
          <p:nvPr>
            <p:ph type="body" sz="quarter" idx="11" hasCustomPrompt="1"/>
          </p:nvPr>
        </p:nvSpPr>
        <p:spPr>
          <a:xfrm>
            <a:off x="858839" y="931989"/>
            <a:ext cx="8461624" cy="819697"/>
          </a:xfrm>
        </p:spPr>
        <p:txBody>
          <a:bodyPr>
            <a:normAutofit/>
          </a:bodyPr>
          <a:lstStyle>
            <a:lvl1pPr marL="0" indent="0">
              <a:buNone/>
              <a:defRPr sz="3200" b="1" i="0">
                <a:solidFill>
                  <a:srgbClr val="0083BA"/>
                </a:solidFill>
                <a:latin typeface="Montserrat SemiBold" pitchFamily="2" charset="77"/>
                <a:ea typeface="Montserrat SemiBold" pitchFamily="2" charset="77"/>
                <a:cs typeface="Arial" charset="0"/>
              </a:defRPr>
            </a:lvl1pPr>
          </a:lstStyle>
          <a:p>
            <a:pPr lvl="0"/>
            <a:r>
              <a:rPr lang="en-US" dirty="0"/>
              <a:t>Headline Here</a:t>
            </a:r>
          </a:p>
        </p:txBody>
      </p:sp>
    </p:spTree>
    <p:extLst>
      <p:ext uri="{BB962C8B-B14F-4D97-AF65-F5344CB8AC3E}">
        <p14:creationId xmlns:p14="http://schemas.microsoft.com/office/powerpoint/2010/main" val="22623559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Interior Slide: Organization Excellenc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142D841A-DC63-DC41-B06E-20EE4B2DEF6E}"/>
              </a:ext>
            </a:extLst>
          </p:cNvPr>
          <p:cNvSpPr>
            <a:spLocks noGrp="1"/>
          </p:cNvSpPr>
          <p:nvPr>
            <p:ph type="body" sz="quarter" idx="10" hasCustomPrompt="1"/>
          </p:nvPr>
        </p:nvSpPr>
        <p:spPr>
          <a:xfrm>
            <a:off x="858838" y="2002221"/>
            <a:ext cx="9087267" cy="4446705"/>
          </a:xfrm>
        </p:spPr>
        <p:txBody>
          <a:bodyPr/>
          <a:lstStyle>
            <a:lvl1pPr marL="0" indent="0">
              <a:buNone/>
              <a:defRPr sz="2000" b="0" i="0">
                <a:latin typeface="Lora Medium" pitchFamily="2" charset="77"/>
                <a:ea typeface="Lora Medium" pitchFamily="2" charset="77"/>
                <a:cs typeface="Arial" charset="0"/>
              </a:defRPr>
            </a:lvl1pPr>
            <a:lvl2pPr marL="342882" indent="0">
              <a:buNone/>
              <a:defRPr/>
            </a:lvl2pPr>
            <a:lvl3pPr>
              <a:defRPr sz="1600" b="0" i="0">
                <a:latin typeface="Lora Medium" pitchFamily="2" charset="77"/>
                <a:ea typeface="Lora Medium" pitchFamily="2" charset="77"/>
                <a:cs typeface="Arial" charset="0"/>
              </a:defRPr>
            </a:lvl3pPr>
            <a:lvl4pPr>
              <a:defRPr sz="1400" b="0" i="0">
                <a:latin typeface="Lora Medium" pitchFamily="2" charset="77"/>
                <a:ea typeface="Lora Medium" pitchFamily="2" charset="77"/>
                <a:cs typeface="Arial" charset="0"/>
              </a:defRPr>
            </a:lvl4pPr>
            <a:lvl5pPr>
              <a:defRPr sz="1200" b="0" i="0">
                <a:latin typeface="Lora Medium" pitchFamily="2" charset="77"/>
                <a:ea typeface="Lora Medium" pitchFamily="2" charset="77"/>
                <a:cs typeface="Arial" charset="0"/>
              </a:defRPr>
            </a:lvl5pPr>
          </a:lstStyle>
          <a:p>
            <a:pPr lvl="0"/>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a:extLst>
              <a:ext uri="{FF2B5EF4-FFF2-40B4-BE49-F238E27FC236}">
                <a16:creationId xmlns:a16="http://schemas.microsoft.com/office/drawing/2014/main" id="{A01B2BBB-28A8-5242-8321-A9ED5B99E6A6}"/>
              </a:ext>
            </a:extLst>
          </p:cNvPr>
          <p:cNvSpPr>
            <a:spLocks noGrp="1"/>
          </p:cNvSpPr>
          <p:nvPr>
            <p:ph type="body" sz="quarter" idx="11" hasCustomPrompt="1"/>
          </p:nvPr>
        </p:nvSpPr>
        <p:spPr>
          <a:xfrm>
            <a:off x="858839" y="931989"/>
            <a:ext cx="8429540" cy="819697"/>
          </a:xfrm>
        </p:spPr>
        <p:txBody>
          <a:bodyPr>
            <a:normAutofit/>
          </a:bodyPr>
          <a:lstStyle>
            <a:lvl1pPr marL="0" indent="0">
              <a:buNone/>
              <a:defRPr sz="3200" b="1" i="0">
                <a:solidFill>
                  <a:srgbClr val="0083BA"/>
                </a:solidFill>
                <a:latin typeface="Montserrat SemiBold" pitchFamily="2" charset="77"/>
                <a:ea typeface="Montserrat SemiBold" pitchFamily="2" charset="77"/>
                <a:cs typeface="Arial" charset="0"/>
              </a:defRPr>
            </a:lvl1pPr>
          </a:lstStyle>
          <a:p>
            <a:pPr lvl="0"/>
            <a:r>
              <a:rPr lang="en-US" dirty="0"/>
              <a:t>Headline Here</a:t>
            </a:r>
          </a:p>
        </p:txBody>
      </p:sp>
    </p:spTree>
    <p:extLst>
      <p:ext uri="{BB962C8B-B14F-4D97-AF65-F5344CB8AC3E}">
        <p14:creationId xmlns:p14="http://schemas.microsoft.com/office/powerpoint/2010/main" val="28938521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Interior Slide: 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9880600" cy="1143000"/>
          </a:xfrm>
        </p:spPr>
        <p:txBody>
          <a:bodyPr>
            <a:normAutofit/>
          </a:bodyPr>
          <a:lstStyle>
            <a:lvl1pPr>
              <a:defRPr sz="3200" b="0" i="0">
                <a:solidFill>
                  <a:srgbClr val="003744"/>
                </a:solidFill>
                <a:latin typeface="Montserrat" pitchFamily="2" charset="77"/>
                <a:ea typeface="Montserrat" pitchFamily="2" charset="77"/>
                <a:cs typeface="Arial" charset="0"/>
              </a:defRPr>
            </a:lvl1pPr>
          </a:lstStyle>
          <a:p>
            <a:pPr lvl="0"/>
            <a:r>
              <a:rPr lang="en-US" dirty="0"/>
              <a:t>Title Here</a:t>
            </a:r>
          </a:p>
        </p:txBody>
      </p:sp>
      <p:sp>
        <p:nvSpPr>
          <p:cNvPr id="3" name="Content Placeholder 2"/>
          <p:cNvSpPr>
            <a:spLocks noGrp="1"/>
          </p:cNvSpPr>
          <p:nvPr>
            <p:ph sz="half" idx="1"/>
          </p:nvPr>
        </p:nvSpPr>
        <p:spPr>
          <a:xfrm>
            <a:off x="609600" y="1600206"/>
            <a:ext cx="4775200" cy="4825994"/>
          </a:xfrm>
        </p:spPr>
        <p:txBody>
          <a:bodyPr/>
          <a:lstStyle>
            <a:lvl1pPr marL="0" indent="0">
              <a:buNone/>
              <a:defRPr sz="2100" b="0" i="0">
                <a:solidFill>
                  <a:srgbClr val="0083BA"/>
                </a:solidFill>
                <a:latin typeface="Montserrat" pitchFamily="2" charset="77"/>
                <a:ea typeface="Montserrat" pitchFamily="2" charset="77"/>
                <a:cs typeface="Arial" charset="0"/>
              </a:defRPr>
            </a:lvl1pPr>
            <a:lvl2pPr>
              <a:defRPr sz="1800" b="0" i="0">
                <a:latin typeface="Lora Medium" pitchFamily="2" charset="77"/>
                <a:ea typeface="Lora Medium" pitchFamily="2" charset="77"/>
                <a:cs typeface="Arial" charset="0"/>
              </a:defRPr>
            </a:lvl2pPr>
            <a:lvl3pPr>
              <a:defRPr sz="1500" b="0" i="0">
                <a:latin typeface="Lora Medium" pitchFamily="2" charset="77"/>
                <a:ea typeface="Lora Medium" pitchFamily="2" charset="77"/>
                <a:cs typeface="Arial" charset="0"/>
              </a:defRPr>
            </a:lvl3pPr>
            <a:lvl4pPr>
              <a:defRPr sz="1351" b="0" i="0">
                <a:latin typeface="Lora Medium" pitchFamily="2" charset="77"/>
                <a:ea typeface="Lora Medium" pitchFamily="2" charset="77"/>
                <a:cs typeface="Arial" charset="0"/>
              </a:defRPr>
            </a:lvl4pPr>
            <a:lvl5pPr>
              <a:defRPr sz="1351" b="0" i="0">
                <a:latin typeface="Lora Medium" pitchFamily="2" charset="77"/>
                <a:ea typeface="Lora Medium" pitchFamily="2" charset="77"/>
                <a:cs typeface="Arial" charset="0"/>
              </a:defRPr>
            </a:lvl5pPr>
            <a:lvl6pPr>
              <a:defRPr sz="1351"/>
            </a:lvl6pPr>
            <a:lvl7pPr>
              <a:defRPr sz="1351"/>
            </a:lvl7pPr>
            <a:lvl8pPr>
              <a:defRPr sz="1351"/>
            </a:lvl8pPr>
            <a:lvl9pPr>
              <a:defRPr sz="1351"/>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689600" y="1600206"/>
            <a:ext cx="6140450" cy="4825993"/>
          </a:xfrm>
        </p:spPr>
        <p:txBody>
          <a:bodyPr/>
          <a:lstStyle>
            <a:lvl1pPr marL="0" indent="0">
              <a:buNone/>
              <a:defRPr sz="2100" b="0" i="0">
                <a:solidFill>
                  <a:srgbClr val="0083BA"/>
                </a:solidFill>
                <a:latin typeface="Montserrat" pitchFamily="2" charset="77"/>
                <a:ea typeface="Montserrat" pitchFamily="2" charset="77"/>
                <a:cs typeface="Arial" charset="0"/>
              </a:defRPr>
            </a:lvl1pPr>
            <a:lvl2pPr>
              <a:defRPr sz="1800" b="0" i="0">
                <a:latin typeface="Lora Medium" pitchFamily="2" charset="77"/>
                <a:ea typeface="Lora Medium" pitchFamily="2" charset="77"/>
                <a:cs typeface="Arial" charset="0"/>
              </a:defRPr>
            </a:lvl2pPr>
            <a:lvl3pPr>
              <a:defRPr sz="1500" b="0" i="0">
                <a:latin typeface="Lora Medium" pitchFamily="2" charset="77"/>
                <a:ea typeface="Lora Medium" pitchFamily="2" charset="77"/>
                <a:cs typeface="Arial" charset="0"/>
              </a:defRPr>
            </a:lvl3pPr>
            <a:lvl4pPr>
              <a:defRPr sz="1351" b="0" i="0">
                <a:latin typeface="Lora Medium" pitchFamily="2" charset="77"/>
                <a:ea typeface="Lora Medium" pitchFamily="2" charset="77"/>
                <a:cs typeface="Arial" charset="0"/>
              </a:defRPr>
            </a:lvl4pPr>
            <a:lvl5pPr>
              <a:defRPr sz="1351" b="0" i="0">
                <a:latin typeface="Lora Medium" pitchFamily="2" charset="77"/>
                <a:ea typeface="Lora Medium" pitchFamily="2" charset="77"/>
                <a:cs typeface="Arial" charset="0"/>
              </a:defRPr>
            </a:lvl5pPr>
            <a:lvl6pPr>
              <a:defRPr sz="1351"/>
            </a:lvl6pPr>
            <a:lvl7pPr>
              <a:defRPr sz="1351"/>
            </a:lvl7pPr>
            <a:lvl8pPr>
              <a:defRPr sz="1351"/>
            </a:lvl8pPr>
            <a:lvl9pPr>
              <a:defRPr sz="1351"/>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552261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esentation Title: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7108" y="615014"/>
            <a:ext cx="5851818" cy="1993275"/>
          </a:xfrm>
        </p:spPr>
        <p:txBody>
          <a:bodyPr anchor="t">
            <a:normAutofit/>
          </a:bodyPr>
          <a:lstStyle>
            <a:lvl1pPr algn="l">
              <a:defRPr sz="4000" b="1" i="0" baseline="0">
                <a:solidFill>
                  <a:schemeClr val="bg1"/>
                </a:solidFill>
                <a:latin typeface="Montserrat ExtraBold" pitchFamily="2" charset="77"/>
                <a:ea typeface="Montserrat ExtraBold" pitchFamily="2" charset="77"/>
                <a:cs typeface="Arial" charset="0"/>
              </a:defRPr>
            </a:lvl1pPr>
          </a:lstStyle>
          <a:p>
            <a:r>
              <a:rPr lang="en-US" dirty="0"/>
              <a:t>Presentation </a:t>
            </a:r>
            <a:br>
              <a:rPr lang="en-US" dirty="0"/>
            </a:br>
            <a:r>
              <a:rPr lang="en-US" dirty="0"/>
              <a:t>Title</a:t>
            </a:r>
            <a:br>
              <a:rPr lang="en-US" dirty="0"/>
            </a:br>
            <a:r>
              <a:rPr lang="en-US" dirty="0"/>
              <a:t>here</a:t>
            </a:r>
          </a:p>
        </p:txBody>
      </p:sp>
      <p:sp>
        <p:nvSpPr>
          <p:cNvPr id="4" name="Text Placeholder 3"/>
          <p:cNvSpPr>
            <a:spLocks noGrp="1"/>
          </p:cNvSpPr>
          <p:nvPr>
            <p:ph type="body" sz="quarter" idx="10" hasCustomPrompt="1"/>
          </p:nvPr>
        </p:nvSpPr>
        <p:spPr>
          <a:xfrm>
            <a:off x="758289" y="3465192"/>
            <a:ext cx="4533240" cy="1376631"/>
          </a:xfrm>
        </p:spPr>
        <p:txBody>
          <a:bodyPr/>
          <a:lstStyle>
            <a:lvl1pPr marL="0" indent="0">
              <a:buNone/>
              <a:defRPr b="0" i="1" baseline="0">
                <a:solidFill>
                  <a:schemeClr val="bg1"/>
                </a:solidFill>
                <a:latin typeface="Lora SemiBold" pitchFamily="2" charset="77"/>
                <a:ea typeface="Lora SemiBold" pitchFamily="2" charset="77"/>
                <a:cs typeface="Arial" charset="0"/>
              </a:defRPr>
            </a:lvl1pPr>
          </a:lstStyle>
          <a:p>
            <a:pPr lvl="0"/>
            <a:r>
              <a:rPr lang="en-US" dirty="0"/>
              <a:t>Name</a:t>
            </a:r>
          </a:p>
          <a:p>
            <a:pPr lvl="0"/>
            <a:r>
              <a:rPr lang="en-US" dirty="0"/>
              <a:t>Title</a:t>
            </a:r>
          </a:p>
          <a:p>
            <a:pPr lvl="0"/>
            <a:r>
              <a:rPr lang="en-US" dirty="0"/>
              <a:t>Date</a:t>
            </a:r>
          </a:p>
        </p:txBody>
      </p:sp>
      <p:sp>
        <p:nvSpPr>
          <p:cNvPr id="5" name="Rectangle 4">
            <a:extLst>
              <a:ext uri="{FF2B5EF4-FFF2-40B4-BE49-F238E27FC236}">
                <a16:creationId xmlns:a16="http://schemas.microsoft.com/office/drawing/2014/main" id="{BD8D76AB-488C-8BF5-4107-C50920C361C5}"/>
              </a:ext>
            </a:extLst>
          </p:cNvPr>
          <p:cNvSpPr/>
          <p:nvPr userDrawn="1"/>
        </p:nvSpPr>
        <p:spPr>
          <a:xfrm>
            <a:off x="758288" y="2947201"/>
            <a:ext cx="1666407" cy="134912"/>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Picture Placeholder 25">
            <a:extLst>
              <a:ext uri="{FF2B5EF4-FFF2-40B4-BE49-F238E27FC236}">
                <a16:creationId xmlns:a16="http://schemas.microsoft.com/office/drawing/2014/main" id="{4B18DBE9-3A6D-4EE1-8717-5DA22BDC0DAB}"/>
              </a:ext>
            </a:extLst>
          </p:cNvPr>
          <p:cNvSpPr>
            <a:spLocks noGrp="1"/>
          </p:cNvSpPr>
          <p:nvPr>
            <p:ph type="pic" sz="quarter" idx="11" hasCustomPrompt="1"/>
          </p:nvPr>
        </p:nvSpPr>
        <p:spPr>
          <a:xfrm>
            <a:off x="6015993" y="-3339"/>
            <a:ext cx="6181948" cy="6856859"/>
          </a:xfrm>
          <a:custGeom>
            <a:avLst/>
            <a:gdLst>
              <a:gd name="connsiteX0" fmla="*/ 0 w 6240905"/>
              <a:gd name="connsiteY0" fmla="*/ 3429000 h 6858000"/>
              <a:gd name="connsiteX1" fmla="*/ 3120453 w 6240905"/>
              <a:gd name="connsiteY1" fmla="*/ 0 h 6858000"/>
              <a:gd name="connsiteX2" fmla="*/ 6240906 w 6240905"/>
              <a:gd name="connsiteY2" fmla="*/ 3429000 h 6858000"/>
              <a:gd name="connsiteX3" fmla="*/ 3120453 w 6240905"/>
              <a:gd name="connsiteY3" fmla="*/ 6858000 h 6858000"/>
              <a:gd name="connsiteX4" fmla="*/ 0 w 6240905"/>
              <a:gd name="connsiteY4" fmla="*/ 3429000 h 6858000"/>
              <a:gd name="connsiteX0" fmla="*/ 0 w 6194411"/>
              <a:gd name="connsiteY0" fmla="*/ 3524145 h 7933986"/>
              <a:gd name="connsiteX1" fmla="*/ 3120453 w 6194411"/>
              <a:gd name="connsiteY1" fmla="*/ 95145 h 7933986"/>
              <a:gd name="connsiteX2" fmla="*/ 6194411 w 6194411"/>
              <a:gd name="connsiteY2" fmla="*/ 6949270 h 7933986"/>
              <a:gd name="connsiteX3" fmla="*/ 3120453 w 6194411"/>
              <a:gd name="connsiteY3" fmla="*/ 6953145 h 7933986"/>
              <a:gd name="connsiteX4" fmla="*/ 0 w 6194411"/>
              <a:gd name="connsiteY4" fmla="*/ 3524145 h 7933986"/>
              <a:gd name="connsiteX0" fmla="*/ 65935 w 6715273"/>
              <a:gd name="connsiteY0" fmla="*/ 3503591 h 7913432"/>
              <a:gd name="connsiteX1" fmla="*/ 6255052 w 6715273"/>
              <a:gd name="connsiteY1" fmla="*/ 74591 h 7913432"/>
              <a:gd name="connsiteX2" fmla="*/ 6260346 w 6715273"/>
              <a:gd name="connsiteY2" fmla="*/ 6928716 h 7913432"/>
              <a:gd name="connsiteX3" fmla="*/ 3186388 w 6715273"/>
              <a:gd name="connsiteY3" fmla="*/ 6932591 h 7913432"/>
              <a:gd name="connsiteX4" fmla="*/ 65935 w 6715273"/>
              <a:gd name="connsiteY4" fmla="*/ 3503591 h 7913432"/>
              <a:gd name="connsiteX0" fmla="*/ 65935 w 6715273"/>
              <a:gd name="connsiteY0" fmla="*/ 3503591 h 7913432"/>
              <a:gd name="connsiteX1" fmla="*/ 6255052 w 6715273"/>
              <a:gd name="connsiteY1" fmla="*/ 74591 h 7913432"/>
              <a:gd name="connsiteX2" fmla="*/ 6260346 w 6715273"/>
              <a:gd name="connsiteY2" fmla="*/ 6928716 h 7913432"/>
              <a:gd name="connsiteX3" fmla="*/ 3186388 w 6715273"/>
              <a:gd name="connsiteY3" fmla="*/ 6932591 h 7913432"/>
              <a:gd name="connsiteX4" fmla="*/ 65935 w 6715273"/>
              <a:gd name="connsiteY4" fmla="*/ 3503591 h 7913432"/>
              <a:gd name="connsiteX0" fmla="*/ 65935 w 6295142"/>
              <a:gd name="connsiteY0" fmla="*/ 3503591 h 7913432"/>
              <a:gd name="connsiteX1" fmla="*/ 6255052 w 6295142"/>
              <a:gd name="connsiteY1" fmla="*/ 74591 h 7913432"/>
              <a:gd name="connsiteX2" fmla="*/ 6260346 w 6295142"/>
              <a:gd name="connsiteY2" fmla="*/ 6928716 h 7913432"/>
              <a:gd name="connsiteX3" fmla="*/ 3186388 w 6295142"/>
              <a:gd name="connsiteY3" fmla="*/ 6932591 h 7913432"/>
              <a:gd name="connsiteX4" fmla="*/ 65935 w 6295142"/>
              <a:gd name="connsiteY4" fmla="*/ 3503591 h 7913432"/>
              <a:gd name="connsiteX0" fmla="*/ 66100 w 6314054"/>
              <a:gd name="connsiteY0" fmla="*/ 3503591 h 7804992"/>
              <a:gd name="connsiteX1" fmla="*/ 6255217 w 6314054"/>
              <a:gd name="connsiteY1" fmla="*/ 74591 h 7804992"/>
              <a:gd name="connsiteX2" fmla="*/ 6307006 w 6314054"/>
              <a:gd name="connsiteY2" fmla="*/ 6773733 h 7804992"/>
              <a:gd name="connsiteX3" fmla="*/ 3186553 w 6314054"/>
              <a:gd name="connsiteY3" fmla="*/ 6932591 h 7804992"/>
              <a:gd name="connsiteX4" fmla="*/ 66100 w 6314054"/>
              <a:gd name="connsiteY4" fmla="*/ 3503591 h 7804992"/>
              <a:gd name="connsiteX0" fmla="*/ 66100 w 6314054"/>
              <a:gd name="connsiteY0" fmla="*/ 3503591 h 7327621"/>
              <a:gd name="connsiteX1" fmla="*/ 6255217 w 6314054"/>
              <a:gd name="connsiteY1" fmla="*/ 74591 h 7327621"/>
              <a:gd name="connsiteX2" fmla="*/ 6307006 w 6314054"/>
              <a:gd name="connsiteY2" fmla="*/ 6773733 h 7327621"/>
              <a:gd name="connsiteX3" fmla="*/ 3186553 w 6314054"/>
              <a:gd name="connsiteY3" fmla="*/ 6932591 h 7327621"/>
              <a:gd name="connsiteX4" fmla="*/ 66100 w 6314054"/>
              <a:gd name="connsiteY4" fmla="*/ 3503591 h 7327621"/>
              <a:gd name="connsiteX0" fmla="*/ 66121 w 6317702"/>
              <a:gd name="connsiteY0" fmla="*/ 3503591 h 7414195"/>
              <a:gd name="connsiteX1" fmla="*/ 6255238 w 6317702"/>
              <a:gd name="connsiteY1" fmla="*/ 74591 h 7414195"/>
              <a:gd name="connsiteX2" fmla="*/ 6312965 w 6317702"/>
              <a:gd name="connsiteY2" fmla="*/ 6928112 h 7414195"/>
              <a:gd name="connsiteX3" fmla="*/ 3186574 w 6317702"/>
              <a:gd name="connsiteY3" fmla="*/ 6932591 h 7414195"/>
              <a:gd name="connsiteX4" fmla="*/ 66121 w 6317702"/>
              <a:gd name="connsiteY4" fmla="*/ 3503591 h 7414195"/>
              <a:gd name="connsiteX0" fmla="*/ 66121 w 6317702"/>
              <a:gd name="connsiteY0" fmla="*/ 3503591 h 7184542"/>
              <a:gd name="connsiteX1" fmla="*/ 6255238 w 6317702"/>
              <a:gd name="connsiteY1" fmla="*/ 74591 h 7184542"/>
              <a:gd name="connsiteX2" fmla="*/ 6312965 w 6317702"/>
              <a:gd name="connsiteY2" fmla="*/ 6928112 h 7184542"/>
              <a:gd name="connsiteX3" fmla="*/ 3186574 w 6317702"/>
              <a:gd name="connsiteY3" fmla="*/ 6932591 h 7184542"/>
              <a:gd name="connsiteX4" fmla="*/ 66121 w 6317702"/>
              <a:gd name="connsiteY4" fmla="*/ 3503591 h 7184542"/>
              <a:gd name="connsiteX0" fmla="*/ 67224 w 6333773"/>
              <a:gd name="connsiteY0" fmla="*/ 3474180 h 7155131"/>
              <a:gd name="connsiteX1" fmla="*/ 6286321 w 6333773"/>
              <a:gd name="connsiteY1" fmla="*/ 75160 h 7155131"/>
              <a:gd name="connsiteX2" fmla="*/ 6314068 w 6333773"/>
              <a:gd name="connsiteY2" fmla="*/ 6898701 h 7155131"/>
              <a:gd name="connsiteX3" fmla="*/ 3187677 w 6333773"/>
              <a:gd name="connsiteY3" fmla="*/ 6903180 h 7155131"/>
              <a:gd name="connsiteX4" fmla="*/ 67224 w 6333773"/>
              <a:gd name="connsiteY4" fmla="*/ 3474180 h 7155131"/>
              <a:gd name="connsiteX0" fmla="*/ 68020 w 6348986"/>
              <a:gd name="connsiteY0" fmla="*/ 3505840 h 7186791"/>
              <a:gd name="connsiteX1" fmla="*/ 6308633 w 6348986"/>
              <a:gd name="connsiteY1" fmla="*/ 74547 h 7186791"/>
              <a:gd name="connsiteX2" fmla="*/ 6314864 w 6348986"/>
              <a:gd name="connsiteY2" fmla="*/ 6930361 h 7186791"/>
              <a:gd name="connsiteX3" fmla="*/ 3188473 w 6348986"/>
              <a:gd name="connsiteY3" fmla="*/ 6934840 h 7186791"/>
              <a:gd name="connsiteX4" fmla="*/ 68020 w 6348986"/>
              <a:gd name="connsiteY4" fmla="*/ 3505840 h 7186791"/>
              <a:gd name="connsiteX0" fmla="*/ 68020 w 6348986"/>
              <a:gd name="connsiteY0" fmla="*/ 3431293 h 7112244"/>
              <a:gd name="connsiteX1" fmla="*/ 6308633 w 6348986"/>
              <a:gd name="connsiteY1" fmla="*/ 0 h 7112244"/>
              <a:gd name="connsiteX2" fmla="*/ 6314864 w 6348986"/>
              <a:gd name="connsiteY2" fmla="*/ 6855814 h 7112244"/>
              <a:gd name="connsiteX3" fmla="*/ 3188473 w 6348986"/>
              <a:gd name="connsiteY3" fmla="*/ 6860293 h 7112244"/>
              <a:gd name="connsiteX4" fmla="*/ 68020 w 6348986"/>
              <a:gd name="connsiteY4" fmla="*/ 3431293 h 7112244"/>
              <a:gd name="connsiteX0" fmla="*/ 68020 w 6314864"/>
              <a:gd name="connsiteY0" fmla="*/ 3431293 h 7112244"/>
              <a:gd name="connsiteX1" fmla="*/ 6308633 w 6314864"/>
              <a:gd name="connsiteY1" fmla="*/ 0 h 7112244"/>
              <a:gd name="connsiteX2" fmla="*/ 6314864 w 6314864"/>
              <a:gd name="connsiteY2" fmla="*/ 6855814 h 7112244"/>
              <a:gd name="connsiteX3" fmla="*/ 3188473 w 6314864"/>
              <a:gd name="connsiteY3" fmla="*/ 6860293 h 7112244"/>
              <a:gd name="connsiteX4" fmla="*/ 68020 w 6314864"/>
              <a:gd name="connsiteY4" fmla="*/ 3431293 h 7112244"/>
              <a:gd name="connsiteX0" fmla="*/ 1537672 w 3164390"/>
              <a:gd name="connsiteY0" fmla="*/ 513875 h 7847668"/>
              <a:gd name="connsiteX1" fmla="*/ 3158159 w 3164390"/>
              <a:gd name="connsiteY1" fmla="*/ 483508 h 7847668"/>
              <a:gd name="connsiteX2" fmla="*/ 3164390 w 3164390"/>
              <a:gd name="connsiteY2" fmla="*/ 7339322 h 7847668"/>
              <a:gd name="connsiteX3" fmla="*/ 37999 w 3164390"/>
              <a:gd name="connsiteY3" fmla="*/ 7343801 h 7847668"/>
              <a:gd name="connsiteX4" fmla="*/ 1537672 w 3164390"/>
              <a:gd name="connsiteY4" fmla="*/ 513875 h 7847668"/>
              <a:gd name="connsiteX0" fmla="*/ 4705483 w 6332201"/>
              <a:gd name="connsiteY0" fmla="*/ 510312 h 7808682"/>
              <a:gd name="connsiteX1" fmla="*/ 6325970 w 6332201"/>
              <a:gd name="connsiteY1" fmla="*/ 479945 h 7808682"/>
              <a:gd name="connsiteX2" fmla="*/ 6332201 w 6332201"/>
              <a:gd name="connsiteY2" fmla="*/ 7335759 h 7808682"/>
              <a:gd name="connsiteX3" fmla="*/ 13432 w 6332201"/>
              <a:gd name="connsiteY3" fmla="*/ 7292112 h 7808682"/>
              <a:gd name="connsiteX4" fmla="*/ 4705483 w 6332201"/>
              <a:gd name="connsiteY4" fmla="*/ 510312 h 7808682"/>
              <a:gd name="connsiteX0" fmla="*/ 4705082 w 6331800"/>
              <a:gd name="connsiteY0" fmla="*/ 30367 h 7328737"/>
              <a:gd name="connsiteX1" fmla="*/ 6325569 w 6331800"/>
              <a:gd name="connsiteY1" fmla="*/ 0 h 7328737"/>
              <a:gd name="connsiteX2" fmla="*/ 6331800 w 6331800"/>
              <a:gd name="connsiteY2" fmla="*/ 6855814 h 7328737"/>
              <a:gd name="connsiteX3" fmla="*/ 13031 w 6331800"/>
              <a:gd name="connsiteY3" fmla="*/ 6812167 h 7328737"/>
              <a:gd name="connsiteX4" fmla="*/ 4705082 w 6331800"/>
              <a:gd name="connsiteY4" fmla="*/ 30367 h 7328737"/>
              <a:gd name="connsiteX0" fmla="*/ 5068354 w 6326103"/>
              <a:gd name="connsiteY0" fmla="*/ 0 h 7350060"/>
              <a:gd name="connsiteX1" fmla="*/ 6319872 w 6326103"/>
              <a:gd name="connsiteY1" fmla="*/ 17759 h 7350060"/>
              <a:gd name="connsiteX2" fmla="*/ 6326103 w 6326103"/>
              <a:gd name="connsiteY2" fmla="*/ 6873573 h 7350060"/>
              <a:gd name="connsiteX3" fmla="*/ 7334 w 6326103"/>
              <a:gd name="connsiteY3" fmla="*/ 6829926 h 7350060"/>
              <a:gd name="connsiteX4" fmla="*/ 5068354 w 6326103"/>
              <a:gd name="connsiteY4" fmla="*/ 0 h 7350060"/>
              <a:gd name="connsiteX0" fmla="*/ 5076084 w 6333833"/>
              <a:gd name="connsiteY0" fmla="*/ 0 h 8761595"/>
              <a:gd name="connsiteX1" fmla="*/ 6327602 w 6333833"/>
              <a:gd name="connsiteY1" fmla="*/ 17759 h 8761595"/>
              <a:gd name="connsiteX2" fmla="*/ 6333833 w 6333833"/>
              <a:gd name="connsiteY2" fmla="*/ 6873573 h 8761595"/>
              <a:gd name="connsiteX3" fmla="*/ 15064 w 6333833"/>
              <a:gd name="connsiteY3" fmla="*/ 6829926 h 8761595"/>
              <a:gd name="connsiteX4" fmla="*/ 5076084 w 6333833"/>
              <a:gd name="connsiteY4" fmla="*/ 0 h 8761595"/>
              <a:gd name="connsiteX0" fmla="*/ 5092026 w 6349775"/>
              <a:gd name="connsiteY0" fmla="*/ 0 h 6873573"/>
              <a:gd name="connsiteX1" fmla="*/ 6343544 w 6349775"/>
              <a:gd name="connsiteY1" fmla="*/ 17759 h 6873573"/>
              <a:gd name="connsiteX2" fmla="*/ 6349775 w 6349775"/>
              <a:gd name="connsiteY2" fmla="*/ 6873573 h 6873573"/>
              <a:gd name="connsiteX3" fmla="*/ 31006 w 6349775"/>
              <a:gd name="connsiteY3" fmla="*/ 6829926 h 6873573"/>
              <a:gd name="connsiteX4" fmla="*/ 5092026 w 6349775"/>
              <a:gd name="connsiteY4" fmla="*/ 0 h 6873573"/>
              <a:gd name="connsiteX0" fmla="*/ 5108796 w 6366545"/>
              <a:gd name="connsiteY0" fmla="*/ 506092 h 7400186"/>
              <a:gd name="connsiteX1" fmla="*/ 6360314 w 6366545"/>
              <a:gd name="connsiteY1" fmla="*/ 523851 h 7400186"/>
              <a:gd name="connsiteX2" fmla="*/ 6366545 w 6366545"/>
              <a:gd name="connsiteY2" fmla="*/ 7379665 h 7400186"/>
              <a:gd name="connsiteX3" fmla="*/ 31734 w 6366545"/>
              <a:gd name="connsiteY3" fmla="*/ 7400186 h 7400186"/>
              <a:gd name="connsiteX4" fmla="*/ 5108796 w 6366545"/>
              <a:gd name="connsiteY4" fmla="*/ 506092 h 7400186"/>
              <a:gd name="connsiteX0" fmla="*/ 5195718 w 7623996"/>
              <a:gd name="connsiteY0" fmla="*/ 662943 h 7557037"/>
              <a:gd name="connsiteX1" fmla="*/ 6447236 w 7623996"/>
              <a:gd name="connsiteY1" fmla="*/ 680702 h 7557037"/>
              <a:gd name="connsiteX2" fmla="*/ 6453467 w 7623996"/>
              <a:gd name="connsiteY2" fmla="*/ 7536516 h 7557037"/>
              <a:gd name="connsiteX3" fmla="*/ 118656 w 7623996"/>
              <a:gd name="connsiteY3" fmla="*/ 7557037 h 7557037"/>
              <a:gd name="connsiteX4" fmla="*/ 5195718 w 7623996"/>
              <a:gd name="connsiteY4" fmla="*/ 662943 h 7557037"/>
              <a:gd name="connsiteX0" fmla="*/ 5106933 w 6364682"/>
              <a:gd name="connsiteY0" fmla="*/ 9 h 6894103"/>
              <a:gd name="connsiteX1" fmla="*/ 6358451 w 6364682"/>
              <a:gd name="connsiteY1" fmla="*/ 17768 h 6894103"/>
              <a:gd name="connsiteX2" fmla="*/ 6364682 w 6364682"/>
              <a:gd name="connsiteY2" fmla="*/ 6873582 h 6894103"/>
              <a:gd name="connsiteX3" fmla="*/ 29871 w 6364682"/>
              <a:gd name="connsiteY3" fmla="*/ 6894103 h 6894103"/>
              <a:gd name="connsiteX4" fmla="*/ 5106933 w 6364682"/>
              <a:gd name="connsiteY4" fmla="*/ 9 h 6894103"/>
              <a:gd name="connsiteX0" fmla="*/ 5142166 w 7027356"/>
              <a:gd name="connsiteY0" fmla="*/ 392021 h 7286115"/>
              <a:gd name="connsiteX1" fmla="*/ 6393684 w 7027356"/>
              <a:gd name="connsiteY1" fmla="*/ 409780 h 7286115"/>
              <a:gd name="connsiteX2" fmla="*/ 6399915 w 7027356"/>
              <a:gd name="connsiteY2" fmla="*/ 7265594 h 7286115"/>
              <a:gd name="connsiteX3" fmla="*/ 65104 w 7027356"/>
              <a:gd name="connsiteY3" fmla="*/ 7286115 h 7286115"/>
              <a:gd name="connsiteX4" fmla="*/ 5142166 w 7027356"/>
              <a:gd name="connsiteY4" fmla="*/ 392021 h 7286115"/>
              <a:gd name="connsiteX0" fmla="*/ 5080505 w 6965695"/>
              <a:gd name="connsiteY0" fmla="*/ 392021 h 8368998"/>
              <a:gd name="connsiteX1" fmla="*/ 6332023 w 6965695"/>
              <a:gd name="connsiteY1" fmla="*/ 409780 h 8368998"/>
              <a:gd name="connsiteX2" fmla="*/ 6338254 w 6965695"/>
              <a:gd name="connsiteY2" fmla="*/ 7265594 h 8368998"/>
              <a:gd name="connsiteX3" fmla="*/ 3443 w 6965695"/>
              <a:gd name="connsiteY3" fmla="*/ 7286115 h 8368998"/>
              <a:gd name="connsiteX4" fmla="*/ 5080505 w 6965695"/>
              <a:gd name="connsiteY4" fmla="*/ 392021 h 8368998"/>
              <a:gd name="connsiteX0" fmla="*/ 5375303 w 7161669"/>
              <a:gd name="connsiteY0" fmla="*/ 400371 h 7765388"/>
              <a:gd name="connsiteX1" fmla="*/ 6338063 w 7161669"/>
              <a:gd name="connsiteY1" fmla="*/ 386046 h 7765388"/>
              <a:gd name="connsiteX2" fmla="*/ 6344294 w 7161669"/>
              <a:gd name="connsiteY2" fmla="*/ 7241860 h 7765388"/>
              <a:gd name="connsiteX3" fmla="*/ 9483 w 7161669"/>
              <a:gd name="connsiteY3" fmla="*/ 7262381 h 7765388"/>
              <a:gd name="connsiteX4" fmla="*/ 5375303 w 7161669"/>
              <a:gd name="connsiteY4" fmla="*/ 400371 h 7765388"/>
              <a:gd name="connsiteX0" fmla="*/ 5381301 w 7541295"/>
              <a:gd name="connsiteY0" fmla="*/ 478788 h 7843805"/>
              <a:gd name="connsiteX1" fmla="*/ 6344061 w 7541295"/>
              <a:gd name="connsiteY1" fmla="*/ 464463 h 7843805"/>
              <a:gd name="connsiteX2" fmla="*/ 6350292 w 7541295"/>
              <a:gd name="connsiteY2" fmla="*/ 7320277 h 7843805"/>
              <a:gd name="connsiteX3" fmla="*/ 15481 w 7541295"/>
              <a:gd name="connsiteY3" fmla="*/ 7340798 h 7843805"/>
              <a:gd name="connsiteX4" fmla="*/ 5381301 w 7541295"/>
              <a:gd name="connsiteY4" fmla="*/ 478788 h 7843805"/>
              <a:gd name="connsiteX0" fmla="*/ 5193764 w 6162755"/>
              <a:gd name="connsiteY0" fmla="*/ 510868 h 7840346"/>
              <a:gd name="connsiteX1" fmla="*/ 6156524 w 6162755"/>
              <a:gd name="connsiteY1" fmla="*/ 496543 h 7840346"/>
              <a:gd name="connsiteX2" fmla="*/ 6162755 w 6162755"/>
              <a:gd name="connsiteY2" fmla="*/ 7352357 h 7840346"/>
              <a:gd name="connsiteX3" fmla="*/ 4407 w 6162755"/>
              <a:gd name="connsiteY3" fmla="*/ 7324751 h 7840346"/>
              <a:gd name="connsiteX4" fmla="*/ 5193764 w 6162755"/>
              <a:gd name="connsiteY4" fmla="*/ 510868 h 7840346"/>
              <a:gd name="connsiteX0" fmla="*/ 5189399 w 6158390"/>
              <a:gd name="connsiteY0" fmla="*/ 510868 h 9693989"/>
              <a:gd name="connsiteX1" fmla="*/ 6152159 w 6158390"/>
              <a:gd name="connsiteY1" fmla="*/ 496543 h 9693989"/>
              <a:gd name="connsiteX2" fmla="*/ 6158390 w 6158390"/>
              <a:gd name="connsiteY2" fmla="*/ 7352357 h 9693989"/>
              <a:gd name="connsiteX3" fmla="*/ 42 w 6158390"/>
              <a:gd name="connsiteY3" fmla="*/ 7324751 h 9693989"/>
              <a:gd name="connsiteX4" fmla="*/ 5189399 w 6158390"/>
              <a:gd name="connsiteY4" fmla="*/ 510868 h 9693989"/>
              <a:gd name="connsiteX0" fmla="*/ 5189399 w 6158390"/>
              <a:gd name="connsiteY0" fmla="*/ 14688 h 9197809"/>
              <a:gd name="connsiteX1" fmla="*/ 6152159 w 6158390"/>
              <a:gd name="connsiteY1" fmla="*/ 363 h 9197809"/>
              <a:gd name="connsiteX2" fmla="*/ 6158390 w 6158390"/>
              <a:gd name="connsiteY2" fmla="*/ 6856177 h 9197809"/>
              <a:gd name="connsiteX3" fmla="*/ 42 w 6158390"/>
              <a:gd name="connsiteY3" fmla="*/ 6828571 h 9197809"/>
              <a:gd name="connsiteX4" fmla="*/ 5189399 w 6158390"/>
              <a:gd name="connsiteY4" fmla="*/ 14688 h 9197809"/>
              <a:gd name="connsiteX0" fmla="*/ 5336428 w 6161040"/>
              <a:gd name="connsiteY0" fmla="*/ 14688 h 7344166"/>
              <a:gd name="connsiteX1" fmla="*/ 6154809 w 6161040"/>
              <a:gd name="connsiteY1" fmla="*/ 363 h 7344166"/>
              <a:gd name="connsiteX2" fmla="*/ 6161040 w 6161040"/>
              <a:gd name="connsiteY2" fmla="*/ 6856177 h 7344166"/>
              <a:gd name="connsiteX3" fmla="*/ 2692 w 6161040"/>
              <a:gd name="connsiteY3" fmla="*/ 6828571 h 7344166"/>
              <a:gd name="connsiteX4" fmla="*/ 5336428 w 6161040"/>
              <a:gd name="connsiteY4" fmla="*/ 14688 h 7344166"/>
              <a:gd name="connsiteX0" fmla="*/ 5336275 w 6160887"/>
              <a:gd name="connsiteY0" fmla="*/ 15370 h 7344848"/>
              <a:gd name="connsiteX1" fmla="*/ 6154656 w 6160887"/>
              <a:gd name="connsiteY1" fmla="*/ 1045 h 7344848"/>
              <a:gd name="connsiteX2" fmla="*/ 6160887 w 6160887"/>
              <a:gd name="connsiteY2" fmla="*/ 6856859 h 7344848"/>
              <a:gd name="connsiteX3" fmla="*/ 2539 w 6160887"/>
              <a:gd name="connsiteY3" fmla="*/ 6829253 h 7344848"/>
              <a:gd name="connsiteX4" fmla="*/ 5336275 w 6160887"/>
              <a:gd name="connsiteY4" fmla="*/ 15370 h 7344848"/>
              <a:gd name="connsiteX0" fmla="*/ 5368534 w 6193146"/>
              <a:gd name="connsiteY0" fmla="*/ 15370 h 9112934"/>
              <a:gd name="connsiteX1" fmla="*/ 6186915 w 6193146"/>
              <a:gd name="connsiteY1" fmla="*/ 1045 h 9112934"/>
              <a:gd name="connsiteX2" fmla="*/ 6193146 w 6193146"/>
              <a:gd name="connsiteY2" fmla="*/ 6856859 h 9112934"/>
              <a:gd name="connsiteX3" fmla="*/ 34798 w 6193146"/>
              <a:gd name="connsiteY3" fmla="*/ 6829253 h 9112934"/>
              <a:gd name="connsiteX4" fmla="*/ 5368534 w 6193146"/>
              <a:gd name="connsiteY4" fmla="*/ 15370 h 9112934"/>
              <a:gd name="connsiteX0" fmla="*/ 5333833 w 6158445"/>
              <a:gd name="connsiteY0" fmla="*/ 15370 h 7010034"/>
              <a:gd name="connsiteX1" fmla="*/ 6152214 w 6158445"/>
              <a:gd name="connsiteY1" fmla="*/ 1045 h 7010034"/>
              <a:gd name="connsiteX2" fmla="*/ 6158445 w 6158445"/>
              <a:gd name="connsiteY2" fmla="*/ 6856859 h 7010034"/>
              <a:gd name="connsiteX3" fmla="*/ 97 w 6158445"/>
              <a:gd name="connsiteY3" fmla="*/ 6829253 h 7010034"/>
              <a:gd name="connsiteX4" fmla="*/ 5333833 w 6158445"/>
              <a:gd name="connsiteY4" fmla="*/ 15370 h 7010034"/>
              <a:gd name="connsiteX0" fmla="*/ 5340870 w 6165482"/>
              <a:gd name="connsiteY0" fmla="*/ 15370 h 9269788"/>
              <a:gd name="connsiteX1" fmla="*/ 6159251 w 6165482"/>
              <a:gd name="connsiteY1" fmla="*/ 1045 h 9269788"/>
              <a:gd name="connsiteX2" fmla="*/ 6165482 w 6165482"/>
              <a:gd name="connsiteY2" fmla="*/ 6856859 h 9269788"/>
              <a:gd name="connsiteX3" fmla="*/ 7134 w 6165482"/>
              <a:gd name="connsiteY3" fmla="*/ 6829253 h 9269788"/>
              <a:gd name="connsiteX4" fmla="*/ 5340870 w 6165482"/>
              <a:gd name="connsiteY4" fmla="*/ 15370 h 9269788"/>
              <a:gd name="connsiteX0" fmla="*/ 5340870 w 6165482"/>
              <a:gd name="connsiteY0" fmla="*/ 15370 h 9269788"/>
              <a:gd name="connsiteX1" fmla="*/ 6159251 w 6165482"/>
              <a:gd name="connsiteY1" fmla="*/ 1045 h 9269788"/>
              <a:gd name="connsiteX2" fmla="*/ 6165482 w 6165482"/>
              <a:gd name="connsiteY2" fmla="*/ 6856859 h 9269788"/>
              <a:gd name="connsiteX3" fmla="*/ 7134 w 6165482"/>
              <a:gd name="connsiteY3" fmla="*/ 6829253 h 9269788"/>
              <a:gd name="connsiteX4" fmla="*/ 5340870 w 6165482"/>
              <a:gd name="connsiteY4" fmla="*/ 15370 h 9269788"/>
              <a:gd name="connsiteX0" fmla="*/ 5340870 w 6165482"/>
              <a:gd name="connsiteY0" fmla="*/ 15370 h 9269788"/>
              <a:gd name="connsiteX1" fmla="*/ 6159251 w 6165482"/>
              <a:gd name="connsiteY1" fmla="*/ 1045 h 9269788"/>
              <a:gd name="connsiteX2" fmla="*/ 6165482 w 6165482"/>
              <a:gd name="connsiteY2" fmla="*/ 6856859 h 9269788"/>
              <a:gd name="connsiteX3" fmla="*/ 7134 w 6165482"/>
              <a:gd name="connsiteY3" fmla="*/ 6829253 h 9269788"/>
              <a:gd name="connsiteX4" fmla="*/ 5340870 w 6165482"/>
              <a:gd name="connsiteY4" fmla="*/ 15370 h 9269788"/>
              <a:gd name="connsiteX0" fmla="*/ 5357336 w 6181948"/>
              <a:gd name="connsiteY0" fmla="*/ 15370 h 6856859"/>
              <a:gd name="connsiteX1" fmla="*/ 6175717 w 6181948"/>
              <a:gd name="connsiteY1" fmla="*/ 1045 h 6856859"/>
              <a:gd name="connsiteX2" fmla="*/ 6181948 w 6181948"/>
              <a:gd name="connsiteY2" fmla="*/ 6856859 h 6856859"/>
              <a:gd name="connsiteX3" fmla="*/ 23600 w 6181948"/>
              <a:gd name="connsiteY3" fmla="*/ 6829253 h 6856859"/>
              <a:gd name="connsiteX4" fmla="*/ 5357336 w 6181948"/>
              <a:gd name="connsiteY4" fmla="*/ 15370 h 6856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81948" h="6856859">
                <a:moveTo>
                  <a:pt x="5357336" y="15370"/>
                </a:moveTo>
                <a:cubicBezTo>
                  <a:pt x="5339952" y="16325"/>
                  <a:pt x="5758544" y="-4875"/>
                  <a:pt x="6175717" y="1045"/>
                </a:cubicBezTo>
                <a:cubicBezTo>
                  <a:pt x="6182040" y="3986267"/>
                  <a:pt x="6181948" y="4963075"/>
                  <a:pt x="6181948" y="6856859"/>
                </a:cubicBezTo>
                <a:lnTo>
                  <a:pt x="23600" y="6829253"/>
                </a:lnTo>
                <a:cubicBezTo>
                  <a:pt x="-413838" y="1370147"/>
                  <a:pt x="5374720" y="14415"/>
                  <a:pt x="5357336" y="15370"/>
                </a:cubicBezTo>
                <a:close/>
              </a:path>
            </a:pathLst>
          </a:custGeom>
        </p:spPr>
        <p:txBody>
          <a:bodyPr anchor="ctr"/>
          <a:lstStyle>
            <a:lvl1pPr algn="ctr">
              <a:defRPr>
                <a:solidFill>
                  <a:schemeClr val="bg1"/>
                </a:solidFill>
              </a:defRPr>
            </a:lvl1pPr>
          </a:lstStyle>
          <a:p>
            <a:r>
              <a:rPr lang="en-US" dirty="0"/>
              <a:t>Click to add picture</a:t>
            </a:r>
          </a:p>
        </p:txBody>
      </p:sp>
    </p:spTree>
    <p:extLst>
      <p:ext uri="{BB962C8B-B14F-4D97-AF65-F5344CB8AC3E}">
        <p14:creationId xmlns:p14="http://schemas.microsoft.com/office/powerpoint/2010/main" val="30543705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1"/>
            <a:ext cx="4011084" cy="1162051"/>
          </a:xfrm>
        </p:spPr>
        <p:txBody>
          <a:bodyPr anchor="b">
            <a:normAutofit/>
          </a:bodyPr>
          <a:lstStyle>
            <a:lvl1pPr algn="l">
              <a:defRPr sz="2000" b="0" i="0">
                <a:solidFill>
                  <a:srgbClr val="00375D"/>
                </a:solidFill>
                <a:latin typeface="Lora Medium" pitchFamily="2" charset="77"/>
                <a:ea typeface="Lora Medium" pitchFamily="2" charset="77"/>
                <a:cs typeface="Arial" charset="0"/>
              </a:defRPr>
            </a:lvl1pPr>
          </a:lstStyle>
          <a:p>
            <a:r>
              <a:rPr lang="en-US" dirty="0"/>
              <a:t>Click to edit Master title style</a:t>
            </a:r>
          </a:p>
        </p:txBody>
      </p:sp>
      <p:sp>
        <p:nvSpPr>
          <p:cNvPr id="3" name="Content Placeholder 2"/>
          <p:cNvSpPr>
            <a:spLocks noGrp="1"/>
          </p:cNvSpPr>
          <p:nvPr>
            <p:ph idx="1"/>
          </p:nvPr>
        </p:nvSpPr>
        <p:spPr>
          <a:xfrm>
            <a:off x="4766733" y="1435102"/>
            <a:ext cx="6949017" cy="4979986"/>
          </a:xfrm>
        </p:spPr>
        <p:txBody>
          <a:bodyPr/>
          <a:lstStyle>
            <a:lvl1pPr marL="0" indent="0">
              <a:buNone/>
              <a:defRPr sz="2800" b="0" i="0">
                <a:solidFill>
                  <a:srgbClr val="0083BA"/>
                </a:solidFill>
                <a:latin typeface="Montserrat" pitchFamily="2" charset="77"/>
                <a:ea typeface="Montserrat" pitchFamily="2" charset="77"/>
                <a:cs typeface="Arial" charset="0"/>
              </a:defRPr>
            </a:lvl1pPr>
            <a:lvl2pPr>
              <a:defRPr sz="2100" b="0" i="0">
                <a:latin typeface="Lora Medium" pitchFamily="2" charset="77"/>
                <a:ea typeface="Lora Medium" pitchFamily="2" charset="77"/>
                <a:cs typeface="Arial" charset="0"/>
              </a:defRPr>
            </a:lvl2pPr>
            <a:lvl3pPr>
              <a:defRPr sz="1800" b="0" i="0">
                <a:latin typeface="Lora Medium" pitchFamily="2" charset="77"/>
                <a:ea typeface="Lora Medium" pitchFamily="2" charset="77"/>
                <a:cs typeface="Arial" charset="0"/>
              </a:defRPr>
            </a:lvl3pPr>
            <a:lvl4pPr>
              <a:defRPr sz="1500" b="0" i="0">
                <a:latin typeface="Lora Medium" pitchFamily="2" charset="77"/>
                <a:ea typeface="Lora Medium" pitchFamily="2" charset="77"/>
                <a:cs typeface="Arial" charset="0"/>
              </a:defRPr>
            </a:lvl4pPr>
            <a:lvl5pPr>
              <a:defRPr sz="1500" b="0" i="0">
                <a:latin typeface="Lora Medium" pitchFamily="2" charset="77"/>
                <a:ea typeface="Lora Medium" pitchFamily="2" charset="77"/>
                <a:cs typeface="Arial" charset="0"/>
              </a:defRPr>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3" y="1435104"/>
            <a:ext cx="4011084" cy="4979984"/>
          </a:xfrm>
        </p:spPr>
        <p:txBody>
          <a:bodyPr/>
          <a:lstStyle>
            <a:lvl1pPr marL="0" indent="0">
              <a:buNone/>
              <a:defRPr sz="1051" b="0" i="0">
                <a:latin typeface="Montserrat" pitchFamily="2" charset="77"/>
                <a:ea typeface="Montserrat" pitchFamily="2" charset="77"/>
                <a:cs typeface="Arial" charset="0"/>
              </a:defRPr>
            </a:lvl1pPr>
            <a:lvl2pPr marL="342882" indent="0">
              <a:buNone/>
              <a:defRPr sz="900"/>
            </a:lvl2pPr>
            <a:lvl3pPr marL="685766" indent="0">
              <a:buNone/>
              <a:defRPr sz="751"/>
            </a:lvl3pPr>
            <a:lvl4pPr marL="1028649" indent="0">
              <a:buNone/>
              <a:defRPr sz="675"/>
            </a:lvl4pPr>
            <a:lvl5pPr marL="1371532" indent="0">
              <a:buNone/>
              <a:defRPr sz="675"/>
            </a:lvl5pPr>
            <a:lvl6pPr marL="1714414" indent="0">
              <a:buNone/>
              <a:defRPr sz="675"/>
            </a:lvl6pPr>
            <a:lvl7pPr marL="2057298" indent="0">
              <a:buNone/>
              <a:defRPr sz="675"/>
            </a:lvl7pPr>
            <a:lvl8pPr marL="2400180" indent="0">
              <a:buNone/>
              <a:defRPr sz="675"/>
            </a:lvl8pPr>
            <a:lvl9pPr marL="2743062" indent="0">
              <a:buNone/>
              <a:defRPr sz="675"/>
            </a:lvl9pPr>
          </a:lstStyle>
          <a:p>
            <a:pPr lvl="0"/>
            <a:r>
              <a:rPr lang="en-US" dirty="0"/>
              <a:t>Click to edit Master text styles</a:t>
            </a:r>
          </a:p>
        </p:txBody>
      </p:sp>
    </p:spTree>
    <p:extLst>
      <p:ext uri="{BB962C8B-B14F-4D97-AF65-F5344CB8AC3E}">
        <p14:creationId xmlns:p14="http://schemas.microsoft.com/office/powerpoint/2010/main" val="41536963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1500" b="0" i="0">
                <a:solidFill>
                  <a:srgbClr val="003744"/>
                </a:solidFill>
                <a:latin typeface="Lora Medium" pitchFamily="2" charset="77"/>
                <a:ea typeface="Lora Medium" pitchFamily="2" charset="77"/>
                <a:cs typeface="Arial" charset="0"/>
              </a:defRPr>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882" indent="0">
              <a:buNone/>
              <a:defRPr sz="2100"/>
            </a:lvl2pPr>
            <a:lvl3pPr marL="685766" indent="0">
              <a:buNone/>
              <a:defRPr sz="1800"/>
            </a:lvl3pPr>
            <a:lvl4pPr marL="1028649" indent="0">
              <a:buNone/>
              <a:defRPr sz="1500"/>
            </a:lvl4pPr>
            <a:lvl5pPr marL="1371532" indent="0">
              <a:buNone/>
              <a:defRPr sz="1500"/>
            </a:lvl5pPr>
            <a:lvl6pPr marL="1714414" indent="0">
              <a:buNone/>
              <a:defRPr sz="1500"/>
            </a:lvl6pPr>
            <a:lvl7pPr marL="2057298" indent="0">
              <a:buNone/>
              <a:defRPr sz="1500"/>
            </a:lvl7pPr>
            <a:lvl8pPr marL="2400180" indent="0">
              <a:buNone/>
              <a:defRPr sz="1500"/>
            </a:lvl8pPr>
            <a:lvl9pPr marL="2743062"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2389717" y="5367340"/>
            <a:ext cx="7315200" cy="804863"/>
          </a:xfrm>
        </p:spPr>
        <p:txBody>
          <a:bodyPr/>
          <a:lstStyle>
            <a:lvl1pPr marL="0" indent="0">
              <a:buNone/>
              <a:defRPr sz="1051" b="0" i="0">
                <a:latin typeface="Montserrat" pitchFamily="2" charset="77"/>
                <a:ea typeface="Montserrat" pitchFamily="2" charset="77"/>
                <a:cs typeface="Arial" charset="0"/>
              </a:defRPr>
            </a:lvl1pPr>
            <a:lvl2pPr marL="342882" indent="0">
              <a:buNone/>
              <a:defRPr sz="900"/>
            </a:lvl2pPr>
            <a:lvl3pPr marL="685766" indent="0">
              <a:buNone/>
              <a:defRPr sz="751"/>
            </a:lvl3pPr>
            <a:lvl4pPr marL="1028649" indent="0">
              <a:buNone/>
              <a:defRPr sz="675"/>
            </a:lvl4pPr>
            <a:lvl5pPr marL="1371532" indent="0">
              <a:buNone/>
              <a:defRPr sz="675"/>
            </a:lvl5pPr>
            <a:lvl6pPr marL="1714414" indent="0">
              <a:buNone/>
              <a:defRPr sz="675"/>
            </a:lvl6pPr>
            <a:lvl7pPr marL="2057298" indent="0">
              <a:buNone/>
              <a:defRPr sz="675"/>
            </a:lvl7pPr>
            <a:lvl8pPr marL="2400180" indent="0">
              <a:buNone/>
              <a:defRPr sz="675"/>
            </a:lvl8pPr>
            <a:lvl9pPr marL="2743062" indent="0">
              <a:buNone/>
              <a:defRPr sz="675"/>
            </a:lvl9pPr>
          </a:lstStyle>
          <a:p>
            <a:pPr lvl="0"/>
            <a:r>
              <a:rPr lang="en-US" dirty="0"/>
              <a:t>Click to edit Master text styles</a:t>
            </a:r>
          </a:p>
        </p:txBody>
      </p:sp>
    </p:spTree>
    <p:extLst>
      <p:ext uri="{BB962C8B-B14F-4D97-AF65-F5344CB8AC3E}">
        <p14:creationId xmlns:p14="http://schemas.microsoft.com/office/powerpoint/2010/main" val="20985389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tay Connect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03361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losing: 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777A170C-7484-C996-7B14-93D822CBEC52}"/>
              </a:ext>
            </a:extLst>
          </p:cNvPr>
          <p:cNvSpPr>
            <a:spLocks noGrp="1"/>
          </p:cNvSpPr>
          <p:nvPr userDrawn="1"/>
        </p:nvSpPr>
        <p:spPr>
          <a:xfrm>
            <a:off x="0" y="1906980"/>
            <a:ext cx="7403335" cy="1714716"/>
          </a:xfrm>
          <a:prstGeom prst="rect">
            <a:avLst/>
          </a:prstGeom>
        </p:spPr>
        <p:txBody>
          <a:bodyPr vert="horz" lIns="91440" tIns="45720" rIns="91440" bIns="45720" rtlCol="0" anchor="ctr">
            <a:normAutofit/>
          </a:bodyPr>
          <a:lstStyle>
            <a:lvl1pPr marL="257162" indent="-257162" algn="l" defTabSz="342882" rtl="0" eaLnBrk="1" latinLnBrk="0" hangingPunct="1">
              <a:spcBef>
                <a:spcPct val="20000"/>
              </a:spcBef>
              <a:buFont typeface="Arial"/>
              <a:buChar char="•"/>
              <a:defRPr sz="2400" kern="1200">
                <a:solidFill>
                  <a:schemeClr val="tx1"/>
                </a:solidFill>
                <a:latin typeface="+mn-lt"/>
                <a:ea typeface="+mn-ea"/>
                <a:cs typeface="+mn-cs"/>
              </a:defRPr>
            </a:lvl1pPr>
            <a:lvl2pPr marL="557185" indent="-214303" algn="l" defTabSz="342882" rtl="0" eaLnBrk="1" latinLnBrk="0" hangingPunct="1">
              <a:spcBef>
                <a:spcPct val="20000"/>
              </a:spcBef>
              <a:buFont typeface="Arial"/>
              <a:buChar char="–"/>
              <a:defRPr sz="2100" kern="1200">
                <a:solidFill>
                  <a:schemeClr val="tx1"/>
                </a:solidFill>
                <a:latin typeface="+mn-lt"/>
                <a:ea typeface="+mn-ea"/>
                <a:cs typeface="+mn-cs"/>
              </a:defRPr>
            </a:lvl2pPr>
            <a:lvl3pPr marL="857208" indent="-171442" algn="l" defTabSz="342882" rtl="0" eaLnBrk="1" latinLnBrk="0" hangingPunct="1">
              <a:spcBef>
                <a:spcPct val="20000"/>
              </a:spcBef>
              <a:buFont typeface="Arial"/>
              <a:buChar char="•"/>
              <a:defRPr sz="1800" kern="1200">
                <a:solidFill>
                  <a:schemeClr val="tx1"/>
                </a:solidFill>
                <a:latin typeface="+mn-lt"/>
                <a:ea typeface="+mn-ea"/>
                <a:cs typeface="+mn-cs"/>
              </a:defRPr>
            </a:lvl3pPr>
            <a:lvl4pPr marL="1200091" indent="-171442" algn="l" defTabSz="342882" rtl="0" eaLnBrk="1" latinLnBrk="0" hangingPunct="1">
              <a:spcBef>
                <a:spcPct val="20000"/>
              </a:spcBef>
              <a:buFont typeface="Arial"/>
              <a:buChar char="–"/>
              <a:defRPr sz="1500" kern="1200">
                <a:solidFill>
                  <a:schemeClr val="tx1"/>
                </a:solidFill>
                <a:latin typeface="+mn-lt"/>
                <a:ea typeface="+mn-ea"/>
                <a:cs typeface="+mn-cs"/>
              </a:defRPr>
            </a:lvl4pPr>
            <a:lvl5pPr marL="1542973" indent="-171442" algn="l" defTabSz="342882" rtl="0" eaLnBrk="1" latinLnBrk="0" hangingPunct="1">
              <a:spcBef>
                <a:spcPct val="20000"/>
              </a:spcBef>
              <a:buFont typeface="Arial"/>
              <a:buChar char="»"/>
              <a:defRPr sz="1500" kern="1200">
                <a:solidFill>
                  <a:schemeClr val="tx1"/>
                </a:solidFill>
                <a:latin typeface="+mn-lt"/>
                <a:ea typeface="+mn-ea"/>
                <a:cs typeface="+mn-cs"/>
              </a:defRPr>
            </a:lvl5pPr>
            <a:lvl6pPr marL="1885857" indent="-171442" algn="l" defTabSz="342882" rtl="0" eaLnBrk="1" latinLnBrk="0" hangingPunct="1">
              <a:spcBef>
                <a:spcPct val="20000"/>
              </a:spcBef>
              <a:buFont typeface="Arial"/>
              <a:buChar char="•"/>
              <a:defRPr sz="1500" kern="1200">
                <a:solidFill>
                  <a:schemeClr val="tx1"/>
                </a:solidFill>
                <a:latin typeface="+mn-lt"/>
                <a:ea typeface="+mn-ea"/>
                <a:cs typeface="+mn-cs"/>
              </a:defRPr>
            </a:lvl6pPr>
            <a:lvl7pPr marL="2228739" indent="-171442" algn="l" defTabSz="342882" rtl="0" eaLnBrk="1" latinLnBrk="0" hangingPunct="1">
              <a:spcBef>
                <a:spcPct val="20000"/>
              </a:spcBef>
              <a:buFont typeface="Arial"/>
              <a:buChar char="•"/>
              <a:defRPr sz="1500" kern="1200">
                <a:solidFill>
                  <a:schemeClr val="tx1"/>
                </a:solidFill>
                <a:latin typeface="+mn-lt"/>
                <a:ea typeface="+mn-ea"/>
                <a:cs typeface="+mn-cs"/>
              </a:defRPr>
            </a:lvl7pPr>
            <a:lvl8pPr marL="2571622" indent="-171442" algn="l" defTabSz="342882" rtl="0" eaLnBrk="1" latinLnBrk="0" hangingPunct="1">
              <a:spcBef>
                <a:spcPct val="20000"/>
              </a:spcBef>
              <a:buFont typeface="Arial"/>
              <a:buChar char="•"/>
              <a:defRPr sz="1500" kern="1200">
                <a:solidFill>
                  <a:schemeClr val="tx1"/>
                </a:solidFill>
                <a:latin typeface="+mn-lt"/>
                <a:ea typeface="+mn-ea"/>
                <a:cs typeface="+mn-cs"/>
              </a:defRPr>
            </a:lvl8pPr>
            <a:lvl9pPr marL="2914506" indent="-171442" algn="l" defTabSz="342882" rtl="0" eaLnBrk="1" latinLnBrk="0" hangingPunct="1">
              <a:spcBef>
                <a:spcPct val="20000"/>
              </a:spcBef>
              <a:buFont typeface="Arial"/>
              <a:buChar char="•"/>
              <a:defRPr sz="1500" kern="1200">
                <a:solidFill>
                  <a:schemeClr val="tx1"/>
                </a:solidFill>
                <a:latin typeface="+mn-lt"/>
                <a:ea typeface="+mn-ea"/>
                <a:cs typeface="+mn-cs"/>
              </a:defRPr>
            </a:lvl9pPr>
          </a:lstStyle>
          <a:p>
            <a:pPr marL="0" lvl="0" indent="0" algn="ctr">
              <a:buNone/>
            </a:pPr>
            <a:endParaRPr lang="en-US" sz="6000" b="1" i="0" dirty="0">
              <a:solidFill>
                <a:srgbClr val="0083BA"/>
              </a:solidFill>
              <a:latin typeface="Montserrat" pitchFamily="2" charset="77"/>
              <a:ea typeface="Arial" charset="0"/>
              <a:cs typeface="Arial" charset="0"/>
            </a:endParaRPr>
          </a:p>
        </p:txBody>
      </p:sp>
      <p:sp>
        <p:nvSpPr>
          <p:cNvPr id="3" name="Text Placeholder 2">
            <a:extLst>
              <a:ext uri="{FF2B5EF4-FFF2-40B4-BE49-F238E27FC236}">
                <a16:creationId xmlns:a16="http://schemas.microsoft.com/office/drawing/2014/main" id="{765FD2A1-7B48-C600-50C5-FF590F93D3D7}"/>
              </a:ext>
            </a:extLst>
          </p:cNvPr>
          <p:cNvSpPr>
            <a:spLocks noGrp="1"/>
          </p:cNvSpPr>
          <p:nvPr>
            <p:ph type="body" sz="quarter" idx="10" hasCustomPrompt="1"/>
          </p:nvPr>
        </p:nvSpPr>
        <p:spPr>
          <a:xfrm>
            <a:off x="429078" y="4391335"/>
            <a:ext cx="6095999" cy="944696"/>
          </a:xfrm>
        </p:spPr>
        <p:txBody>
          <a:bodyPr/>
          <a:lstStyle>
            <a:lvl1pPr marL="0" indent="0" algn="ctr">
              <a:buNone/>
              <a:defRPr sz="2000" b="0" i="0">
                <a:latin typeface="Lora Medium" pitchFamily="2" charset="77"/>
                <a:ea typeface="Lora Medium" pitchFamily="2" charset="77"/>
                <a:cs typeface="Arial" charset="0"/>
              </a:defRPr>
            </a:lvl1pPr>
            <a:lvl2pPr marL="342882" indent="0">
              <a:buNone/>
              <a:defRPr/>
            </a:lvl2pPr>
            <a:lvl3pPr>
              <a:defRPr sz="1600">
                <a:latin typeface="Libre Franklin" pitchFamily="2" charset="77"/>
                <a:ea typeface="Libre Franklin" pitchFamily="2" charset="77"/>
                <a:cs typeface="Arial" charset="0"/>
              </a:defRPr>
            </a:lvl3pPr>
            <a:lvl4pPr>
              <a:defRPr sz="1400">
                <a:latin typeface="Libre Franklin" pitchFamily="2" charset="77"/>
                <a:ea typeface="Libre Franklin" pitchFamily="2" charset="77"/>
                <a:cs typeface="Arial" charset="0"/>
              </a:defRPr>
            </a:lvl4pPr>
            <a:lvl5pPr>
              <a:defRPr sz="1200">
                <a:latin typeface="Libre Franklin" pitchFamily="2" charset="77"/>
                <a:ea typeface="Libre Franklin" pitchFamily="2" charset="77"/>
                <a:cs typeface="Arial" charset="0"/>
              </a:defRPr>
            </a:lvl5pPr>
          </a:lstStyle>
          <a:p>
            <a:pPr lvl="0"/>
            <a:r>
              <a:rPr lang="en-US" dirty="0"/>
              <a:t>Contact Info</a:t>
            </a:r>
          </a:p>
          <a:p>
            <a:pPr lvl="0"/>
            <a:r>
              <a:rPr lang="en-US" dirty="0"/>
              <a:t>Goes Here</a:t>
            </a:r>
            <a:br>
              <a:rPr lang="en-US" dirty="0"/>
            </a:br>
            <a:endParaRPr lang="en-US" dirty="0"/>
          </a:p>
        </p:txBody>
      </p:sp>
      <p:sp>
        <p:nvSpPr>
          <p:cNvPr id="4" name="Rectangle 3">
            <a:extLst>
              <a:ext uri="{FF2B5EF4-FFF2-40B4-BE49-F238E27FC236}">
                <a16:creationId xmlns:a16="http://schemas.microsoft.com/office/drawing/2014/main" id="{BF2D6AA0-3880-2E89-0B4E-5B4292A83949}"/>
              </a:ext>
            </a:extLst>
          </p:cNvPr>
          <p:cNvSpPr/>
          <p:nvPr userDrawn="1"/>
        </p:nvSpPr>
        <p:spPr>
          <a:xfrm>
            <a:off x="2643875" y="3747152"/>
            <a:ext cx="1666407" cy="134912"/>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3C91861A-7ACF-2221-2057-CF792E01FB3B}"/>
              </a:ext>
            </a:extLst>
          </p:cNvPr>
          <p:cNvSpPr>
            <a:spLocks noGrp="1"/>
          </p:cNvSpPr>
          <p:nvPr>
            <p:ph type="title" hasCustomPrompt="1"/>
          </p:nvPr>
        </p:nvSpPr>
        <p:spPr>
          <a:xfrm>
            <a:off x="404918" y="1777801"/>
            <a:ext cx="6120159" cy="1714716"/>
          </a:xfrm>
        </p:spPr>
        <p:txBody>
          <a:bodyPr>
            <a:normAutofit/>
          </a:bodyPr>
          <a:lstStyle>
            <a:lvl1pPr>
              <a:defRPr sz="4000"/>
            </a:lvl1pPr>
          </a:lstStyle>
          <a:p>
            <a:pPr marL="0" lvl="0" indent="0" algn="ctr">
              <a:buNone/>
            </a:pPr>
            <a:r>
              <a:rPr lang="en-US" sz="3600" b="1" i="0" dirty="0">
                <a:solidFill>
                  <a:srgbClr val="0083BA"/>
                </a:solidFill>
                <a:latin typeface="Montserrat" pitchFamily="2" charset="77"/>
                <a:ea typeface="Arial" charset="0"/>
                <a:cs typeface="Arial" charset="0"/>
              </a:rPr>
              <a:t>Closing Text</a:t>
            </a:r>
            <a:br>
              <a:rPr lang="en-US" sz="3600" b="1" i="0" dirty="0">
                <a:solidFill>
                  <a:srgbClr val="0083BA"/>
                </a:solidFill>
                <a:latin typeface="Montserrat" pitchFamily="2" charset="77"/>
                <a:ea typeface="Arial" charset="0"/>
                <a:cs typeface="Arial" charset="0"/>
              </a:rPr>
            </a:br>
            <a:r>
              <a:rPr lang="en-US" sz="3600" b="1" i="0" dirty="0">
                <a:solidFill>
                  <a:srgbClr val="0083BA"/>
                </a:solidFill>
                <a:latin typeface="Montserrat" pitchFamily="2" charset="77"/>
                <a:ea typeface="Arial" charset="0"/>
                <a:cs typeface="Arial" charset="0"/>
              </a:rPr>
              <a:t>here</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Presentation Title: Option 1">
    <p:spTree>
      <p:nvGrpSpPr>
        <p:cNvPr id="1" name=""/>
        <p:cNvGrpSpPr/>
        <p:nvPr/>
      </p:nvGrpSpPr>
      <p:grpSpPr>
        <a:xfrm>
          <a:off x="0" y="0"/>
          <a:ext cx="0" cy="0"/>
          <a:chOff x="0" y="0"/>
          <a:chExt cx="0" cy="0"/>
        </a:xfrm>
      </p:grpSpPr>
      <p:pic>
        <p:nvPicPr>
          <p:cNvPr id="3" name="Picture 2"/>
          <p:cNvPicPr>
            <a:picLocks noChangeAspect="1"/>
          </p:cNvPicPr>
          <p:nvPr/>
        </p:nvPicPr>
        <p:blipFill>
          <a:blip r:embed="rId2"/>
          <a:srcRect/>
          <a:stretch/>
        </p:blipFill>
        <p:spPr>
          <a:xfrm>
            <a:off x="4828" y="-2718"/>
            <a:ext cx="12187171" cy="6862432"/>
          </a:xfrm>
          <a:prstGeom prst="rect">
            <a:avLst/>
          </a:prstGeom>
        </p:spPr>
      </p:pic>
      <p:sp>
        <p:nvSpPr>
          <p:cNvPr id="2" name="Title 1"/>
          <p:cNvSpPr>
            <a:spLocks noGrp="1"/>
          </p:cNvSpPr>
          <p:nvPr>
            <p:ph type="title" hasCustomPrompt="1"/>
          </p:nvPr>
        </p:nvSpPr>
        <p:spPr>
          <a:xfrm>
            <a:off x="762000" y="2159001"/>
            <a:ext cx="8712200" cy="1269999"/>
          </a:xfrm>
        </p:spPr>
        <p:txBody>
          <a:bodyPr anchor="t"/>
          <a:lstStyle>
            <a:lvl1pPr algn="l">
              <a:defRPr sz="3600" b="1" i="0" baseline="0">
                <a:solidFill>
                  <a:schemeClr val="bg1"/>
                </a:solidFill>
                <a:latin typeface="Libre Franklin" pitchFamily="2" charset="77"/>
                <a:ea typeface="Libre Franklin" pitchFamily="2" charset="77"/>
                <a:cs typeface="Arial" charset="0"/>
              </a:defRPr>
            </a:lvl1pPr>
          </a:lstStyle>
          <a:p>
            <a:r>
              <a:rPr lang="en-US" dirty="0"/>
              <a:t>Presentation Title</a:t>
            </a:r>
            <a:br>
              <a:rPr lang="en-US" dirty="0"/>
            </a:br>
            <a:r>
              <a:rPr lang="en-US" dirty="0"/>
              <a:t>Goes Here</a:t>
            </a:r>
          </a:p>
        </p:txBody>
      </p:sp>
      <p:sp>
        <p:nvSpPr>
          <p:cNvPr id="4" name="Text Placeholder 3"/>
          <p:cNvSpPr>
            <a:spLocks noGrp="1"/>
          </p:cNvSpPr>
          <p:nvPr>
            <p:ph type="body" sz="quarter" idx="10" hasCustomPrompt="1"/>
          </p:nvPr>
        </p:nvSpPr>
        <p:spPr>
          <a:xfrm>
            <a:off x="762000" y="3632200"/>
            <a:ext cx="11005930" cy="2926522"/>
          </a:xfrm>
        </p:spPr>
        <p:txBody>
          <a:bodyPr/>
          <a:lstStyle>
            <a:lvl1pPr marL="0" indent="0">
              <a:buNone/>
              <a:defRPr b="0" i="0" baseline="0">
                <a:solidFill>
                  <a:schemeClr val="accent1"/>
                </a:solidFill>
                <a:latin typeface="Libre Franklin" pitchFamily="2" charset="77"/>
                <a:ea typeface="Libre Franklin" pitchFamily="2" charset="77"/>
                <a:cs typeface="Arial" charset="0"/>
              </a:defRPr>
            </a:lvl1pPr>
          </a:lstStyle>
          <a:p>
            <a:pPr lvl="0"/>
            <a:r>
              <a:rPr lang="en-US" dirty="0"/>
              <a:t>Subhead here</a:t>
            </a:r>
          </a:p>
        </p:txBody>
      </p:sp>
    </p:spTree>
    <p:extLst>
      <p:ext uri="{BB962C8B-B14F-4D97-AF65-F5344CB8AC3E}">
        <p14:creationId xmlns:p14="http://schemas.microsoft.com/office/powerpoint/2010/main" val="11072390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Interior Slide: Option 2">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2"/>
          <a:srcRect/>
          <a:stretch/>
        </p:blipFill>
        <p:spPr bwMode="auto">
          <a:xfrm>
            <a:off x="-15336" y="-9525"/>
            <a:ext cx="12213127" cy="687704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hasCustomPrompt="1"/>
          </p:nvPr>
        </p:nvSpPr>
        <p:spPr>
          <a:xfrm>
            <a:off x="762000" y="838201"/>
            <a:ext cx="8712200" cy="1269999"/>
          </a:xfrm>
        </p:spPr>
        <p:txBody>
          <a:bodyPr anchor="t"/>
          <a:lstStyle>
            <a:lvl1pPr algn="l">
              <a:defRPr sz="3600" b="1" i="0" baseline="0">
                <a:solidFill>
                  <a:srgbClr val="003744"/>
                </a:solidFill>
                <a:latin typeface="Libre Franklin" pitchFamily="2" charset="77"/>
                <a:ea typeface="Libre Franklin" pitchFamily="2" charset="77"/>
                <a:cs typeface="Arial" charset="0"/>
              </a:defRPr>
            </a:lvl1pPr>
          </a:lstStyle>
          <a:p>
            <a:r>
              <a:rPr lang="en-US" dirty="0"/>
              <a:t>Title</a:t>
            </a:r>
            <a:br>
              <a:rPr lang="en-US" dirty="0"/>
            </a:br>
            <a:r>
              <a:rPr lang="en-US" dirty="0"/>
              <a:t>Goes Here</a:t>
            </a:r>
          </a:p>
        </p:txBody>
      </p:sp>
      <p:sp>
        <p:nvSpPr>
          <p:cNvPr id="5" name="Text Placeholder 3">
            <a:extLst>
              <a:ext uri="{FF2B5EF4-FFF2-40B4-BE49-F238E27FC236}">
                <a16:creationId xmlns:a16="http://schemas.microsoft.com/office/drawing/2014/main" id="{F260DF21-0403-A546-B928-CC6B49D52FC6}"/>
              </a:ext>
            </a:extLst>
          </p:cNvPr>
          <p:cNvSpPr>
            <a:spLocks noGrp="1"/>
          </p:cNvSpPr>
          <p:nvPr>
            <p:ph type="body" sz="quarter" idx="10" hasCustomPrompt="1"/>
          </p:nvPr>
        </p:nvSpPr>
        <p:spPr>
          <a:xfrm>
            <a:off x="762000" y="2311400"/>
            <a:ext cx="11005930" cy="2926522"/>
          </a:xfrm>
        </p:spPr>
        <p:txBody>
          <a:bodyPr/>
          <a:lstStyle>
            <a:lvl1pPr marL="0" indent="0">
              <a:buNone/>
              <a:defRPr b="0" i="0" baseline="0">
                <a:solidFill>
                  <a:srgbClr val="0083BA"/>
                </a:solidFill>
                <a:latin typeface="Libre Franklin" pitchFamily="2" charset="77"/>
                <a:ea typeface="Libre Franklin" pitchFamily="2" charset="77"/>
                <a:cs typeface="Arial" charset="0"/>
              </a:defRPr>
            </a:lvl1pPr>
          </a:lstStyle>
          <a:p>
            <a:pPr lvl="0"/>
            <a:r>
              <a:rPr lang="en-US" dirty="0"/>
              <a:t>Subhead here</a:t>
            </a:r>
          </a:p>
        </p:txBody>
      </p:sp>
    </p:spTree>
    <p:extLst>
      <p:ext uri="{BB962C8B-B14F-4D97-AF65-F5344CB8AC3E}">
        <p14:creationId xmlns:p14="http://schemas.microsoft.com/office/powerpoint/2010/main" val="20366150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Interior Slide: Option 3">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2"/>
          <a:srcRect/>
          <a:stretch/>
        </p:blipFill>
        <p:spPr bwMode="auto">
          <a:xfrm>
            <a:off x="-21128" y="0"/>
            <a:ext cx="12213127" cy="687704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hasCustomPrompt="1"/>
          </p:nvPr>
        </p:nvSpPr>
        <p:spPr>
          <a:xfrm>
            <a:off x="762000" y="838201"/>
            <a:ext cx="8712200" cy="1269999"/>
          </a:xfrm>
        </p:spPr>
        <p:txBody>
          <a:bodyPr anchor="t"/>
          <a:lstStyle>
            <a:lvl1pPr algn="l">
              <a:defRPr sz="3600" b="1" i="0" baseline="0">
                <a:solidFill>
                  <a:srgbClr val="003744"/>
                </a:solidFill>
                <a:latin typeface="Libre Franklin" pitchFamily="2" charset="77"/>
                <a:ea typeface="Libre Franklin" pitchFamily="2" charset="77"/>
                <a:cs typeface="Arial" charset="0"/>
              </a:defRPr>
            </a:lvl1pPr>
          </a:lstStyle>
          <a:p>
            <a:r>
              <a:rPr lang="en-US" dirty="0"/>
              <a:t>Title</a:t>
            </a:r>
            <a:br>
              <a:rPr lang="en-US" dirty="0"/>
            </a:br>
            <a:r>
              <a:rPr lang="en-US" dirty="0"/>
              <a:t>Goes Here</a:t>
            </a:r>
          </a:p>
        </p:txBody>
      </p:sp>
      <p:sp>
        <p:nvSpPr>
          <p:cNvPr id="5" name="Text Placeholder 3">
            <a:extLst>
              <a:ext uri="{FF2B5EF4-FFF2-40B4-BE49-F238E27FC236}">
                <a16:creationId xmlns:a16="http://schemas.microsoft.com/office/drawing/2014/main" id="{3196B629-3140-FC46-8114-3CA190945666}"/>
              </a:ext>
            </a:extLst>
          </p:cNvPr>
          <p:cNvSpPr>
            <a:spLocks noGrp="1"/>
          </p:cNvSpPr>
          <p:nvPr>
            <p:ph type="body" sz="quarter" idx="10" hasCustomPrompt="1"/>
          </p:nvPr>
        </p:nvSpPr>
        <p:spPr>
          <a:xfrm>
            <a:off x="762000" y="2311400"/>
            <a:ext cx="11005930" cy="2926522"/>
          </a:xfrm>
        </p:spPr>
        <p:txBody>
          <a:bodyPr/>
          <a:lstStyle>
            <a:lvl1pPr marL="0" indent="0">
              <a:buNone/>
              <a:defRPr b="0" i="0" baseline="0">
                <a:solidFill>
                  <a:srgbClr val="0083BA"/>
                </a:solidFill>
                <a:latin typeface="Libre Franklin" pitchFamily="2" charset="77"/>
                <a:ea typeface="Libre Franklin" pitchFamily="2" charset="77"/>
                <a:cs typeface="Arial" charset="0"/>
              </a:defRPr>
            </a:lvl1pPr>
          </a:lstStyle>
          <a:p>
            <a:pPr lvl="0"/>
            <a:r>
              <a:rPr lang="en-US" dirty="0"/>
              <a:t>Subhead here</a:t>
            </a:r>
          </a:p>
        </p:txBody>
      </p:sp>
    </p:spTree>
    <p:extLst>
      <p:ext uri="{BB962C8B-B14F-4D97-AF65-F5344CB8AC3E}">
        <p14:creationId xmlns:p14="http://schemas.microsoft.com/office/powerpoint/2010/main" val="30784660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Interior Slide: Blank">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714"/>
            <a:ext cx="12192000" cy="6859714"/>
          </a:xfrm>
          <a:prstGeom prst="rect">
            <a:avLst/>
          </a:prstGeom>
        </p:spPr>
      </p:pic>
      <p:sp>
        <p:nvSpPr>
          <p:cNvPr id="10" name="Text Placeholder 2">
            <a:extLst>
              <a:ext uri="{FF2B5EF4-FFF2-40B4-BE49-F238E27FC236}">
                <a16:creationId xmlns:a16="http://schemas.microsoft.com/office/drawing/2014/main" id="{142D841A-DC63-DC41-B06E-20EE4B2DEF6E}"/>
              </a:ext>
            </a:extLst>
          </p:cNvPr>
          <p:cNvSpPr>
            <a:spLocks noGrp="1"/>
          </p:cNvSpPr>
          <p:nvPr>
            <p:ph type="body" sz="quarter" idx="10" hasCustomPrompt="1"/>
          </p:nvPr>
        </p:nvSpPr>
        <p:spPr>
          <a:xfrm>
            <a:off x="858838" y="2002221"/>
            <a:ext cx="9680575" cy="3349843"/>
          </a:xfrm>
        </p:spPr>
        <p:txBody>
          <a:bodyPr/>
          <a:lstStyle>
            <a:lvl1pPr marL="0" indent="0">
              <a:buNone/>
              <a:defRPr sz="2000">
                <a:latin typeface="Libre Franklin" pitchFamily="2" charset="77"/>
                <a:ea typeface="Libre Franklin" pitchFamily="2" charset="77"/>
                <a:cs typeface="Arial" charset="0"/>
              </a:defRPr>
            </a:lvl1pPr>
            <a:lvl2pPr marL="342882" indent="0">
              <a:buNone/>
              <a:defRPr/>
            </a:lvl2pPr>
            <a:lvl3pPr>
              <a:defRPr sz="1600">
                <a:latin typeface="Libre Franklin" pitchFamily="2" charset="77"/>
                <a:ea typeface="Libre Franklin" pitchFamily="2" charset="77"/>
                <a:cs typeface="Arial" charset="0"/>
              </a:defRPr>
            </a:lvl3pPr>
            <a:lvl4pPr>
              <a:defRPr sz="1400">
                <a:latin typeface="Libre Franklin" pitchFamily="2" charset="77"/>
                <a:ea typeface="Libre Franklin" pitchFamily="2" charset="77"/>
                <a:cs typeface="Arial" charset="0"/>
              </a:defRPr>
            </a:lvl4pPr>
            <a:lvl5pPr>
              <a:defRPr sz="1200">
                <a:latin typeface="Libre Franklin" pitchFamily="2" charset="77"/>
                <a:ea typeface="Libre Franklin" pitchFamily="2" charset="77"/>
                <a:cs typeface="Arial" charset="0"/>
              </a:defRPr>
            </a:lvl5pPr>
          </a:lstStyle>
          <a:p>
            <a:pPr lvl="0"/>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a:extLst>
              <a:ext uri="{FF2B5EF4-FFF2-40B4-BE49-F238E27FC236}">
                <a16:creationId xmlns:a16="http://schemas.microsoft.com/office/drawing/2014/main" id="{A01B2BBB-28A8-5242-8321-A9ED5B99E6A6}"/>
              </a:ext>
            </a:extLst>
          </p:cNvPr>
          <p:cNvSpPr>
            <a:spLocks noGrp="1"/>
          </p:cNvSpPr>
          <p:nvPr>
            <p:ph type="body" sz="quarter" idx="11" hasCustomPrompt="1"/>
          </p:nvPr>
        </p:nvSpPr>
        <p:spPr>
          <a:xfrm>
            <a:off x="858838" y="931989"/>
            <a:ext cx="9680575" cy="819697"/>
          </a:xfrm>
        </p:spPr>
        <p:txBody>
          <a:bodyPr>
            <a:normAutofit/>
          </a:bodyPr>
          <a:lstStyle>
            <a:lvl1pPr marL="0" indent="0">
              <a:buNone/>
              <a:defRPr sz="3200">
                <a:solidFill>
                  <a:srgbClr val="0083BA"/>
                </a:solidFill>
                <a:latin typeface="Libre Franklin" pitchFamily="2" charset="77"/>
                <a:ea typeface="Libre Franklin" pitchFamily="2" charset="77"/>
                <a:cs typeface="Arial" charset="0"/>
              </a:defRPr>
            </a:lvl1pPr>
          </a:lstStyle>
          <a:p>
            <a:pPr lvl="0"/>
            <a:r>
              <a:rPr lang="en-US" dirty="0"/>
              <a:t>Headline Here</a:t>
            </a:r>
          </a:p>
        </p:txBody>
      </p:sp>
    </p:spTree>
    <p:extLst>
      <p:ext uri="{BB962C8B-B14F-4D97-AF65-F5344CB8AC3E}">
        <p14:creationId xmlns:p14="http://schemas.microsoft.com/office/powerpoint/2010/main" val="42001162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9714"/>
          </a:xfrm>
          <a:prstGeom prst="rect">
            <a:avLst/>
          </a:prstGeom>
        </p:spPr>
      </p:pic>
      <p:sp>
        <p:nvSpPr>
          <p:cNvPr id="2" name="Title 1"/>
          <p:cNvSpPr>
            <a:spLocks noGrp="1"/>
          </p:cNvSpPr>
          <p:nvPr>
            <p:ph type="title" hasCustomPrompt="1"/>
          </p:nvPr>
        </p:nvSpPr>
        <p:spPr>
          <a:xfrm>
            <a:off x="609600" y="274639"/>
            <a:ext cx="10947400" cy="1143000"/>
          </a:xfrm>
        </p:spPr>
        <p:txBody>
          <a:bodyPr>
            <a:normAutofit/>
          </a:bodyPr>
          <a:lstStyle>
            <a:lvl1pPr>
              <a:defRPr sz="3200" b="1" i="0">
                <a:solidFill>
                  <a:srgbClr val="003744"/>
                </a:solidFill>
                <a:latin typeface="Libre Franklin" pitchFamily="2" charset="77"/>
                <a:ea typeface="Libre Franklin" pitchFamily="2" charset="77"/>
                <a:cs typeface="Arial" charset="0"/>
              </a:defRPr>
            </a:lvl1pPr>
          </a:lstStyle>
          <a:p>
            <a:pPr lvl="0"/>
            <a:r>
              <a:rPr lang="en-US" dirty="0"/>
              <a:t>Title Here</a:t>
            </a:r>
          </a:p>
        </p:txBody>
      </p:sp>
      <p:sp>
        <p:nvSpPr>
          <p:cNvPr id="3" name="Content Placeholder 2"/>
          <p:cNvSpPr>
            <a:spLocks noGrp="1"/>
          </p:cNvSpPr>
          <p:nvPr>
            <p:ph sz="half" idx="1"/>
          </p:nvPr>
        </p:nvSpPr>
        <p:spPr>
          <a:xfrm>
            <a:off x="609600" y="1600206"/>
            <a:ext cx="4775200" cy="4825994"/>
          </a:xfrm>
        </p:spPr>
        <p:txBody>
          <a:bodyPr/>
          <a:lstStyle>
            <a:lvl1pPr marL="0" indent="0">
              <a:buNone/>
              <a:defRPr sz="2100" b="0" i="0">
                <a:solidFill>
                  <a:srgbClr val="0083BA"/>
                </a:solidFill>
                <a:latin typeface="Libre Franklin" pitchFamily="2" charset="77"/>
                <a:ea typeface="Libre Franklin" pitchFamily="2" charset="77"/>
                <a:cs typeface="Arial" charset="0"/>
              </a:defRPr>
            </a:lvl1pPr>
            <a:lvl2pPr>
              <a:defRPr sz="1800" b="0" i="0">
                <a:latin typeface="Libre Franklin" pitchFamily="2" charset="77"/>
                <a:ea typeface="Libre Franklin" pitchFamily="2" charset="77"/>
                <a:cs typeface="Arial" charset="0"/>
              </a:defRPr>
            </a:lvl2pPr>
            <a:lvl3pPr>
              <a:defRPr sz="1500" b="0" i="0">
                <a:latin typeface="Libre Franklin" pitchFamily="2" charset="77"/>
                <a:ea typeface="Libre Franklin" pitchFamily="2" charset="77"/>
                <a:cs typeface="Arial" charset="0"/>
              </a:defRPr>
            </a:lvl3pPr>
            <a:lvl4pPr>
              <a:defRPr sz="1351" b="0" i="0">
                <a:latin typeface="Libre Franklin" pitchFamily="2" charset="77"/>
                <a:ea typeface="Libre Franklin" pitchFamily="2" charset="77"/>
                <a:cs typeface="Arial" charset="0"/>
              </a:defRPr>
            </a:lvl4pPr>
            <a:lvl5pPr>
              <a:defRPr sz="1351" b="0" i="0">
                <a:latin typeface="Libre Franklin" pitchFamily="2" charset="77"/>
                <a:ea typeface="Libre Franklin" pitchFamily="2" charset="77"/>
                <a:cs typeface="Arial" charset="0"/>
              </a:defRPr>
            </a:lvl5pPr>
            <a:lvl6pPr>
              <a:defRPr sz="1351"/>
            </a:lvl6pPr>
            <a:lvl7pPr>
              <a:defRPr sz="1351"/>
            </a:lvl7pPr>
            <a:lvl8pPr>
              <a:defRPr sz="1351"/>
            </a:lvl8pPr>
            <a:lvl9pPr>
              <a:defRPr sz="135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89600" y="1600206"/>
            <a:ext cx="4800600" cy="4825993"/>
          </a:xfrm>
        </p:spPr>
        <p:txBody>
          <a:bodyPr/>
          <a:lstStyle>
            <a:lvl1pPr marL="0" indent="0">
              <a:buNone/>
              <a:defRPr sz="2100" b="0" i="0">
                <a:solidFill>
                  <a:srgbClr val="0083BA"/>
                </a:solidFill>
                <a:latin typeface="Libre Franklin" pitchFamily="2" charset="77"/>
                <a:ea typeface="Libre Franklin" pitchFamily="2" charset="77"/>
                <a:cs typeface="Arial" charset="0"/>
              </a:defRPr>
            </a:lvl1pPr>
            <a:lvl2pPr>
              <a:defRPr sz="1800" b="0" i="0">
                <a:latin typeface="Libre Franklin" pitchFamily="2" charset="77"/>
                <a:ea typeface="Libre Franklin" pitchFamily="2" charset="77"/>
                <a:cs typeface="Arial" charset="0"/>
              </a:defRPr>
            </a:lvl2pPr>
            <a:lvl3pPr>
              <a:defRPr sz="1500" b="0" i="0">
                <a:latin typeface="Libre Franklin" pitchFamily="2" charset="77"/>
                <a:ea typeface="Libre Franklin" pitchFamily="2" charset="77"/>
                <a:cs typeface="Arial" charset="0"/>
              </a:defRPr>
            </a:lvl3pPr>
            <a:lvl4pPr>
              <a:defRPr sz="1351" b="0" i="0">
                <a:latin typeface="Libre Franklin" pitchFamily="2" charset="77"/>
                <a:ea typeface="Libre Franklin" pitchFamily="2" charset="77"/>
                <a:cs typeface="Arial" charset="0"/>
              </a:defRPr>
            </a:lvl4pPr>
            <a:lvl5pPr>
              <a:defRPr sz="1351" b="0" i="0">
                <a:latin typeface="Libre Franklin" pitchFamily="2" charset="77"/>
                <a:ea typeface="Libre Franklin" pitchFamily="2" charset="77"/>
                <a:cs typeface="Arial" charset="0"/>
              </a:defRPr>
            </a:lvl5pPr>
            <a:lvl6pPr>
              <a:defRPr sz="1351"/>
            </a:lvl6pPr>
            <a:lvl7pPr>
              <a:defRPr sz="1351"/>
            </a:lvl7pPr>
            <a:lvl8pPr>
              <a:defRPr sz="1351"/>
            </a:lvl8pPr>
            <a:lvl9pPr>
              <a:defRPr sz="135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314891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9714"/>
          </a:xfrm>
          <a:prstGeom prst="rect">
            <a:avLst/>
          </a:prstGeom>
        </p:spPr>
      </p:pic>
      <p:sp>
        <p:nvSpPr>
          <p:cNvPr id="2" name="Title 1"/>
          <p:cNvSpPr>
            <a:spLocks noGrp="1"/>
          </p:cNvSpPr>
          <p:nvPr>
            <p:ph type="title"/>
          </p:nvPr>
        </p:nvSpPr>
        <p:spPr>
          <a:xfrm>
            <a:off x="609603" y="273051"/>
            <a:ext cx="4011084" cy="1162051"/>
          </a:xfrm>
        </p:spPr>
        <p:txBody>
          <a:bodyPr anchor="b">
            <a:normAutofit/>
          </a:bodyPr>
          <a:lstStyle>
            <a:lvl1pPr algn="l">
              <a:defRPr sz="2000" b="1" i="0">
                <a:solidFill>
                  <a:srgbClr val="00375D"/>
                </a:solidFill>
                <a:latin typeface="Libre Franklin" pitchFamily="2" charset="77"/>
                <a:ea typeface="Libre Franklin" pitchFamily="2" charset="77"/>
                <a:cs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766733" y="273060"/>
            <a:ext cx="5952067" cy="5853108"/>
          </a:xfrm>
        </p:spPr>
        <p:txBody>
          <a:bodyPr/>
          <a:lstStyle>
            <a:lvl1pPr marL="0" indent="0">
              <a:buNone/>
              <a:defRPr sz="2800" b="0" i="0">
                <a:solidFill>
                  <a:srgbClr val="0083BA"/>
                </a:solidFill>
                <a:latin typeface="Libre Franklin" pitchFamily="2" charset="77"/>
                <a:ea typeface="Libre Franklin" pitchFamily="2" charset="77"/>
                <a:cs typeface="Arial" charset="0"/>
              </a:defRPr>
            </a:lvl1pPr>
            <a:lvl2pPr>
              <a:defRPr sz="2100" b="0" i="0">
                <a:latin typeface="Libre Franklin" pitchFamily="2" charset="77"/>
                <a:ea typeface="Libre Franklin" pitchFamily="2" charset="77"/>
                <a:cs typeface="Arial" charset="0"/>
              </a:defRPr>
            </a:lvl2pPr>
            <a:lvl3pPr>
              <a:defRPr sz="1800" b="0" i="0">
                <a:latin typeface="Libre Franklin" pitchFamily="2" charset="77"/>
                <a:ea typeface="Libre Franklin" pitchFamily="2" charset="77"/>
                <a:cs typeface="Arial" charset="0"/>
              </a:defRPr>
            </a:lvl3pPr>
            <a:lvl4pPr>
              <a:defRPr sz="1500" b="0" i="0">
                <a:latin typeface="Libre Franklin" pitchFamily="2" charset="77"/>
                <a:ea typeface="Libre Franklin" pitchFamily="2" charset="77"/>
                <a:cs typeface="Arial" charset="0"/>
              </a:defRPr>
            </a:lvl4pPr>
            <a:lvl5pPr>
              <a:defRPr sz="1500" b="0" i="0">
                <a:latin typeface="Libre Franklin" pitchFamily="2" charset="77"/>
                <a:ea typeface="Libre Franklin" pitchFamily="2" charset="77"/>
                <a:cs typeface="Arial" charset="0"/>
              </a:defRPr>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051" b="0" i="0">
                <a:latin typeface="Libre Franklin" pitchFamily="2" charset="77"/>
                <a:ea typeface="Libre Franklin" pitchFamily="2" charset="77"/>
                <a:cs typeface="Arial" charset="0"/>
              </a:defRPr>
            </a:lvl1pPr>
            <a:lvl2pPr marL="342882" indent="0">
              <a:buNone/>
              <a:defRPr sz="900"/>
            </a:lvl2pPr>
            <a:lvl3pPr marL="685766" indent="0">
              <a:buNone/>
              <a:defRPr sz="751"/>
            </a:lvl3pPr>
            <a:lvl4pPr marL="1028649" indent="0">
              <a:buNone/>
              <a:defRPr sz="675"/>
            </a:lvl4pPr>
            <a:lvl5pPr marL="1371532" indent="0">
              <a:buNone/>
              <a:defRPr sz="675"/>
            </a:lvl5pPr>
            <a:lvl6pPr marL="1714414" indent="0">
              <a:buNone/>
              <a:defRPr sz="675"/>
            </a:lvl6pPr>
            <a:lvl7pPr marL="2057298" indent="0">
              <a:buNone/>
              <a:defRPr sz="675"/>
            </a:lvl7pPr>
            <a:lvl8pPr marL="2400180" indent="0">
              <a:buNone/>
              <a:defRPr sz="675"/>
            </a:lvl8pPr>
            <a:lvl9pPr marL="2743062" indent="0">
              <a:buNone/>
              <a:defRPr sz="675"/>
            </a:lvl9pPr>
          </a:lstStyle>
          <a:p>
            <a:pPr lvl="0"/>
            <a:r>
              <a:rPr lang="en-US"/>
              <a:t>Click to edit Master text styles</a:t>
            </a:r>
          </a:p>
        </p:txBody>
      </p:sp>
    </p:spTree>
    <p:extLst>
      <p:ext uri="{BB962C8B-B14F-4D97-AF65-F5344CB8AC3E}">
        <p14:creationId xmlns:p14="http://schemas.microsoft.com/office/powerpoint/2010/main" val="11278115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Presentation Title: Option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7108" y="615014"/>
            <a:ext cx="7279566" cy="2529172"/>
          </a:xfrm>
        </p:spPr>
        <p:txBody>
          <a:bodyPr anchor="t">
            <a:normAutofit/>
          </a:bodyPr>
          <a:lstStyle>
            <a:lvl1pPr algn="l">
              <a:defRPr sz="4800" b="1" i="0" baseline="0">
                <a:solidFill>
                  <a:schemeClr val="bg1"/>
                </a:solidFill>
                <a:latin typeface="Montserrat ExtraBold" pitchFamily="2" charset="77"/>
                <a:ea typeface="Montserrat ExtraBold" pitchFamily="2" charset="77"/>
                <a:cs typeface="Arial" charset="0"/>
              </a:defRPr>
            </a:lvl1pPr>
          </a:lstStyle>
          <a:p>
            <a:r>
              <a:rPr lang="en-US" dirty="0"/>
              <a:t>Presentation Title</a:t>
            </a:r>
            <a:br>
              <a:rPr lang="en-US" dirty="0"/>
            </a:br>
            <a:r>
              <a:rPr lang="en-US" dirty="0"/>
              <a:t>Goes Here</a:t>
            </a:r>
          </a:p>
        </p:txBody>
      </p:sp>
      <p:sp>
        <p:nvSpPr>
          <p:cNvPr id="4" name="Text Placeholder 3"/>
          <p:cNvSpPr>
            <a:spLocks noGrp="1"/>
          </p:cNvSpPr>
          <p:nvPr>
            <p:ph type="body" sz="quarter" idx="10" hasCustomPrompt="1"/>
          </p:nvPr>
        </p:nvSpPr>
        <p:spPr>
          <a:xfrm>
            <a:off x="758288" y="3843343"/>
            <a:ext cx="8337586" cy="921162"/>
          </a:xfrm>
        </p:spPr>
        <p:txBody>
          <a:bodyPr/>
          <a:lstStyle>
            <a:lvl1pPr marL="0" indent="0">
              <a:buNone/>
              <a:defRPr b="0" i="1" baseline="0">
                <a:solidFill>
                  <a:schemeClr val="bg1"/>
                </a:solidFill>
                <a:latin typeface="Lora SemiBold" pitchFamily="2" charset="77"/>
                <a:ea typeface="Lora SemiBold" pitchFamily="2" charset="77"/>
                <a:cs typeface="Arial" charset="0"/>
              </a:defRPr>
            </a:lvl1pPr>
          </a:lstStyle>
          <a:p>
            <a:pPr lvl="0"/>
            <a:r>
              <a:rPr lang="en-US" dirty="0"/>
              <a:t>Name</a:t>
            </a:r>
            <a:br>
              <a:rPr lang="en-US" dirty="0"/>
            </a:br>
            <a:r>
              <a:rPr lang="en-US" dirty="0"/>
              <a:t>Title</a:t>
            </a:r>
          </a:p>
        </p:txBody>
      </p:sp>
      <p:sp>
        <p:nvSpPr>
          <p:cNvPr id="5" name="Rectangle 4">
            <a:extLst>
              <a:ext uri="{FF2B5EF4-FFF2-40B4-BE49-F238E27FC236}">
                <a16:creationId xmlns:a16="http://schemas.microsoft.com/office/drawing/2014/main" id="{BD8D76AB-488C-8BF5-4107-C50920C361C5}"/>
              </a:ext>
            </a:extLst>
          </p:cNvPr>
          <p:cNvSpPr/>
          <p:nvPr userDrawn="1"/>
        </p:nvSpPr>
        <p:spPr>
          <a:xfrm>
            <a:off x="758288" y="3353344"/>
            <a:ext cx="1666407" cy="134912"/>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18506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9714"/>
          </a:xfrm>
          <a:prstGeom prst="rect">
            <a:avLst/>
          </a:prstGeom>
        </p:spPr>
      </p:pic>
      <p:sp>
        <p:nvSpPr>
          <p:cNvPr id="2" name="Title 1"/>
          <p:cNvSpPr>
            <a:spLocks noGrp="1"/>
          </p:cNvSpPr>
          <p:nvPr>
            <p:ph type="title"/>
          </p:nvPr>
        </p:nvSpPr>
        <p:spPr>
          <a:xfrm>
            <a:off x="2389717" y="4800601"/>
            <a:ext cx="7315200" cy="566739"/>
          </a:xfrm>
        </p:spPr>
        <p:txBody>
          <a:bodyPr anchor="b"/>
          <a:lstStyle>
            <a:lvl1pPr algn="l">
              <a:defRPr sz="1500" b="0">
                <a:solidFill>
                  <a:srgbClr val="003744"/>
                </a:solidFill>
                <a:latin typeface="Libre Franklin" pitchFamily="2" charset="77"/>
                <a:ea typeface="Libre Franklin" pitchFamily="2" charset="77"/>
                <a:cs typeface="Arial" charset="0"/>
              </a:defRPr>
            </a:lvl1pPr>
          </a:lstStyle>
          <a:p>
            <a:r>
              <a:rPr lang="en-US"/>
              <a:t>Click to edit Master title style</a:t>
            </a:r>
            <a:endParaRPr lang="en-US" dirty="0"/>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882" indent="0">
              <a:buNone/>
              <a:defRPr sz="2100"/>
            </a:lvl2pPr>
            <a:lvl3pPr marL="685766" indent="0">
              <a:buNone/>
              <a:defRPr sz="1800"/>
            </a:lvl3pPr>
            <a:lvl4pPr marL="1028649" indent="0">
              <a:buNone/>
              <a:defRPr sz="1500"/>
            </a:lvl4pPr>
            <a:lvl5pPr marL="1371532" indent="0">
              <a:buNone/>
              <a:defRPr sz="1500"/>
            </a:lvl5pPr>
            <a:lvl6pPr marL="1714414" indent="0">
              <a:buNone/>
              <a:defRPr sz="1500"/>
            </a:lvl6pPr>
            <a:lvl7pPr marL="2057298" indent="0">
              <a:buNone/>
              <a:defRPr sz="1500"/>
            </a:lvl7pPr>
            <a:lvl8pPr marL="2400180" indent="0">
              <a:buNone/>
              <a:defRPr sz="1500"/>
            </a:lvl8pPr>
            <a:lvl9pPr marL="2743062"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2389717" y="5367340"/>
            <a:ext cx="7315200" cy="804863"/>
          </a:xfrm>
        </p:spPr>
        <p:txBody>
          <a:bodyPr/>
          <a:lstStyle>
            <a:lvl1pPr marL="0" indent="0">
              <a:buNone/>
              <a:defRPr sz="1051" b="0" i="0">
                <a:latin typeface="Libre Franklin" pitchFamily="2" charset="77"/>
                <a:ea typeface="Libre Franklin" pitchFamily="2" charset="77"/>
                <a:cs typeface="Arial" charset="0"/>
              </a:defRPr>
            </a:lvl1pPr>
            <a:lvl2pPr marL="342882" indent="0">
              <a:buNone/>
              <a:defRPr sz="900"/>
            </a:lvl2pPr>
            <a:lvl3pPr marL="685766" indent="0">
              <a:buNone/>
              <a:defRPr sz="751"/>
            </a:lvl3pPr>
            <a:lvl4pPr marL="1028649" indent="0">
              <a:buNone/>
              <a:defRPr sz="675"/>
            </a:lvl4pPr>
            <a:lvl5pPr marL="1371532" indent="0">
              <a:buNone/>
              <a:defRPr sz="675"/>
            </a:lvl5pPr>
            <a:lvl6pPr marL="1714414" indent="0">
              <a:buNone/>
              <a:defRPr sz="675"/>
            </a:lvl6pPr>
            <a:lvl7pPr marL="2057298" indent="0">
              <a:buNone/>
              <a:defRPr sz="675"/>
            </a:lvl7pPr>
            <a:lvl8pPr marL="2400180" indent="0">
              <a:buNone/>
              <a:defRPr sz="675"/>
            </a:lvl8pPr>
            <a:lvl9pPr marL="2743062" indent="0">
              <a:buNone/>
              <a:defRPr sz="675"/>
            </a:lvl9pPr>
          </a:lstStyle>
          <a:p>
            <a:pPr lvl="0"/>
            <a:r>
              <a:rPr lang="en-US"/>
              <a:t>Click to edit Master text styles</a:t>
            </a:r>
          </a:p>
        </p:txBody>
      </p:sp>
    </p:spTree>
    <p:extLst>
      <p:ext uri="{BB962C8B-B14F-4D97-AF65-F5344CB8AC3E}">
        <p14:creationId xmlns:p14="http://schemas.microsoft.com/office/powerpoint/2010/main" val="26332022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Body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ECA96-734D-704D-A9CA-6E41CCE5D0AD}"/>
              </a:ext>
            </a:extLst>
          </p:cNvPr>
          <p:cNvSpPr>
            <a:spLocks noGrp="1"/>
          </p:cNvSpPr>
          <p:nvPr>
            <p:ph type="title" hasCustomPrompt="1"/>
          </p:nvPr>
        </p:nvSpPr>
        <p:spPr>
          <a:xfrm>
            <a:off x="360218" y="1244457"/>
            <a:ext cx="10972800" cy="1143000"/>
          </a:xfrm>
          <a:prstGeom prst="rect">
            <a:avLst/>
          </a:prstGeom>
        </p:spPr>
        <p:txBody>
          <a:bodyPr anchor="ctr">
            <a:normAutofit/>
          </a:bodyPr>
          <a:lstStyle>
            <a:lvl1pPr marL="0" marR="0" indent="0" algn="l" defTabSz="609585" rtl="0" eaLnBrk="1" fontAlgn="auto" latinLnBrk="0" hangingPunct="1">
              <a:lnSpc>
                <a:spcPct val="100000"/>
              </a:lnSpc>
              <a:spcBef>
                <a:spcPct val="0"/>
              </a:spcBef>
              <a:spcAft>
                <a:spcPts val="0"/>
              </a:spcAft>
              <a:buClrTx/>
              <a:buSzTx/>
              <a:buFontTx/>
              <a:buNone/>
              <a:tabLst/>
              <a:defRPr sz="4800" b="1" i="0" cap="all" baseline="0">
                <a:solidFill>
                  <a:schemeClr val="tx2"/>
                </a:solidFill>
                <a:latin typeface="Brandon Grotesque Black" panose="020B0503020203060202" pitchFamily="34" charset="77"/>
                <a:cs typeface="Brandon Grotesque Black" panose="020B0503020203060202" pitchFamily="34" charset="77"/>
              </a:defRPr>
            </a:lvl1pPr>
          </a:lstStyle>
          <a:p>
            <a:r>
              <a:rPr lang="en-US" dirty="0"/>
              <a:t>TITLE HERE</a:t>
            </a:r>
          </a:p>
        </p:txBody>
      </p:sp>
      <p:sp>
        <p:nvSpPr>
          <p:cNvPr id="5" name="Text Placeholder 4">
            <a:extLst>
              <a:ext uri="{FF2B5EF4-FFF2-40B4-BE49-F238E27FC236}">
                <a16:creationId xmlns:a16="http://schemas.microsoft.com/office/drawing/2014/main" id="{7737949C-F84E-0942-9DCB-FD1FE5FE1DF9}"/>
              </a:ext>
            </a:extLst>
          </p:cNvPr>
          <p:cNvSpPr>
            <a:spLocks noGrp="1"/>
          </p:cNvSpPr>
          <p:nvPr>
            <p:ph type="body" sz="quarter" idx="10"/>
          </p:nvPr>
        </p:nvSpPr>
        <p:spPr>
          <a:xfrm>
            <a:off x="360219" y="2581130"/>
            <a:ext cx="9434946" cy="4013633"/>
          </a:xfrm>
          <a:prstGeom prst="rect">
            <a:avLst/>
          </a:prstGeom>
        </p:spPr>
        <p:txBody>
          <a:bodyPr/>
          <a:lstStyle>
            <a:lvl1pPr>
              <a:defRPr sz="2400" b="0" i="0">
                <a:ln>
                  <a:solidFill>
                    <a:schemeClr val="accent5"/>
                  </a:solidFill>
                </a:ln>
                <a:latin typeface="Libre Franklin Light" pitchFamily="2" charset="77"/>
              </a:defRPr>
            </a:lvl1pPr>
            <a:lvl2pPr>
              <a:defRPr sz="2400" b="0" i="0">
                <a:ln>
                  <a:solidFill>
                    <a:schemeClr val="accent5"/>
                  </a:solidFill>
                </a:ln>
                <a:latin typeface="Libre Franklin Light" pitchFamily="2" charset="77"/>
              </a:defRPr>
            </a:lvl2pPr>
            <a:lvl3pPr>
              <a:defRPr sz="2400" b="0" i="0">
                <a:ln>
                  <a:solidFill>
                    <a:schemeClr val="accent5"/>
                  </a:solidFill>
                </a:ln>
                <a:latin typeface="Libre Franklin Light" pitchFamily="2" charset="77"/>
              </a:defRPr>
            </a:lvl3pPr>
            <a:lvl4pPr>
              <a:defRPr sz="2400" b="0" i="0">
                <a:ln>
                  <a:solidFill>
                    <a:schemeClr val="accent5"/>
                  </a:solidFill>
                </a:ln>
                <a:latin typeface="Libre Franklin Light" pitchFamily="2" charset="77"/>
              </a:defRPr>
            </a:lvl4pPr>
            <a:lvl5pPr>
              <a:defRPr sz="2400" b="0" i="0">
                <a:ln>
                  <a:solidFill>
                    <a:schemeClr val="accent5"/>
                  </a:solidFill>
                </a:ln>
                <a:latin typeface="Libre Franklin Ligh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18215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Break: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2007921"/>
            <a:ext cx="12192000" cy="1269999"/>
          </a:xfrm>
        </p:spPr>
        <p:txBody>
          <a:bodyPr anchor="t">
            <a:normAutofit/>
          </a:bodyPr>
          <a:lstStyle>
            <a:lvl1pPr algn="ctr">
              <a:defRPr sz="6600" b="0" i="0" baseline="0">
                <a:solidFill>
                  <a:schemeClr val="bg1"/>
                </a:solidFill>
                <a:latin typeface="Montserrat" pitchFamily="2" charset="77"/>
                <a:ea typeface="Montserrat" pitchFamily="2" charset="77"/>
                <a:cs typeface="Arial" charset="0"/>
              </a:defRPr>
            </a:lvl1pPr>
          </a:lstStyle>
          <a:p>
            <a:r>
              <a:rPr lang="en-US" dirty="0"/>
              <a:t>Section Break Title</a:t>
            </a:r>
          </a:p>
        </p:txBody>
      </p:sp>
      <p:sp>
        <p:nvSpPr>
          <p:cNvPr id="4" name="Text Placeholder 3"/>
          <p:cNvSpPr>
            <a:spLocks noGrp="1"/>
          </p:cNvSpPr>
          <p:nvPr>
            <p:ph type="body" sz="quarter" idx="10" hasCustomPrompt="1"/>
          </p:nvPr>
        </p:nvSpPr>
        <p:spPr>
          <a:xfrm>
            <a:off x="0" y="4170931"/>
            <a:ext cx="12182343" cy="453834"/>
          </a:xfrm>
        </p:spPr>
        <p:txBody>
          <a:bodyPr/>
          <a:lstStyle>
            <a:lvl1pPr marL="0" indent="0" algn="ctr">
              <a:buNone/>
              <a:defRPr b="0" i="1" baseline="0">
                <a:solidFill>
                  <a:schemeClr val="bg1"/>
                </a:solidFill>
                <a:latin typeface="Lora SemiBold" pitchFamily="2" charset="77"/>
                <a:ea typeface="Lora SemiBold" pitchFamily="2" charset="77"/>
                <a:cs typeface="Arial" charset="0"/>
              </a:defRPr>
            </a:lvl1pPr>
          </a:lstStyle>
          <a:p>
            <a:pPr lvl="0"/>
            <a:r>
              <a:rPr lang="en-US" dirty="0"/>
              <a:t>Secondary Text</a:t>
            </a:r>
          </a:p>
        </p:txBody>
      </p:sp>
      <p:sp>
        <p:nvSpPr>
          <p:cNvPr id="5" name="Rectangle 4">
            <a:extLst>
              <a:ext uri="{FF2B5EF4-FFF2-40B4-BE49-F238E27FC236}">
                <a16:creationId xmlns:a16="http://schemas.microsoft.com/office/drawing/2014/main" id="{93481D8A-4026-FA3E-47BA-102CC581FFAB}"/>
              </a:ext>
            </a:extLst>
          </p:cNvPr>
          <p:cNvSpPr/>
          <p:nvPr userDrawn="1"/>
        </p:nvSpPr>
        <p:spPr>
          <a:xfrm>
            <a:off x="5262796" y="3560716"/>
            <a:ext cx="1666407" cy="134912"/>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19646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Interior Slide: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2000" y="838201"/>
            <a:ext cx="8712200" cy="1269999"/>
          </a:xfrm>
        </p:spPr>
        <p:txBody>
          <a:bodyPr anchor="t"/>
          <a:lstStyle>
            <a:lvl1pPr algn="l">
              <a:defRPr sz="3600" b="1" i="0" baseline="0">
                <a:solidFill>
                  <a:srgbClr val="003744"/>
                </a:solidFill>
                <a:latin typeface="Montserrat SemiBold" pitchFamily="2" charset="77"/>
                <a:ea typeface="Montserrat SemiBold" pitchFamily="2" charset="77"/>
                <a:cs typeface="Arial" charset="0"/>
              </a:defRPr>
            </a:lvl1pPr>
          </a:lstStyle>
          <a:p>
            <a:r>
              <a:rPr lang="en-US" dirty="0"/>
              <a:t>Title</a:t>
            </a:r>
            <a:br>
              <a:rPr lang="en-US" dirty="0"/>
            </a:br>
            <a:r>
              <a:rPr lang="en-US" dirty="0"/>
              <a:t>Goes Here</a:t>
            </a:r>
          </a:p>
        </p:txBody>
      </p:sp>
      <p:sp>
        <p:nvSpPr>
          <p:cNvPr id="4" name="Text Placeholder 3"/>
          <p:cNvSpPr>
            <a:spLocks noGrp="1"/>
          </p:cNvSpPr>
          <p:nvPr>
            <p:ph type="body" sz="quarter" idx="10" hasCustomPrompt="1"/>
          </p:nvPr>
        </p:nvSpPr>
        <p:spPr>
          <a:xfrm>
            <a:off x="762000" y="2311400"/>
            <a:ext cx="11005930" cy="2926522"/>
          </a:xfrm>
        </p:spPr>
        <p:txBody>
          <a:bodyPr/>
          <a:lstStyle>
            <a:lvl1pPr marL="0" indent="0">
              <a:buNone/>
              <a:defRPr b="0" i="0" baseline="0">
                <a:solidFill>
                  <a:srgbClr val="0083BA"/>
                </a:solidFill>
                <a:latin typeface="Lora Medium" pitchFamily="2" charset="77"/>
                <a:ea typeface="Lora Medium" pitchFamily="2" charset="77"/>
                <a:cs typeface="Arial" charset="0"/>
              </a:defRPr>
            </a:lvl1pPr>
          </a:lstStyle>
          <a:p>
            <a:pPr lvl="0"/>
            <a:r>
              <a:rPr lang="en-US" dirty="0"/>
              <a:t>Subhead here</a:t>
            </a:r>
          </a:p>
        </p:txBody>
      </p:sp>
    </p:spTree>
    <p:extLst>
      <p:ext uri="{BB962C8B-B14F-4D97-AF65-F5344CB8AC3E}">
        <p14:creationId xmlns:p14="http://schemas.microsoft.com/office/powerpoint/2010/main" val="4853049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Break: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D575B46-D5D7-D62F-86BE-DED2EE7B249D}"/>
              </a:ext>
            </a:extLst>
          </p:cNvPr>
          <p:cNvSpPr>
            <a:spLocks noGrp="1"/>
          </p:cNvSpPr>
          <p:nvPr>
            <p:ph type="title" hasCustomPrompt="1"/>
          </p:nvPr>
        </p:nvSpPr>
        <p:spPr>
          <a:xfrm>
            <a:off x="0" y="2007921"/>
            <a:ext cx="12192000" cy="1269999"/>
          </a:xfrm>
        </p:spPr>
        <p:txBody>
          <a:bodyPr anchor="t">
            <a:normAutofit/>
          </a:bodyPr>
          <a:lstStyle>
            <a:lvl1pPr algn="ctr">
              <a:defRPr sz="6600" b="0" i="0" baseline="0">
                <a:solidFill>
                  <a:schemeClr val="bg1"/>
                </a:solidFill>
                <a:latin typeface="Montserrat" pitchFamily="2" charset="77"/>
                <a:ea typeface="Montserrat" pitchFamily="2" charset="77"/>
                <a:cs typeface="Arial" charset="0"/>
              </a:defRPr>
            </a:lvl1pPr>
          </a:lstStyle>
          <a:p>
            <a:r>
              <a:rPr lang="en-US" dirty="0"/>
              <a:t>Section Break Title</a:t>
            </a:r>
          </a:p>
        </p:txBody>
      </p:sp>
      <p:sp>
        <p:nvSpPr>
          <p:cNvPr id="4" name="Text Placeholder 3">
            <a:extLst>
              <a:ext uri="{FF2B5EF4-FFF2-40B4-BE49-F238E27FC236}">
                <a16:creationId xmlns:a16="http://schemas.microsoft.com/office/drawing/2014/main" id="{DBB1819E-C26B-167B-A40F-E18785786751}"/>
              </a:ext>
            </a:extLst>
          </p:cNvPr>
          <p:cNvSpPr>
            <a:spLocks noGrp="1"/>
          </p:cNvSpPr>
          <p:nvPr>
            <p:ph type="body" sz="quarter" idx="10" hasCustomPrompt="1"/>
          </p:nvPr>
        </p:nvSpPr>
        <p:spPr>
          <a:xfrm>
            <a:off x="0" y="4170931"/>
            <a:ext cx="12182343" cy="453834"/>
          </a:xfrm>
        </p:spPr>
        <p:txBody>
          <a:bodyPr/>
          <a:lstStyle>
            <a:lvl1pPr marL="0" indent="0" algn="ctr">
              <a:buNone/>
              <a:defRPr b="0" i="1" baseline="0">
                <a:solidFill>
                  <a:schemeClr val="bg1"/>
                </a:solidFill>
                <a:latin typeface="Lora SemiBold" pitchFamily="2" charset="77"/>
                <a:ea typeface="Lora SemiBold" pitchFamily="2" charset="77"/>
                <a:cs typeface="Arial" charset="0"/>
              </a:defRPr>
            </a:lvl1pPr>
          </a:lstStyle>
          <a:p>
            <a:pPr lvl="0"/>
            <a:r>
              <a:rPr lang="en-US" dirty="0"/>
              <a:t>Secondary Text</a:t>
            </a:r>
          </a:p>
        </p:txBody>
      </p:sp>
      <p:sp>
        <p:nvSpPr>
          <p:cNvPr id="7" name="Rectangle 6">
            <a:extLst>
              <a:ext uri="{FF2B5EF4-FFF2-40B4-BE49-F238E27FC236}">
                <a16:creationId xmlns:a16="http://schemas.microsoft.com/office/drawing/2014/main" id="{FCCD4FF3-CFB7-7F67-F37E-7EA8D0E59B14}"/>
              </a:ext>
            </a:extLst>
          </p:cNvPr>
          <p:cNvSpPr/>
          <p:nvPr userDrawn="1"/>
        </p:nvSpPr>
        <p:spPr>
          <a:xfrm>
            <a:off x="5262796" y="3560716"/>
            <a:ext cx="1666407" cy="134912"/>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Interior Slide: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2000" y="838201"/>
            <a:ext cx="8712200" cy="1269999"/>
          </a:xfrm>
        </p:spPr>
        <p:txBody>
          <a:bodyPr anchor="t"/>
          <a:lstStyle>
            <a:lvl1pPr algn="l">
              <a:defRPr sz="3600" b="1" i="0" baseline="0">
                <a:solidFill>
                  <a:srgbClr val="003744"/>
                </a:solidFill>
                <a:latin typeface="Montserrat SemiBold" pitchFamily="2" charset="77"/>
                <a:ea typeface="Montserrat SemiBold" pitchFamily="2" charset="77"/>
                <a:cs typeface="Arial" charset="0"/>
              </a:defRPr>
            </a:lvl1pPr>
          </a:lstStyle>
          <a:p>
            <a:r>
              <a:rPr lang="en-US" dirty="0"/>
              <a:t>Title</a:t>
            </a:r>
            <a:br>
              <a:rPr lang="en-US" dirty="0"/>
            </a:br>
            <a:r>
              <a:rPr lang="en-US" dirty="0"/>
              <a:t>Goes Here</a:t>
            </a:r>
          </a:p>
        </p:txBody>
      </p:sp>
      <p:sp>
        <p:nvSpPr>
          <p:cNvPr id="5" name="Text Placeholder 3">
            <a:extLst>
              <a:ext uri="{FF2B5EF4-FFF2-40B4-BE49-F238E27FC236}">
                <a16:creationId xmlns:a16="http://schemas.microsoft.com/office/drawing/2014/main" id="{F260DF21-0403-A546-B928-CC6B49D52FC6}"/>
              </a:ext>
            </a:extLst>
          </p:cNvPr>
          <p:cNvSpPr>
            <a:spLocks noGrp="1"/>
          </p:cNvSpPr>
          <p:nvPr>
            <p:ph type="body" sz="quarter" idx="10" hasCustomPrompt="1"/>
          </p:nvPr>
        </p:nvSpPr>
        <p:spPr>
          <a:xfrm>
            <a:off x="762000" y="2311400"/>
            <a:ext cx="11005930" cy="2926522"/>
          </a:xfrm>
        </p:spPr>
        <p:txBody>
          <a:bodyPr/>
          <a:lstStyle>
            <a:lvl1pPr marL="0" indent="0">
              <a:buNone/>
              <a:defRPr b="0" i="0" baseline="0">
                <a:solidFill>
                  <a:srgbClr val="0083BA"/>
                </a:solidFill>
                <a:latin typeface="Lora Medium" pitchFamily="2" charset="77"/>
                <a:ea typeface="Lora Medium" pitchFamily="2" charset="77"/>
                <a:cs typeface="Arial" charset="0"/>
              </a:defRPr>
            </a:lvl1pPr>
          </a:lstStyle>
          <a:p>
            <a:pPr lvl="0"/>
            <a:r>
              <a:rPr lang="en-US" dirty="0"/>
              <a:t>Subhead here</a:t>
            </a:r>
          </a:p>
        </p:txBody>
      </p:sp>
    </p:spTree>
    <p:extLst>
      <p:ext uri="{BB962C8B-B14F-4D97-AF65-F5344CB8AC3E}">
        <p14:creationId xmlns:p14="http://schemas.microsoft.com/office/powerpoint/2010/main" val="4293548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Break: Option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7F76323-6FE2-C8EA-BF24-32A41F282E59}"/>
              </a:ext>
            </a:extLst>
          </p:cNvPr>
          <p:cNvSpPr>
            <a:spLocks noGrp="1"/>
          </p:cNvSpPr>
          <p:nvPr>
            <p:ph type="title" hasCustomPrompt="1"/>
          </p:nvPr>
        </p:nvSpPr>
        <p:spPr>
          <a:xfrm>
            <a:off x="0" y="2007921"/>
            <a:ext cx="12192000" cy="1269999"/>
          </a:xfrm>
        </p:spPr>
        <p:txBody>
          <a:bodyPr anchor="t">
            <a:normAutofit/>
          </a:bodyPr>
          <a:lstStyle>
            <a:lvl1pPr algn="ctr">
              <a:defRPr sz="6600" b="0" i="0" baseline="0">
                <a:solidFill>
                  <a:schemeClr val="bg1"/>
                </a:solidFill>
                <a:latin typeface="Montserrat" pitchFamily="2" charset="77"/>
                <a:ea typeface="Montserrat" pitchFamily="2" charset="77"/>
                <a:cs typeface="Arial" charset="0"/>
              </a:defRPr>
            </a:lvl1pPr>
          </a:lstStyle>
          <a:p>
            <a:r>
              <a:rPr lang="en-US" dirty="0"/>
              <a:t>Section Break Title</a:t>
            </a:r>
          </a:p>
        </p:txBody>
      </p:sp>
      <p:sp>
        <p:nvSpPr>
          <p:cNvPr id="4" name="Text Placeholder 3">
            <a:extLst>
              <a:ext uri="{FF2B5EF4-FFF2-40B4-BE49-F238E27FC236}">
                <a16:creationId xmlns:a16="http://schemas.microsoft.com/office/drawing/2014/main" id="{27292CC8-986C-29B4-C3B8-B38C7D49E750}"/>
              </a:ext>
            </a:extLst>
          </p:cNvPr>
          <p:cNvSpPr>
            <a:spLocks noGrp="1"/>
          </p:cNvSpPr>
          <p:nvPr>
            <p:ph type="body" sz="quarter" idx="10" hasCustomPrompt="1"/>
          </p:nvPr>
        </p:nvSpPr>
        <p:spPr>
          <a:xfrm>
            <a:off x="0" y="4170931"/>
            <a:ext cx="12182343" cy="453834"/>
          </a:xfrm>
        </p:spPr>
        <p:txBody>
          <a:bodyPr/>
          <a:lstStyle>
            <a:lvl1pPr marL="0" indent="0" algn="ctr">
              <a:buNone/>
              <a:defRPr b="0" i="1" baseline="0">
                <a:solidFill>
                  <a:schemeClr val="bg1"/>
                </a:solidFill>
                <a:latin typeface="Lora SemiBold" pitchFamily="2" charset="77"/>
                <a:ea typeface="Lora SemiBold" pitchFamily="2" charset="77"/>
                <a:cs typeface="Arial" charset="0"/>
              </a:defRPr>
            </a:lvl1pPr>
          </a:lstStyle>
          <a:p>
            <a:pPr lvl="0"/>
            <a:r>
              <a:rPr lang="en-US" dirty="0"/>
              <a:t>Secondary Text</a:t>
            </a:r>
          </a:p>
        </p:txBody>
      </p:sp>
      <p:sp>
        <p:nvSpPr>
          <p:cNvPr id="7" name="Rectangle 6">
            <a:extLst>
              <a:ext uri="{FF2B5EF4-FFF2-40B4-BE49-F238E27FC236}">
                <a16:creationId xmlns:a16="http://schemas.microsoft.com/office/drawing/2014/main" id="{2F764FAF-DC5F-72A9-6884-3F3082C457EF}"/>
              </a:ext>
            </a:extLst>
          </p:cNvPr>
          <p:cNvSpPr/>
          <p:nvPr userDrawn="1"/>
        </p:nvSpPr>
        <p:spPr>
          <a:xfrm>
            <a:off x="5262796" y="3560716"/>
            <a:ext cx="1666407" cy="134912"/>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38656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Interior Slide: Option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2000" y="838201"/>
            <a:ext cx="8712200" cy="1269999"/>
          </a:xfrm>
        </p:spPr>
        <p:txBody>
          <a:bodyPr anchor="t"/>
          <a:lstStyle>
            <a:lvl1pPr algn="l">
              <a:defRPr sz="3600" b="1" i="0" baseline="0">
                <a:solidFill>
                  <a:srgbClr val="003744"/>
                </a:solidFill>
                <a:latin typeface="Montserrat SemiBold" pitchFamily="2" charset="77"/>
                <a:ea typeface="Montserrat SemiBold" pitchFamily="2" charset="77"/>
                <a:cs typeface="Arial" charset="0"/>
              </a:defRPr>
            </a:lvl1pPr>
          </a:lstStyle>
          <a:p>
            <a:r>
              <a:rPr lang="en-US" dirty="0"/>
              <a:t>Title</a:t>
            </a:r>
            <a:br>
              <a:rPr lang="en-US" dirty="0"/>
            </a:br>
            <a:r>
              <a:rPr lang="en-US" dirty="0"/>
              <a:t>Goes Here</a:t>
            </a:r>
          </a:p>
        </p:txBody>
      </p:sp>
      <p:sp>
        <p:nvSpPr>
          <p:cNvPr id="5" name="Text Placeholder 3">
            <a:extLst>
              <a:ext uri="{FF2B5EF4-FFF2-40B4-BE49-F238E27FC236}">
                <a16:creationId xmlns:a16="http://schemas.microsoft.com/office/drawing/2014/main" id="{3196B629-3140-FC46-8114-3CA190945666}"/>
              </a:ext>
            </a:extLst>
          </p:cNvPr>
          <p:cNvSpPr>
            <a:spLocks noGrp="1"/>
          </p:cNvSpPr>
          <p:nvPr>
            <p:ph type="body" sz="quarter" idx="10" hasCustomPrompt="1"/>
          </p:nvPr>
        </p:nvSpPr>
        <p:spPr>
          <a:xfrm>
            <a:off x="762000" y="2311400"/>
            <a:ext cx="11005930" cy="2926522"/>
          </a:xfrm>
        </p:spPr>
        <p:txBody>
          <a:bodyPr/>
          <a:lstStyle>
            <a:lvl1pPr marL="0" indent="0">
              <a:buNone/>
              <a:defRPr b="0" i="0" baseline="0">
                <a:solidFill>
                  <a:srgbClr val="0083BA"/>
                </a:solidFill>
                <a:latin typeface="Lora Medium" pitchFamily="2" charset="77"/>
                <a:ea typeface="Lora Medium" pitchFamily="2" charset="77"/>
                <a:cs typeface="Arial" charset="0"/>
              </a:defRPr>
            </a:lvl1pPr>
          </a:lstStyle>
          <a:p>
            <a:pPr lvl="0"/>
            <a:r>
              <a:rPr lang="en-US" dirty="0"/>
              <a:t>Subhead here</a:t>
            </a:r>
          </a:p>
        </p:txBody>
      </p:sp>
    </p:spTree>
    <p:extLst>
      <p:ext uri="{BB962C8B-B14F-4D97-AF65-F5344CB8AC3E}">
        <p14:creationId xmlns:p14="http://schemas.microsoft.com/office/powerpoint/2010/main" val="17879080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8"/>
            <a:ext cx="2844800" cy="365125"/>
          </a:xfrm>
          <a:prstGeom prst="rect">
            <a:avLst/>
          </a:prstGeom>
        </p:spPr>
        <p:txBody>
          <a:bodyPr vert="horz" lIns="91440" tIns="45720" rIns="91440" bIns="45720" rtlCol="0" anchor="ctr"/>
          <a:lstStyle>
            <a:lvl1pPr algn="l">
              <a:defRPr sz="900" b="0" i="0">
                <a:solidFill>
                  <a:schemeClr val="tx1">
                    <a:tint val="75000"/>
                  </a:schemeClr>
                </a:solidFill>
                <a:latin typeface="Montserrat" pitchFamily="2" charset="77"/>
              </a:defRPr>
            </a:lvl1pPr>
          </a:lstStyle>
          <a:p>
            <a:fld id="{2B761B85-93D3-564F-87C3-3392DEB2E498}" type="datetime1">
              <a:rPr lang="x-none" smtClean="0"/>
              <a:pPr/>
              <a:t>6/4/24</a:t>
            </a:fld>
            <a:endParaRPr lang="en-US" dirty="0"/>
          </a:p>
        </p:txBody>
      </p:sp>
      <p:sp>
        <p:nvSpPr>
          <p:cNvPr id="5" name="Footer Placeholder 4"/>
          <p:cNvSpPr>
            <a:spLocks noGrp="1"/>
          </p:cNvSpPr>
          <p:nvPr>
            <p:ph type="ftr" sz="quarter" idx="3"/>
          </p:nvPr>
        </p:nvSpPr>
        <p:spPr>
          <a:xfrm>
            <a:off x="4165600" y="6356358"/>
            <a:ext cx="3860800" cy="365125"/>
          </a:xfrm>
          <a:prstGeom prst="rect">
            <a:avLst/>
          </a:prstGeom>
        </p:spPr>
        <p:txBody>
          <a:bodyPr vert="horz" lIns="91440" tIns="45720" rIns="91440" bIns="45720" rtlCol="0" anchor="ctr"/>
          <a:lstStyle>
            <a:lvl1pPr algn="ctr">
              <a:defRPr sz="900" b="0" i="0">
                <a:solidFill>
                  <a:schemeClr val="tx1">
                    <a:tint val="75000"/>
                  </a:schemeClr>
                </a:solidFill>
                <a:latin typeface="Montserrat" pitchFamily="2" charset="77"/>
              </a:defRPr>
            </a:lvl1pPr>
          </a:lstStyle>
          <a:p>
            <a:endParaRPr lang="en-US" dirty="0"/>
          </a:p>
        </p:txBody>
      </p:sp>
      <p:sp>
        <p:nvSpPr>
          <p:cNvPr id="6" name="Slide Number Placeholder 5"/>
          <p:cNvSpPr>
            <a:spLocks noGrp="1"/>
          </p:cNvSpPr>
          <p:nvPr>
            <p:ph type="sldNum" sz="quarter" idx="4"/>
          </p:nvPr>
        </p:nvSpPr>
        <p:spPr>
          <a:xfrm>
            <a:off x="8737600" y="6356358"/>
            <a:ext cx="2844800" cy="365125"/>
          </a:xfrm>
          <a:prstGeom prst="rect">
            <a:avLst/>
          </a:prstGeom>
        </p:spPr>
        <p:txBody>
          <a:bodyPr vert="horz" lIns="91440" tIns="45720" rIns="91440" bIns="45720" rtlCol="0" anchor="ctr"/>
          <a:lstStyle>
            <a:lvl1pPr algn="r">
              <a:defRPr sz="900" b="0" i="0">
                <a:solidFill>
                  <a:schemeClr val="tx1">
                    <a:tint val="75000"/>
                  </a:schemeClr>
                </a:solidFill>
                <a:latin typeface="Montserrat" pitchFamily="2" charset="77"/>
              </a:defRPr>
            </a:lvl1pPr>
          </a:lstStyle>
          <a:p>
            <a:fld id="{F44F923B-FC71-9144-8FBA-BE66D401AE12}" type="slidenum">
              <a:rPr lang="en-US" smtClean="0"/>
              <a:pPr/>
              <a:t>‹#›</a:t>
            </a:fld>
            <a:endParaRPr lang="en-US" dirty="0"/>
          </a:p>
        </p:txBody>
      </p:sp>
    </p:spTree>
    <p:extLst>
      <p:ext uri="{BB962C8B-B14F-4D97-AF65-F5344CB8AC3E}">
        <p14:creationId xmlns:p14="http://schemas.microsoft.com/office/powerpoint/2010/main" val="806877282"/>
      </p:ext>
    </p:extLst>
  </p:cSld>
  <p:clrMap bg1="lt1" tx1="dk1" bg2="lt2" tx2="dk2" accent1="accent1" accent2="accent2" accent3="accent3" accent4="accent4" accent5="accent5" accent6="accent6" hlink="hlink" folHlink="folHlink"/>
  <p:sldLayoutIdLst>
    <p:sldLayoutId id="2147483714" r:id="rId1"/>
    <p:sldLayoutId id="2147483722" r:id="rId2"/>
    <p:sldLayoutId id="2147483723" r:id="rId3"/>
    <p:sldLayoutId id="2147483708" r:id="rId4"/>
    <p:sldLayoutId id="2147483713" r:id="rId5"/>
    <p:sldLayoutId id="2147483703" r:id="rId6"/>
    <p:sldLayoutId id="2147483661" r:id="rId7"/>
    <p:sldLayoutId id="2147483710" r:id="rId8"/>
    <p:sldLayoutId id="2147483709" r:id="rId9"/>
    <p:sldLayoutId id="2147483712" r:id="rId10"/>
    <p:sldLayoutId id="2147483711" r:id="rId11"/>
    <p:sldLayoutId id="2147483686" r:id="rId12"/>
    <p:sldLayoutId id="2147483718" r:id="rId13"/>
    <p:sldLayoutId id="2147483719" r:id="rId14"/>
    <p:sldLayoutId id="2147483725" r:id="rId15"/>
    <p:sldLayoutId id="2147483724" r:id="rId16"/>
    <p:sldLayoutId id="2147483727" r:id="rId17"/>
    <p:sldLayoutId id="2147483726" r:id="rId18"/>
    <p:sldLayoutId id="2147483670" r:id="rId19"/>
    <p:sldLayoutId id="2147483674" r:id="rId20"/>
    <p:sldLayoutId id="2147483675" r:id="rId21"/>
    <p:sldLayoutId id="2147483707" r:id="rId22"/>
    <p:sldLayoutId id="2147483705" r:id="rId23"/>
  </p:sldLayoutIdLst>
  <p:hf hdr="0" ftr="0"/>
  <p:txStyles>
    <p:titleStyle>
      <a:lvl1pPr algn="ctr" defTabSz="342882" rtl="0" eaLnBrk="1" latinLnBrk="0" hangingPunct="1">
        <a:spcBef>
          <a:spcPct val="0"/>
        </a:spcBef>
        <a:buNone/>
        <a:defRPr sz="3300" b="0" i="0" kern="1200">
          <a:solidFill>
            <a:schemeClr val="tx1"/>
          </a:solidFill>
          <a:latin typeface="Montserrat" pitchFamily="2" charset="77"/>
          <a:ea typeface="+mj-ea"/>
          <a:cs typeface="+mj-cs"/>
        </a:defRPr>
      </a:lvl1pPr>
    </p:titleStyle>
    <p:bodyStyle>
      <a:lvl1pPr marL="257162" indent="-257162" algn="l" defTabSz="342882" rtl="0" eaLnBrk="1" latinLnBrk="0" hangingPunct="1">
        <a:spcBef>
          <a:spcPct val="20000"/>
        </a:spcBef>
        <a:buFont typeface="Arial"/>
        <a:buChar char="•"/>
        <a:defRPr sz="2400" b="0" i="0" kern="1200">
          <a:solidFill>
            <a:schemeClr val="tx1"/>
          </a:solidFill>
          <a:latin typeface="Montserrat" pitchFamily="2" charset="77"/>
          <a:ea typeface="+mn-ea"/>
          <a:cs typeface="+mn-cs"/>
        </a:defRPr>
      </a:lvl1pPr>
      <a:lvl2pPr marL="557185" indent="-214303" algn="l" defTabSz="342882" rtl="0" eaLnBrk="1" latinLnBrk="0" hangingPunct="1">
        <a:spcBef>
          <a:spcPct val="20000"/>
        </a:spcBef>
        <a:buFont typeface="Arial"/>
        <a:buChar char="–"/>
        <a:defRPr sz="2100" b="0" i="0" kern="1200">
          <a:solidFill>
            <a:schemeClr val="tx1"/>
          </a:solidFill>
          <a:latin typeface="Montserrat" pitchFamily="2" charset="77"/>
          <a:ea typeface="+mn-ea"/>
          <a:cs typeface="+mn-cs"/>
        </a:defRPr>
      </a:lvl2pPr>
      <a:lvl3pPr marL="857208" indent="-171442" algn="l" defTabSz="342882" rtl="0" eaLnBrk="1" latinLnBrk="0" hangingPunct="1">
        <a:spcBef>
          <a:spcPct val="20000"/>
        </a:spcBef>
        <a:buFont typeface="Arial"/>
        <a:buChar char="•"/>
        <a:defRPr sz="1800" b="0" i="0" kern="1200">
          <a:solidFill>
            <a:schemeClr val="tx1"/>
          </a:solidFill>
          <a:latin typeface="Montserrat" pitchFamily="2" charset="77"/>
          <a:ea typeface="+mn-ea"/>
          <a:cs typeface="+mn-cs"/>
        </a:defRPr>
      </a:lvl3pPr>
      <a:lvl4pPr marL="1200091" indent="-171442" algn="l" defTabSz="342882" rtl="0" eaLnBrk="1" latinLnBrk="0" hangingPunct="1">
        <a:spcBef>
          <a:spcPct val="20000"/>
        </a:spcBef>
        <a:buFont typeface="Arial"/>
        <a:buChar char="–"/>
        <a:defRPr sz="1500" b="0" i="0" kern="1200">
          <a:solidFill>
            <a:schemeClr val="tx1"/>
          </a:solidFill>
          <a:latin typeface="Montserrat" pitchFamily="2" charset="77"/>
          <a:ea typeface="+mn-ea"/>
          <a:cs typeface="+mn-cs"/>
        </a:defRPr>
      </a:lvl4pPr>
      <a:lvl5pPr marL="1542973" indent="-171442" algn="l" defTabSz="342882" rtl="0" eaLnBrk="1" latinLnBrk="0" hangingPunct="1">
        <a:spcBef>
          <a:spcPct val="20000"/>
        </a:spcBef>
        <a:buFont typeface="Arial"/>
        <a:buChar char="»"/>
        <a:defRPr sz="1500" b="0" i="0" kern="1200">
          <a:solidFill>
            <a:schemeClr val="tx1"/>
          </a:solidFill>
          <a:latin typeface="Montserrat" pitchFamily="2" charset="77"/>
          <a:ea typeface="+mn-ea"/>
          <a:cs typeface="+mn-cs"/>
        </a:defRPr>
      </a:lvl5pPr>
      <a:lvl6pPr marL="1885857" indent="-171442" algn="l" defTabSz="342882" rtl="0" eaLnBrk="1" latinLnBrk="0" hangingPunct="1">
        <a:spcBef>
          <a:spcPct val="20000"/>
        </a:spcBef>
        <a:buFont typeface="Arial"/>
        <a:buChar char="•"/>
        <a:defRPr sz="1500" kern="1200">
          <a:solidFill>
            <a:schemeClr val="tx1"/>
          </a:solidFill>
          <a:latin typeface="+mn-lt"/>
          <a:ea typeface="+mn-ea"/>
          <a:cs typeface="+mn-cs"/>
        </a:defRPr>
      </a:lvl6pPr>
      <a:lvl7pPr marL="2228739" indent="-171442" algn="l" defTabSz="342882" rtl="0" eaLnBrk="1" latinLnBrk="0" hangingPunct="1">
        <a:spcBef>
          <a:spcPct val="20000"/>
        </a:spcBef>
        <a:buFont typeface="Arial"/>
        <a:buChar char="•"/>
        <a:defRPr sz="1500" kern="1200">
          <a:solidFill>
            <a:schemeClr val="tx1"/>
          </a:solidFill>
          <a:latin typeface="+mn-lt"/>
          <a:ea typeface="+mn-ea"/>
          <a:cs typeface="+mn-cs"/>
        </a:defRPr>
      </a:lvl7pPr>
      <a:lvl8pPr marL="2571622" indent="-171442" algn="l" defTabSz="342882" rtl="0" eaLnBrk="1" latinLnBrk="0" hangingPunct="1">
        <a:spcBef>
          <a:spcPct val="20000"/>
        </a:spcBef>
        <a:buFont typeface="Arial"/>
        <a:buChar char="•"/>
        <a:defRPr sz="1500" kern="1200">
          <a:solidFill>
            <a:schemeClr val="tx1"/>
          </a:solidFill>
          <a:latin typeface="+mn-lt"/>
          <a:ea typeface="+mn-ea"/>
          <a:cs typeface="+mn-cs"/>
        </a:defRPr>
      </a:lvl8pPr>
      <a:lvl9pPr marL="2914506" indent="-171442" algn="l" defTabSz="342882"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82" rtl="0" eaLnBrk="1" latinLnBrk="0" hangingPunct="1">
        <a:defRPr sz="1351" kern="1200">
          <a:solidFill>
            <a:schemeClr val="tx1"/>
          </a:solidFill>
          <a:latin typeface="+mn-lt"/>
          <a:ea typeface="+mn-ea"/>
          <a:cs typeface="+mn-cs"/>
        </a:defRPr>
      </a:lvl1pPr>
      <a:lvl2pPr marL="342882" algn="l" defTabSz="342882" rtl="0" eaLnBrk="1" latinLnBrk="0" hangingPunct="1">
        <a:defRPr sz="1351" kern="1200">
          <a:solidFill>
            <a:schemeClr val="tx1"/>
          </a:solidFill>
          <a:latin typeface="+mn-lt"/>
          <a:ea typeface="+mn-ea"/>
          <a:cs typeface="+mn-cs"/>
        </a:defRPr>
      </a:lvl2pPr>
      <a:lvl3pPr marL="685766" algn="l" defTabSz="342882" rtl="0" eaLnBrk="1" latinLnBrk="0" hangingPunct="1">
        <a:defRPr sz="1351" kern="1200">
          <a:solidFill>
            <a:schemeClr val="tx1"/>
          </a:solidFill>
          <a:latin typeface="+mn-lt"/>
          <a:ea typeface="+mn-ea"/>
          <a:cs typeface="+mn-cs"/>
        </a:defRPr>
      </a:lvl3pPr>
      <a:lvl4pPr marL="1028649" algn="l" defTabSz="342882" rtl="0" eaLnBrk="1" latinLnBrk="0" hangingPunct="1">
        <a:defRPr sz="1351" kern="1200">
          <a:solidFill>
            <a:schemeClr val="tx1"/>
          </a:solidFill>
          <a:latin typeface="+mn-lt"/>
          <a:ea typeface="+mn-ea"/>
          <a:cs typeface="+mn-cs"/>
        </a:defRPr>
      </a:lvl4pPr>
      <a:lvl5pPr marL="1371532" algn="l" defTabSz="342882" rtl="0" eaLnBrk="1" latinLnBrk="0" hangingPunct="1">
        <a:defRPr sz="1351" kern="1200">
          <a:solidFill>
            <a:schemeClr val="tx1"/>
          </a:solidFill>
          <a:latin typeface="+mn-lt"/>
          <a:ea typeface="+mn-ea"/>
          <a:cs typeface="+mn-cs"/>
        </a:defRPr>
      </a:lvl5pPr>
      <a:lvl6pPr marL="1714414" algn="l" defTabSz="342882" rtl="0" eaLnBrk="1" latinLnBrk="0" hangingPunct="1">
        <a:defRPr sz="1351" kern="1200">
          <a:solidFill>
            <a:schemeClr val="tx1"/>
          </a:solidFill>
          <a:latin typeface="+mn-lt"/>
          <a:ea typeface="+mn-ea"/>
          <a:cs typeface="+mn-cs"/>
        </a:defRPr>
      </a:lvl6pPr>
      <a:lvl7pPr marL="2057298" algn="l" defTabSz="342882" rtl="0" eaLnBrk="1" latinLnBrk="0" hangingPunct="1">
        <a:defRPr sz="1351" kern="1200">
          <a:solidFill>
            <a:schemeClr val="tx1"/>
          </a:solidFill>
          <a:latin typeface="+mn-lt"/>
          <a:ea typeface="+mn-ea"/>
          <a:cs typeface="+mn-cs"/>
        </a:defRPr>
      </a:lvl7pPr>
      <a:lvl8pPr marL="2400180" algn="l" defTabSz="342882" rtl="0" eaLnBrk="1" latinLnBrk="0" hangingPunct="1">
        <a:defRPr sz="1351" kern="1200">
          <a:solidFill>
            <a:schemeClr val="tx1"/>
          </a:solidFill>
          <a:latin typeface="+mn-lt"/>
          <a:ea typeface="+mn-ea"/>
          <a:cs typeface="+mn-cs"/>
        </a:defRPr>
      </a:lvl8pPr>
      <a:lvl9pPr marL="2743062" algn="l" defTabSz="342882" rtl="0" eaLnBrk="1" latinLnBrk="0" hangingPunct="1">
        <a:defRPr sz="135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8"/>
            <a:ext cx="2844800" cy="365125"/>
          </a:xfrm>
          <a:prstGeom prst="rect">
            <a:avLst/>
          </a:prstGeom>
        </p:spPr>
        <p:txBody>
          <a:bodyPr vert="horz" lIns="91440" tIns="45720" rIns="91440" bIns="45720" rtlCol="0" anchor="ctr"/>
          <a:lstStyle>
            <a:lvl1pPr algn="l">
              <a:defRPr sz="900">
                <a:solidFill>
                  <a:schemeClr val="tx1">
                    <a:tint val="75000"/>
                  </a:schemeClr>
                </a:solidFill>
                <a:latin typeface="Libre Franklin" pitchFamily="2" charset="77"/>
              </a:defRPr>
            </a:lvl1pPr>
          </a:lstStyle>
          <a:p>
            <a:fld id="{2B761B85-93D3-564F-87C3-3392DEB2E498}" type="datetime1">
              <a:rPr lang="x-none" smtClean="0"/>
              <a:pPr/>
              <a:t>6/4/24</a:t>
            </a:fld>
            <a:endParaRPr lang="en-US" dirty="0"/>
          </a:p>
        </p:txBody>
      </p:sp>
      <p:sp>
        <p:nvSpPr>
          <p:cNvPr id="5" name="Footer Placeholder 4"/>
          <p:cNvSpPr>
            <a:spLocks noGrp="1"/>
          </p:cNvSpPr>
          <p:nvPr>
            <p:ph type="ftr" sz="quarter" idx="3"/>
          </p:nvPr>
        </p:nvSpPr>
        <p:spPr>
          <a:xfrm>
            <a:off x="4165600" y="6356358"/>
            <a:ext cx="3860800" cy="365125"/>
          </a:xfrm>
          <a:prstGeom prst="rect">
            <a:avLst/>
          </a:prstGeom>
        </p:spPr>
        <p:txBody>
          <a:bodyPr vert="horz" lIns="91440" tIns="45720" rIns="91440" bIns="45720" rtlCol="0" anchor="ctr"/>
          <a:lstStyle>
            <a:lvl1pPr algn="ctr">
              <a:defRPr sz="900">
                <a:solidFill>
                  <a:schemeClr val="tx1">
                    <a:tint val="75000"/>
                  </a:schemeClr>
                </a:solidFill>
                <a:latin typeface="Libre Franklin" pitchFamily="2" charset="77"/>
              </a:defRPr>
            </a:lvl1pPr>
          </a:lstStyle>
          <a:p>
            <a:endParaRPr lang="en-US" dirty="0"/>
          </a:p>
        </p:txBody>
      </p:sp>
      <p:sp>
        <p:nvSpPr>
          <p:cNvPr id="6" name="Slide Number Placeholder 5"/>
          <p:cNvSpPr>
            <a:spLocks noGrp="1"/>
          </p:cNvSpPr>
          <p:nvPr>
            <p:ph type="sldNum" sz="quarter" idx="4"/>
          </p:nvPr>
        </p:nvSpPr>
        <p:spPr>
          <a:xfrm>
            <a:off x="8737600" y="6356358"/>
            <a:ext cx="2844800" cy="365125"/>
          </a:xfrm>
          <a:prstGeom prst="rect">
            <a:avLst/>
          </a:prstGeom>
        </p:spPr>
        <p:txBody>
          <a:bodyPr vert="horz" lIns="91440" tIns="45720" rIns="91440" bIns="45720" rtlCol="0" anchor="ctr"/>
          <a:lstStyle>
            <a:lvl1pPr algn="r">
              <a:defRPr sz="900">
                <a:solidFill>
                  <a:schemeClr val="tx1">
                    <a:tint val="75000"/>
                  </a:schemeClr>
                </a:solidFill>
                <a:latin typeface="Libre Franklin" pitchFamily="2" charset="77"/>
              </a:defRPr>
            </a:lvl1pPr>
          </a:lstStyle>
          <a:p>
            <a:fld id="{F44F923B-FC71-9144-8FBA-BE66D401AE12}" type="slidenum">
              <a:rPr lang="en-US" smtClean="0"/>
              <a:pPr/>
              <a:t>‹#›</a:t>
            </a:fld>
            <a:endParaRPr lang="en-US" dirty="0"/>
          </a:p>
        </p:txBody>
      </p:sp>
    </p:spTree>
    <p:extLst>
      <p:ext uri="{BB962C8B-B14F-4D97-AF65-F5344CB8AC3E}">
        <p14:creationId xmlns:p14="http://schemas.microsoft.com/office/powerpoint/2010/main" val="3340908656"/>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40" r:id="rId8"/>
  </p:sldLayoutIdLst>
  <p:hf hdr="0" ftr="0"/>
  <p:txStyles>
    <p:titleStyle>
      <a:lvl1pPr algn="ctr" defTabSz="342882" rtl="0" eaLnBrk="1" latinLnBrk="0" hangingPunct="1">
        <a:spcBef>
          <a:spcPct val="0"/>
        </a:spcBef>
        <a:buNone/>
        <a:defRPr sz="3300" kern="1200">
          <a:solidFill>
            <a:schemeClr val="tx1"/>
          </a:solidFill>
          <a:latin typeface="Libre Franklin" pitchFamily="2" charset="77"/>
          <a:ea typeface="+mj-ea"/>
          <a:cs typeface="+mj-cs"/>
        </a:defRPr>
      </a:lvl1pPr>
    </p:titleStyle>
    <p:bodyStyle>
      <a:lvl1pPr marL="257162" indent="-257162" algn="l" defTabSz="342882" rtl="0" eaLnBrk="1" latinLnBrk="0" hangingPunct="1">
        <a:spcBef>
          <a:spcPct val="20000"/>
        </a:spcBef>
        <a:buFont typeface="Arial"/>
        <a:buChar char="•"/>
        <a:defRPr sz="2400" kern="1200">
          <a:solidFill>
            <a:schemeClr val="tx1"/>
          </a:solidFill>
          <a:latin typeface="Libre Franklin" pitchFamily="2" charset="77"/>
          <a:ea typeface="+mn-ea"/>
          <a:cs typeface="+mn-cs"/>
        </a:defRPr>
      </a:lvl1pPr>
      <a:lvl2pPr marL="557185" indent="-214303" algn="l" defTabSz="342882" rtl="0" eaLnBrk="1" latinLnBrk="0" hangingPunct="1">
        <a:spcBef>
          <a:spcPct val="20000"/>
        </a:spcBef>
        <a:buFont typeface="Arial"/>
        <a:buChar char="–"/>
        <a:defRPr sz="2100" kern="1200">
          <a:solidFill>
            <a:schemeClr val="tx1"/>
          </a:solidFill>
          <a:latin typeface="Libre Franklin" pitchFamily="2" charset="77"/>
          <a:ea typeface="+mn-ea"/>
          <a:cs typeface="+mn-cs"/>
        </a:defRPr>
      </a:lvl2pPr>
      <a:lvl3pPr marL="857208" indent="-171442" algn="l" defTabSz="342882" rtl="0" eaLnBrk="1" latinLnBrk="0" hangingPunct="1">
        <a:spcBef>
          <a:spcPct val="20000"/>
        </a:spcBef>
        <a:buFont typeface="Arial"/>
        <a:buChar char="•"/>
        <a:defRPr sz="1800" kern="1200">
          <a:solidFill>
            <a:schemeClr val="tx1"/>
          </a:solidFill>
          <a:latin typeface="Libre Franklin" pitchFamily="2" charset="77"/>
          <a:ea typeface="+mn-ea"/>
          <a:cs typeface="+mn-cs"/>
        </a:defRPr>
      </a:lvl3pPr>
      <a:lvl4pPr marL="1200091" indent="-171442" algn="l" defTabSz="342882" rtl="0" eaLnBrk="1" latinLnBrk="0" hangingPunct="1">
        <a:spcBef>
          <a:spcPct val="20000"/>
        </a:spcBef>
        <a:buFont typeface="Arial"/>
        <a:buChar char="–"/>
        <a:defRPr sz="1500" kern="1200">
          <a:solidFill>
            <a:schemeClr val="tx1"/>
          </a:solidFill>
          <a:latin typeface="Libre Franklin" pitchFamily="2" charset="77"/>
          <a:ea typeface="+mn-ea"/>
          <a:cs typeface="+mn-cs"/>
        </a:defRPr>
      </a:lvl4pPr>
      <a:lvl5pPr marL="1542973" indent="-171442" algn="l" defTabSz="342882" rtl="0" eaLnBrk="1" latinLnBrk="0" hangingPunct="1">
        <a:spcBef>
          <a:spcPct val="20000"/>
        </a:spcBef>
        <a:buFont typeface="Arial"/>
        <a:buChar char="»"/>
        <a:defRPr sz="1500" kern="1200">
          <a:solidFill>
            <a:schemeClr val="tx1"/>
          </a:solidFill>
          <a:latin typeface="Libre Franklin" pitchFamily="2" charset="77"/>
          <a:ea typeface="+mn-ea"/>
          <a:cs typeface="+mn-cs"/>
        </a:defRPr>
      </a:lvl5pPr>
      <a:lvl6pPr marL="1885857" indent="-171442" algn="l" defTabSz="342882" rtl="0" eaLnBrk="1" latinLnBrk="0" hangingPunct="1">
        <a:spcBef>
          <a:spcPct val="20000"/>
        </a:spcBef>
        <a:buFont typeface="Arial"/>
        <a:buChar char="•"/>
        <a:defRPr sz="1500" kern="1200">
          <a:solidFill>
            <a:schemeClr val="tx1"/>
          </a:solidFill>
          <a:latin typeface="+mn-lt"/>
          <a:ea typeface="+mn-ea"/>
          <a:cs typeface="+mn-cs"/>
        </a:defRPr>
      </a:lvl6pPr>
      <a:lvl7pPr marL="2228739" indent="-171442" algn="l" defTabSz="342882" rtl="0" eaLnBrk="1" latinLnBrk="0" hangingPunct="1">
        <a:spcBef>
          <a:spcPct val="20000"/>
        </a:spcBef>
        <a:buFont typeface="Arial"/>
        <a:buChar char="•"/>
        <a:defRPr sz="1500" kern="1200">
          <a:solidFill>
            <a:schemeClr val="tx1"/>
          </a:solidFill>
          <a:latin typeface="+mn-lt"/>
          <a:ea typeface="+mn-ea"/>
          <a:cs typeface="+mn-cs"/>
        </a:defRPr>
      </a:lvl7pPr>
      <a:lvl8pPr marL="2571622" indent="-171442" algn="l" defTabSz="342882" rtl="0" eaLnBrk="1" latinLnBrk="0" hangingPunct="1">
        <a:spcBef>
          <a:spcPct val="20000"/>
        </a:spcBef>
        <a:buFont typeface="Arial"/>
        <a:buChar char="•"/>
        <a:defRPr sz="1500" kern="1200">
          <a:solidFill>
            <a:schemeClr val="tx1"/>
          </a:solidFill>
          <a:latin typeface="+mn-lt"/>
          <a:ea typeface="+mn-ea"/>
          <a:cs typeface="+mn-cs"/>
        </a:defRPr>
      </a:lvl8pPr>
      <a:lvl9pPr marL="2914506" indent="-171442" algn="l" defTabSz="342882"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82" rtl="0" eaLnBrk="1" latinLnBrk="0" hangingPunct="1">
        <a:defRPr sz="1351" kern="1200">
          <a:solidFill>
            <a:schemeClr val="tx1"/>
          </a:solidFill>
          <a:latin typeface="+mn-lt"/>
          <a:ea typeface="+mn-ea"/>
          <a:cs typeface="+mn-cs"/>
        </a:defRPr>
      </a:lvl1pPr>
      <a:lvl2pPr marL="342882" algn="l" defTabSz="342882" rtl="0" eaLnBrk="1" latinLnBrk="0" hangingPunct="1">
        <a:defRPr sz="1351" kern="1200">
          <a:solidFill>
            <a:schemeClr val="tx1"/>
          </a:solidFill>
          <a:latin typeface="+mn-lt"/>
          <a:ea typeface="+mn-ea"/>
          <a:cs typeface="+mn-cs"/>
        </a:defRPr>
      </a:lvl2pPr>
      <a:lvl3pPr marL="685766" algn="l" defTabSz="342882" rtl="0" eaLnBrk="1" latinLnBrk="0" hangingPunct="1">
        <a:defRPr sz="1351" kern="1200">
          <a:solidFill>
            <a:schemeClr val="tx1"/>
          </a:solidFill>
          <a:latin typeface="+mn-lt"/>
          <a:ea typeface="+mn-ea"/>
          <a:cs typeface="+mn-cs"/>
        </a:defRPr>
      </a:lvl3pPr>
      <a:lvl4pPr marL="1028649" algn="l" defTabSz="342882" rtl="0" eaLnBrk="1" latinLnBrk="0" hangingPunct="1">
        <a:defRPr sz="1351" kern="1200">
          <a:solidFill>
            <a:schemeClr val="tx1"/>
          </a:solidFill>
          <a:latin typeface="+mn-lt"/>
          <a:ea typeface="+mn-ea"/>
          <a:cs typeface="+mn-cs"/>
        </a:defRPr>
      </a:lvl4pPr>
      <a:lvl5pPr marL="1371532" algn="l" defTabSz="342882" rtl="0" eaLnBrk="1" latinLnBrk="0" hangingPunct="1">
        <a:defRPr sz="1351" kern="1200">
          <a:solidFill>
            <a:schemeClr val="tx1"/>
          </a:solidFill>
          <a:latin typeface="+mn-lt"/>
          <a:ea typeface="+mn-ea"/>
          <a:cs typeface="+mn-cs"/>
        </a:defRPr>
      </a:lvl5pPr>
      <a:lvl6pPr marL="1714414" algn="l" defTabSz="342882" rtl="0" eaLnBrk="1" latinLnBrk="0" hangingPunct="1">
        <a:defRPr sz="1351" kern="1200">
          <a:solidFill>
            <a:schemeClr val="tx1"/>
          </a:solidFill>
          <a:latin typeface="+mn-lt"/>
          <a:ea typeface="+mn-ea"/>
          <a:cs typeface="+mn-cs"/>
        </a:defRPr>
      </a:lvl6pPr>
      <a:lvl7pPr marL="2057298" algn="l" defTabSz="342882" rtl="0" eaLnBrk="1" latinLnBrk="0" hangingPunct="1">
        <a:defRPr sz="1351" kern="1200">
          <a:solidFill>
            <a:schemeClr val="tx1"/>
          </a:solidFill>
          <a:latin typeface="+mn-lt"/>
          <a:ea typeface="+mn-ea"/>
          <a:cs typeface="+mn-cs"/>
        </a:defRPr>
      </a:lvl7pPr>
      <a:lvl8pPr marL="2400180" algn="l" defTabSz="342882" rtl="0" eaLnBrk="1" latinLnBrk="0" hangingPunct="1">
        <a:defRPr sz="1351" kern="1200">
          <a:solidFill>
            <a:schemeClr val="tx1"/>
          </a:solidFill>
          <a:latin typeface="+mn-lt"/>
          <a:ea typeface="+mn-ea"/>
          <a:cs typeface="+mn-cs"/>
        </a:defRPr>
      </a:lvl8pPr>
      <a:lvl9pPr marL="2743062" algn="l" defTabSz="342882" rtl="0" eaLnBrk="1" latinLnBrk="0" hangingPunct="1">
        <a:defRPr sz="135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2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doi.org/10.1038/s41597-023-02491-7" TargetMode="Externa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hyperlink" Target="https://doi.org/10.22541/essoar.168132856.66485758/v1" TargetMode="External"/><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2.xml"/><Relationship Id="rId5" Type="http://schemas.openxmlformats.org/officeDocument/2006/relationships/hyperlink" Target="https://data.agu.org/notebooks-now/" TargetMode="External"/><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AD025B4-61B9-D455-0C28-BAB62C803B49}"/>
              </a:ext>
            </a:extLst>
          </p:cNvPr>
          <p:cNvSpPr>
            <a:spLocks noGrp="1"/>
          </p:cNvSpPr>
          <p:nvPr>
            <p:ph type="body" sz="quarter" idx="10"/>
          </p:nvPr>
        </p:nvSpPr>
        <p:spPr/>
        <p:txBody>
          <a:bodyPr>
            <a:normAutofit fontScale="92500"/>
          </a:bodyPr>
          <a:lstStyle/>
          <a:p>
            <a:r>
              <a:rPr lang="en-US" dirty="0">
                <a:latin typeface="Lora" pitchFamily="2" charset="77"/>
              </a:rPr>
              <a:t>Shelley Stall</a:t>
            </a:r>
          </a:p>
          <a:p>
            <a:r>
              <a:rPr lang="en-US" sz="1900" dirty="0">
                <a:latin typeface="Lora" pitchFamily="2" charset="77"/>
              </a:rPr>
              <a:t>Vice President, Open Science Leadership</a:t>
            </a:r>
          </a:p>
          <a:p>
            <a:r>
              <a:rPr lang="en-US" dirty="0">
                <a:latin typeface="Lora" pitchFamily="2" charset="77"/>
              </a:rPr>
              <a:t>ORCID: 0000-0003-2926-8353</a:t>
            </a:r>
          </a:p>
          <a:p>
            <a:endParaRPr lang="en-US" dirty="0">
              <a:latin typeface="Lora" pitchFamily="2" charset="77"/>
            </a:endParaRPr>
          </a:p>
        </p:txBody>
      </p:sp>
      <p:pic>
        <p:nvPicPr>
          <p:cNvPr id="6" name="Picture Placeholder 5">
            <a:extLst>
              <a:ext uri="{FF2B5EF4-FFF2-40B4-BE49-F238E27FC236}">
                <a16:creationId xmlns:a16="http://schemas.microsoft.com/office/drawing/2014/main" id="{EFA22552-130B-2C27-57BA-1BDF7CFEDB11}"/>
              </a:ext>
            </a:extLst>
          </p:cNvPr>
          <p:cNvPicPr>
            <a:picLocks noGrp="1" noChangeAspect="1"/>
          </p:cNvPicPr>
          <p:nvPr>
            <p:ph type="pic" sz="quarter" idx="11"/>
          </p:nvPr>
        </p:nvPicPr>
        <p:blipFill rotWithShape="1">
          <a:blip r:embed="rId3"/>
          <a:srcRect l="11547" t="-4750" r="15678" b="8051"/>
          <a:stretch/>
        </p:blipFill>
        <p:spPr>
          <a:xfrm>
            <a:off x="4927604" y="-355600"/>
            <a:ext cx="7264400" cy="7239322"/>
          </a:xfrm>
        </p:spPr>
      </p:pic>
      <p:sp>
        <p:nvSpPr>
          <p:cNvPr id="7" name="TextBox 6">
            <a:extLst>
              <a:ext uri="{FF2B5EF4-FFF2-40B4-BE49-F238E27FC236}">
                <a16:creationId xmlns:a16="http://schemas.microsoft.com/office/drawing/2014/main" id="{B5514B02-7C83-95AB-178A-5370D68319E8}"/>
              </a:ext>
            </a:extLst>
          </p:cNvPr>
          <p:cNvSpPr txBox="1"/>
          <p:nvPr/>
        </p:nvSpPr>
        <p:spPr>
          <a:xfrm>
            <a:off x="5685366" y="5766390"/>
            <a:ext cx="6214533" cy="646331"/>
          </a:xfrm>
          <a:prstGeom prst="rect">
            <a:avLst/>
          </a:prstGeom>
          <a:noFill/>
        </p:spPr>
        <p:txBody>
          <a:bodyPr wrap="square" rtlCol="0">
            <a:spAutoFit/>
          </a:bodyPr>
          <a:lstStyle/>
          <a:p>
            <a:r>
              <a:rPr lang="en-US" dirty="0">
                <a:solidFill>
                  <a:schemeClr val="bg1"/>
                </a:solidFill>
              </a:rPr>
              <a:t>Shelley Stall, Matt </a:t>
            </a:r>
            <a:r>
              <a:rPr lang="en-US" dirty="0" err="1">
                <a:solidFill>
                  <a:schemeClr val="bg1"/>
                </a:solidFill>
              </a:rPr>
              <a:t>Giampoala</a:t>
            </a:r>
            <a:r>
              <a:rPr lang="en-US" dirty="0">
                <a:solidFill>
                  <a:schemeClr val="bg1"/>
                </a:solidFill>
              </a:rPr>
              <a:t>, Vice President of Publications, Kristina </a:t>
            </a:r>
            <a:r>
              <a:rPr lang="en-US" dirty="0" err="1">
                <a:solidFill>
                  <a:schemeClr val="bg1"/>
                </a:solidFill>
              </a:rPr>
              <a:t>Vrouwenvelder</a:t>
            </a:r>
            <a:r>
              <a:rPr lang="en-US" dirty="0">
                <a:solidFill>
                  <a:schemeClr val="bg1"/>
                </a:solidFill>
              </a:rPr>
              <a:t>, Assistant Director Publications at EGU24 </a:t>
            </a:r>
          </a:p>
        </p:txBody>
      </p:sp>
      <p:sp>
        <p:nvSpPr>
          <p:cNvPr id="2" name="Title 1">
            <a:extLst>
              <a:ext uri="{FF2B5EF4-FFF2-40B4-BE49-F238E27FC236}">
                <a16:creationId xmlns:a16="http://schemas.microsoft.com/office/drawing/2014/main" id="{99525799-8115-B006-E50C-EDEECB5DAE5E}"/>
              </a:ext>
            </a:extLst>
          </p:cNvPr>
          <p:cNvSpPr>
            <a:spLocks noGrp="1"/>
          </p:cNvSpPr>
          <p:nvPr>
            <p:ph type="title"/>
          </p:nvPr>
        </p:nvSpPr>
        <p:spPr>
          <a:xfrm>
            <a:off x="597108" y="320680"/>
            <a:ext cx="7264400" cy="2287609"/>
          </a:xfrm>
        </p:spPr>
        <p:txBody>
          <a:bodyPr>
            <a:noAutofit/>
          </a:bodyPr>
          <a:lstStyle/>
          <a:p>
            <a:r>
              <a:rPr lang="en-US" sz="1800" dirty="0"/>
              <a:t>The Importance of Coordinating National Open Science Funder Policies for Multi-national Research Teams: challenges and benefits</a:t>
            </a:r>
            <a:br>
              <a:rPr lang="en-US" sz="1800" dirty="0"/>
            </a:br>
            <a:br>
              <a:rPr lang="en-US" sz="1800" dirty="0"/>
            </a:br>
            <a:r>
              <a:rPr lang="ja-JP" altLang="en-US" sz="1800"/>
              <a:t>国際研究における各国助成機関のオープンサイエンスポリシー調整の重要性：課題と利益</a:t>
            </a:r>
            <a:br>
              <a:rPr lang="ja-JP" altLang="en-US" sz="1800"/>
            </a:br>
            <a:br>
              <a:rPr lang="en-US" sz="1800" dirty="0"/>
            </a:br>
            <a:br>
              <a:rPr lang="en-US" sz="1200" dirty="0"/>
            </a:br>
            <a:r>
              <a:rPr lang="en-US" sz="1800" dirty="0"/>
              <a:t>JOSS, 20 June 2024</a:t>
            </a:r>
            <a:br>
              <a:rPr lang="en-US" sz="1800" dirty="0"/>
            </a:br>
            <a:endParaRPr lang="en-US" sz="1800" dirty="0"/>
          </a:p>
        </p:txBody>
      </p:sp>
    </p:spTree>
    <p:extLst>
      <p:ext uri="{BB962C8B-B14F-4D97-AF65-F5344CB8AC3E}">
        <p14:creationId xmlns:p14="http://schemas.microsoft.com/office/powerpoint/2010/main" val="29968786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0CAD85A-3FEA-6CF5-2830-81335C6B05E0}"/>
              </a:ext>
            </a:extLst>
          </p:cNvPr>
          <p:cNvSpPr>
            <a:spLocks noGrp="1"/>
          </p:cNvSpPr>
          <p:nvPr>
            <p:ph type="body" sz="quarter" idx="10"/>
          </p:nvPr>
        </p:nvSpPr>
        <p:spPr/>
        <p:txBody>
          <a:bodyPr>
            <a:normAutofit/>
          </a:bodyPr>
          <a:lstStyle/>
          <a:p>
            <a:pPr marR="0" lvl="0">
              <a:buSzPts val="1100"/>
            </a:pPr>
            <a:endParaRPr lang="en-US" sz="1800" dirty="0">
              <a:solidFill>
                <a:srgbClr val="000000"/>
              </a:solidFill>
              <a:highlight>
                <a:srgbClr val="FFFFFF"/>
              </a:highlight>
              <a:latin typeface="Libre Franklin" pitchFamily="2" charset="77"/>
              <a:ea typeface="Times New Roman" panose="02020603050405020304" pitchFamily="18" charset="0"/>
              <a:cs typeface="Calibri" panose="020F0502020204030204" pitchFamily="34" charset="0"/>
            </a:endParaRPr>
          </a:p>
          <a:p>
            <a:pPr marL="342900" marR="0" lvl="0" indent="-342900">
              <a:spcBef>
                <a:spcPts val="0"/>
              </a:spcBef>
              <a:spcAft>
                <a:spcPts val="0"/>
              </a:spcAft>
              <a:buSzPts val="1100"/>
              <a:buFont typeface="Symbol" pitchFamily="2" charset="2"/>
              <a:buChar char=""/>
            </a:pPr>
            <a:r>
              <a:rPr lang="en-US" sz="1800" kern="100" dirty="0">
                <a:solidFill>
                  <a:srgbClr val="000000"/>
                </a:solidFill>
                <a:effectLst/>
                <a:latin typeface="Libre Franklin" pitchFamily="2" charset="77"/>
                <a:ea typeface="Aptos" panose="020B0004020202020204" pitchFamily="34" charset="0"/>
                <a:cs typeface="Times New Roman" panose="02020603050405020304" pitchFamily="18" charset="0"/>
              </a:rPr>
              <a:t>Partnering with researchers to establish </a:t>
            </a:r>
            <a:r>
              <a:rPr lang="en-US" sz="1800" b="1" kern="100" dirty="0">
                <a:solidFill>
                  <a:srgbClr val="000000"/>
                </a:solidFill>
                <a:effectLst/>
                <a:latin typeface="Libre Franklin" pitchFamily="2" charset="77"/>
                <a:ea typeface="Aptos" panose="020B0004020202020204" pitchFamily="34" charset="0"/>
                <a:cs typeface="Times New Roman" panose="02020603050405020304" pitchFamily="18" charset="0"/>
              </a:rPr>
              <a:t>discipline-specific community practices for data and software management</a:t>
            </a:r>
            <a:r>
              <a:rPr lang="en-US" sz="1800" kern="100" dirty="0">
                <a:solidFill>
                  <a:srgbClr val="000000"/>
                </a:solidFill>
                <a:effectLst/>
                <a:latin typeface="Libre Franklin" pitchFamily="2" charset="77"/>
                <a:ea typeface="Aptos" panose="020B0004020202020204" pitchFamily="34" charset="0"/>
                <a:cs typeface="Times New Roman" panose="02020603050405020304" pitchFamily="18" charset="0"/>
              </a:rPr>
              <a:t>. </a:t>
            </a:r>
          </a:p>
          <a:p>
            <a:pPr marL="342900" marR="0" lvl="0" indent="-342900">
              <a:spcBef>
                <a:spcPts val="0"/>
              </a:spcBef>
              <a:spcAft>
                <a:spcPts val="0"/>
              </a:spcAft>
              <a:buSzPts val="1100"/>
              <a:buFont typeface="Symbol" pitchFamily="2" charset="2"/>
              <a:buChar cha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0"/>
              </a:spcAft>
              <a:buSzPts val="1100"/>
              <a:buFont typeface="Symbol" pitchFamily="2" charset="2"/>
              <a:buChar char=""/>
            </a:pPr>
            <a:r>
              <a:rPr lang="en-US" sz="1800" kern="100" dirty="0">
                <a:solidFill>
                  <a:srgbClr val="000000"/>
                </a:solidFill>
                <a:effectLst/>
                <a:latin typeface="Libre Franklin" pitchFamily="2" charset="77"/>
                <a:ea typeface="Aptos" panose="020B0004020202020204" pitchFamily="34" charset="0"/>
                <a:cs typeface="Times New Roman" panose="02020603050405020304" pitchFamily="18" charset="0"/>
              </a:rPr>
              <a:t>Introducing a </a:t>
            </a:r>
            <a:r>
              <a:rPr lang="en-US" sz="1800" b="1" kern="100" dirty="0">
                <a:solidFill>
                  <a:srgbClr val="000000"/>
                </a:solidFill>
                <a:effectLst/>
                <a:latin typeface="Libre Franklin" pitchFamily="2" charset="77"/>
                <a:ea typeface="Aptos" panose="020B0004020202020204" pitchFamily="34" charset="0"/>
                <a:cs typeface="Times New Roman" panose="02020603050405020304" pitchFamily="18" charset="0"/>
              </a:rPr>
              <a:t>new peer-reviewed publication format that integrates both text and code </a:t>
            </a:r>
            <a:r>
              <a:rPr lang="en-US" sz="1800" kern="100" dirty="0">
                <a:solidFill>
                  <a:srgbClr val="000000"/>
                </a:solidFill>
                <a:effectLst/>
                <a:latin typeface="Libre Franklin" pitchFamily="2" charset="77"/>
                <a:ea typeface="Aptos" panose="020B0004020202020204" pitchFamily="34" charset="0"/>
                <a:cs typeface="Times New Roman" panose="02020603050405020304" pitchFamily="18" charset="0"/>
              </a:rPr>
              <a:t>providing increased support transparency and reproducibility.</a:t>
            </a:r>
          </a:p>
          <a:p>
            <a:pPr marL="342900" marR="0" lvl="0" indent="-342900">
              <a:spcBef>
                <a:spcPts val="0"/>
              </a:spcBef>
              <a:spcAft>
                <a:spcPts val="0"/>
              </a:spcAft>
              <a:buSzPts val="1100"/>
              <a:buFont typeface="Symbol" pitchFamily="2" charset="2"/>
              <a:buChar cha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0"/>
              </a:spcAft>
              <a:buSzPts val="1100"/>
              <a:buFont typeface="Symbol" pitchFamily="2" charset="2"/>
              <a:buChar char=""/>
            </a:pPr>
            <a:r>
              <a:rPr lang="en-US" sz="1800" kern="100" dirty="0">
                <a:solidFill>
                  <a:srgbClr val="000000"/>
                </a:solidFill>
                <a:effectLst/>
                <a:latin typeface="Libre Franklin" pitchFamily="2" charset="77"/>
                <a:ea typeface="Aptos" panose="020B0004020202020204" pitchFamily="34" charset="0"/>
                <a:cs typeface="Times New Roman" panose="02020603050405020304" pitchFamily="18" charset="0"/>
              </a:rPr>
              <a:t>Partnering with the authors of the </a:t>
            </a:r>
            <a:r>
              <a:rPr lang="en-US" sz="1800" b="1" kern="100" dirty="0">
                <a:solidFill>
                  <a:srgbClr val="000000"/>
                </a:solidFill>
                <a:effectLst/>
                <a:latin typeface="Libre Franklin" pitchFamily="2" charset="77"/>
                <a:ea typeface="Aptos" panose="020B0004020202020204" pitchFamily="34" charset="0"/>
                <a:cs typeface="Times New Roman" panose="02020603050405020304" pitchFamily="18" charset="0"/>
              </a:rPr>
              <a:t>CARE Principles for Indigenous Data Sovereignty to develop Publishing Guidelines.</a:t>
            </a:r>
          </a:p>
          <a:p>
            <a:pPr marL="342900" marR="0" lvl="0" indent="-342900">
              <a:spcBef>
                <a:spcPts val="0"/>
              </a:spcBef>
              <a:spcAft>
                <a:spcPts val="0"/>
              </a:spcAft>
              <a:buSzPts val="1100"/>
              <a:buFont typeface="Symbol" pitchFamily="2" charset="2"/>
              <a:buChar cha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0"/>
              </a:spcAft>
              <a:buSzPts val="1100"/>
              <a:buFont typeface="Symbol" pitchFamily="2" charset="2"/>
              <a:buChar char=""/>
            </a:pPr>
            <a:r>
              <a:rPr lang="en-US" sz="1800" kern="100" dirty="0">
                <a:solidFill>
                  <a:srgbClr val="000000"/>
                </a:solidFill>
                <a:effectLst/>
                <a:latin typeface="Libre Franklin" pitchFamily="2" charset="77"/>
                <a:ea typeface="Aptos" panose="020B0004020202020204" pitchFamily="34" charset="0"/>
                <a:cs typeface="Times New Roman" panose="02020603050405020304" pitchFamily="18" charset="0"/>
              </a:rPr>
              <a:t>Researcher-oriented guidance on developing </a:t>
            </a:r>
            <a:r>
              <a:rPr lang="en-US" sz="1800" b="1" kern="100" dirty="0">
                <a:solidFill>
                  <a:srgbClr val="000000"/>
                </a:solidFill>
                <a:effectLst/>
                <a:latin typeface="Libre Franklin" pitchFamily="2" charset="77"/>
                <a:ea typeface="Aptos" panose="020B0004020202020204" pitchFamily="34" charset="0"/>
                <a:cs typeface="Times New Roman" panose="02020603050405020304" pitchFamily="18" charset="0"/>
              </a:rPr>
              <a:t>Data Management Plans that integrate Open Science techniques</a:t>
            </a:r>
            <a:r>
              <a:rPr lang="en-US" sz="1800" kern="100" dirty="0">
                <a:solidFill>
                  <a:srgbClr val="000000"/>
                </a:solidFill>
                <a:effectLst/>
                <a:latin typeface="Libre Franklin" pitchFamily="2" charset="77"/>
                <a:ea typeface="Aptos" panose="020B0004020202020204" pitchFamily="34" charset="0"/>
                <a:cs typeface="Times New Roman" panose="02020603050405020304" pitchFamily="18" charset="0"/>
              </a:rPr>
              <a:t>.</a:t>
            </a:r>
          </a:p>
          <a:p>
            <a:pPr marL="342900" marR="0" lvl="0" indent="-342900">
              <a:spcBef>
                <a:spcPts val="0"/>
              </a:spcBef>
              <a:spcAft>
                <a:spcPts val="0"/>
              </a:spcAft>
              <a:buSzPts val="1100"/>
              <a:buFont typeface="Symbol" pitchFamily="2" charset="2"/>
              <a:buChar char=""/>
            </a:pPr>
            <a:endParaRPr lang="en-US" sz="1800" kern="100" dirty="0">
              <a:solidFill>
                <a:srgbClr val="000000"/>
              </a:solidFill>
              <a:highlight>
                <a:srgbClr val="FFFFFF"/>
              </a:highlight>
              <a:latin typeface="Libre Franklin" pitchFamily="2" charset="77"/>
              <a:ea typeface="Times New Roman" panose="02020603050405020304" pitchFamily="18" charset="0"/>
              <a:cs typeface="Times New Roman" panose="02020603050405020304" pitchFamily="18" charset="0"/>
            </a:endParaRPr>
          </a:p>
          <a:p>
            <a:pPr marL="342900" marR="0" lvl="0" indent="-342900">
              <a:spcBef>
                <a:spcPts val="0"/>
              </a:spcBef>
              <a:spcAft>
                <a:spcPts val="0"/>
              </a:spcAft>
              <a:buSzPts val="1100"/>
              <a:buFont typeface="Symbol" pitchFamily="2" charset="2"/>
              <a:buChar char=""/>
            </a:pPr>
            <a:r>
              <a:rPr lang="en-US" sz="1800" kern="100" dirty="0">
                <a:solidFill>
                  <a:srgbClr val="000000"/>
                </a:solidFill>
                <a:highlight>
                  <a:srgbClr val="FFFFFF"/>
                </a:highlight>
                <a:latin typeface="Libre Franklin" pitchFamily="2" charset="77"/>
                <a:ea typeface="Times New Roman" panose="02020603050405020304" pitchFamily="18" charset="0"/>
                <a:cs typeface="Times New Roman" panose="02020603050405020304" pitchFamily="18" charset="0"/>
              </a:rPr>
              <a:t>Standing up the </a:t>
            </a:r>
            <a:r>
              <a:rPr lang="en-US" sz="1800" b="1" kern="100" dirty="0">
                <a:solidFill>
                  <a:srgbClr val="000000"/>
                </a:solidFill>
                <a:highlight>
                  <a:srgbClr val="FFFFFF"/>
                </a:highlight>
                <a:latin typeface="Libre Franklin" pitchFamily="2" charset="77"/>
                <a:ea typeface="Times New Roman" panose="02020603050405020304" pitchFamily="18" charset="0"/>
                <a:cs typeface="Times New Roman" panose="02020603050405020304" pitchFamily="18" charset="0"/>
              </a:rPr>
              <a:t>Research Data Alliance Community of Practice </a:t>
            </a:r>
            <a:r>
              <a:rPr lang="en-US" sz="1800" kern="100" dirty="0">
                <a:solidFill>
                  <a:srgbClr val="000000"/>
                </a:solidFill>
                <a:highlight>
                  <a:srgbClr val="FFFFFF"/>
                </a:highlight>
                <a:latin typeface="Libre Franklin" pitchFamily="2" charset="77"/>
                <a:ea typeface="Times New Roman" panose="02020603050405020304" pitchFamily="18" charset="0"/>
                <a:cs typeface="Times New Roman" panose="02020603050405020304" pitchFamily="18" charset="0"/>
              </a:rPr>
              <a:t>as a neutral place for all to advance Open Science and Data Sharing Objectives in the Earth, Space, and Environmental Sciences. </a:t>
            </a:r>
            <a:endParaRPr lang="en-US" sz="1800" dirty="0">
              <a:solidFill>
                <a:srgbClr val="000000"/>
              </a:solidFill>
              <a:highlight>
                <a:srgbClr val="FFFFFF"/>
              </a:highlight>
              <a:latin typeface="Libre Franklin" pitchFamily="2" charset="77"/>
              <a:ea typeface="Times New Roman" panose="02020603050405020304" pitchFamily="18" charset="0"/>
              <a:cs typeface="Calibri" panose="020F0502020204030204" pitchFamily="34" charset="0"/>
            </a:endParaRPr>
          </a:p>
        </p:txBody>
      </p:sp>
      <p:sp>
        <p:nvSpPr>
          <p:cNvPr id="3" name="Text Placeholder 2">
            <a:extLst>
              <a:ext uri="{FF2B5EF4-FFF2-40B4-BE49-F238E27FC236}">
                <a16:creationId xmlns:a16="http://schemas.microsoft.com/office/drawing/2014/main" id="{8677614F-A5A7-8364-CF34-4D23691451BE}"/>
              </a:ext>
            </a:extLst>
          </p:cNvPr>
          <p:cNvSpPr>
            <a:spLocks noGrp="1"/>
          </p:cNvSpPr>
          <p:nvPr>
            <p:ph type="body" sz="quarter" idx="11"/>
          </p:nvPr>
        </p:nvSpPr>
        <p:spPr/>
        <p:txBody>
          <a:bodyPr>
            <a:normAutofit/>
          </a:bodyPr>
          <a:lstStyle/>
          <a:p>
            <a:r>
              <a:rPr lang="en-US" dirty="0"/>
              <a:t>Next Steps in Open Science</a:t>
            </a:r>
          </a:p>
        </p:txBody>
      </p:sp>
    </p:spTree>
    <p:extLst>
      <p:ext uri="{BB962C8B-B14F-4D97-AF65-F5344CB8AC3E}">
        <p14:creationId xmlns:p14="http://schemas.microsoft.com/office/powerpoint/2010/main" val="38745232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F9AA81C-3308-8146-AB49-59B6ED365DCB}"/>
              </a:ext>
            </a:extLst>
          </p:cNvPr>
          <p:cNvSpPr>
            <a:spLocks noGrp="1"/>
          </p:cNvSpPr>
          <p:nvPr>
            <p:ph type="body" sz="quarter" idx="11"/>
          </p:nvPr>
        </p:nvSpPr>
        <p:spPr>
          <a:xfrm>
            <a:off x="506082" y="661178"/>
            <a:ext cx="9680575" cy="1290203"/>
          </a:xfrm>
        </p:spPr>
        <p:txBody>
          <a:bodyPr>
            <a:normAutofit/>
          </a:bodyPr>
          <a:lstStyle/>
          <a:p>
            <a:r>
              <a:rPr lang="en-US" sz="4800" dirty="0"/>
              <a:t>Thank you</a:t>
            </a:r>
          </a:p>
        </p:txBody>
      </p:sp>
      <p:pic>
        <p:nvPicPr>
          <p:cNvPr id="7" name="Picture 6" descr="A picture containing drawing&#10;&#10;Description automatically generated">
            <a:extLst>
              <a:ext uri="{FF2B5EF4-FFF2-40B4-BE49-F238E27FC236}">
                <a16:creationId xmlns:a16="http://schemas.microsoft.com/office/drawing/2014/main" id="{759FD08F-DC70-6641-9F3D-CF2B829AD3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91" y="5024442"/>
            <a:ext cx="1826863" cy="1405279"/>
          </a:xfrm>
          <a:prstGeom prst="rect">
            <a:avLst/>
          </a:prstGeom>
        </p:spPr>
      </p:pic>
      <p:pic>
        <p:nvPicPr>
          <p:cNvPr id="8" name="Picture 7" descr="A close up of a sign&#10;&#10;Description automatically generated">
            <a:extLst>
              <a:ext uri="{FF2B5EF4-FFF2-40B4-BE49-F238E27FC236}">
                <a16:creationId xmlns:a16="http://schemas.microsoft.com/office/drawing/2014/main" id="{326FFE3D-08CC-A64E-9C2C-A74AA25EA2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94159" y="5168832"/>
            <a:ext cx="3891979" cy="1116499"/>
          </a:xfrm>
          <a:prstGeom prst="rect">
            <a:avLst/>
          </a:prstGeom>
        </p:spPr>
      </p:pic>
      <p:pic>
        <p:nvPicPr>
          <p:cNvPr id="9" name="Google Shape;57;p13">
            <a:extLst>
              <a:ext uri="{FF2B5EF4-FFF2-40B4-BE49-F238E27FC236}">
                <a16:creationId xmlns:a16="http://schemas.microsoft.com/office/drawing/2014/main" id="{9BF4A99B-CABA-394A-8B0B-7A3759991CF6}"/>
              </a:ext>
            </a:extLst>
          </p:cNvPr>
          <p:cNvPicPr preferRelativeResize="0"/>
          <p:nvPr/>
        </p:nvPicPr>
        <p:blipFill>
          <a:blip r:embed="rId5">
            <a:alphaModFix/>
          </a:blip>
          <a:stretch>
            <a:fillRect/>
          </a:stretch>
        </p:blipFill>
        <p:spPr>
          <a:xfrm>
            <a:off x="6809355" y="5054201"/>
            <a:ext cx="1298987" cy="1366619"/>
          </a:xfrm>
          <a:prstGeom prst="rect">
            <a:avLst/>
          </a:prstGeom>
          <a:noFill/>
          <a:ln>
            <a:noFill/>
          </a:ln>
        </p:spPr>
      </p:pic>
      <p:pic>
        <p:nvPicPr>
          <p:cNvPr id="13" name="Google Shape;58;p13">
            <a:extLst>
              <a:ext uri="{FF2B5EF4-FFF2-40B4-BE49-F238E27FC236}">
                <a16:creationId xmlns:a16="http://schemas.microsoft.com/office/drawing/2014/main" id="{FDD5B80F-A035-CB4B-B3AE-AF6800CE0EDF}"/>
              </a:ext>
            </a:extLst>
          </p:cNvPr>
          <p:cNvPicPr preferRelativeResize="0"/>
          <p:nvPr/>
        </p:nvPicPr>
        <p:blipFill>
          <a:blip r:embed="rId6">
            <a:alphaModFix/>
          </a:blip>
          <a:stretch>
            <a:fillRect/>
          </a:stretch>
        </p:blipFill>
        <p:spPr>
          <a:xfrm>
            <a:off x="8784130" y="5884960"/>
            <a:ext cx="1277791" cy="544761"/>
          </a:xfrm>
          <a:prstGeom prst="rect">
            <a:avLst/>
          </a:prstGeom>
          <a:noFill/>
          <a:ln>
            <a:noFill/>
          </a:ln>
        </p:spPr>
      </p:pic>
      <p:pic>
        <p:nvPicPr>
          <p:cNvPr id="14" name="Google Shape;59;p13">
            <a:extLst>
              <a:ext uri="{FF2B5EF4-FFF2-40B4-BE49-F238E27FC236}">
                <a16:creationId xmlns:a16="http://schemas.microsoft.com/office/drawing/2014/main" id="{88F990B5-57FE-524F-AAFE-C2EC7D56257B}"/>
              </a:ext>
            </a:extLst>
          </p:cNvPr>
          <p:cNvPicPr preferRelativeResize="0"/>
          <p:nvPr/>
        </p:nvPicPr>
        <p:blipFill rotWithShape="1">
          <a:blip r:embed="rId7">
            <a:alphaModFix/>
          </a:blip>
          <a:srcRect t="15950" b="22209"/>
          <a:stretch/>
        </p:blipFill>
        <p:spPr>
          <a:xfrm>
            <a:off x="8331559" y="4639973"/>
            <a:ext cx="3136924" cy="1097539"/>
          </a:xfrm>
          <a:prstGeom prst="rect">
            <a:avLst/>
          </a:prstGeom>
          <a:noFill/>
          <a:ln>
            <a:noFill/>
          </a:ln>
        </p:spPr>
      </p:pic>
      <p:pic>
        <p:nvPicPr>
          <p:cNvPr id="15" name="Google Shape;60;p13">
            <a:extLst>
              <a:ext uri="{FF2B5EF4-FFF2-40B4-BE49-F238E27FC236}">
                <a16:creationId xmlns:a16="http://schemas.microsoft.com/office/drawing/2014/main" id="{18B5943C-7B9F-DA4E-8F18-DD96BEBCC43B}"/>
              </a:ext>
            </a:extLst>
          </p:cNvPr>
          <p:cNvPicPr preferRelativeResize="0"/>
          <p:nvPr/>
        </p:nvPicPr>
        <p:blipFill>
          <a:blip r:embed="rId8">
            <a:alphaModFix/>
          </a:blip>
          <a:stretch>
            <a:fillRect/>
          </a:stretch>
        </p:blipFill>
        <p:spPr>
          <a:xfrm>
            <a:off x="10571009" y="5685885"/>
            <a:ext cx="1298987" cy="881743"/>
          </a:xfrm>
          <a:prstGeom prst="rect">
            <a:avLst/>
          </a:prstGeom>
          <a:noFill/>
          <a:ln>
            <a:noFill/>
          </a:ln>
        </p:spPr>
      </p:pic>
      <p:sp>
        <p:nvSpPr>
          <p:cNvPr id="2" name="TextBox 1">
            <a:extLst>
              <a:ext uri="{FF2B5EF4-FFF2-40B4-BE49-F238E27FC236}">
                <a16:creationId xmlns:a16="http://schemas.microsoft.com/office/drawing/2014/main" id="{F307E0E6-5C47-B24E-B15D-BC68FF94B092}"/>
              </a:ext>
            </a:extLst>
          </p:cNvPr>
          <p:cNvSpPr txBox="1"/>
          <p:nvPr/>
        </p:nvSpPr>
        <p:spPr>
          <a:xfrm>
            <a:off x="2976500" y="4639973"/>
            <a:ext cx="554185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744"/>
                </a:solidFill>
                <a:effectLst/>
                <a:uLnTx/>
                <a:uFillTx/>
                <a:latin typeface="Calibri"/>
                <a:ea typeface="+mn-ea"/>
                <a:cs typeface="+mn-cs"/>
              </a:rPr>
              <a:t>This work is generously funded through grants from:</a:t>
            </a:r>
          </a:p>
        </p:txBody>
      </p:sp>
      <p:pic>
        <p:nvPicPr>
          <p:cNvPr id="6" name="Picture 5" descr="Chart, sunburst chart&#10;&#10;Description automatically generated">
            <a:extLst>
              <a:ext uri="{FF2B5EF4-FFF2-40B4-BE49-F238E27FC236}">
                <a16:creationId xmlns:a16="http://schemas.microsoft.com/office/drawing/2014/main" id="{F83DEC9A-FDEE-0E40-84FF-113048B7209A}"/>
              </a:ext>
            </a:extLst>
          </p:cNvPr>
          <p:cNvPicPr>
            <a:picLocks noChangeAspect="1"/>
          </p:cNvPicPr>
          <p:nvPr/>
        </p:nvPicPr>
        <p:blipFill>
          <a:blip r:embed="rId9"/>
          <a:stretch>
            <a:fillRect/>
          </a:stretch>
        </p:blipFill>
        <p:spPr>
          <a:xfrm>
            <a:off x="7269968" y="239041"/>
            <a:ext cx="4118736" cy="4265596"/>
          </a:xfrm>
          <a:prstGeom prst="rect">
            <a:avLst/>
          </a:prstGeom>
        </p:spPr>
      </p:pic>
      <p:sp>
        <p:nvSpPr>
          <p:cNvPr id="3" name="Text Placeholder 2">
            <a:extLst>
              <a:ext uri="{FF2B5EF4-FFF2-40B4-BE49-F238E27FC236}">
                <a16:creationId xmlns:a16="http://schemas.microsoft.com/office/drawing/2014/main" id="{FE37A186-FA7E-B6D6-43C8-3ED775DDB0EE}"/>
              </a:ext>
            </a:extLst>
          </p:cNvPr>
          <p:cNvSpPr>
            <a:spLocks noGrp="1"/>
          </p:cNvSpPr>
          <p:nvPr>
            <p:ph type="body" sz="quarter" idx="10"/>
          </p:nvPr>
        </p:nvSpPr>
        <p:spPr>
          <a:xfrm>
            <a:off x="645235" y="2167598"/>
            <a:ext cx="5589918" cy="1727300"/>
          </a:xfrm>
        </p:spPr>
        <p:txBody>
          <a:bodyPr vert="horz" lIns="91440" tIns="45720" rIns="91440" bIns="45720" rtlCol="0" anchor="t">
            <a:normAutofit/>
          </a:bodyPr>
          <a:lstStyle/>
          <a:p>
            <a:r>
              <a:rPr lang="en-US" sz="2000" b="1" dirty="0">
                <a:solidFill>
                  <a:srgbClr val="002060"/>
                </a:solidFill>
                <a:latin typeface="Libre Franklin"/>
                <a:cs typeface="Arial"/>
              </a:rPr>
              <a:t>Shelley Stall</a:t>
            </a:r>
          </a:p>
          <a:p>
            <a:r>
              <a:rPr lang="en-US" sz="2000" dirty="0">
                <a:solidFill>
                  <a:srgbClr val="002060"/>
                </a:solidFill>
                <a:latin typeface="Libre Franklin"/>
                <a:cs typeface="Arial"/>
              </a:rPr>
              <a:t>Vice President, Open Science Leadership</a:t>
            </a:r>
          </a:p>
          <a:p>
            <a:r>
              <a:rPr lang="en-US" sz="2000" dirty="0">
                <a:solidFill>
                  <a:srgbClr val="002060"/>
                </a:solidFill>
                <a:latin typeface="Libre Franklin"/>
                <a:cs typeface="Arial"/>
              </a:rPr>
              <a:t>sstall@agu.org </a:t>
            </a:r>
          </a:p>
          <a:p>
            <a:r>
              <a:rPr lang="en-US" sz="2000" dirty="0">
                <a:solidFill>
                  <a:srgbClr val="002060"/>
                </a:solidFill>
                <a:latin typeface="Libre Franklin"/>
                <a:cs typeface="Arial"/>
              </a:rPr>
              <a:t>ORCID: 0000-0003-2926-8353</a:t>
            </a:r>
          </a:p>
        </p:txBody>
      </p:sp>
    </p:spTree>
    <p:extLst>
      <p:ext uri="{BB962C8B-B14F-4D97-AF65-F5344CB8AC3E}">
        <p14:creationId xmlns:p14="http://schemas.microsoft.com/office/powerpoint/2010/main" val="4606167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87089A-4FD1-822C-1DEE-316CBF14442E}"/>
              </a:ext>
            </a:extLst>
          </p:cNvPr>
          <p:cNvSpPr>
            <a:spLocks noGrp="1"/>
          </p:cNvSpPr>
          <p:nvPr>
            <p:ph type="body" sz="quarter" idx="10"/>
          </p:nvPr>
        </p:nvSpPr>
        <p:spPr/>
        <p:txBody>
          <a:bodyPr>
            <a:normAutofit/>
          </a:bodyPr>
          <a:lstStyle/>
          <a:p>
            <a:pPr marL="0" marR="0">
              <a:spcBef>
                <a:spcPts val="0"/>
              </a:spcBef>
              <a:spcAft>
                <a:spcPts val="0"/>
              </a:spcAft>
            </a:pPr>
            <a:r>
              <a:rPr lang="en-US" sz="2400" dirty="0">
                <a:solidFill>
                  <a:srgbClr val="000000"/>
                </a:solidFill>
                <a:effectLst/>
                <a:latin typeface="Libre Franklin" pitchFamily="2" charset="77"/>
                <a:ea typeface="Aptos" panose="020B0004020202020204" pitchFamily="34" charset="0"/>
                <a:cs typeface="Times New Roman" panose="02020603050405020304" pitchFamily="18" charset="0"/>
              </a:rPr>
              <a:t>Open Science is a major advance and force to ensure full and equitable participation in the creation of knowledge, through approaches that are transparent, subject to scrutiny and critique, and verifiable.  </a:t>
            </a:r>
          </a:p>
          <a:p>
            <a:pPr marL="0" marR="0">
              <a:spcBef>
                <a:spcPts val="0"/>
              </a:spcBef>
              <a:spcAft>
                <a:spcPts val="0"/>
              </a:spcAft>
            </a:pPr>
            <a:endParaRPr lang="en-US" sz="2400" dirty="0">
              <a:solidFill>
                <a:srgbClr val="000000"/>
              </a:solidFill>
              <a:latin typeface="Libre Franklin" pitchFamily="2" charset="77"/>
              <a:ea typeface="Aptos" panose="020B0004020202020204" pitchFamily="34" charset="0"/>
              <a:cs typeface="Times New Roman" panose="02020603050405020304" pitchFamily="18" charset="0"/>
            </a:endParaRPr>
          </a:p>
          <a:p>
            <a:pPr marL="0" marR="0">
              <a:spcBef>
                <a:spcPts val="0"/>
              </a:spcBef>
              <a:spcAft>
                <a:spcPts val="0"/>
              </a:spcAft>
            </a:pPr>
            <a:r>
              <a:rPr lang="en-US" sz="2400" dirty="0">
                <a:solidFill>
                  <a:srgbClr val="000000"/>
                </a:solidFill>
                <a:effectLst/>
                <a:latin typeface="Libre Franklin" pitchFamily="2" charset="77"/>
                <a:ea typeface="Aptos" panose="020B0004020202020204" pitchFamily="34" charset="0"/>
                <a:cs typeface="Times New Roman" panose="02020603050405020304" pitchFamily="18" charset="0"/>
              </a:rPr>
              <a:t>						- </a:t>
            </a:r>
            <a:r>
              <a:rPr lang="en-US" sz="2400" kern="100" dirty="0">
                <a:effectLst/>
                <a:latin typeface="Libre Franklin" pitchFamily="2" charset="77"/>
                <a:ea typeface="Aptos" panose="020B0004020202020204" pitchFamily="34" charset="0"/>
                <a:cs typeface="Times New Roman" panose="02020603050405020304" pitchFamily="18" charset="0"/>
              </a:rPr>
              <a:t>UNESCO Recommendation on Open Science.</a:t>
            </a:r>
            <a:endParaRPr lang="en-US" sz="2400" dirty="0">
              <a:solidFill>
                <a:srgbClr val="000000"/>
              </a:solidFill>
              <a:effectLst/>
              <a:latin typeface="Libre Franklin" pitchFamily="2" charset="77"/>
              <a:ea typeface="Aptos" panose="020B0004020202020204" pitchFamily="34" charset="0"/>
              <a:cs typeface="Times New Roman" panose="02020603050405020304" pitchFamily="18" charset="0"/>
            </a:endParaRPr>
          </a:p>
          <a:p>
            <a:pPr marL="0" marR="0">
              <a:spcBef>
                <a:spcPts val="0"/>
              </a:spcBef>
              <a:spcAft>
                <a:spcPts val="0"/>
              </a:spcAft>
            </a:pPr>
            <a:endParaRPr lang="en-US" sz="2400" dirty="0">
              <a:solidFill>
                <a:srgbClr val="000000"/>
              </a:solidFill>
              <a:latin typeface="Libre Franklin" pitchFamily="2" charset="77"/>
              <a:ea typeface="Aptos" panose="020B0004020202020204" pitchFamily="34" charset="0"/>
              <a:cs typeface="Times New Roman" panose="02020603050405020304" pitchFamily="18" charset="0"/>
            </a:endParaRPr>
          </a:p>
          <a:p>
            <a:pPr marL="0" marR="0">
              <a:spcBef>
                <a:spcPts val="0"/>
              </a:spcBef>
              <a:spcAft>
                <a:spcPts val="0"/>
              </a:spcAft>
            </a:pPr>
            <a:r>
              <a:rPr lang="en-US" sz="2400" dirty="0">
                <a:solidFill>
                  <a:srgbClr val="000000"/>
                </a:solidFill>
                <a:effectLst/>
                <a:latin typeface="Libre Franklin" pitchFamily="2" charset="77"/>
                <a:ea typeface="Aptos" panose="020B0004020202020204" pitchFamily="34" charset="0"/>
                <a:cs typeface="Times New Roman" panose="02020603050405020304" pitchFamily="18" charset="0"/>
              </a:rPr>
              <a:t>It is best characterized as the </a:t>
            </a:r>
            <a:r>
              <a:rPr lang="en-US" sz="2400" b="1" dirty="0">
                <a:solidFill>
                  <a:srgbClr val="000000"/>
                </a:solidFill>
                <a:effectLst/>
                <a:latin typeface="Libre Franklin" pitchFamily="2" charset="77"/>
                <a:ea typeface="Aptos" panose="020B0004020202020204" pitchFamily="34" charset="0"/>
                <a:cs typeface="Times New Roman" panose="02020603050405020304" pitchFamily="18" charset="0"/>
              </a:rPr>
              <a:t>necessary transformation </a:t>
            </a:r>
            <a:r>
              <a:rPr lang="en-US" sz="2400" dirty="0">
                <a:solidFill>
                  <a:srgbClr val="000000"/>
                </a:solidFill>
                <a:effectLst/>
                <a:latin typeface="Libre Franklin" pitchFamily="2" charset="77"/>
                <a:ea typeface="Aptos" panose="020B0004020202020204" pitchFamily="34" charset="0"/>
                <a:cs typeface="Times New Roman" panose="02020603050405020304" pitchFamily="18" charset="0"/>
              </a:rPr>
              <a:t>of scientific practice to adapt to the changes, challenges, and opportunities of the 21st century digital era </a:t>
            </a:r>
            <a:r>
              <a:rPr lang="en-US" sz="2400" b="1" dirty="0">
                <a:solidFill>
                  <a:srgbClr val="000000"/>
                </a:solidFill>
                <a:effectLst/>
                <a:latin typeface="Libre Franklin" pitchFamily="2" charset="77"/>
                <a:ea typeface="Aptos" panose="020B0004020202020204" pitchFamily="34" charset="0"/>
                <a:cs typeface="Times New Roman" panose="02020603050405020304" pitchFamily="18" charset="0"/>
              </a:rPr>
              <a:t>to advance knowledge and to improve our world. </a:t>
            </a:r>
            <a:endParaRPr lang="en-US" sz="2400" b="1"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sz="2800" dirty="0"/>
          </a:p>
        </p:txBody>
      </p:sp>
      <p:sp>
        <p:nvSpPr>
          <p:cNvPr id="3" name="Text Placeholder 2">
            <a:extLst>
              <a:ext uri="{FF2B5EF4-FFF2-40B4-BE49-F238E27FC236}">
                <a16:creationId xmlns:a16="http://schemas.microsoft.com/office/drawing/2014/main" id="{D6D18080-F2DB-9C1A-5E6C-B901BD978E37}"/>
              </a:ext>
            </a:extLst>
          </p:cNvPr>
          <p:cNvSpPr>
            <a:spLocks noGrp="1"/>
          </p:cNvSpPr>
          <p:nvPr>
            <p:ph type="body" sz="quarter" idx="11"/>
          </p:nvPr>
        </p:nvSpPr>
        <p:spPr/>
        <p:txBody>
          <a:bodyPr/>
          <a:lstStyle/>
          <a:p>
            <a:r>
              <a:rPr lang="en-US" dirty="0"/>
              <a:t>Open Science</a:t>
            </a:r>
          </a:p>
        </p:txBody>
      </p:sp>
    </p:spTree>
    <p:extLst>
      <p:ext uri="{BB962C8B-B14F-4D97-AF65-F5344CB8AC3E}">
        <p14:creationId xmlns:p14="http://schemas.microsoft.com/office/powerpoint/2010/main" val="13178414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F80C9939-6A81-A9C9-5F25-CAB1ED5F69F4}"/>
              </a:ext>
            </a:extLst>
          </p:cNvPr>
          <p:cNvSpPr>
            <a:spLocks noGrp="1"/>
          </p:cNvSpPr>
          <p:nvPr>
            <p:ph type="body" sz="quarter" idx="10"/>
          </p:nvPr>
        </p:nvSpPr>
        <p:spPr/>
        <p:txBody>
          <a:bodyPr/>
          <a:lstStyle/>
          <a:p>
            <a:r>
              <a:rPr lang="en-US" sz="1800" b="1" dirty="0">
                <a:effectLst/>
                <a:latin typeface="Libre Franklin" pitchFamily="2" charset="77"/>
                <a:ea typeface="Aptos" panose="020B0004020202020204" pitchFamily="34" charset="0"/>
                <a:cs typeface="Calibri" panose="020F0502020204030204" pitchFamily="34" charset="0"/>
              </a:rPr>
              <a:t>Open Science is a key enabler for </a:t>
            </a:r>
            <a:r>
              <a:rPr lang="en-US" sz="1800" b="1" u="sng" dirty="0">
                <a:effectLst/>
                <a:latin typeface="Libre Franklin" pitchFamily="2" charset="77"/>
                <a:ea typeface="Aptos" panose="020B0004020202020204" pitchFamily="34" charset="0"/>
                <a:cs typeface="Calibri" panose="020F0502020204030204" pitchFamily="34" charset="0"/>
              </a:rPr>
              <a:t>global transformation </a:t>
            </a:r>
            <a:r>
              <a:rPr lang="en-US" sz="1800" b="1" dirty="0">
                <a:effectLst/>
                <a:latin typeface="Libre Franklin" pitchFamily="2" charset="77"/>
                <a:ea typeface="Aptos" panose="020B0004020202020204" pitchFamily="34" charset="0"/>
                <a:cs typeface="Calibri" panose="020F0502020204030204" pitchFamily="34" charset="0"/>
              </a:rPr>
              <a:t>of reasoned discourse and informed decision-making.</a:t>
            </a:r>
            <a:r>
              <a:rPr lang="en-US" dirty="0">
                <a:effectLst/>
              </a:rPr>
              <a:t> </a:t>
            </a:r>
          </a:p>
          <a:p>
            <a:endParaRPr lang="en-US" dirty="0"/>
          </a:p>
          <a:p>
            <a:pPr marL="0" marR="0"/>
            <a:r>
              <a:rPr lang="en-US" sz="1800" dirty="0">
                <a:solidFill>
                  <a:srgbClr val="000000"/>
                </a:solidFill>
                <a:effectLst/>
                <a:highlight>
                  <a:srgbClr val="FFFFFF"/>
                </a:highlight>
                <a:latin typeface="Libre Franklin" pitchFamily="2" charset="77"/>
                <a:ea typeface="Times New Roman" panose="02020603050405020304" pitchFamily="18" charset="0"/>
                <a:cs typeface="Calibri" panose="020F0502020204030204" pitchFamily="34" charset="0"/>
              </a:rPr>
              <a:t>As expressed in the vision of the International Science Council, </a:t>
            </a:r>
            <a:r>
              <a:rPr lang="en-US" sz="1800" dirty="0">
                <a:solidFill>
                  <a:srgbClr val="000000"/>
                </a:solidFill>
                <a:effectLst/>
                <a:highlight>
                  <a:srgbClr val="FFFFFF"/>
                </a:highlight>
                <a:latin typeface="Times New Roman" panose="02020603050405020304" pitchFamily="18" charset="0"/>
                <a:ea typeface="Times New Roman" panose="02020603050405020304" pitchFamily="18" charset="0"/>
              </a:rPr>
              <a:t>​</a:t>
            </a:r>
            <a:r>
              <a:rPr lang="en-US" sz="1800" b="1" u="sng" dirty="0">
                <a:solidFill>
                  <a:srgbClr val="000000"/>
                </a:solidFill>
                <a:effectLst/>
                <a:highlight>
                  <a:srgbClr val="FFFFFF"/>
                </a:highlight>
                <a:latin typeface="Libre Franklin" pitchFamily="2" charset="77"/>
                <a:ea typeface="Times New Roman" panose="02020603050405020304" pitchFamily="18" charset="0"/>
                <a:cs typeface="Calibri" panose="020F0502020204030204" pitchFamily="34" charset="0"/>
              </a:rPr>
              <a:t>science is a global public good</a:t>
            </a:r>
            <a:r>
              <a:rPr lang="en-US" sz="1800" u="sng" dirty="0">
                <a:solidFill>
                  <a:srgbClr val="000000"/>
                </a:solidFill>
                <a:effectLst/>
                <a:highlight>
                  <a:srgbClr val="FFFFFF"/>
                </a:highlight>
                <a:latin typeface="Times New Roman" panose="02020603050405020304" pitchFamily="18" charset="0"/>
                <a:ea typeface="Times New Roman" panose="02020603050405020304" pitchFamily="18" charset="0"/>
              </a:rPr>
              <a:t>​</a:t>
            </a:r>
            <a:r>
              <a:rPr lang="en-US" sz="1800" dirty="0">
                <a:solidFill>
                  <a:srgbClr val="000000"/>
                </a:solidFill>
                <a:effectLst/>
                <a:highlight>
                  <a:srgbClr val="FFFFFF"/>
                </a:highlight>
                <a:latin typeface="Libre Franklin" pitchFamily="2" charset="77"/>
                <a:ea typeface="Times New Roman" panose="02020603050405020304" pitchFamily="18" charset="0"/>
                <a:cs typeface="Calibri" panose="020F0502020204030204" pitchFamily="34" charset="0"/>
              </a:rPr>
              <a:t>. This means both that science must serve the global public good, and that it is a good to which all humanity must have access, regardless of geography, gender, ethnicity or socio-economic circumstances. </a:t>
            </a:r>
          </a:p>
          <a:p>
            <a:pPr marL="0" marR="0"/>
            <a:endParaRPr lang="en-US" sz="1800" dirty="0">
              <a:effectLst/>
              <a:highlight>
                <a:srgbClr val="FFFFFF"/>
              </a:highlight>
              <a:latin typeface="Times New Roman" panose="02020603050405020304" pitchFamily="18" charset="0"/>
              <a:ea typeface="Times New Roman" panose="02020603050405020304" pitchFamily="18" charset="0"/>
            </a:endParaRPr>
          </a:p>
          <a:p>
            <a:pPr marL="0" marR="0"/>
            <a:r>
              <a:rPr lang="en-US" sz="1800" b="1" dirty="0">
                <a:effectLst/>
                <a:latin typeface="Libre Franklin" pitchFamily="2" charset="77"/>
                <a:ea typeface="Aptos" panose="020B0004020202020204" pitchFamily="34" charset="0"/>
                <a:cs typeface="Calibri" panose="020F0502020204030204" pitchFamily="34" charset="0"/>
              </a:rPr>
              <a:t>Open Science is a mode of doing science that </a:t>
            </a:r>
            <a:r>
              <a:rPr lang="en-US" sz="1800" b="1" u="sng" dirty="0">
                <a:effectLst/>
                <a:latin typeface="Libre Franklin" pitchFamily="2" charset="77"/>
                <a:ea typeface="Aptos" panose="020B0004020202020204" pitchFamily="34" charset="0"/>
                <a:cs typeface="Calibri" panose="020F0502020204030204" pitchFamily="34" charset="0"/>
              </a:rPr>
              <a:t>maximizes the participation </a:t>
            </a:r>
            <a:r>
              <a:rPr lang="en-US" sz="1800" b="1" dirty="0">
                <a:effectLst/>
                <a:latin typeface="Libre Franklin" pitchFamily="2" charset="77"/>
                <a:ea typeface="Aptos" panose="020B0004020202020204" pitchFamily="34" charset="0"/>
                <a:cs typeface="Calibri" panose="020F0502020204030204" pitchFamily="34" charset="0"/>
              </a:rPr>
              <a:t>of all members of society in the creation of knowledge.</a:t>
            </a:r>
            <a:r>
              <a:rPr lang="en-US" b="1" dirty="0">
                <a:effectLst/>
              </a:rPr>
              <a:t> </a:t>
            </a:r>
            <a:endParaRPr lang="en-US" b="1" dirty="0"/>
          </a:p>
        </p:txBody>
      </p:sp>
      <p:sp>
        <p:nvSpPr>
          <p:cNvPr id="10" name="Text Placeholder 9">
            <a:extLst>
              <a:ext uri="{FF2B5EF4-FFF2-40B4-BE49-F238E27FC236}">
                <a16:creationId xmlns:a16="http://schemas.microsoft.com/office/drawing/2014/main" id="{665636B0-D27A-1140-BF6F-5BF6BCB99BA1}"/>
              </a:ext>
            </a:extLst>
          </p:cNvPr>
          <p:cNvSpPr>
            <a:spLocks noGrp="1"/>
          </p:cNvSpPr>
          <p:nvPr>
            <p:ph type="body" sz="quarter" idx="11"/>
          </p:nvPr>
        </p:nvSpPr>
        <p:spPr>
          <a:xfrm>
            <a:off x="858839" y="931989"/>
            <a:ext cx="8776228" cy="913744"/>
          </a:xfrm>
        </p:spPr>
        <p:txBody>
          <a:bodyPr>
            <a:normAutofit/>
          </a:bodyPr>
          <a:lstStyle/>
          <a:p>
            <a:r>
              <a:rPr lang="en-US" sz="4000" dirty="0">
                <a:effectLst/>
              </a:rPr>
              <a:t>Why do we need Open Science? </a:t>
            </a:r>
            <a:endParaRPr lang="en-US" sz="4000" dirty="0"/>
          </a:p>
        </p:txBody>
      </p:sp>
    </p:spTree>
    <p:extLst>
      <p:ext uri="{BB962C8B-B14F-4D97-AF65-F5344CB8AC3E}">
        <p14:creationId xmlns:p14="http://schemas.microsoft.com/office/powerpoint/2010/main" val="19056308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0CAD85A-3FEA-6CF5-2830-81335C6B05E0}"/>
              </a:ext>
            </a:extLst>
          </p:cNvPr>
          <p:cNvSpPr>
            <a:spLocks noGrp="1"/>
          </p:cNvSpPr>
          <p:nvPr>
            <p:ph type="body" sz="quarter" idx="10"/>
          </p:nvPr>
        </p:nvSpPr>
        <p:spPr/>
        <p:txBody>
          <a:bodyPr>
            <a:normAutofit/>
          </a:bodyPr>
          <a:lstStyle/>
          <a:p>
            <a:pPr marL="342900" marR="0" lvl="0" indent="-342900">
              <a:buSzPts val="1100"/>
              <a:buFont typeface="ArialMT"/>
              <a:buAutoNum type="arabicPeriod"/>
            </a:pPr>
            <a:r>
              <a:rPr lang="en-US" sz="1800" dirty="0">
                <a:solidFill>
                  <a:srgbClr val="000000"/>
                </a:solidFill>
                <a:effectLst/>
                <a:highlight>
                  <a:srgbClr val="FFFFFF"/>
                </a:highlight>
                <a:latin typeface="Libre Franklin" pitchFamily="2" charset="77"/>
                <a:ea typeface="Times New Roman" panose="02020603050405020304" pitchFamily="18" charset="0"/>
                <a:cs typeface="Calibri" panose="020F0502020204030204" pitchFamily="34" charset="0"/>
              </a:rPr>
              <a:t>Open Science aims to maintain and promote leading practice and scientific reproducibility by </a:t>
            </a:r>
            <a:r>
              <a:rPr lang="en-US" sz="1800" b="1" dirty="0">
                <a:solidFill>
                  <a:srgbClr val="000000"/>
                </a:solidFill>
                <a:effectLst/>
                <a:highlight>
                  <a:srgbClr val="FFFFFF"/>
                </a:highlight>
                <a:latin typeface="Libre Franklin" pitchFamily="2" charset="77"/>
                <a:ea typeface="Times New Roman" panose="02020603050405020304" pitchFamily="18" charset="0"/>
                <a:cs typeface="Calibri" panose="020F0502020204030204" pitchFamily="34" charset="0"/>
              </a:rPr>
              <a:t>maximizing </a:t>
            </a:r>
            <a:r>
              <a:rPr lang="en-US" sz="1800" b="1" u="sng" dirty="0">
                <a:solidFill>
                  <a:srgbClr val="000000"/>
                </a:solidFill>
                <a:effectLst/>
                <a:highlight>
                  <a:srgbClr val="FFFFFF"/>
                </a:highlight>
                <a:latin typeface="Libre Franklin" pitchFamily="2" charset="77"/>
                <a:ea typeface="Times New Roman" panose="02020603050405020304" pitchFamily="18" charset="0"/>
                <a:cs typeface="Calibri" panose="020F0502020204030204" pitchFamily="34" charset="0"/>
              </a:rPr>
              <a:t>access</a:t>
            </a:r>
            <a:r>
              <a:rPr lang="en-US" sz="1800" b="1" dirty="0">
                <a:solidFill>
                  <a:srgbClr val="000000"/>
                </a:solidFill>
                <a:effectLst/>
                <a:highlight>
                  <a:srgbClr val="FFFFFF"/>
                </a:highlight>
                <a:latin typeface="Libre Franklin" pitchFamily="2" charset="77"/>
                <a:ea typeface="Times New Roman" panose="02020603050405020304" pitchFamily="18" charset="0"/>
                <a:cs typeface="Calibri" panose="020F0502020204030204" pitchFamily="34" charset="0"/>
              </a:rPr>
              <a:t> to robustly described data, code and methods underpinning scientific conclusions</a:t>
            </a:r>
            <a:r>
              <a:rPr lang="en-US" sz="1800" dirty="0">
                <a:solidFill>
                  <a:srgbClr val="000000"/>
                </a:solidFill>
                <a:effectLst/>
                <a:highlight>
                  <a:srgbClr val="FFFFFF"/>
                </a:highlight>
                <a:latin typeface="Libre Franklin" pitchFamily="2" charset="77"/>
                <a:ea typeface="Times New Roman" panose="02020603050405020304" pitchFamily="18" charset="0"/>
                <a:cs typeface="Calibri" panose="020F0502020204030204" pitchFamily="34" charset="0"/>
              </a:rPr>
              <a:t>. </a:t>
            </a:r>
            <a:endParaRPr lang="en-US" sz="1800" dirty="0">
              <a:effectLst/>
              <a:highlight>
                <a:srgbClr val="FFFFFF"/>
              </a:highlight>
              <a:latin typeface="Times New Roman" panose="02020603050405020304" pitchFamily="18" charset="0"/>
              <a:ea typeface="Times New Roman" panose="02020603050405020304" pitchFamily="18" charset="0"/>
            </a:endParaRPr>
          </a:p>
          <a:p>
            <a:pPr marL="342900" marR="0" lvl="0" indent="-342900">
              <a:buSzPts val="1100"/>
              <a:buFont typeface="ArialMT"/>
              <a:buAutoNum type="arabicPeriod"/>
            </a:pPr>
            <a:r>
              <a:rPr lang="en-US" sz="1800" dirty="0">
                <a:solidFill>
                  <a:srgbClr val="000000"/>
                </a:solidFill>
                <a:effectLst/>
                <a:highlight>
                  <a:srgbClr val="FFFFFF"/>
                </a:highlight>
                <a:latin typeface="Libre Franklin" pitchFamily="2" charset="77"/>
                <a:ea typeface="Times New Roman" panose="02020603050405020304" pitchFamily="18" charset="0"/>
                <a:cs typeface="Calibri" panose="020F0502020204030204" pitchFamily="34" charset="0"/>
              </a:rPr>
              <a:t>Open Science aims to </a:t>
            </a:r>
            <a:r>
              <a:rPr lang="en-US" sz="1800" b="1" dirty="0">
                <a:solidFill>
                  <a:srgbClr val="000000"/>
                </a:solidFill>
                <a:effectLst/>
                <a:highlight>
                  <a:srgbClr val="FFFFFF"/>
                </a:highlight>
                <a:latin typeface="Libre Franklin" pitchFamily="2" charset="77"/>
                <a:ea typeface="Times New Roman" panose="02020603050405020304" pitchFamily="18" charset="0"/>
                <a:cs typeface="Calibri" panose="020F0502020204030204" pitchFamily="34" charset="0"/>
              </a:rPr>
              <a:t>maximize the </a:t>
            </a:r>
            <a:r>
              <a:rPr lang="en-US" sz="1800" b="1" u="sng" dirty="0">
                <a:solidFill>
                  <a:srgbClr val="000000"/>
                </a:solidFill>
                <a:effectLst/>
                <a:highlight>
                  <a:srgbClr val="FFFFFF"/>
                </a:highlight>
                <a:latin typeface="Libre Franklin" pitchFamily="2" charset="77"/>
                <a:ea typeface="Times New Roman" panose="02020603050405020304" pitchFamily="18" charset="0"/>
                <a:cs typeface="Calibri" panose="020F0502020204030204" pitchFamily="34" charset="0"/>
              </a:rPr>
              <a:t>reuse</a:t>
            </a:r>
            <a:r>
              <a:rPr lang="en-US" sz="1800" b="1" dirty="0">
                <a:solidFill>
                  <a:srgbClr val="000000"/>
                </a:solidFill>
                <a:effectLst/>
                <a:highlight>
                  <a:srgbClr val="FFFFFF"/>
                </a:highlight>
                <a:latin typeface="Libre Franklin" pitchFamily="2" charset="77"/>
                <a:ea typeface="Times New Roman" panose="02020603050405020304" pitchFamily="18" charset="0"/>
                <a:cs typeface="Calibri" panose="020F0502020204030204" pitchFamily="34" charset="0"/>
              </a:rPr>
              <a:t> and (re-)combination of data and code</a:t>
            </a:r>
            <a:r>
              <a:rPr lang="en-US" sz="1800" dirty="0">
                <a:solidFill>
                  <a:srgbClr val="000000"/>
                </a:solidFill>
                <a:effectLst/>
                <a:highlight>
                  <a:srgbClr val="FFFFFF"/>
                </a:highlight>
                <a:latin typeface="Libre Franklin" pitchFamily="2" charset="77"/>
                <a:ea typeface="Times New Roman" panose="02020603050405020304" pitchFamily="18" charset="0"/>
                <a:cs typeface="Calibri" panose="020F0502020204030204" pitchFamily="34" charset="0"/>
              </a:rPr>
              <a:t>, and to </a:t>
            </a:r>
            <a:r>
              <a:rPr lang="en-US" sz="1800" b="1" dirty="0">
                <a:solidFill>
                  <a:srgbClr val="000000"/>
                </a:solidFill>
                <a:effectLst/>
                <a:highlight>
                  <a:srgbClr val="FFFFFF"/>
                </a:highlight>
                <a:latin typeface="Libre Franklin" pitchFamily="2" charset="77"/>
                <a:ea typeface="Times New Roman" panose="02020603050405020304" pitchFamily="18" charset="0"/>
                <a:cs typeface="Calibri" panose="020F0502020204030204" pitchFamily="34" charset="0"/>
              </a:rPr>
              <a:t>maximize the benefits of investment</a:t>
            </a:r>
            <a:r>
              <a:rPr lang="en-US" sz="1800" dirty="0">
                <a:solidFill>
                  <a:srgbClr val="000000"/>
                </a:solidFill>
                <a:effectLst/>
                <a:highlight>
                  <a:srgbClr val="FFFFFF"/>
                </a:highlight>
                <a:latin typeface="Libre Franklin" pitchFamily="2" charset="77"/>
                <a:ea typeface="Times New Roman" panose="02020603050405020304" pitchFamily="18" charset="0"/>
                <a:cs typeface="Calibri" panose="020F0502020204030204" pitchFamily="34" charset="0"/>
              </a:rPr>
              <a:t> in science and scientific infrastructure. </a:t>
            </a:r>
            <a:endParaRPr lang="en-US" sz="1800" dirty="0">
              <a:effectLst/>
              <a:highlight>
                <a:srgbClr val="FFFFFF"/>
              </a:highlight>
              <a:latin typeface="Times New Roman" panose="02020603050405020304" pitchFamily="18" charset="0"/>
              <a:ea typeface="Times New Roman" panose="02020603050405020304" pitchFamily="18" charset="0"/>
            </a:endParaRPr>
          </a:p>
          <a:p>
            <a:pPr marL="342900" marR="0" lvl="0" indent="-342900">
              <a:buSzPts val="1100"/>
              <a:buFont typeface="ArialMT"/>
              <a:buAutoNum type="arabicPeriod"/>
            </a:pPr>
            <a:r>
              <a:rPr lang="en-US" sz="1800" dirty="0">
                <a:solidFill>
                  <a:srgbClr val="000000"/>
                </a:solidFill>
                <a:effectLst/>
                <a:highlight>
                  <a:srgbClr val="FFFFFF"/>
                </a:highlight>
                <a:latin typeface="Libre Franklin" pitchFamily="2" charset="77"/>
                <a:ea typeface="Times New Roman" panose="02020603050405020304" pitchFamily="18" charset="0"/>
                <a:cs typeface="Calibri" panose="020F0502020204030204" pitchFamily="34" charset="0"/>
              </a:rPr>
              <a:t>Open Science aims to </a:t>
            </a:r>
            <a:r>
              <a:rPr lang="en-US" sz="1800" b="1" dirty="0">
                <a:solidFill>
                  <a:srgbClr val="000000"/>
                </a:solidFill>
                <a:effectLst/>
                <a:highlight>
                  <a:srgbClr val="FFFFFF"/>
                </a:highlight>
                <a:latin typeface="Libre Franklin" pitchFamily="2" charset="77"/>
                <a:ea typeface="Times New Roman" panose="02020603050405020304" pitchFamily="18" charset="0"/>
                <a:cs typeface="Calibri" panose="020F0502020204030204" pitchFamily="34" charset="0"/>
              </a:rPr>
              <a:t>maximize the </a:t>
            </a:r>
            <a:r>
              <a:rPr lang="en-US" sz="1800" b="1" u="sng" dirty="0">
                <a:solidFill>
                  <a:srgbClr val="000000"/>
                </a:solidFill>
                <a:effectLst/>
                <a:highlight>
                  <a:srgbClr val="FFFFFF"/>
                </a:highlight>
                <a:latin typeface="Libre Franklin" pitchFamily="2" charset="77"/>
                <a:ea typeface="Times New Roman" panose="02020603050405020304" pitchFamily="18" charset="0"/>
                <a:cs typeface="Calibri" panose="020F0502020204030204" pitchFamily="34" charset="0"/>
              </a:rPr>
              <a:t>benefit</a:t>
            </a:r>
            <a:r>
              <a:rPr lang="en-US" sz="1800" b="1" dirty="0">
                <a:solidFill>
                  <a:srgbClr val="000000"/>
                </a:solidFill>
                <a:effectLst/>
                <a:highlight>
                  <a:srgbClr val="FFFFFF"/>
                </a:highlight>
                <a:latin typeface="Libre Franklin" pitchFamily="2" charset="77"/>
                <a:ea typeface="Times New Roman" panose="02020603050405020304" pitchFamily="18" charset="0"/>
                <a:cs typeface="Calibri" panose="020F0502020204030204" pitchFamily="34" charset="0"/>
              </a:rPr>
              <a:t> of science for society and the engagement of society with science</a:t>
            </a:r>
            <a:r>
              <a:rPr lang="en-US" sz="1800" dirty="0">
                <a:solidFill>
                  <a:srgbClr val="000000"/>
                </a:solidFill>
                <a:effectLst/>
                <a:highlight>
                  <a:srgbClr val="FFFFFF"/>
                </a:highlight>
                <a:latin typeface="Libre Franklin" pitchFamily="2" charset="77"/>
                <a:ea typeface="Times New Roman" panose="02020603050405020304" pitchFamily="18" charset="0"/>
                <a:cs typeface="Calibri" panose="020F0502020204030204" pitchFamily="34" charset="0"/>
              </a:rPr>
              <a:t>. </a:t>
            </a:r>
            <a:endParaRPr lang="en-US" sz="1800" dirty="0">
              <a:effectLst/>
              <a:highlight>
                <a:srgbClr val="FFFFFF"/>
              </a:highlight>
              <a:latin typeface="Times New Roman" panose="02020603050405020304" pitchFamily="18" charset="0"/>
              <a:ea typeface="Times New Roman" panose="02020603050405020304" pitchFamily="18" charset="0"/>
            </a:endParaRPr>
          </a:p>
          <a:p>
            <a:pPr marL="342900" marR="0" lvl="0" indent="-342900">
              <a:buSzPts val="1100"/>
              <a:buFont typeface="ArialMT"/>
              <a:buAutoNum type="arabicPeriod"/>
            </a:pPr>
            <a:r>
              <a:rPr lang="en-US" sz="1800" dirty="0">
                <a:solidFill>
                  <a:srgbClr val="000000"/>
                </a:solidFill>
                <a:effectLst/>
                <a:highlight>
                  <a:srgbClr val="FFFFFF"/>
                </a:highlight>
                <a:latin typeface="Libre Franklin" pitchFamily="2" charset="77"/>
                <a:ea typeface="Times New Roman" panose="02020603050405020304" pitchFamily="18" charset="0"/>
                <a:cs typeface="Calibri" panose="020F0502020204030204" pitchFamily="34" charset="0"/>
              </a:rPr>
              <a:t>Open Science, through responsible governance, </a:t>
            </a:r>
            <a:r>
              <a:rPr lang="en-US" sz="1800" b="1" dirty="0">
                <a:solidFill>
                  <a:srgbClr val="000000"/>
                </a:solidFill>
                <a:effectLst/>
                <a:highlight>
                  <a:srgbClr val="FFFFFF"/>
                </a:highlight>
                <a:latin typeface="Libre Franklin" pitchFamily="2" charset="77"/>
                <a:ea typeface="Times New Roman" panose="02020603050405020304" pitchFamily="18" charset="0"/>
                <a:cs typeface="Calibri" panose="020F0502020204030204" pitchFamily="34" charset="0"/>
              </a:rPr>
              <a:t>allows and requires necessary and proportionate </a:t>
            </a:r>
            <a:r>
              <a:rPr lang="en-US" sz="1800" b="1" u="sng" dirty="0">
                <a:solidFill>
                  <a:srgbClr val="000000"/>
                </a:solidFill>
                <a:effectLst/>
                <a:highlight>
                  <a:srgbClr val="FFFFFF"/>
                </a:highlight>
                <a:latin typeface="Libre Franklin" pitchFamily="2" charset="77"/>
                <a:ea typeface="Times New Roman" panose="02020603050405020304" pitchFamily="18" charset="0"/>
                <a:cs typeface="Calibri" panose="020F0502020204030204" pitchFamily="34" charset="0"/>
              </a:rPr>
              <a:t>protection</a:t>
            </a:r>
            <a:r>
              <a:rPr lang="en-US" sz="1800" b="1" dirty="0">
                <a:solidFill>
                  <a:srgbClr val="000000"/>
                </a:solidFill>
                <a:effectLst/>
                <a:highlight>
                  <a:srgbClr val="FFFFFF"/>
                </a:highlight>
                <a:latin typeface="Libre Franklin" pitchFamily="2" charset="77"/>
                <a:ea typeface="Times New Roman" panose="02020603050405020304" pitchFamily="18" charset="0"/>
                <a:cs typeface="Calibri" panose="020F0502020204030204" pitchFamily="34" charset="0"/>
              </a:rPr>
              <a:t> of data, its sources, and derived information</a:t>
            </a:r>
            <a:r>
              <a:rPr lang="en-US" sz="1800" dirty="0">
                <a:solidFill>
                  <a:srgbClr val="000000"/>
                </a:solidFill>
                <a:effectLst/>
                <a:highlight>
                  <a:srgbClr val="FFFFFF"/>
                </a:highlight>
                <a:latin typeface="Libre Franklin" pitchFamily="2" charset="77"/>
                <a:ea typeface="Times New Roman" panose="02020603050405020304" pitchFamily="18" charset="0"/>
                <a:cs typeface="Calibri" panose="020F0502020204030204" pitchFamily="34" charset="0"/>
              </a:rPr>
              <a:t>. </a:t>
            </a:r>
            <a:r>
              <a:rPr lang="en-US" sz="1800" dirty="0">
                <a:solidFill>
                  <a:srgbClr val="000000"/>
                </a:solidFill>
                <a:effectLst/>
                <a:highlight>
                  <a:srgbClr val="FFFFFF"/>
                </a:highlight>
                <a:latin typeface="Times New Roman" panose="02020603050405020304" pitchFamily="18" charset="0"/>
                <a:ea typeface="Times New Roman" panose="02020603050405020304" pitchFamily="18" charset="0"/>
              </a:rPr>
              <a:t>​</a:t>
            </a:r>
            <a:r>
              <a:rPr lang="en-US" sz="1800" i="1" dirty="0">
                <a:solidFill>
                  <a:srgbClr val="000000"/>
                </a:solidFill>
                <a:effectLst/>
                <a:highlight>
                  <a:srgbClr val="FFFFFF"/>
                </a:highlight>
                <a:latin typeface="Libre Franklin" pitchFamily="2" charset="77"/>
                <a:ea typeface="Times New Roman" panose="02020603050405020304" pitchFamily="18" charset="0"/>
                <a:cs typeface="Calibri" panose="020F0502020204030204" pitchFamily="34" charset="0"/>
              </a:rPr>
              <a:t>It categorically does not mean indiscriminate openness. </a:t>
            </a:r>
            <a:endParaRPr lang="en-US" sz="1800" dirty="0">
              <a:effectLst/>
              <a:highlight>
                <a:srgbClr val="FFFFFF"/>
              </a:highlight>
              <a:latin typeface="Times New Roman" panose="02020603050405020304" pitchFamily="18" charset="0"/>
              <a:ea typeface="Times New Roman" panose="02020603050405020304" pitchFamily="18" charset="0"/>
            </a:endParaRPr>
          </a:p>
          <a:p>
            <a:pPr marL="342900" marR="0" lvl="0" indent="-342900">
              <a:buSzPts val="1100"/>
              <a:buFont typeface="ArialMT"/>
              <a:buAutoNum type="arabicPeriod"/>
            </a:pPr>
            <a:r>
              <a:rPr lang="en-US" sz="1800" dirty="0">
                <a:solidFill>
                  <a:srgbClr val="000000"/>
                </a:solidFill>
                <a:effectLst/>
                <a:highlight>
                  <a:srgbClr val="FFFFFF"/>
                </a:highlight>
                <a:latin typeface="Libre Franklin" pitchFamily="2" charset="77"/>
                <a:ea typeface="Times New Roman" panose="02020603050405020304" pitchFamily="18" charset="0"/>
                <a:cs typeface="Calibri" panose="020F0502020204030204" pitchFamily="34" charset="0"/>
              </a:rPr>
              <a:t>Open Science </a:t>
            </a:r>
            <a:r>
              <a:rPr lang="en-US" sz="1800" b="1" dirty="0">
                <a:solidFill>
                  <a:srgbClr val="000000"/>
                </a:solidFill>
                <a:effectLst/>
                <a:highlight>
                  <a:srgbClr val="FFFFFF"/>
                </a:highlight>
                <a:latin typeface="Libre Franklin" pitchFamily="2" charset="77"/>
                <a:ea typeface="Times New Roman" panose="02020603050405020304" pitchFamily="18" charset="0"/>
                <a:cs typeface="Calibri" panose="020F0502020204030204" pitchFamily="34" charset="0"/>
              </a:rPr>
              <a:t>encourages research communities to agree on </a:t>
            </a:r>
            <a:r>
              <a:rPr lang="en-US" sz="1800" b="1" u="sng" dirty="0">
                <a:solidFill>
                  <a:srgbClr val="000000"/>
                </a:solidFill>
                <a:effectLst/>
                <a:highlight>
                  <a:srgbClr val="FFFFFF"/>
                </a:highlight>
                <a:latin typeface="Libre Franklin" pitchFamily="2" charset="77"/>
                <a:ea typeface="Times New Roman" panose="02020603050405020304" pitchFamily="18" charset="0"/>
                <a:cs typeface="Calibri" panose="020F0502020204030204" pitchFamily="34" charset="0"/>
              </a:rPr>
              <a:t>community practices</a:t>
            </a:r>
            <a:r>
              <a:rPr lang="en-US" sz="1800" dirty="0">
                <a:solidFill>
                  <a:srgbClr val="000000"/>
                </a:solidFill>
                <a:effectLst/>
                <a:highlight>
                  <a:srgbClr val="FFFFFF"/>
                </a:highlight>
                <a:latin typeface="Libre Franklin" pitchFamily="2" charset="77"/>
                <a:ea typeface="Times New Roman" panose="02020603050405020304" pitchFamily="18" charset="0"/>
                <a:cs typeface="Calibri" panose="020F0502020204030204" pitchFamily="34" charset="0"/>
              </a:rPr>
              <a:t> that include digital object sharing, formats, metadata standards, tools and infrastructure as it applies to data, software, physical samples, and any other digital object used in the research endeavor.  </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US" dirty="0"/>
          </a:p>
        </p:txBody>
      </p:sp>
      <p:sp>
        <p:nvSpPr>
          <p:cNvPr id="3" name="Text Placeholder 2">
            <a:extLst>
              <a:ext uri="{FF2B5EF4-FFF2-40B4-BE49-F238E27FC236}">
                <a16:creationId xmlns:a16="http://schemas.microsoft.com/office/drawing/2014/main" id="{8677614F-A5A7-8364-CF34-4D23691451BE}"/>
              </a:ext>
            </a:extLst>
          </p:cNvPr>
          <p:cNvSpPr>
            <a:spLocks noGrp="1"/>
          </p:cNvSpPr>
          <p:nvPr>
            <p:ph type="body" sz="quarter" idx="11"/>
          </p:nvPr>
        </p:nvSpPr>
        <p:spPr/>
        <p:txBody>
          <a:bodyPr>
            <a:normAutofit fontScale="92500"/>
          </a:bodyPr>
          <a:lstStyle/>
          <a:p>
            <a:r>
              <a:rPr lang="en-US" dirty="0"/>
              <a:t>What are the objectives of Open Science? </a:t>
            </a:r>
          </a:p>
        </p:txBody>
      </p:sp>
    </p:spTree>
    <p:extLst>
      <p:ext uri="{BB962C8B-B14F-4D97-AF65-F5344CB8AC3E}">
        <p14:creationId xmlns:p14="http://schemas.microsoft.com/office/powerpoint/2010/main" val="13507518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A35EFF5-4C4C-76E4-4B37-FEBCD1C29423}"/>
              </a:ext>
            </a:extLst>
          </p:cNvPr>
          <p:cNvSpPr>
            <a:spLocks noGrp="1"/>
          </p:cNvSpPr>
          <p:nvPr>
            <p:ph type="body" sz="quarter" idx="11"/>
          </p:nvPr>
        </p:nvSpPr>
        <p:spPr/>
        <p:txBody>
          <a:bodyPr/>
          <a:lstStyle/>
          <a:p>
            <a:r>
              <a:rPr lang="en-US" dirty="0"/>
              <a:t>Open Science Education</a:t>
            </a:r>
          </a:p>
        </p:txBody>
      </p:sp>
      <p:pic>
        <p:nvPicPr>
          <p:cNvPr id="11" name="Picture 10" descr="A close up of a snail shell&#10;&#10;Description automatically generated">
            <a:extLst>
              <a:ext uri="{FF2B5EF4-FFF2-40B4-BE49-F238E27FC236}">
                <a16:creationId xmlns:a16="http://schemas.microsoft.com/office/drawing/2014/main" id="{2F31E405-29E4-B24C-A4EE-F35646AC1909}"/>
              </a:ext>
            </a:extLst>
          </p:cNvPr>
          <p:cNvPicPr>
            <a:picLocks noChangeAspect="1"/>
          </p:cNvPicPr>
          <p:nvPr/>
        </p:nvPicPr>
        <p:blipFill>
          <a:blip r:embed="rId3"/>
          <a:stretch>
            <a:fillRect/>
          </a:stretch>
        </p:blipFill>
        <p:spPr>
          <a:xfrm>
            <a:off x="1369668" y="1714500"/>
            <a:ext cx="8097690" cy="4996447"/>
          </a:xfrm>
          <a:prstGeom prst="rect">
            <a:avLst/>
          </a:prstGeom>
          <a:ln>
            <a:solidFill>
              <a:schemeClr val="accent2"/>
            </a:solidFill>
          </a:ln>
        </p:spPr>
      </p:pic>
    </p:spTree>
    <p:extLst>
      <p:ext uri="{BB962C8B-B14F-4D97-AF65-F5344CB8AC3E}">
        <p14:creationId xmlns:p14="http://schemas.microsoft.com/office/powerpoint/2010/main" val="23848918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A35EFF5-4C4C-76E4-4B37-FEBCD1C29423}"/>
              </a:ext>
            </a:extLst>
          </p:cNvPr>
          <p:cNvSpPr>
            <a:spLocks noGrp="1"/>
          </p:cNvSpPr>
          <p:nvPr>
            <p:ph type="body" sz="quarter" idx="11"/>
          </p:nvPr>
        </p:nvSpPr>
        <p:spPr/>
        <p:txBody>
          <a:bodyPr/>
          <a:lstStyle/>
          <a:p>
            <a:r>
              <a:rPr lang="en-US" dirty="0"/>
              <a:t>Open Science and Data Help Desk</a:t>
            </a:r>
          </a:p>
        </p:txBody>
      </p:sp>
      <p:pic>
        <p:nvPicPr>
          <p:cNvPr id="7" name="Picture 6" descr="A group of people sitting at a table&#10;&#10;Description automatically generated">
            <a:extLst>
              <a:ext uri="{FF2B5EF4-FFF2-40B4-BE49-F238E27FC236}">
                <a16:creationId xmlns:a16="http://schemas.microsoft.com/office/drawing/2014/main" id="{183E26B9-C37F-21F3-AD52-557F8339A55C}"/>
              </a:ext>
            </a:extLst>
          </p:cNvPr>
          <p:cNvPicPr>
            <a:picLocks noChangeAspect="1"/>
          </p:cNvPicPr>
          <p:nvPr/>
        </p:nvPicPr>
        <p:blipFill>
          <a:blip r:embed="rId3"/>
          <a:stretch>
            <a:fillRect/>
          </a:stretch>
        </p:blipFill>
        <p:spPr>
          <a:xfrm rot="10800000">
            <a:off x="1104900" y="1751686"/>
            <a:ext cx="5842000" cy="4381500"/>
          </a:xfrm>
          <a:prstGeom prst="rect">
            <a:avLst/>
          </a:prstGeom>
        </p:spPr>
      </p:pic>
      <p:sp>
        <p:nvSpPr>
          <p:cNvPr id="8" name="Text Placeholder 1">
            <a:extLst>
              <a:ext uri="{FF2B5EF4-FFF2-40B4-BE49-F238E27FC236}">
                <a16:creationId xmlns:a16="http://schemas.microsoft.com/office/drawing/2014/main" id="{D4AAC706-8852-8297-6E93-C69048C8BEE0}"/>
              </a:ext>
            </a:extLst>
          </p:cNvPr>
          <p:cNvSpPr>
            <a:spLocks noGrp="1"/>
          </p:cNvSpPr>
          <p:nvPr>
            <p:ph type="body" sz="quarter" idx="10"/>
          </p:nvPr>
        </p:nvSpPr>
        <p:spPr>
          <a:xfrm>
            <a:off x="7443536" y="2755900"/>
            <a:ext cx="4532563" cy="2350415"/>
          </a:xfrm>
        </p:spPr>
        <p:txBody>
          <a:bodyPr>
            <a:normAutofit/>
          </a:bodyPr>
          <a:lstStyle/>
          <a:p>
            <a:pPr marL="457200" marR="0" indent="-457200">
              <a:spcBef>
                <a:spcPts val="0"/>
              </a:spcBef>
              <a:spcAft>
                <a:spcPts val="0"/>
              </a:spcAft>
              <a:buFont typeface="Arial" panose="020B0604020202020204" pitchFamily="34" charset="0"/>
              <a:buChar char="•"/>
            </a:pPr>
            <a:r>
              <a:rPr lang="en-US" sz="3200" kern="100" dirty="0">
                <a:solidFill>
                  <a:srgbClr val="000000"/>
                </a:solidFill>
                <a:effectLst/>
                <a:latin typeface="Libre Franklin" pitchFamily="2" charset="77"/>
                <a:ea typeface="Aptos" panose="020B0004020202020204" pitchFamily="34" charset="0"/>
                <a:cs typeface="Times New Roman" panose="02020603050405020304" pitchFamily="18" charset="0"/>
              </a:rPr>
              <a:t>First year at </a:t>
            </a:r>
            <a:r>
              <a:rPr lang="en-US" sz="3200" kern="100" dirty="0" err="1">
                <a:solidFill>
                  <a:srgbClr val="000000"/>
                </a:solidFill>
                <a:effectLst/>
                <a:latin typeface="Libre Franklin" pitchFamily="2" charset="77"/>
                <a:ea typeface="Aptos" panose="020B0004020202020204" pitchFamily="34" charset="0"/>
                <a:cs typeface="Times New Roman" panose="02020603050405020304" pitchFamily="18" charset="0"/>
              </a:rPr>
              <a:t>JpGU</a:t>
            </a:r>
            <a:r>
              <a:rPr lang="en-US" sz="3200" kern="100" dirty="0">
                <a:solidFill>
                  <a:srgbClr val="000000"/>
                </a:solidFill>
                <a:effectLst/>
                <a:latin typeface="Libre Franklin" pitchFamily="2" charset="77"/>
                <a:ea typeface="Aptos" panose="020B0004020202020204" pitchFamily="34" charset="0"/>
                <a:cs typeface="Times New Roman" panose="02020603050405020304" pitchFamily="18" charset="0"/>
              </a:rPr>
              <a:t>!!</a:t>
            </a:r>
          </a:p>
          <a:p>
            <a:pPr marL="285750" marR="0" indent="-285750">
              <a:spcBef>
                <a:spcPts val="0"/>
              </a:spcBef>
              <a:spcAft>
                <a:spcPts val="0"/>
              </a:spcAft>
              <a:buFont typeface="Arial" panose="020B0604020202020204" pitchFamily="34" charset="0"/>
              <a:buChar char="•"/>
            </a:pPr>
            <a:endParaRPr lang="en-US" sz="1800" kern="100" dirty="0">
              <a:solidFill>
                <a:srgbClr val="000000"/>
              </a:solidFill>
              <a:effectLst/>
              <a:latin typeface="Libre Franklin" pitchFamily="2" charset="77"/>
              <a:ea typeface="Aptos" panose="020B0004020202020204" pitchFamily="34" charset="0"/>
              <a:cs typeface="Times New Roman" panose="02020603050405020304" pitchFamily="18" charset="0"/>
            </a:endParaRPr>
          </a:p>
          <a:p>
            <a:pPr marL="457200" marR="0" indent="-457200">
              <a:spcBef>
                <a:spcPts val="0"/>
              </a:spcBef>
              <a:spcAft>
                <a:spcPts val="0"/>
              </a:spcAft>
              <a:buFont typeface="Arial" panose="020B0604020202020204" pitchFamily="34" charset="0"/>
              <a:buChar char="•"/>
            </a:pPr>
            <a:r>
              <a:rPr lang="en-US" sz="3200" kern="100" dirty="0">
                <a:solidFill>
                  <a:srgbClr val="000000"/>
                </a:solidFill>
                <a:latin typeface="Libre Franklin" pitchFamily="2" charset="77"/>
                <a:ea typeface="Aptos" panose="020B0004020202020204" pitchFamily="34" charset="0"/>
                <a:cs typeface="Times New Roman" panose="02020603050405020304" pitchFamily="18" charset="0"/>
              </a:rPr>
              <a:t>EGU since 2023</a:t>
            </a:r>
          </a:p>
          <a:p>
            <a:pPr marL="285750" marR="0" indent="-285750">
              <a:spcBef>
                <a:spcPts val="0"/>
              </a:spcBef>
              <a:spcAft>
                <a:spcPts val="0"/>
              </a:spcAft>
              <a:buFont typeface="Arial" panose="020B0604020202020204" pitchFamily="34" charset="0"/>
              <a:buChar char="•"/>
            </a:pPr>
            <a:endParaRPr lang="en-US" sz="1800" kern="100" dirty="0">
              <a:solidFill>
                <a:srgbClr val="000000"/>
              </a:solidFill>
              <a:latin typeface="Libre Franklin" pitchFamily="2" charset="77"/>
              <a:ea typeface="Aptos" panose="020B0004020202020204" pitchFamily="34" charset="0"/>
              <a:cs typeface="Times New Roman" panose="02020603050405020304" pitchFamily="18" charset="0"/>
            </a:endParaRPr>
          </a:p>
          <a:p>
            <a:pPr marL="457200" marR="0" indent="-457200">
              <a:spcBef>
                <a:spcPts val="0"/>
              </a:spcBef>
              <a:spcAft>
                <a:spcPts val="0"/>
              </a:spcAft>
              <a:buFont typeface="Arial" panose="020B0604020202020204" pitchFamily="34" charset="0"/>
              <a:buChar char="•"/>
            </a:pPr>
            <a:r>
              <a:rPr lang="en-US" sz="3200" kern="100" dirty="0">
                <a:solidFill>
                  <a:srgbClr val="000000"/>
                </a:solidFill>
                <a:effectLst/>
                <a:latin typeface="Libre Franklin" pitchFamily="2" charset="77"/>
                <a:ea typeface="Aptos" panose="020B0004020202020204" pitchFamily="34" charset="0"/>
                <a:cs typeface="Times New Roman" panose="02020603050405020304" pitchFamily="18" charset="0"/>
              </a:rPr>
              <a:t>AGU since 2017 </a:t>
            </a:r>
          </a:p>
          <a:p>
            <a:pPr marL="0" marR="0">
              <a:spcBef>
                <a:spcPts val="0"/>
              </a:spcBef>
              <a:spcAft>
                <a:spcPts val="0"/>
              </a:spcAft>
            </a:pPr>
            <a:endParaRPr lang="en-US" sz="3200" kern="100" dirty="0">
              <a:solidFill>
                <a:srgbClr val="000000"/>
              </a:solidFill>
              <a:latin typeface="Libre Franklin" pitchFamily="2" charset="77"/>
              <a:cs typeface="Times New Roman" panose="02020603050405020304" pitchFamily="18" charset="0"/>
            </a:endParaRPr>
          </a:p>
          <a:p>
            <a:pPr marL="0" marR="0">
              <a:spcBef>
                <a:spcPts val="0"/>
              </a:spcBef>
              <a:spcAft>
                <a:spcPts val="0"/>
              </a:spcAft>
            </a:pPr>
            <a:endParaRPr lang="en-US" sz="3600" dirty="0"/>
          </a:p>
        </p:txBody>
      </p:sp>
    </p:spTree>
    <p:extLst>
      <p:ext uri="{BB962C8B-B14F-4D97-AF65-F5344CB8AC3E}">
        <p14:creationId xmlns:p14="http://schemas.microsoft.com/office/powerpoint/2010/main" val="34202822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4FD8B76-0997-9C91-4FBA-78D105F7FE78}"/>
              </a:ext>
            </a:extLst>
          </p:cNvPr>
          <p:cNvSpPr>
            <a:spLocks noGrp="1"/>
          </p:cNvSpPr>
          <p:nvPr>
            <p:ph type="body" sz="quarter" idx="10"/>
          </p:nvPr>
        </p:nvSpPr>
        <p:spPr>
          <a:xfrm>
            <a:off x="858837" y="2002221"/>
            <a:ext cx="4432491" cy="4398579"/>
          </a:xfrm>
        </p:spPr>
        <p:txBody>
          <a:bodyPr>
            <a:normAutofit/>
          </a:bodyPr>
          <a:lstStyle/>
          <a:p>
            <a:r>
              <a:rPr lang="en-US" dirty="0" err="1"/>
              <a:t>COPDESS.org</a:t>
            </a:r>
            <a:r>
              <a:rPr lang="en-US" dirty="0"/>
              <a:t> – Coalition on Publishing Data in the Earth and Space Sciences [currently hosted by ESIP]</a:t>
            </a:r>
          </a:p>
          <a:p>
            <a:endParaRPr lang="en-US" dirty="0"/>
          </a:p>
          <a:p>
            <a:r>
              <a:rPr lang="en-US" dirty="0"/>
              <a:t>Journal Production Guidance for Software and Data Citations</a:t>
            </a:r>
          </a:p>
          <a:p>
            <a:endParaRPr lang="en-US" dirty="0"/>
          </a:p>
          <a:p>
            <a:r>
              <a:rPr lang="en-US" sz="1400" b="0" i="0" u="none" strike="noStrike" dirty="0">
                <a:solidFill>
                  <a:srgbClr val="222222"/>
                </a:solidFill>
                <a:effectLst/>
                <a:latin typeface="-apple-system"/>
              </a:rPr>
              <a:t>Stall, S., </a:t>
            </a:r>
            <a:r>
              <a:rPr lang="en-US" sz="1400" b="0" i="0" u="none" strike="noStrike" dirty="0" err="1">
                <a:solidFill>
                  <a:srgbClr val="222222"/>
                </a:solidFill>
                <a:effectLst/>
                <a:latin typeface="-apple-system"/>
              </a:rPr>
              <a:t>Bilder</a:t>
            </a:r>
            <a:r>
              <a:rPr lang="en-US" sz="1400" b="0" i="0" u="none" strike="noStrike" dirty="0">
                <a:solidFill>
                  <a:srgbClr val="222222"/>
                </a:solidFill>
                <a:effectLst/>
                <a:latin typeface="-apple-system"/>
              </a:rPr>
              <a:t>, G., Cannon, M. </a:t>
            </a:r>
            <a:r>
              <a:rPr lang="en-US" sz="1400" b="0" i="1" u="none" strike="noStrike" dirty="0">
                <a:solidFill>
                  <a:srgbClr val="222222"/>
                </a:solidFill>
                <a:effectLst/>
                <a:latin typeface="-apple-system"/>
              </a:rPr>
              <a:t>et al.</a:t>
            </a:r>
            <a:r>
              <a:rPr lang="en-US" sz="1400" b="0" i="0" u="none" strike="noStrike" dirty="0">
                <a:solidFill>
                  <a:srgbClr val="222222"/>
                </a:solidFill>
                <a:effectLst/>
                <a:latin typeface="-apple-system"/>
              </a:rPr>
              <a:t> Journal Production Guidance for Software and Data Citations. </a:t>
            </a:r>
            <a:r>
              <a:rPr lang="en-US" sz="1400" b="0" i="1" u="none" strike="noStrike" dirty="0">
                <a:solidFill>
                  <a:srgbClr val="222222"/>
                </a:solidFill>
                <a:effectLst/>
                <a:latin typeface="-apple-system"/>
              </a:rPr>
              <a:t>Sci Data</a:t>
            </a:r>
            <a:r>
              <a:rPr lang="en-US" sz="1400" b="0" i="0" u="none" strike="noStrike" dirty="0">
                <a:solidFill>
                  <a:srgbClr val="222222"/>
                </a:solidFill>
                <a:effectLst/>
                <a:latin typeface="-apple-system"/>
              </a:rPr>
              <a:t> </a:t>
            </a:r>
            <a:r>
              <a:rPr lang="en-US" sz="1400" b="1" i="0" u="none" strike="noStrike" dirty="0">
                <a:solidFill>
                  <a:srgbClr val="222222"/>
                </a:solidFill>
                <a:effectLst/>
                <a:latin typeface="-apple-system"/>
              </a:rPr>
              <a:t>10</a:t>
            </a:r>
            <a:r>
              <a:rPr lang="en-US" sz="1400" b="0" i="0" u="none" strike="noStrike" dirty="0">
                <a:solidFill>
                  <a:srgbClr val="222222"/>
                </a:solidFill>
                <a:effectLst/>
                <a:latin typeface="-apple-system"/>
              </a:rPr>
              <a:t>, 656 (2023). </a:t>
            </a:r>
            <a:r>
              <a:rPr lang="en-US" sz="1400" b="0" i="0" u="none" strike="noStrike" dirty="0">
                <a:solidFill>
                  <a:srgbClr val="222222"/>
                </a:solidFill>
                <a:effectLst/>
                <a:latin typeface="-apple-system"/>
                <a:hlinkClick r:id="rId2"/>
              </a:rPr>
              <a:t>https://doi.org/10.1038/s41597-023-02491-7</a:t>
            </a:r>
            <a:r>
              <a:rPr lang="en-US" sz="1400" b="0" i="0" u="none" strike="noStrike" dirty="0">
                <a:solidFill>
                  <a:srgbClr val="222222"/>
                </a:solidFill>
                <a:effectLst/>
                <a:latin typeface="-apple-system"/>
              </a:rPr>
              <a:t> </a:t>
            </a:r>
            <a:endParaRPr lang="en-US" sz="1400" dirty="0"/>
          </a:p>
          <a:p>
            <a:endParaRPr lang="en-US" dirty="0"/>
          </a:p>
          <a:p>
            <a:endParaRPr lang="en-US" dirty="0"/>
          </a:p>
          <a:p>
            <a:endParaRPr lang="en-US" dirty="0"/>
          </a:p>
        </p:txBody>
      </p:sp>
      <p:sp>
        <p:nvSpPr>
          <p:cNvPr id="3" name="Text Placeholder 2">
            <a:extLst>
              <a:ext uri="{FF2B5EF4-FFF2-40B4-BE49-F238E27FC236}">
                <a16:creationId xmlns:a16="http://schemas.microsoft.com/office/drawing/2014/main" id="{6531A7BD-57DD-FDE6-FC28-35BA190B9732}"/>
              </a:ext>
            </a:extLst>
          </p:cNvPr>
          <p:cNvSpPr>
            <a:spLocks noGrp="1"/>
          </p:cNvSpPr>
          <p:nvPr>
            <p:ph type="body" sz="quarter" idx="11"/>
          </p:nvPr>
        </p:nvSpPr>
        <p:spPr>
          <a:xfrm>
            <a:off x="566231" y="457201"/>
            <a:ext cx="4920170" cy="1306678"/>
          </a:xfrm>
        </p:spPr>
        <p:txBody>
          <a:bodyPr>
            <a:normAutofit fontScale="85000" lnSpcReduction="10000"/>
          </a:bodyPr>
          <a:lstStyle/>
          <a:p>
            <a:r>
              <a:rPr lang="en-US" dirty="0"/>
              <a:t>The Coalition on Publishing Data in the Earth and Space Sciences</a:t>
            </a:r>
          </a:p>
        </p:txBody>
      </p:sp>
      <p:pic>
        <p:nvPicPr>
          <p:cNvPr id="5" name="Picture 4" descr="A person and person taking a selfie&#10;&#10;Description automatically generated">
            <a:extLst>
              <a:ext uri="{FF2B5EF4-FFF2-40B4-BE49-F238E27FC236}">
                <a16:creationId xmlns:a16="http://schemas.microsoft.com/office/drawing/2014/main" id="{A068362B-CCBA-5F1F-CBBA-A1D20D212238}"/>
              </a:ext>
            </a:extLst>
          </p:cNvPr>
          <p:cNvPicPr>
            <a:picLocks noChangeAspect="1"/>
          </p:cNvPicPr>
          <p:nvPr/>
        </p:nvPicPr>
        <p:blipFill rotWithShape="1">
          <a:blip r:embed="rId3"/>
          <a:srcRect t="20978"/>
          <a:stretch/>
        </p:blipFill>
        <p:spPr>
          <a:xfrm>
            <a:off x="5683071" y="-16154"/>
            <a:ext cx="6508929" cy="6858000"/>
          </a:xfrm>
          <a:prstGeom prst="rect">
            <a:avLst/>
          </a:prstGeom>
        </p:spPr>
      </p:pic>
      <p:sp>
        <p:nvSpPr>
          <p:cNvPr id="8" name="TextBox 7">
            <a:extLst>
              <a:ext uri="{FF2B5EF4-FFF2-40B4-BE49-F238E27FC236}">
                <a16:creationId xmlns:a16="http://schemas.microsoft.com/office/drawing/2014/main" id="{BF216C74-7DB2-329C-10FE-9F0BE3555FCE}"/>
              </a:ext>
            </a:extLst>
          </p:cNvPr>
          <p:cNvSpPr txBox="1"/>
          <p:nvPr/>
        </p:nvSpPr>
        <p:spPr>
          <a:xfrm>
            <a:off x="5864352" y="5158592"/>
            <a:ext cx="4913376" cy="2031325"/>
          </a:xfrm>
          <a:prstGeom prst="rect">
            <a:avLst/>
          </a:prstGeom>
          <a:noFill/>
        </p:spPr>
        <p:txBody>
          <a:bodyPr wrap="square" rtlCol="0">
            <a:spAutoFit/>
          </a:bodyPr>
          <a:lstStyle/>
          <a:p>
            <a:pPr algn="l"/>
            <a:r>
              <a:rPr lang="en-US" sz="1800" b="1" i="0" u="none" strike="noStrike" dirty="0">
                <a:solidFill>
                  <a:schemeClr val="bg1"/>
                </a:solidFill>
                <a:effectLst/>
                <a:latin typeface="Arial" panose="020B0604020202020204" pitchFamily="34" charset="0"/>
              </a:rPr>
              <a:t>Matthew </a:t>
            </a:r>
            <a:r>
              <a:rPr lang="en-US" sz="1800" b="1" i="0" u="none" strike="noStrike" dirty="0" err="1">
                <a:solidFill>
                  <a:schemeClr val="bg1"/>
                </a:solidFill>
                <a:effectLst/>
                <a:latin typeface="Arial" panose="020B0604020202020204" pitchFamily="34" charset="0"/>
              </a:rPr>
              <a:t>Warke</a:t>
            </a:r>
            <a:r>
              <a:rPr lang="en-US" sz="1800" b="1" i="0" u="none" strike="noStrike" dirty="0">
                <a:solidFill>
                  <a:schemeClr val="bg1"/>
                </a:solidFill>
                <a:effectLst/>
                <a:latin typeface="Arial" panose="020B0604020202020204" pitchFamily="34" charset="0"/>
              </a:rPr>
              <a:t>, PhD</a:t>
            </a:r>
            <a:r>
              <a:rPr lang="en-US" sz="1800" b="0" i="0" u="none" strike="noStrike" dirty="0">
                <a:solidFill>
                  <a:schemeClr val="bg1"/>
                </a:solidFill>
                <a:effectLst/>
                <a:latin typeface="Arial" panose="020B0604020202020204" pitchFamily="34" charset="0"/>
              </a:rPr>
              <a:t> </a:t>
            </a:r>
            <a:endParaRPr lang="en-US" sz="1800" b="0" i="0" u="none" strike="noStrike" dirty="0">
              <a:solidFill>
                <a:schemeClr val="bg1"/>
              </a:solidFill>
              <a:effectLst/>
              <a:latin typeface="Calibri" panose="020F0502020204030204" pitchFamily="34" charset="0"/>
            </a:endParaRPr>
          </a:p>
          <a:p>
            <a:pPr algn="l"/>
            <a:r>
              <a:rPr lang="en-US" sz="1800" b="0" i="0" u="none" strike="noStrike" dirty="0">
                <a:solidFill>
                  <a:schemeClr val="bg1"/>
                </a:solidFill>
                <a:effectLst/>
                <a:latin typeface="Arial" panose="020B0604020202020204" pitchFamily="34" charset="0"/>
              </a:rPr>
              <a:t> </a:t>
            </a:r>
            <a:endParaRPr lang="en-US" sz="1800" b="0" i="0" u="none" strike="noStrike" dirty="0">
              <a:solidFill>
                <a:schemeClr val="bg1"/>
              </a:solidFill>
              <a:effectLst/>
              <a:latin typeface="Calibri" panose="020F0502020204030204" pitchFamily="34" charset="0"/>
            </a:endParaRPr>
          </a:p>
          <a:p>
            <a:pPr algn="l"/>
            <a:r>
              <a:rPr lang="en-US" sz="1800" b="0" i="0" u="none" strike="noStrike" dirty="0">
                <a:solidFill>
                  <a:schemeClr val="bg1"/>
                </a:solidFill>
                <a:effectLst/>
                <a:latin typeface="Arial" panose="020B0604020202020204" pitchFamily="34" charset="0"/>
              </a:rPr>
              <a:t>Taylor and Francis Journals Portfolio Manager | Earth and Environmental Science | Geoscience &amp; Paleontology</a:t>
            </a:r>
            <a:endParaRPr lang="en-US" sz="1800" b="0" i="0" u="none" strike="noStrike" dirty="0">
              <a:solidFill>
                <a:schemeClr val="bg1"/>
              </a:solidFill>
              <a:effectLst/>
              <a:latin typeface="Calibri" panose="020F0502020204030204" pitchFamily="34" charset="0"/>
            </a:endParaRPr>
          </a:p>
          <a:p>
            <a:br>
              <a:rPr lang="en-US" dirty="0">
                <a:solidFill>
                  <a:schemeClr val="bg1"/>
                </a:solidFill>
              </a:rPr>
            </a:br>
            <a:endParaRPr lang="en-US" dirty="0">
              <a:solidFill>
                <a:schemeClr val="bg1"/>
              </a:solidFill>
            </a:endParaRPr>
          </a:p>
        </p:txBody>
      </p:sp>
    </p:spTree>
    <p:extLst>
      <p:ext uri="{BB962C8B-B14F-4D97-AF65-F5344CB8AC3E}">
        <p14:creationId xmlns:p14="http://schemas.microsoft.com/office/powerpoint/2010/main" val="10509644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6A36546-883D-4A41-A017-459FE7AC12E4}"/>
              </a:ext>
            </a:extLst>
          </p:cNvPr>
          <p:cNvSpPr>
            <a:spLocks noGrp="1"/>
          </p:cNvSpPr>
          <p:nvPr>
            <p:ph type="body" sz="quarter" idx="10"/>
          </p:nvPr>
        </p:nvSpPr>
        <p:spPr>
          <a:xfrm>
            <a:off x="858837" y="2002221"/>
            <a:ext cx="5703889" cy="4398579"/>
          </a:xfrm>
        </p:spPr>
        <p:txBody>
          <a:bodyPr/>
          <a:lstStyle/>
          <a:p>
            <a:r>
              <a:rPr lang="en-US" dirty="0"/>
              <a:t>The FAIR Principles are firmly grounded on machine actionability.  </a:t>
            </a:r>
          </a:p>
          <a:p>
            <a:endParaRPr lang="en-US" sz="1100" dirty="0"/>
          </a:p>
          <a:p>
            <a:r>
              <a:rPr lang="en-US" dirty="0"/>
              <a:t>Data that are not FAIR, [not trustable, not understandable,] increases the risk of doing harm.</a:t>
            </a:r>
          </a:p>
        </p:txBody>
      </p:sp>
      <p:sp>
        <p:nvSpPr>
          <p:cNvPr id="3" name="Text Placeholder 2">
            <a:extLst>
              <a:ext uri="{FF2B5EF4-FFF2-40B4-BE49-F238E27FC236}">
                <a16:creationId xmlns:a16="http://schemas.microsoft.com/office/drawing/2014/main" id="{9F94E241-0E65-F149-9FC2-B067026229D9}"/>
              </a:ext>
            </a:extLst>
          </p:cNvPr>
          <p:cNvSpPr>
            <a:spLocks noGrp="1"/>
          </p:cNvSpPr>
          <p:nvPr>
            <p:ph type="body" sz="quarter" idx="11"/>
          </p:nvPr>
        </p:nvSpPr>
        <p:spPr>
          <a:xfrm>
            <a:off x="858839" y="584201"/>
            <a:ext cx="5926216" cy="1167486"/>
          </a:xfrm>
        </p:spPr>
        <p:txBody>
          <a:bodyPr>
            <a:normAutofit fontScale="85000" lnSpcReduction="20000"/>
          </a:bodyPr>
          <a:lstStyle/>
          <a:p>
            <a:r>
              <a:rPr lang="en-US" dirty="0"/>
              <a:t>Ethical and Responsible Use of AI/ML in the Earth, Space, and Environmental Science</a:t>
            </a:r>
          </a:p>
        </p:txBody>
      </p:sp>
      <p:pic>
        <p:nvPicPr>
          <p:cNvPr id="5" name="Picture 4" descr="A close-up of a newspaper&#10;&#10;Description automatically generated">
            <a:extLst>
              <a:ext uri="{FF2B5EF4-FFF2-40B4-BE49-F238E27FC236}">
                <a16:creationId xmlns:a16="http://schemas.microsoft.com/office/drawing/2014/main" id="{E5DF35B3-6305-BBD7-5626-0675C6EEDB73}"/>
              </a:ext>
            </a:extLst>
          </p:cNvPr>
          <p:cNvPicPr>
            <a:picLocks noChangeAspect="1"/>
          </p:cNvPicPr>
          <p:nvPr/>
        </p:nvPicPr>
        <p:blipFill>
          <a:blip r:embed="rId3"/>
          <a:stretch>
            <a:fillRect/>
          </a:stretch>
        </p:blipFill>
        <p:spPr>
          <a:xfrm>
            <a:off x="7007383" y="0"/>
            <a:ext cx="5004754" cy="6858000"/>
          </a:xfrm>
          <a:prstGeom prst="rect">
            <a:avLst/>
          </a:prstGeom>
        </p:spPr>
      </p:pic>
      <p:pic>
        <p:nvPicPr>
          <p:cNvPr id="7" name="Picture 6" descr="A white sign with blue text&#10;&#10;Description automatically generated">
            <a:extLst>
              <a:ext uri="{FF2B5EF4-FFF2-40B4-BE49-F238E27FC236}">
                <a16:creationId xmlns:a16="http://schemas.microsoft.com/office/drawing/2014/main" id="{3C936AFF-A201-6448-7A76-CAA86951E11C}"/>
              </a:ext>
            </a:extLst>
          </p:cNvPr>
          <p:cNvPicPr>
            <a:picLocks noChangeAspect="1"/>
          </p:cNvPicPr>
          <p:nvPr/>
        </p:nvPicPr>
        <p:blipFill rotWithShape="1">
          <a:blip r:embed="rId4"/>
          <a:srcRect b="21933"/>
          <a:stretch/>
        </p:blipFill>
        <p:spPr>
          <a:xfrm>
            <a:off x="660240" y="3897662"/>
            <a:ext cx="5435760" cy="2028350"/>
          </a:xfrm>
          <a:prstGeom prst="rect">
            <a:avLst/>
          </a:prstGeom>
        </p:spPr>
      </p:pic>
      <p:sp>
        <p:nvSpPr>
          <p:cNvPr id="8" name="TextBox 7">
            <a:extLst>
              <a:ext uri="{FF2B5EF4-FFF2-40B4-BE49-F238E27FC236}">
                <a16:creationId xmlns:a16="http://schemas.microsoft.com/office/drawing/2014/main" id="{099FB2D5-359E-2E4F-7D04-5BFE276B9987}"/>
              </a:ext>
            </a:extLst>
          </p:cNvPr>
          <p:cNvSpPr txBox="1"/>
          <p:nvPr/>
        </p:nvSpPr>
        <p:spPr>
          <a:xfrm flipH="1">
            <a:off x="344281" y="6038030"/>
            <a:ext cx="6440773" cy="600164"/>
          </a:xfrm>
          <a:prstGeom prst="rect">
            <a:avLst/>
          </a:prstGeom>
          <a:noFill/>
        </p:spPr>
        <p:txBody>
          <a:bodyPr wrap="square" rtlCol="0">
            <a:spAutoFit/>
          </a:bodyPr>
          <a:lstStyle/>
          <a:p>
            <a:r>
              <a:rPr lang="en-US" sz="1100" dirty="0">
                <a:latin typeface="Lora" pitchFamily="2" charset="77"/>
              </a:rPr>
              <a:t>Report: </a:t>
            </a:r>
            <a:r>
              <a:rPr lang="en-US" sz="1100" b="0" i="0" u="none" strike="noStrike" dirty="0">
                <a:solidFill>
                  <a:srgbClr val="333333"/>
                </a:solidFill>
                <a:effectLst/>
                <a:latin typeface="Lora" pitchFamily="2" charset="77"/>
              </a:rPr>
              <a:t>Shelley Stall, Guido </a:t>
            </a:r>
            <a:r>
              <a:rPr lang="en-US" sz="1100" b="0" i="0" u="none" strike="noStrike" dirty="0" err="1">
                <a:solidFill>
                  <a:srgbClr val="333333"/>
                </a:solidFill>
                <a:effectLst/>
                <a:latin typeface="Lora" pitchFamily="2" charset="77"/>
              </a:rPr>
              <a:t>Cervone</a:t>
            </a:r>
            <a:r>
              <a:rPr lang="en-US" sz="1100" b="0" i="0" u="none" strike="noStrike" dirty="0">
                <a:solidFill>
                  <a:srgbClr val="333333"/>
                </a:solidFill>
                <a:effectLst/>
                <a:latin typeface="Lora" pitchFamily="2" charset="77"/>
              </a:rPr>
              <a:t>, Caroline Coward, et al. Ethical and Responsible Use of AI/ML in the Earth, Space, and Environmental Sciences . </a:t>
            </a:r>
            <a:r>
              <a:rPr lang="en-US" sz="1100" b="0" i="1" u="none" strike="noStrike" dirty="0">
                <a:solidFill>
                  <a:srgbClr val="333333"/>
                </a:solidFill>
                <a:effectLst/>
                <a:latin typeface="Lora" pitchFamily="2" charset="77"/>
              </a:rPr>
              <a:t>ESS Open Archive .</a:t>
            </a:r>
            <a:r>
              <a:rPr lang="en-US" sz="1100" b="0" i="0" u="none" strike="noStrike" dirty="0">
                <a:solidFill>
                  <a:srgbClr val="333333"/>
                </a:solidFill>
                <a:effectLst/>
                <a:latin typeface="Lora" pitchFamily="2" charset="77"/>
              </a:rPr>
              <a:t> April 12, 2023.</a:t>
            </a:r>
            <a:br>
              <a:rPr lang="en-US" sz="1100" dirty="0">
                <a:latin typeface="Lora" pitchFamily="2" charset="77"/>
              </a:rPr>
            </a:br>
            <a:r>
              <a:rPr lang="en-US" sz="1100" b="1" i="0" u="none" strike="noStrike" dirty="0">
                <a:solidFill>
                  <a:srgbClr val="333333"/>
                </a:solidFill>
                <a:effectLst/>
                <a:latin typeface="Lora" pitchFamily="2" charset="77"/>
              </a:rPr>
              <a:t>DOI: </a:t>
            </a:r>
            <a:r>
              <a:rPr lang="en-US" sz="1100" b="1" i="0" u="none" strike="noStrike" dirty="0">
                <a:solidFill>
                  <a:srgbClr val="202020"/>
                </a:solidFill>
                <a:effectLst/>
                <a:latin typeface="Lora" pitchFamily="2" charset="77"/>
                <a:hlinkClick r:id="rId5"/>
              </a:rPr>
              <a:t>10.22541/essoar.168132856.66485758/v1</a:t>
            </a:r>
            <a:r>
              <a:rPr lang="en-US" sz="1100" dirty="0">
                <a:latin typeface="Lora" pitchFamily="2" charset="77"/>
              </a:rPr>
              <a:t> </a:t>
            </a:r>
          </a:p>
        </p:txBody>
      </p:sp>
      <p:pic>
        <p:nvPicPr>
          <p:cNvPr id="6" name="Picture 5" descr="A logo with white text and red circle&#10;&#10;Description automatically generated">
            <a:extLst>
              <a:ext uri="{FF2B5EF4-FFF2-40B4-BE49-F238E27FC236}">
                <a16:creationId xmlns:a16="http://schemas.microsoft.com/office/drawing/2014/main" id="{BBF9DEAC-4AFA-6F27-AD87-561613DED747}"/>
              </a:ext>
            </a:extLst>
          </p:cNvPr>
          <p:cNvPicPr>
            <a:picLocks noChangeAspect="1"/>
          </p:cNvPicPr>
          <p:nvPr/>
        </p:nvPicPr>
        <p:blipFill rotWithShape="1">
          <a:blip r:embed="rId6"/>
          <a:srcRect l="21250" r="24677"/>
          <a:stretch/>
        </p:blipFill>
        <p:spPr>
          <a:xfrm>
            <a:off x="6376585" y="5982351"/>
            <a:ext cx="769476" cy="711521"/>
          </a:xfrm>
          <a:prstGeom prst="rect">
            <a:avLst/>
          </a:prstGeom>
        </p:spPr>
      </p:pic>
    </p:spTree>
    <p:extLst>
      <p:ext uri="{BB962C8B-B14F-4D97-AF65-F5344CB8AC3E}">
        <p14:creationId xmlns:p14="http://schemas.microsoft.com/office/powerpoint/2010/main" val="31579173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6A36546-883D-4A41-A017-459FE7AC12E4}"/>
              </a:ext>
            </a:extLst>
          </p:cNvPr>
          <p:cNvSpPr>
            <a:spLocks noGrp="1"/>
          </p:cNvSpPr>
          <p:nvPr>
            <p:ph type="body" sz="quarter" idx="10"/>
          </p:nvPr>
        </p:nvSpPr>
        <p:spPr>
          <a:xfrm>
            <a:off x="858837" y="2002221"/>
            <a:ext cx="5237163" cy="4398579"/>
          </a:xfrm>
        </p:spPr>
        <p:txBody>
          <a:bodyPr/>
          <a:lstStyle/>
          <a:p>
            <a:r>
              <a:rPr lang="en-US" dirty="0"/>
              <a:t>AGU introducing computational notebooks as a new peer-review journal format.  This is a large effort by the computational notebook community, publishers, and the AGU community.  Just a few folks in the picture, but MANY, MANY more deserve great credit for the work thus far. </a:t>
            </a:r>
          </a:p>
          <a:p>
            <a:endParaRPr lang="en-US" sz="1100" dirty="0"/>
          </a:p>
          <a:p>
            <a:pPr marL="342900" indent="-342900">
              <a:buFont typeface="Arial" panose="020B0604020202020204" pitchFamily="34" charset="0"/>
              <a:buChar char="•"/>
            </a:pPr>
            <a:r>
              <a:rPr lang="en-US" dirty="0"/>
              <a:t>“Proof of concept” complete 12/2023</a:t>
            </a:r>
          </a:p>
          <a:p>
            <a:pPr marL="342900" indent="-342900">
              <a:buFont typeface="Arial" panose="020B0604020202020204" pitchFamily="34" charset="0"/>
              <a:buChar char="•"/>
            </a:pPr>
            <a:r>
              <a:rPr lang="en-US" dirty="0"/>
              <a:t>Implementation continues into 2024.</a:t>
            </a:r>
          </a:p>
          <a:p>
            <a:endParaRPr lang="en-US" dirty="0"/>
          </a:p>
          <a:p>
            <a:endParaRPr lang="en-US" dirty="0"/>
          </a:p>
        </p:txBody>
      </p:sp>
      <p:sp>
        <p:nvSpPr>
          <p:cNvPr id="3" name="Text Placeholder 2">
            <a:extLst>
              <a:ext uri="{FF2B5EF4-FFF2-40B4-BE49-F238E27FC236}">
                <a16:creationId xmlns:a16="http://schemas.microsoft.com/office/drawing/2014/main" id="{9F94E241-0E65-F149-9FC2-B067026229D9}"/>
              </a:ext>
            </a:extLst>
          </p:cNvPr>
          <p:cNvSpPr>
            <a:spLocks noGrp="1"/>
          </p:cNvSpPr>
          <p:nvPr>
            <p:ph type="body" sz="quarter" idx="11"/>
          </p:nvPr>
        </p:nvSpPr>
        <p:spPr>
          <a:xfrm>
            <a:off x="815350" y="531493"/>
            <a:ext cx="9777077" cy="1142086"/>
          </a:xfrm>
        </p:spPr>
        <p:txBody>
          <a:bodyPr>
            <a:normAutofit lnSpcReduction="10000"/>
          </a:bodyPr>
          <a:lstStyle/>
          <a:p>
            <a:r>
              <a:rPr lang="en-US" dirty="0"/>
              <a:t>New Peer-Reviewed Publication Format: </a:t>
            </a:r>
          </a:p>
          <a:p>
            <a:r>
              <a:rPr lang="en-US" dirty="0"/>
              <a:t>Computational Notebooks</a:t>
            </a:r>
          </a:p>
        </p:txBody>
      </p:sp>
      <p:pic>
        <p:nvPicPr>
          <p:cNvPr id="6" name="Picture 5" descr="A group of people posing for a photo&#10;&#10;Description automatically generated">
            <a:extLst>
              <a:ext uri="{FF2B5EF4-FFF2-40B4-BE49-F238E27FC236}">
                <a16:creationId xmlns:a16="http://schemas.microsoft.com/office/drawing/2014/main" id="{8B10BA16-8756-F159-E6E1-011D45C86BB2}"/>
              </a:ext>
            </a:extLst>
          </p:cNvPr>
          <p:cNvPicPr>
            <a:picLocks noChangeAspect="1"/>
          </p:cNvPicPr>
          <p:nvPr/>
        </p:nvPicPr>
        <p:blipFill rotWithShape="1">
          <a:blip r:embed="rId2"/>
          <a:srcRect t="13556"/>
          <a:stretch/>
        </p:blipFill>
        <p:spPr>
          <a:xfrm>
            <a:off x="6488112" y="1579990"/>
            <a:ext cx="5439064" cy="3526326"/>
          </a:xfrm>
          <a:prstGeom prst="rect">
            <a:avLst/>
          </a:prstGeom>
        </p:spPr>
      </p:pic>
      <p:pic>
        <p:nvPicPr>
          <p:cNvPr id="1026" name="Picture 2" descr="A black and white sign&#10;&#10;Description automatically generated with low confidence">
            <a:extLst>
              <a:ext uri="{FF2B5EF4-FFF2-40B4-BE49-F238E27FC236}">
                <a16:creationId xmlns:a16="http://schemas.microsoft.com/office/drawing/2014/main" id="{3058D4D9-DE36-E9DB-0A25-7BBDCD08F0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176" y="5668056"/>
            <a:ext cx="3498516" cy="99759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A picture containing icon&#10;&#10;Description automatically generated">
            <a:extLst>
              <a:ext uri="{FF2B5EF4-FFF2-40B4-BE49-F238E27FC236}">
                <a16:creationId xmlns:a16="http://schemas.microsoft.com/office/drawing/2014/main" id="{F1EDD637-5F3B-C2A6-E5BF-EFB057964F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6735" y="5805757"/>
            <a:ext cx="1693038" cy="92368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E3D98C9F-EBC8-973C-C64D-F60E71B112EF}"/>
              </a:ext>
            </a:extLst>
          </p:cNvPr>
          <p:cNvSpPr txBox="1"/>
          <p:nvPr/>
        </p:nvSpPr>
        <p:spPr>
          <a:xfrm>
            <a:off x="6591132" y="5380672"/>
            <a:ext cx="5600868" cy="1384995"/>
          </a:xfrm>
          <a:prstGeom prst="rect">
            <a:avLst/>
          </a:prstGeom>
          <a:noFill/>
        </p:spPr>
        <p:txBody>
          <a:bodyPr wrap="square" rtlCol="0">
            <a:spAutoFit/>
          </a:bodyPr>
          <a:lstStyle/>
          <a:p>
            <a:pPr marL="285750" indent="-285750">
              <a:buFont typeface="Arial" panose="020B0604020202020204" pitchFamily="34" charset="0"/>
              <a:buChar char="•"/>
            </a:pPr>
            <a:r>
              <a:rPr lang="en-US" sz="1400" dirty="0">
                <a:latin typeface="Lora" pitchFamily="2" charset="77"/>
              </a:rPr>
              <a:t>Brian </a:t>
            </a:r>
            <a:r>
              <a:rPr lang="en-US" sz="1400" dirty="0" err="1">
                <a:latin typeface="Lora" pitchFamily="2" charset="77"/>
              </a:rPr>
              <a:t>Sedora</a:t>
            </a:r>
            <a:r>
              <a:rPr lang="en-US" sz="1400" dirty="0">
                <a:latin typeface="Lora" pitchFamily="2" charset="77"/>
              </a:rPr>
              <a:t>, AGU Program Manager Publications and Open Science, Notebooks Now Project Lead</a:t>
            </a:r>
          </a:p>
          <a:p>
            <a:pPr marL="285750" indent="-285750">
              <a:buFont typeface="Arial" panose="020B0604020202020204" pitchFamily="34" charset="0"/>
              <a:buChar char="•"/>
            </a:pPr>
            <a:r>
              <a:rPr lang="en-US" sz="1400" dirty="0">
                <a:latin typeface="Lora" pitchFamily="2" charset="77"/>
              </a:rPr>
              <a:t>Steve Purves, Cofounder and CTO </a:t>
            </a:r>
            <a:r>
              <a:rPr lang="en-US" sz="1400" dirty="0" err="1">
                <a:latin typeface="Lora" pitchFamily="2" charset="77"/>
              </a:rPr>
              <a:t>Curvenote</a:t>
            </a:r>
            <a:endParaRPr lang="en-US" sz="1400" dirty="0">
              <a:latin typeface="Lora" pitchFamily="2" charset="77"/>
            </a:endParaRPr>
          </a:p>
          <a:p>
            <a:pPr marL="285750" indent="-285750">
              <a:buFont typeface="Arial" panose="020B0604020202020204" pitchFamily="34" charset="0"/>
              <a:buChar char="•"/>
            </a:pPr>
            <a:r>
              <a:rPr lang="en-US" sz="1400" dirty="0">
                <a:latin typeface="Lora" pitchFamily="2" charset="77"/>
              </a:rPr>
              <a:t>Rowan </a:t>
            </a:r>
            <a:r>
              <a:rPr lang="en-US" sz="1400" dirty="0" err="1">
                <a:latin typeface="Lora" pitchFamily="2" charset="77"/>
              </a:rPr>
              <a:t>Cockett</a:t>
            </a:r>
            <a:r>
              <a:rPr lang="en-US" sz="1400" dirty="0">
                <a:latin typeface="Lora" pitchFamily="2" charset="77"/>
              </a:rPr>
              <a:t>, Cofounder and CEO </a:t>
            </a:r>
            <a:r>
              <a:rPr lang="en-US" sz="1400" dirty="0" err="1">
                <a:latin typeface="Lora" pitchFamily="2" charset="77"/>
              </a:rPr>
              <a:t>Curvenote</a:t>
            </a:r>
            <a:endParaRPr lang="en-US" sz="1400" dirty="0">
              <a:latin typeface="Lora" pitchFamily="2" charset="77"/>
            </a:endParaRPr>
          </a:p>
          <a:p>
            <a:pPr marL="285750" indent="-285750">
              <a:buFont typeface="Arial" panose="020B0604020202020204" pitchFamily="34" charset="0"/>
              <a:buChar char="•"/>
            </a:pPr>
            <a:r>
              <a:rPr lang="en-US" sz="1400" dirty="0">
                <a:latin typeface="Lora" pitchFamily="2" charset="77"/>
              </a:rPr>
              <a:t>Shelley Stall</a:t>
            </a:r>
          </a:p>
          <a:p>
            <a:r>
              <a:rPr lang="en-US" sz="1400" dirty="0">
                <a:latin typeface="Lora" pitchFamily="2" charset="77"/>
              </a:rPr>
              <a:t>Learn more: </a:t>
            </a:r>
            <a:r>
              <a:rPr lang="en-US" sz="1400" dirty="0">
                <a:latin typeface="Lora" pitchFamily="2" charset="77"/>
                <a:hlinkClick r:id="rId5"/>
              </a:rPr>
              <a:t>https://data.agu.org/notebooks-now/</a:t>
            </a:r>
            <a:r>
              <a:rPr lang="en-US" sz="1400" dirty="0">
                <a:latin typeface="Lora" pitchFamily="2" charset="77"/>
              </a:rPr>
              <a:t> </a:t>
            </a:r>
          </a:p>
        </p:txBody>
      </p:sp>
    </p:spTree>
    <p:extLst>
      <p:ext uri="{BB962C8B-B14F-4D97-AF65-F5344CB8AC3E}">
        <p14:creationId xmlns:p14="http://schemas.microsoft.com/office/powerpoint/2010/main" val="316549168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AGU_TM_Powerpoint_Widescreen">
  <a:themeElements>
    <a:clrScheme name="Centennial 1">
      <a:dk1>
        <a:srgbClr val="003744"/>
      </a:dk1>
      <a:lt1>
        <a:srgbClr val="FFFFFF"/>
      </a:lt1>
      <a:dk2>
        <a:srgbClr val="003744"/>
      </a:dk2>
      <a:lt2>
        <a:srgbClr val="FFFFFF"/>
      </a:lt2>
      <a:accent1>
        <a:srgbClr val="0082B9"/>
      </a:accent1>
      <a:accent2>
        <a:srgbClr val="003744"/>
      </a:accent2>
      <a:accent3>
        <a:srgbClr val="C44124"/>
      </a:accent3>
      <a:accent4>
        <a:srgbClr val="83528E"/>
      </a:accent4>
      <a:accent5>
        <a:srgbClr val="CC922A"/>
      </a:accent5>
      <a:accent6>
        <a:srgbClr val="71A03E"/>
      </a:accent6>
      <a:hlink>
        <a:srgbClr val="0082B9"/>
      </a:hlink>
      <a:folHlink>
        <a:srgbClr val="83528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dpi="0" rotWithShape="0">
          <a:blip xmlns:r="http://schemas.openxmlformats.org/officeDocument/2006/relationships" r:embed="rId1"/>
          <a:srcRect/>
          <a:stretch>
            <a:fillRect/>
          </a:stretch>
        </a:blipFill>
        <a:ln>
          <a:noFill/>
        </a:ln>
        <a:effectLst/>
      </a:spPr>
      <a:bodyPr rtlCol="0" anchor="ctr"/>
      <a:lstStyle>
        <a:defPPr algn="ctr">
          <a:defRPr dirty="0"/>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GU_TM_Powerpoint_Widescreen" id="{AEDF0AF5-B7C2-2D4B-A475-39DD9091EDD7}" vid="{4D7DC6E5-B9F5-9745-884E-FC5916AA8447}"/>
    </a:ext>
  </a:extLst>
</a:theme>
</file>

<file path=ppt/theme/theme2.xml><?xml version="1.0" encoding="utf-8"?>
<a:theme xmlns:a="http://schemas.openxmlformats.org/drawingml/2006/main" name="AGU_Powerpoint_Template_Widescreen">
  <a:themeElements>
    <a:clrScheme name="Centennial 1">
      <a:dk1>
        <a:srgbClr val="003744"/>
      </a:dk1>
      <a:lt1>
        <a:srgbClr val="FFFFFF"/>
      </a:lt1>
      <a:dk2>
        <a:srgbClr val="003744"/>
      </a:dk2>
      <a:lt2>
        <a:srgbClr val="FFFFFF"/>
      </a:lt2>
      <a:accent1>
        <a:srgbClr val="0082B9"/>
      </a:accent1>
      <a:accent2>
        <a:srgbClr val="003744"/>
      </a:accent2>
      <a:accent3>
        <a:srgbClr val="C44124"/>
      </a:accent3>
      <a:accent4>
        <a:srgbClr val="83528E"/>
      </a:accent4>
      <a:accent5>
        <a:srgbClr val="CC922A"/>
      </a:accent5>
      <a:accent6>
        <a:srgbClr val="71A03E"/>
      </a:accent6>
      <a:hlink>
        <a:srgbClr val="0082B9"/>
      </a:hlink>
      <a:folHlink>
        <a:srgbClr val="83528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GU_Powerpoint_Template_Widescreen" id="{D1D7545E-39E3-8645-BFA8-700AFC80E2AB}" vid="{C44583F6-0DFD-3A4F-8794-D892CF78E3E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788b6400-0fef-4402-a8b4-e35217c5c9de" xsi:nil="true"/>
    <lcf76f155ced4ddcb4097134ff3c332f xmlns="19301caf-1b81-46c2-ba30-94e6c3d8bde0">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8139090D2BE5C42BE54E81556399541" ma:contentTypeVersion="15" ma:contentTypeDescription="Create a new document." ma:contentTypeScope="" ma:versionID="15359127859885a20e1027c5459ff578">
  <xsd:schema xmlns:xsd="http://www.w3.org/2001/XMLSchema" xmlns:xs="http://www.w3.org/2001/XMLSchema" xmlns:p="http://schemas.microsoft.com/office/2006/metadata/properties" xmlns:ns2="19301caf-1b81-46c2-ba30-94e6c3d8bde0" xmlns:ns3="788b6400-0fef-4402-a8b4-e35217c5c9de" targetNamespace="http://schemas.microsoft.com/office/2006/metadata/properties" ma:root="true" ma:fieldsID="432472ac204bec096df4837a76faa2e3" ns2:_="" ns3:_="">
    <xsd:import namespace="19301caf-1b81-46c2-ba30-94e6c3d8bde0"/>
    <xsd:import namespace="788b6400-0fef-4402-a8b4-e35217c5c9d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DateTaken"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9301caf-1b81-46c2-ba30-94e6c3d8bde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7e67792-3a68-4062-817b-986e523339ff"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88b6400-0fef-4402-a8b4-e35217c5c9de"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967912a4-36c6-4b56-9415-b52d20b3b412}" ma:internalName="TaxCatchAll" ma:showField="CatchAllData" ma:web="788b6400-0fef-4402-a8b4-e35217c5c9d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2A163B0-CF76-475A-8840-A5736921D6B4}">
  <ds:schemaRefs>
    <ds:schemaRef ds:uri="http://schemas.microsoft.com/sharepoint/v3/contenttype/forms"/>
  </ds:schemaRefs>
</ds:datastoreItem>
</file>

<file path=customXml/itemProps2.xml><?xml version="1.0" encoding="utf-8"?>
<ds:datastoreItem xmlns:ds="http://schemas.openxmlformats.org/officeDocument/2006/customXml" ds:itemID="{E609D21F-9ADE-44A2-8BC2-09131EE1B66D}">
  <ds:schemaRefs>
    <ds:schemaRef ds:uri="http://schemas.microsoft.com/office/2006/metadata/properties"/>
    <ds:schemaRef ds:uri="http://schemas.microsoft.com/office/infopath/2007/PartnerControls"/>
    <ds:schemaRef ds:uri="788b6400-0fef-4402-a8b4-e35217c5c9de"/>
    <ds:schemaRef ds:uri="19301caf-1b81-46c2-ba30-94e6c3d8bde0"/>
  </ds:schemaRefs>
</ds:datastoreItem>
</file>

<file path=customXml/itemProps3.xml><?xml version="1.0" encoding="utf-8"?>
<ds:datastoreItem xmlns:ds="http://schemas.openxmlformats.org/officeDocument/2006/customXml" ds:itemID="{D238D47D-E6E0-4AAF-8C24-41445CDCC1E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9301caf-1b81-46c2-ba30-94e6c3d8bde0"/>
    <ds:schemaRef ds:uri="788b6400-0fef-4402-a8b4-e35217c5c9d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AGU_TM_Powerpoint_Widescreen</Template>
  <TotalTime>21045</TotalTime>
  <Words>1258</Words>
  <Application>Microsoft Macintosh PowerPoint</Application>
  <PresentationFormat>Widescreen</PresentationFormat>
  <Paragraphs>87</Paragraphs>
  <Slides>11</Slides>
  <Notes>7</Notes>
  <HiddenSlides>0</HiddenSlides>
  <MMClips>0</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11</vt:i4>
      </vt:variant>
    </vt:vector>
  </HeadingPairs>
  <TitlesOfParts>
    <vt:vector size="30" baseType="lpstr">
      <vt:lpstr>Aptos</vt:lpstr>
      <vt:lpstr>Lora</vt:lpstr>
      <vt:lpstr>Montserrat</vt:lpstr>
      <vt:lpstr>Times New Roman</vt:lpstr>
      <vt:lpstr>Arial</vt:lpstr>
      <vt:lpstr>Gautami</vt:lpstr>
      <vt:lpstr>Libre Franklin</vt:lpstr>
      <vt:lpstr>Libre Franklin Light</vt:lpstr>
      <vt:lpstr>Montserrat SemiBold</vt:lpstr>
      <vt:lpstr>Lora SemiBold</vt:lpstr>
      <vt:lpstr>-apple-system</vt:lpstr>
      <vt:lpstr>Lora Medium</vt:lpstr>
      <vt:lpstr>Symbol</vt:lpstr>
      <vt:lpstr>Brandon Grotesque Black</vt:lpstr>
      <vt:lpstr>ArialMT</vt:lpstr>
      <vt:lpstr>Montserrat ExtraBold</vt:lpstr>
      <vt:lpstr>Calibri</vt:lpstr>
      <vt:lpstr>AGU_TM_Powerpoint_Widescreen</vt:lpstr>
      <vt:lpstr>AGU_Powerpoint_Template_Widescreen</vt:lpstr>
      <vt:lpstr>The Importance of Coordinating National Open Science Funder Policies for Multi-national Research Teams: challenges and benefits  国際研究における各国助成機関のオープンサイエンスポリシー調整の重要性：課題と利益   JOSS, 20 June 2024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Goes Here</dc:title>
  <dc:creator>Beth Bagley</dc:creator>
  <cp:lastModifiedBy>Shelley Stall</cp:lastModifiedBy>
  <cp:revision>26</cp:revision>
  <cp:lastPrinted>2024-03-05T18:36:57Z</cp:lastPrinted>
  <dcterms:created xsi:type="dcterms:W3CDTF">2022-05-26T10:39:10Z</dcterms:created>
  <dcterms:modified xsi:type="dcterms:W3CDTF">2024-06-05T01:59:58Z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0x01010048139090D2BE5C42BE54E81556399541</vt:lpwstr>
  </property>
</Properties>
</file>