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EF342-89A6-336A-EA52-AB408AFC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8EBB28-E10F-A0E7-AA49-3EFDD91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671FA0-5DD4-43FA-CB29-47DB3033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EE56C5-D9BC-996C-F333-E2C1F999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4D9E46-8514-9C22-0A1B-FCDF0155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B12F6-BE17-2AF2-97D7-F8B000AD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0FB285-4F3B-50E8-2BCF-66A3D1C84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DEA9D0-58E9-2B2C-8AD3-BF7A69A9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A983B5-076B-C3B0-1490-C482700F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199A7-A4C2-CAFF-B1A4-FACCA463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88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014D69-3443-38AF-CB56-CC76F11CE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AA8DB1-BDC9-E104-E033-A265EC8FA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139906-603E-8237-ECAC-CE871D30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DF13FF-33E6-B068-3EDD-F568EB8A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363357-C2AD-247E-4445-C9914E3D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60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C777E-79A8-B3F4-D308-D25A579A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2AEF1-6392-845D-207A-134EEAAF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1AD28E-1CEC-ADF9-A373-E7B1D46C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A821BE-0D98-7521-CA93-588E29F1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207D6B-261D-75FC-3BD3-3D788F39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0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138B9-B071-D15D-6394-4D7906AF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D7B2C0-764D-5936-E67C-FAED3C319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3D6FBF-CDAE-E8EB-87CA-B2C22AB4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2A5F4F-ACFD-BBCD-C902-34FB1BC7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5887BE-EE73-9F58-D810-5B757752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38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87A49-B271-D38C-A5B4-92103229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529161-26E4-4352-8833-CBA1B2AF1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BB4D8B-5256-7284-E707-076BA274B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BF34CB-25DB-7E58-77DF-669F95B7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EB574A-8B0D-C813-DB25-E3D86B63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631A91-B77A-C215-8A54-B39A4695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8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8B49E-975E-E63F-A573-6040CBA4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619988-FF2A-B059-8BE9-666D5BC3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D7D967-3EFD-DC0F-7829-B45801CE7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61403D-4DED-DE38-9BB4-5C30A8CF3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BFAA468-5C10-7E7E-859D-8F5A02AC7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925A91-3652-B621-E26B-032F49D8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5D7F5F-1C38-37A1-601D-094803B1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E25A9E-DB25-CAA3-FA71-27637E2C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33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862EE8-08A0-BF92-1ABE-15F0ADE7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E6CC5-F968-25E8-5B28-B49D0367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76F6FE-6C75-6334-3ADE-A111E8E8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DC90FE-C5B9-129D-43B7-917FE119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3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6C4BCA-E217-B883-DBF8-7647606D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475E30-2A22-989A-61D4-8E491B20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712F14-E034-BD65-E9DE-3855A3B3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0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FA009-7B18-909D-582C-EF518AB7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1B57B2-F6EF-4024-FE23-D23602C7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E31208-1403-6B9B-C41A-34A4912F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A29F5F-67A5-2784-55C5-6C4CF522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B25466-A7A3-BD2E-2A59-0EB6B55C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BFB7AD-D07F-121D-7167-58F1399A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42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9412D8-DB30-8A49-4561-D9345552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BA17D77-1FDF-173C-F76D-950FF9012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F7CA32-103E-51BD-41E0-429B486EC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C25003-4FE7-B248-643C-73A9B8F4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B65806-EDFE-DA02-FFEF-329B5FE0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7D6AB9-C6D2-F253-EBC3-973DF126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01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420B2A-A0E8-29F9-3EF0-E286163F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9CE22C-8036-FDA8-5D8A-96019B53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D265DB-7AF0-0F09-1F9A-0A38A3588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BE3DF-CABC-4BC8-B16A-AE1C42D58FD6}" type="datetimeFigureOut">
              <a:rPr lang="it-IT" smtClean="0"/>
              <a:t>26/07/2024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785928-4A16-5C45-692F-A61CB7594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6D1FB5-EFFF-C85C-250D-E97B97B87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F6FEB0-BDF9-44DE-8035-F587123CE7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3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36CEB294-1248-44C7-0A21-44923649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4403"/>
            <a:ext cx="6044257" cy="4320000"/>
          </a:xfrm>
          <a:prstGeom prst="rect">
            <a:avLst/>
          </a:prstGeom>
        </p:spPr>
      </p:pic>
      <p:pic>
        <p:nvPicPr>
          <p:cNvPr id="7" name="Immagine 6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268592A6-46AA-44BF-13BB-8526FF7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" y="824403"/>
            <a:ext cx="6038040" cy="432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87C5EA-7135-1A91-1325-A8D26E048EBE}"/>
              </a:ext>
            </a:extLst>
          </p:cNvPr>
          <p:cNvSpPr txBox="1"/>
          <p:nvPr/>
        </p:nvSpPr>
        <p:spPr>
          <a:xfrm>
            <a:off x="118872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S1A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EEBCFB-BA99-36D7-9E80-B8AF72E15379}"/>
              </a:ext>
            </a:extLst>
          </p:cNvPr>
          <p:cNvSpPr txBox="1"/>
          <p:nvPr/>
        </p:nvSpPr>
        <p:spPr>
          <a:xfrm>
            <a:off x="754888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S1B</a:t>
            </a:r>
          </a:p>
        </p:txBody>
      </p:sp>
    </p:spTree>
    <p:extLst>
      <p:ext uri="{BB962C8B-B14F-4D97-AF65-F5344CB8AC3E}">
        <p14:creationId xmlns:p14="http://schemas.microsoft.com/office/powerpoint/2010/main" val="120698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schermata, Carattere&#10;&#10;Descrizione generata automaticamente">
            <a:extLst>
              <a:ext uri="{FF2B5EF4-FFF2-40B4-BE49-F238E27FC236}">
                <a16:creationId xmlns:a16="http://schemas.microsoft.com/office/drawing/2014/main" id="{DE54AFDB-B6EC-E90D-2641-947EA2955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92" y="0"/>
            <a:ext cx="9633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Carattere&#10;&#10;Descrizione generata automaticamente">
            <a:extLst>
              <a:ext uri="{FF2B5EF4-FFF2-40B4-BE49-F238E27FC236}">
                <a16:creationId xmlns:a16="http://schemas.microsoft.com/office/drawing/2014/main" id="{97A66D4A-2E71-8FB4-419E-8BE16B7D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3" y="0"/>
            <a:ext cx="9742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Carattere&#10;&#10;Descrizione generata automaticamente">
            <a:extLst>
              <a:ext uri="{FF2B5EF4-FFF2-40B4-BE49-F238E27FC236}">
                <a16:creationId xmlns:a16="http://schemas.microsoft.com/office/drawing/2014/main" id="{D191D773-F694-E920-105D-2F8295D8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58" y="0"/>
            <a:ext cx="9414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1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B051209C-D288-E1B2-1E7D-4007666AC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13" y="0"/>
            <a:ext cx="940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CC927981-9402-B43B-767A-AF017471E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43" y="0"/>
            <a:ext cx="945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1799B5AA-045C-7B37-2551-5C08401CF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69" y="0"/>
            <a:ext cx="951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Carattere, diagramma, schermata&#10;&#10;Descrizione generata automaticamente">
            <a:extLst>
              <a:ext uri="{FF2B5EF4-FFF2-40B4-BE49-F238E27FC236}">
                <a16:creationId xmlns:a16="http://schemas.microsoft.com/office/drawing/2014/main" id="{0AC22D19-DB16-860F-6F2F-AA00C9EDE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58" y="0"/>
            <a:ext cx="9414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Carattere&#10;&#10;Descrizione generata automaticamente">
            <a:extLst>
              <a:ext uri="{FF2B5EF4-FFF2-40B4-BE49-F238E27FC236}">
                <a16:creationId xmlns:a16="http://schemas.microsoft.com/office/drawing/2014/main" id="{E8A86ECA-D26D-87D9-9665-9A86ED4E0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39" y="0"/>
            <a:ext cx="962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Carattere, linea&#10;&#10;Descrizione generata automaticamente">
            <a:extLst>
              <a:ext uri="{FF2B5EF4-FFF2-40B4-BE49-F238E27FC236}">
                <a16:creationId xmlns:a16="http://schemas.microsoft.com/office/drawing/2014/main" id="{F17ED487-41E8-4CC9-64FE-4E9AB1052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31" y="0"/>
            <a:ext cx="9754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3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&#10;&#10;Descrizione generata automaticamente">
            <a:extLst>
              <a:ext uri="{FF2B5EF4-FFF2-40B4-BE49-F238E27FC236}">
                <a16:creationId xmlns:a16="http://schemas.microsoft.com/office/drawing/2014/main" id="{CEC0AF91-4055-E0BF-3688-FF6F904DE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5" y="0"/>
            <a:ext cx="9529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9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BAAFC716-25A6-6247-03C4-BFC74D443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56" y="885363"/>
            <a:ext cx="6044257" cy="4320000"/>
          </a:xfrm>
          <a:prstGeom prst="rect">
            <a:avLst/>
          </a:prstGeom>
        </p:spPr>
      </p:pic>
      <p:pic>
        <p:nvPicPr>
          <p:cNvPr id="7" name="Immagine 6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F7D1967B-F863-E85F-58BA-A4106B23A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" y="885363"/>
            <a:ext cx="6044257" cy="432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F68469-2120-4B7C-3DB4-35C754ED5519}"/>
              </a:ext>
            </a:extLst>
          </p:cNvPr>
          <p:cNvSpPr txBox="1"/>
          <p:nvPr/>
        </p:nvSpPr>
        <p:spPr>
          <a:xfrm>
            <a:off x="118872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S2A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B49959-C3AA-776B-FAE3-03B47114176A}"/>
              </a:ext>
            </a:extLst>
          </p:cNvPr>
          <p:cNvSpPr txBox="1"/>
          <p:nvPr/>
        </p:nvSpPr>
        <p:spPr>
          <a:xfrm>
            <a:off x="754888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S2B</a:t>
            </a:r>
          </a:p>
        </p:txBody>
      </p:sp>
    </p:spTree>
    <p:extLst>
      <p:ext uri="{BB962C8B-B14F-4D97-AF65-F5344CB8AC3E}">
        <p14:creationId xmlns:p14="http://schemas.microsoft.com/office/powerpoint/2010/main" val="67417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Carattere&#10;&#10;Descrizione generata automaticamente">
            <a:extLst>
              <a:ext uri="{FF2B5EF4-FFF2-40B4-BE49-F238E27FC236}">
                <a16:creationId xmlns:a16="http://schemas.microsoft.com/office/drawing/2014/main" id="{ADC79C87-82E1-38B1-ABA6-45461C840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09" y="0"/>
            <a:ext cx="9423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13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&#10;&#10;Descrizione generata automaticamente">
            <a:extLst>
              <a:ext uri="{FF2B5EF4-FFF2-40B4-BE49-F238E27FC236}">
                <a16:creationId xmlns:a16="http://schemas.microsoft.com/office/drawing/2014/main" id="{56CF253B-34D6-5842-EFD0-368CC3AEC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10" y="0"/>
            <a:ext cx="9393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63120D10-AF21-635E-834B-6BCF4BE87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29" y="758047"/>
            <a:ext cx="5990650" cy="43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F50643-83AF-290F-A77F-C7D41C06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" y="758047"/>
            <a:ext cx="6044265" cy="432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663631-AE75-8FFB-9331-BFF5030494C5}"/>
              </a:ext>
            </a:extLst>
          </p:cNvPr>
          <p:cNvSpPr txBox="1"/>
          <p:nvPr/>
        </p:nvSpPr>
        <p:spPr>
          <a:xfrm>
            <a:off x="118872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S3A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609CAA-7326-2754-7E49-B3710CC055B4}"/>
              </a:ext>
            </a:extLst>
          </p:cNvPr>
          <p:cNvSpPr txBox="1"/>
          <p:nvPr/>
        </p:nvSpPr>
        <p:spPr>
          <a:xfrm>
            <a:off x="754888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S3B</a:t>
            </a:r>
          </a:p>
        </p:txBody>
      </p:sp>
    </p:spTree>
    <p:extLst>
      <p:ext uri="{BB962C8B-B14F-4D97-AF65-F5344CB8AC3E}">
        <p14:creationId xmlns:p14="http://schemas.microsoft.com/office/powerpoint/2010/main" val="8887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Parallelo, Carattere&#10;&#10;Descrizione generata automaticamente">
            <a:extLst>
              <a:ext uri="{FF2B5EF4-FFF2-40B4-BE49-F238E27FC236}">
                <a16:creationId xmlns:a16="http://schemas.microsoft.com/office/drawing/2014/main" id="{515390A6-F6A4-7DB2-5EE7-E351CC77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61" y="798687"/>
            <a:ext cx="5828572" cy="4320000"/>
          </a:xfrm>
          <a:prstGeom prst="rect">
            <a:avLst/>
          </a:prstGeom>
        </p:spPr>
      </p:pic>
      <p:pic>
        <p:nvPicPr>
          <p:cNvPr id="7" name="Immagine 6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CE30AAE1-FC0B-1583-F18B-422027C55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7" y="798687"/>
            <a:ext cx="6046754" cy="432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296C0E-15AC-7C3F-301C-58DF36E0C2C0}"/>
              </a:ext>
            </a:extLst>
          </p:cNvPr>
          <p:cNvSpPr txBox="1"/>
          <p:nvPr/>
        </p:nvSpPr>
        <p:spPr>
          <a:xfrm>
            <a:off x="118872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S4A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8E20E2-6821-8A92-DCA1-F38C350A3EE3}"/>
              </a:ext>
            </a:extLst>
          </p:cNvPr>
          <p:cNvSpPr txBox="1"/>
          <p:nvPr/>
        </p:nvSpPr>
        <p:spPr>
          <a:xfrm>
            <a:off x="754888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S4B</a:t>
            </a:r>
          </a:p>
        </p:txBody>
      </p:sp>
    </p:spTree>
    <p:extLst>
      <p:ext uri="{BB962C8B-B14F-4D97-AF65-F5344CB8AC3E}">
        <p14:creationId xmlns:p14="http://schemas.microsoft.com/office/powerpoint/2010/main" val="202583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Parallelo&#10;&#10;Descrizione generata automaticamente">
            <a:extLst>
              <a:ext uri="{FF2B5EF4-FFF2-40B4-BE49-F238E27FC236}">
                <a16:creationId xmlns:a16="http://schemas.microsoft.com/office/drawing/2014/main" id="{07484839-801C-142E-4A32-F13E9437C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9647"/>
            <a:ext cx="6052987" cy="4320000"/>
          </a:xfrm>
          <a:prstGeom prst="rect">
            <a:avLst/>
          </a:prstGeom>
        </p:spPr>
      </p:pic>
      <p:pic>
        <p:nvPicPr>
          <p:cNvPr id="7" name="Immagine 6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2E28F8AC-5CCC-771F-2471-01BB9B95E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" y="859647"/>
            <a:ext cx="6046754" cy="432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0DEDB7-1D28-39D8-B419-971D62D7549D}"/>
              </a:ext>
            </a:extLst>
          </p:cNvPr>
          <p:cNvSpPr txBox="1"/>
          <p:nvPr/>
        </p:nvSpPr>
        <p:spPr>
          <a:xfrm>
            <a:off x="118872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S5A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44460A-1870-6BF8-ADEB-C99CCC7A02DC}"/>
              </a:ext>
            </a:extLst>
          </p:cNvPr>
          <p:cNvSpPr txBox="1"/>
          <p:nvPr/>
        </p:nvSpPr>
        <p:spPr>
          <a:xfrm>
            <a:off x="754888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S5B</a:t>
            </a:r>
          </a:p>
        </p:txBody>
      </p:sp>
    </p:spTree>
    <p:extLst>
      <p:ext uri="{BB962C8B-B14F-4D97-AF65-F5344CB8AC3E}">
        <p14:creationId xmlns:p14="http://schemas.microsoft.com/office/powerpoint/2010/main" val="72920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Parallelo, Carattere&#10;&#10;Descrizione generata automaticamente">
            <a:extLst>
              <a:ext uri="{FF2B5EF4-FFF2-40B4-BE49-F238E27FC236}">
                <a16:creationId xmlns:a16="http://schemas.microsoft.com/office/drawing/2014/main" id="{DE75C175-3C2C-A552-403E-82F56160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18" y="951087"/>
            <a:ext cx="6109091" cy="4320000"/>
          </a:xfrm>
          <a:prstGeom prst="rect">
            <a:avLst/>
          </a:prstGeom>
        </p:spPr>
      </p:pic>
      <p:pic>
        <p:nvPicPr>
          <p:cNvPr id="7" name="Immagine 6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265051F1-1285-ADFB-B3E2-AC0D35A71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" y="951087"/>
            <a:ext cx="6052987" cy="432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B25124-AAA7-5801-3586-30CCC4383E75}"/>
              </a:ext>
            </a:extLst>
          </p:cNvPr>
          <p:cNvSpPr txBox="1"/>
          <p:nvPr/>
        </p:nvSpPr>
        <p:spPr>
          <a:xfrm>
            <a:off x="118872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S6A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3FFFB6-B759-405E-807B-D05469E14367}"/>
              </a:ext>
            </a:extLst>
          </p:cNvPr>
          <p:cNvSpPr txBox="1"/>
          <p:nvPr/>
        </p:nvSpPr>
        <p:spPr>
          <a:xfrm>
            <a:off x="7548880" y="540512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61B</a:t>
            </a:r>
          </a:p>
        </p:txBody>
      </p:sp>
    </p:spTree>
    <p:extLst>
      <p:ext uri="{BB962C8B-B14F-4D97-AF65-F5344CB8AC3E}">
        <p14:creationId xmlns:p14="http://schemas.microsoft.com/office/powerpoint/2010/main" val="91726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Parallelo, linea&#10;&#10;Descrizione generata automaticamente">
            <a:extLst>
              <a:ext uri="{FF2B5EF4-FFF2-40B4-BE49-F238E27FC236}">
                <a16:creationId xmlns:a16="http://schemas.microsoft.com/office/drawing/2014/main" id="{F164233A-81BA-C492-ACAF-6528EF4D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59" y="1174607"/>
            <a:ext cx="6052987" cy="4320000"/>
          </a:xfrm>
          <a:prstGeom prst="rect">
            <a:avLst/>
          </a:prstGeom>
        </p:spPr>
      </p:pic>
      <p:pic>
        <p:nvPicPr>
          <p:cNvPr id="7" name="Immagine 6" descr="Immagine che contiene testo, schermata, Parallelo, Diagramma&#10;&#10;Descrizione generata automaticamente">
            <a:extLst>
              <a:ext uri="{FF2B5EF4-FFF2-40B4-BE49-F238E27FC236}">
                <a16:creationId xmlns:a16="http://schemas.microsoft.com/office/drawing/2014/main" id="{0F159EC6-A3BD-F138-D027-66476829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" y="1174607"/>
            <a:ext cx="6052981" cy="432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95B5DB-B113-3358-A37A-822AC35B6540}"/>
              </a:ext>
            </a:extLst>
          </p:cNvPr>
          <p:cNvSpPr txBox="1"/>
          <p:nvPr/>
        </p:nvSpPr>
        <p:spPr>
          <a:xfrm>
            <a:off x="1188720" y="566928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S7A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8F327F-A381-B311-E5E4-6A30B1578CD7}"/>
              </a:ext>
            </a:extLst>
          </p:cNvPr>
          <p:cNvSpPr txBox="1"/>
          <p:nvPr/>
        </p:nvSpPr>
        <p:spPr>
          <a:xfrm>
            <a:off x="7548880" y="5669280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Fig. S7B</a:t>
            </a:r>
          </a:p>
        </p:txBody>
      </p:sp>
    </p:spTree>
    <p:extLst>
      <p:ext uri="{BB962C8B-B14F-4D97-AF65-F5344CB8AC3E}">
        <p14:creationId xmlns:p14="http://schemas.microsoft.com/office/powerpoint/2010/main" val="81070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diagramma, schermata, Carattere&#10;&#10;Descrizione generata automaticamente">
            <a:extLst>
              <a:ext uri="{FF2B5EF4-FFF2-40B4-BE49-F238E27FC236}">
                <a16:creationId xmlns:a16="http://schemas.microsoft.com/office/drawing/2014/main" id="{04EF57F9-9789-F57E-9C40-929BA2E32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9" y="0"/>
            <a:ext cx="9396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C2C2A180-08F0-09AB-534B-3D56C94D1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54" y="0"/>
            <a:ext cx="9241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47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42</Words>
  <Application>Microsoft Office PowerPoint</Application>
  <PresentationFormat>Widescreen</PresentationFormat>
  <Paragraphs>14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Alessandria</dc:creator>
  <cp:lastModifiedBy>Marco Alessandria</cp:lastModifiedBy>
  <cp:revision>1</cp:revision>
  <dcterms:created xsi:type="dcterms:W3CDTF">2024-07-26T07:58:37Z</dcterms:created>
  <dcterms:modified xsi:type="dcterms:W3CDTF">2024-07-26T11:50:46Z</dcterms:modified>
</cp:coreProperties>
</file>