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>
  <p:sldMasterIdLst>
    <p:sldMasterId id="2147483660" r:id="rId1"/>
  </p:sldMasterIdLst>
  <p:notesMasterIdLst>
    <p:notesMasterId r:id="rId2"/>
  </p:notesMasterIdLst>
  <p:sldIdLst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1" r:id="rId13"/>
    <p:sldId id="279" r:id="rId14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8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485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ah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ah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ah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5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ah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ah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ah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ah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ah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ah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5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ah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5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ah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5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ah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5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ah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ah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ah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ah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ah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5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ah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5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ah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25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048600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01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02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603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anchor="b" bIns="0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04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algn="ctr" indent="0" marL="0">
              <a:lnSpc>
                <a:spcPct val="100000"/>
              </a:lnSpc>
              <a:buNone/>
              <a:defRPr b="0" sz="1800">
                <a:solidFill>
                  <a:srgbClr val="FFFEFF"/>
                </a:solidFill>
              </a:defRPr>
            </a:lvl1pPr>
            <a:lvl2pPr algn="ctr" indent="0" marL="457200">
              <a:buNone/>
              <a:defRPr sz="18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605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anchor="ctr" bIns="45720" lIns="91440" rIns="91440" rtlCol="0" tIns="45720" vert="horz"/>
          <a:lstStyle>
            <a:lvl1pPr>
              <a:defRPr lang="en-US"/>
            </a:lvl1pPr>
          </a:lstStyle>
          <a:p>
            <a:fld id="{48A87A34-81AB-432B-8DAE-1953F412C126}" type="datetimeFigureOut">
              <a:rPr dirty="0" lang="en-US"/>
              <a:t>12/29/2020</a:t>
            </a:fld>
            <a:endParaRPr dirty="0" lang="en-US"/>
          </a:p>
        </p:txBody>
      </p:sp>
      <p:sp>
        <p:nvSpPr>
          <p:cNvPr id="104860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/>
          </a:lstStyle>
          <a:p>
            <a:endParaRPr dirty="0" lang="en-US"/>
          </a:p>
        </p:txBody>
      </p:sp>
      <p:sp>
        <p:nvSpPr>
          <p:cNvPr id="104860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48764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ah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65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ah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66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ah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67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ah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768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ah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769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ah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770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ah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71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ah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72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ah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73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ah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74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ah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75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ah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76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ah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77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ah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78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ah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79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ah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780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ah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</p:sp>
        <p:sp>
          <p:nvSpPr>
            <p:cNvPr id="1048781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ah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82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ah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83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ah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84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ah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56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048785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8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87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788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8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12/29/2020</a:t>
            </a:fld>
            <a:endParaRPr dirty="0" lang="en-US"/>
          </a:p>
        </p:txBody>
      </p:sp>
      <p:sp>
        <p:nvSpPr>
          <p:cNvPr id="10487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1048707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ah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08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ah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09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ah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10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ah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711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ah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712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ah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713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ah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14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ah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15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ah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16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ah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17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ah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18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ah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19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ah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20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ah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21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ah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22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ah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723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ah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</p:sp>
        <p:sp>
          <p:nvSpPr>
            <p:cNvPr id="1048724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ah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25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ah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26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ah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27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ah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50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1048728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30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731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3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33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p>
            <a:fld id="{48A87A34-81AB-432B-8DAE-1953F412C126}" type="datetimeFigureOut">
              <a:rPr dirty="0" lang="en-US"/>
              <a:t>12/29/2020</a:t>
            </a:fld>
            <a:endParaRPr dirty="0" lang="en-US"/>
          </a:p>
        </p:txBody>
      </p:sp>
      <p:sp>
        <p:nvSpPr>
          <p:cNvPr id="10487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p>
            <a:endParaRPr dirty="0" lang="en-US"/>
          </a:p>
        </p:txBody>
      </p:sp>
      <p:sp>
        <p:nvSpPr>
          <p:cNvPr id="10487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48644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ah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45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ah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46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ah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47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ah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648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ah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649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ah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650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ah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51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ah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52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ah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53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ah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54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ah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55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ah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56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ah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57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ah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58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ah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59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ah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660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ah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</p:sp>
        <p:sp>
          <p:nvSpPr>
            <p:cNvPr id="1048661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ah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62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ah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63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ah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64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ah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35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048665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6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67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69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12/29/2020</a:t>
            </a:fld>
            <a:endParaRPr dirty="0" lang="en-US"/>
          </a:p>
        </p:txBody>
      </p:sp>
      <p:sp>
        <p:nvSpPr>
          <p:cNvPr id="10486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48793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ah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94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ah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95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ah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796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ah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97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ah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98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ah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99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ah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00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ah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01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ah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802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ah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803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ah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804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ah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805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ah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06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ah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07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ah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08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ah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09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ah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10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ah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811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ah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5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1048812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813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814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815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anchor="b" bIns="0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16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algn="ctr" indent="0" marL="0">
              <a:buNone/>
              <a:defRPr sz="1800">
                <a:solidFill>
                  <a:srgbClr val="FFFEFF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17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p>
            <a:fld id="{48A87A34-81AB-432B-8DAE-1953F412C126}" type="datetimeFigureOut">
              <a:rPr dirty="0" lang="en-US"/>
              <a:t>12/29/2020</a:t>
            </a:fld>
            <a:endParaRPr dirty="0" lang="en-US"/>
          </a:p>
        </p:txBody>
      </p:sp>
      <p:sp>
        <p:nvSpPr>
          <p:cNvPr id="10488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/>
          </a:lstStyle>
          <a:p>
            <a:endParaRPr dirty="0" lang="en-US"/>
          </a:p>
        </p:txBody>
      </p:sp>
      <p:sp>
        <p:nvSpPr>
          <p:cNvPr id="10488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48612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ah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13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ah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14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ah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15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ah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616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ah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617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ah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618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ah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19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ah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20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ah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21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ah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22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ah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23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ah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24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ah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25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ah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26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ah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27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ah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628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ah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</p:sp>
        <p:sp>
          <p:nvSpPr>
            <p:cNvPr id="1048629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ah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30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ah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31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ah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32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ah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30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048633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3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35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bIns="91440" lIns="91440" rIns="91440" t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37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38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39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p>
            <a:fld id="{48A87A34-81AB-432B-8DAE-1953F412C126}" type="datetimeFigureOut">
              <a:rPr dirty="0" lang="en-US"/>
              <a:t>12/29/2020</a:t>
            </a:fld>
            <a:endParaRPr dirty="0" lang="en-US"/>
          </a:p>
        </p:txBody>
      </p:sp>
      <p:sp>
        <p:nvSpPr>
          <p:cNvPr id="104864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p>
            <a:endParaRPr dirty="0" lang="en-US"/>
          </a:p>
        </p:txBody>
      </p:sp>
      <p:sp>
        <p:nvSpPr>
          <p:cNvPr id="104864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4882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ah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2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ah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2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ah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2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ah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82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ah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82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ah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82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ah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2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ah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2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ah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2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ah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3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ah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3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ah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3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ah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3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ah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3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ah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3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ah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83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ah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</p:sp>
        <p:sp>
          <p:nvSpPr>
            <p:cNvPr id="104883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ah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3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ah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3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ah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4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ah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62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048841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84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843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844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bIns="91440" lIns="91440" rIns="91440" t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45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algn="l" indent="0" marL="0">
              <a:lnSpc>
                <a:spcPct val="100000"/>
              </a:lnSpc>
              <a:buNone/>
              <a:defRPr baseline="0" b="0" cap="all" sz="22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46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4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algn="l" indent="0" marL="0">
              <a:lnSpc>
                <a:spcPct val="100000"/>
              </a:lnSpc>
              <a:buNone/>
              <a:defRPr baseline="0" b="0" cap="all" sz="22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48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49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p>
            <a:fld id="{48A87A34-81AB-432B-8DAE-1953F412C126}" type="datetimeFigureOut">
              <a:rPr dirty="0" lang="en-US"/>
              <a:t>12/29/2020</a:t>
            </a:fld>
            <a:endParaRPr dirty="0" lang="en-US"/>
          </a:p>
        </p:txBody>
      </p:sp>
      <p:sp>
        <p:nvSpPr>
          <p:cNvPr id="104885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p>
            <a:endParaRPr dirty="0" lang="en-US"/>
          </a:p>
        </p:txBody>
      </p:sp>
      <p:sp>
        <p:nvSpPr>
          <p:cNvPr id="104885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48679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ah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80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ah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81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ah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82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ah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683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ah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684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ah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685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ah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86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ah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87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ah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88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ah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89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ah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90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ah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91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ah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92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ah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93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ah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94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ah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695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ah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</p:sp>
        <p:sp>
          <p:nvSpPr>
            <p:cNvPr id="1048696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ah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97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ah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98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ah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699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ah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47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048700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0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02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703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0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12/29/2020</a:t>
            </a:fld>
            <a:endParaRPr dirty="0" lang="en-US"/>
          </a:p>
        </p:txBody>
      </p:sp>
      <p:sp>
        <p:nvSpPr>
          <p:cNvPr id="104870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p>
            <a:fld id="{48A87A34-81AB-432B-8DAE-1953F412C126}" type="datetimeFigureOut">
              <a:rPr dirty="0" lang="en-US"/>
              <a:t>12/29/2020</a:t>
            </a:fld>
            <a:endParaRPr dirty="0" lang="en-US"/>
          </a:p>
        </p:txBody>
      </p:sp>
      <p:sp>
        <p:nvSpPr>
          <p:cNvPr id="104867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p>
            <a:endParaRPr dirty="0" lang="en-US"/>
          </a:p>
        </p:txBody>
      </p:sp>
      <p:sp>
        <p:nvSpPr>
          <p:cNvPr id="104867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48852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ah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53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ah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54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ah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55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ah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856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ah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857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ah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858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ah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59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ah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60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ah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61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ah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62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ah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63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ah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64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ah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65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ah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66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ah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67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ah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868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ah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</p:spPr>
        </p:sp>
        <p:sp>
          <p:nvSpPr>
            <p:cNvPr id="1048869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ah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70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ah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71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ah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872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ah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65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048873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87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875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876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anchor="b" bIns="0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77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78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algn="ctr" indent="0" marL="0">
              <a:buNone/>
              <a:defRPr sz="1600">
                <a:solidFill>
                  <a:srgbClr val="FFFEFF"/>
                </a:soli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7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8A87A34-81AB-432B-8DAE-1953F412C126}" type="datetimeFigureOut">
              <a:rPr dirty="0" lang="en-US"/>
              <a:t>12/29/2020</a:t>
            </a:fld>
            <a:endParaRPr dirty="0" lang="en-US"/>
          </a:p>
        </p:txBody>
      </p:sp>
      <p:sp>
        <p:nvSpPr>
          <p:cNvPr id="10488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48736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ah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37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ah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38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ah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739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ah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40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ah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41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ah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42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ah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43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ah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44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ah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745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ah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746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ah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747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ah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1048748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ah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49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ah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50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ah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51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ah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52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ah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48753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ah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048754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ah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53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1048755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56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57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/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758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algn="ctr"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759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anchor="b" bIns="0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60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algn="ctr" indent="0" marL="0">
              <a:buNone/>
              <a:defRPr sz="1800">
                <a:solidFill>
                  <a:srgbClr val="FFFEFF"/>
                </a:soli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61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p>
            <a:fld id="{48A87A34-81AB-432B-8DAE-1953F412C126}" type="datetimeFigureOut">
              <a:rPr dirty="0" lang="en-US"/>
              <a:t>12/29/2020</a:t>
            </a:fld>
            <a:endParaRPr dirty="0" lang="en-US"/>
          </a:p>
        </p:txBody>
      </p:sp>
      <p:sp>
        <p:nvSpPr>
          <p:cNvPr id="104876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p>
            <a:endParaRPr dirty="0" lang="en-US"/>
          </a:p>
        </p:txBody>
      </p:sp>
      <p:sp>
        <p:nvSpPr>
          <p:cNvPr id="104876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/>
        </p:spPr>
        <p:txBody>
          <a:bodyPr anchor="ctr" bIns="228600" lIns="228600" rIns="228600" rtlCol="0" tIns="22860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dirty="0" lang="en-US"/>
              <a:t>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  <a:p>
            <a:pPr lvl="5"/>
            <a:r>
              <a:rPr dirty="0" lang="en-US"/>
              <a:t>6</a:t>
            </a:r>
          </a:p>
          <a:p>
            <a:pPr lvl="6"/>
            <a:r>
              <a:rPr dirty="0" lang="en-US"/>
              <a:t>7</a:t>
            </a:r>
          </a:p>
          <a:p>
            <a:pPr lvl="7"/>
            <a:r>
              <a:rPr dirty="0" lang="en-US"/>
              <a:t>8</a:t>
            </a:r>
          </a:p>
          <a:p>
            <a:pPr lvl="8"/>
            <a:r>
              <a:rPr dirty="0" lang="en-US"/>
              <a:t>9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dirty="0" lang="en-US"/>
              <a:t>12/29/2020</a:t>
            </a:fld>
            <a:endParaRPr dirty="0"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eaLnBrk="1" hangingPunct="1" latinLnBrk="0" rtl="0">
        <a:lnSpc>
          <a:spcPct val="85000"/>
        </a:lnSpc>
        <a:spcBef>
          <a:spcPct val="0"/>
        </a:spcBef>
        <a:buNone/>
        <a:defRPr b="0" cap="none" sz="4000" i="0" kern="1200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ctrTitle"/>
          </p:nvPr>
        </p:nvSpPr>
        <p:spPr>
          <a:xfrm>
            <a:off x="2071923" y="2333851"/>
            <a:ext cx="8054539" cy="2891117"/>
          </a:xfrm>
        </p:spPr>
        <p:txBody>
          <a:bodyPr>
            <a:noAutofit/>
          </a:bodyPr>
          <a:p>
            <a:pPr algn="l" indent="-1250950" marL="2057400">
              <a:tabLst>
                <a:tab algn="l" pos="4625975"/>
              </a:tabLst>
            </a:pPr>
            <a:r>
              <a:rPr b="1" dirty="0" sz="4800" lang="en-US" smtClean="0">
                <a:solidFill>
                  <a:schemeClr val="tx1"/>
                </a:solidFill>
                <a:latin typeface="+mn-lt"/>
              </a:rPr>
              <a:t>Self - Paced Learning</a:t>
            </a:r>
            <a:br>
              <a:rPr b="1" dirty="0" sz="4800" lang="en-US" smtClean="0">
                <a:solidFill>
                  <a:schemeClr val="tx1"/>
                </a:solidFill>
                <a:latin typeface="+mn-lt"/>
              </a:rPr>
            </a:br>
            <a:r>
              <a:rPr b="1" dirty="0" sz="4800" lang="en-US">
                <a:solidFill>
                  <a:schemeClr val="tx1"/>
                </a:solidFill>
                <a:latin typeface="+mn-lt"/>
              </a:rPr>
              <a:t/>
            </a:r>
            <a:br>
              <a:rPr b="1" dirty="0" sz="4800" lang="en-US">
                <a:solidFill>
                  <a:schemeClr val="tx1"/>
                </a:solidFill>
                <a:latin typeface="+mn-lt"/>
              </a:rPr>
            </a:br>
            <a:r>
              <a:rPr b="1" dirty="0" sz="2400" lang="en-US" err="1" smtClean="0">
                <a:solidFill>
                  <a:schemeClr val="tx1"/>
                </a:solidFill>
                <a:latin typeface="+mn-lt"/>
              </a:rPr>
              <a:t>Herliani</a:t>
            </a:r>
            <a:r>
              <a:rPr b="1" dirty="0" sz="2400" lang="en-US" smtClean="0">
                <a:solidFill>
                  <a:schemeClr val="tx1"/>
                </a:solidFill>
                <a:latin typeface="+mn-lt"/>
              </a:rPr>
              <a:t> </a:t>
            </a:r>
            <a:r>
              <a:rPr b="1" dirty="0" sz="2400" lang="en-US" err="1" smtClean="0">
                <a:solidFill>
                  <a:schemeClr val="tx1"/>
                </a:solidFill>
                <a:latin typeface="+mn-lt"/>
              </a:rPr>
              <a:t>Cyntia</a:t>
            </a:r>
            <a:r>
              <a:rPr b="1" dirty="0" sz="2400" lang="en-US" smtClean="0">
                <a:solidFill>
                  <a:schemeClr val="tx1"/>
                </a:solidFill>
                <a:latin typeface="+mn-lt"/>
              </a:rPr>
              <a:t> </a:t>
            </a:r>
            <a:r>
              <a:rPr b="1" dirty="0" sz="2400" lang="en-US" smtClean="0">
                <a:solidFill>
                  <a:schemeClr val="tx1"/>
                </a:solidFill>
                <a:latin typeface="+mn-lt"/>
              </a:rPr>
              <a:t>(1801121335)</a:t>
            </a:r>
            <a:br>
              <a:rPr b="1" dirty="0" sz="2400" lang="en-US" smtClean="0">
                <a:solidFill>
                  <a:schemeClr val="tx1"/>
                </a:solidFill>
                <a:latin typeface="+mn-lt"/>
              </a:rPr>
            </a:br>
            <a:r>
              <a:rPr b="1" dirty="0" sz="2400" lang="en-US" smtClean="0">
                <a:solidFill>
                  <a:schemeClr val="tx1"/>
                </a:solidFill>
                <a:latin typeface="+mn-lt"/>
              </a:rPr>
              <a:t>Nor </a:t>
            </a:r>
            <a:r>
              <a:rPr b="1" dirty="0" sz="2400" lang="en-US" err="1" smtClean="0">
                <a:solidFill>
                  <a:schemeClr val="tx1"/>
                </a:solidFill>
                <a:latin typeface="+mn-lt"/>
              </a:rPr>
              <a:t>Faridah</a:t>
            </a:r>
            <a:r>
              <a:rPr b="1" dirty="0" sz="2400" lang="en-US" smtClean="0">
                <a:solidFill>
                  <a:schemeClr val="tx1"/>
                </a:solidFill>
                <a:latin typeface="+mn-lt"/>
              </a:rPr>
              <a:t> (1801121310)</a:t>
            </a:r>
            <a:r>
              <a:rPr b="1" dirty="0" sz="2400" lang="en-US" smtClean="0">
                <a:solidFill>
                  <a:schemeClr val="tx1"/>
                </a:solidFill>
                <a:latin typeface="+mn-lt"/>
              </a:rPr>
              <a:t/>
            </a:r>
            <a:br>
              <a:rPr b="1" dirty="0" sz="2400" lang="en-US" smtClean="0">
                <a:solidFill>
                  <a:schemeClr val="tx1"/>
                </a:solidFill>
                <a:latin typeface="+mn-lt"/>
              </a:rPr>
            </a:br>
            <a:r>
              <a:rPr b="1" dirty="0" sz="2400" lang="en-US" smtClean="0">
                <a:solidFill>
                  <a:schemeClr val="tx1"/>
                </a:solidFill>
                <a:latin typeface="+mn-lt"/>
              </a:rPr>
              <a:t/>
            </a:r>
            <a:br>
              <a:rPr b="1" dirty="0" sz="2400" lang="en-US" smtClean="0">
                <a:solidFill>
                  <a:schemeClr val="tx1"/>
                </a:solidFill>
                <a:latin typeface="+mn-lt"/>
              </a:rPr>
            </a:br>
            <a:r>
              <a:rPr b="1" dirty="0" sz="2400" lang="en-US">
                <a:solidFill>
                  <a:schemeClr val="tx1"/>
                </a:solidFill>
                <a:latin typeface="+mn-lt"/>
              </a:rPr>
              <a:t/>
            </a:r>
            <a:br>
              <a:rPr b="1" dirty="0" sz="2400" lang="en-US">
                <a:solidFill>
                  <a:schemeClr val="tx1"/>
                </a:solidFill>
                <a:latin typeface="+mn-lt"/>
              </a:rPr>
            </a:br>
            <a:endParaRPr b="1" dirty="0" sz="2400" lang="id-ID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48609" name="Title 1"/>
          <p:cNvSpPr txBox="1"/>
          <p:nvPr/>
        </p:nvSpPr>
        <p:spPr>
          <a:xfrm>
            <a:off x="1759236" y="2138083"/>
            <a:ext cx="8679915" cy="2761915"/>
          </a:xfrm>
          <a:prstGeom prst="rect"/>
        </p:spPr>
        <p:txBody>
          <a:bodyPr anchor="b" bIns="0" lIns="228600" rIns="228600" rtlCol="0" tIns="228600" vert="horz">
            <a:normAutofit/>
          </a:bodyPr>
          <a:lstStyle>
            <a:lvl1pPr algn="ctr" defTabSz="914400" eaLnBrk="1" hangingPunct="1" latinLnBrk="0" rtl="0">
              <a:lnSpc>
                <a:spcPct val="80000"/>
              </a:lnSpc>
              <a:spcBef>
                <a:spcPct val="0"/>
              </a:spcBef>
              <a:buNone/>
              <a:defRPr b="0" cap="none" sz="5400" i="0" kern="1200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dirty="0" sz="2700" lang="id-ID">
              <a:solidFill>
                <a:schemeClr val="tx1"/>
              </a:solidFill>
            </a:endParaRPr>
          </a:p>
        </p:txBody>
      </p:sp>
      <p:sp>
        <p:nvSpPr>
          <p:cNvPr id="1048610" name="Title 1"/>
          <p:cNvSpPr txBox="1"/>
          <p:nvPr/>
        </p:nvSpPr>
        <p:spPr>
          <a:xfrm>
            <a:off x="1911636" y="2290483"/>
            <a:ext cx="8679915" cy="2761915"/>
          </a:xfrm>
          <a:prstGeom prst="rect"/>
        </p:spPr>
        <p:txBody>
          <a:bodyPr anchor="b" bIns="0" lIns="228600" rIns="228600" rtlCol="0" tIns="228600" vert="horz">
            <a:normAutofit/>
          </a:bodyPr>
          <a:lstStyle>
            <a:lvl1pPr algn="ctr" defTabSz="914400" eaLnBrk="1" hangingPunct="1" latinLnBrk="0" rtl="0">
              <a:lnSpc>
                <a:spcPct val="80000"/>
              </a:lnSpc>
              <a:spcBef>
                <a:spcPct val="0"/>
              </a:spcBef>
              <a:buNone/>
              <a:defRPr b="0" cap="none" sz="5400" i="0" kern="1200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dirty="0" sz="2700" lang="id-ID">
              <a:solidFill>
                <a:schemeClr val="tx1"/>
              </a:solidFill>
            </a:endParaRPr>
          </a:p>
        </p:txBody>
      </p:sp>
      <p:sp>
        <p:nvSpPr>
          <p:cNvPr id="1048611" name="Title 1"/>
          <p:cNvSpPr txBox="1"/>
          <p:nvPr/>
        </p:nvSpPr>
        <p:spPr>
          <a:xfrm>
            <a:off x="1987836" y="2940424"/>
            <a:ext cx="8679915" cy="2761915"/>
          </a:xfrm>
          <a:prstGeom prst="rect"/>
        </p:spPr>
        <p:txBody>
          <a:bodyPr anchor="b" bIns="0" lIns="228600" rIns="228600" rtlCol="0" tIns="228600" vert="horz">
            <a:normAutofit/>
          </a:bodyPr>
          <a:lstStyle>
            <a:lvl1pPr algn="ctr" defTabSz="914400" eaLnBrk="1" hangingPunct="1" latinLnBrk="0" rtl="0">
              <a:lnSpc>
                <a:spcPct val="80000"/>
              </a:lnSpc>
              <a:spcBef>
                <a:spcPct val="0"/>
              </a:spcBef>
              <a:buNone/>
              <a:defRPr b="0" cap="none" sz="5400" i="0" kern="1200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dirty="0" sz="2700" lang="id-ID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70647" y="0"/>
            <a:ext cx="4087906" cy="6728013"/>
          </a:xfrm>
          <a:prstGeom prst="rect"/>
        </p:spPr>
      </p:pic>
      <p:pic>
        <p:nvPicPr>
          <p:cNvPr id="209716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662053" y="0"/>
            <a:ext cx="4477028" cy="6672827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85453" y="565802"/>
            <a:ext cx="5877553" cy="5846996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dirty="0" lang="en-US" smtClean="0"/>
              <a:t>THANK YOU </a:t>
            </a:r>
            <a:endParaRPr dirty="0" lang="id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1963271" y="1869022"/>
            <a:ext cx="2259105" cy="3039154"/>
          </a:xfrm>
        </p:spPr>
        <p:txBody>
          <a:bodyPr/>
          <a:p>
            <a:endParaRPr b="1" dirty="0" lang="id-ID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48643" name="Content Placeholder 2"/>
          <p:cNvSpPr>
            <a:spLocks noGrp="1"/>
          </p:cNvSpPr>
          <p:nvPr>
            <p:ph sz="half" idx="1"/>
          </p:nvPr>
        </p:nvSpPr>
        <p:spPr>
          <a:xfrm>
            <a:off x="4905725" y="2528046"/>
            <a:ext cx="6269591" cy="1949825"/>
          </a:xfrm>
        </p:spPr>
        <p:txBody>
          <a:bodyPr>
            <a:normAutofit/>
          </a:bodyPr>
          <a:p>
            <a:pPr>
              <a:lnSpc>
                <a:spcPct val="107000"/>
              </a:lnSpc>
              <a:spcAft>
                <a:spcPts val="800"/>
              </a:spcAft>
            </a:pPr>
            <a:endParaRPr dirty="0" lang="en-US">
              <a:ea typeface="BatangChe" panose="02030609000101010101" pitchFamily="49" charset="-127"/>
              <a:cs typeface="Arial" panose="020B0604020202020204" pitchFamily="34" charset="0"/>
            </a:endParaRPr>
          </a:p>
          <a:p>
            <a:pPr indent="0" marL="0">
              <a:buNone/>
            </a:pPr>
            <a:endParaRPr dirty="0" sz="2400" lang="id-ID"/>
          </a:p>
        </p:txBody>
      </p:sp>
      <p:pic>
        <p:nvPicPr>
          <p:cNvPr id="209715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26140" y="410972"/>
            <a:ext cx="9789459" cy="5955254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Content Placeholder 7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89964" y="0"/>
            <a:ext cx="5577110" cy="6615953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endParaRPr dirty="0" lang="id-ID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97154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93315" y="0"/>
            <a:ext cx="7588589" cy="6777032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n-US"/>
          </a:p>
        </p:txBody>
      </p:sp>
      <p:pic>
        <p:nvPicPr>
          <p:cNvPr id="2097155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55070" y="201707"/>
            <a:ext cx="7467393" cy="6373906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6137976" cy="6317001"/>
          </a:xfrm>
          <a:prstGeom prst="rect"/>
        </p:spPr>
      </p:pic>
      <p:pic>
        <p:nvPicPr>
          <p:cNvPr id="2097157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010835" y="699247"/>
            <a:ext cx="6033247" cy="5768788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7576" y="0"/>
            <a:ext cx="6148058" cy="6506695"/>
          </a:xfrm>
          <a:prstGeom prst="rect"/>
        </p:spPr>
      </p:pic>
      <p:pic>
        <p:nvPicPr>
          <p:cNvPr id="2097159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255634" y="0"/>
            <a:ext cx="5936366" cy="5207376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72353" y="0"/>
            <a:ext cx="8677835" cy="7231529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86396" y="131456"/>
            <a:ext cx="4015910" cy="6350026"/>
          </a:xfrm>
          <a:prstGeom prst="rect"/>
        </p:spPr>
      </p:pic>
      <p:pic>
        <p:nvPicPr>
          <p:cNvPr id="209716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157087" y="59899"/>
            <a:ext cx="4452642" cy="6421583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lastClr="000000" val="windowText"/>
      </a:dk1>
      <a:lt1>
        <a:sysClr lastClr="FFFFFF" val="window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r="5400000" dist="254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KERAJAAN SAFAWI, PERSIA.</dc:title>
  <dc:creator>ASUS</dc:creator>
  <cp:lastModifiedBy>Nita-PC</cp:lastModifiedBy>
  <dcterms:created xsi:type="dcterms:W3CDTF">2020-05-15T13:07:06Z</dcterms:created>
  <dcterms:modified xsi:type="dcterms:W3CDTF">2021-01-03T07:20:58Z</dcterms:modified>
</cp:coreProperties>
</file>