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F2485-2997-4BCC-A04E-B776831DFD0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0"/>
      <dgm:spPr/>
    </dgm:pt>
    <dgm:pt modelId="{5934A015-16A3-442C-B020-A16AEA9A3B24}" type="pres">
      <dgm:prSet presAssocID="{B21F2485-2997-4BCC-A04E-B776831DFD05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A2AC864C-6851-4F21-9EA9-B457D2FF25DA}" type="presOf" srcId="{B21F2485-2997-4BCC-A04E-B776831DFD05}" destId="{5934A015-16A3-442C-B020-A16AEA9A3B24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30E48-BA98-49DB-A3E0-3CBB4D7952C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B9B59-6CB6-4DCE-8813-41D84200E23F}">
      <dgm:prSet phldrT="[Text]"/>
      <dgm:spPr/>
      <dgm:t>
        <a:bodyPr/>
        <a:lstStyle/>
        <a:p>
          <a:r>
            <a:rPr lang="en-ID" dirty="0" smtClean="0"/>
            <a:t>Analysis</a:t>
          </a:r>
          <a:endParaRPr lang="en-US" dirty="0"/>
        </a:p>
      </dgm:t>
    </dgm:pt>
    <dgm:pt modelId="{88AF7E34-5FFB-4E94-B746-29578F19438F}" type="parTrans" cxnId="{78124BE4-58FA-4222-890E-788551E4CB6F}">
      <dgm:prSet/>
      <dgm:spPr/>
      <dgm:t>
        <a:bodyPr/>
        <a:lstStyle/>
        <a:p>
          <a:endParaRPr lang="en-US"/>
        </a:p>
      </dgm:t>
    </dgm:pt>
    <dgm:pt modelId="{C93ED67B-310B-41FF-8DD9-863C2B1A4EBC}" type="sibTrans" cxnId="{78124BE4-58FA-4222-890E-788551E4CB6F}">
      <dgm:prSet/>
      <dgm:spPr/>
      <dgm:t>
        <a:bodyPr/>
        <a:lstStyle/>
        <a:p>
          <a:endParaRPr lang="en-US"/>
        </a:p>
      </dgm:t>
    </dgm:pt>
    <dgm:pt modelId="{EFC03F5B-7B78-4D06-B424-AEFE83B4BB38}">
      <dgm:prSet phldrT="[Text]"/>
      <dgm:spPr/>
      <dgm:t>
        <a:bodyPr/>
        <a:lstStyle/>
        <a:p>
          <a:r>
            <a:rPr lang="en-ID" dirty="0" err="1" smtClean="0"/>
            <a:t>Kemampuan</a:t>
          </a:r>
          <a:r>
            <a:rPr lang="en-ID" dirty="0" smtClean="0"/>
            <a:t> </a:t>
          </a:r>
          <a:r>
            <a:rPr lang="en-ID" dirty="0" err="1" smtClean="0"/>
            <a:t>berpikir</a:t>
          </a:r>
          <a:r>
            <a:rPr lang="en-ID" dirty="0" smtClean="0"/>
            <a:t> </a:t>
          </a:r>
          <a:r>
            <a:rPr lang="en-ID" dirty="0" err="1" smtClean="0"/>
            <a:t>kita</a:t>
          </a:r>
          <a:r>
            <a:rPr lang="en-ID" dirty="0" smtClean="0"/>
            <a:t> </a:t>
          </a:r>
          <a:r>
            <a:rPr lang="en-ID" dirty="0" err="1" smtClean="0"/>
            <a:t>menganalisa</a:t>
          </a:r>
          <a:r>
            <a:rPr lang="en-ID" dirty="0" smtClean="0"/>
            <a:t> </a:t>
          </a:r>
          <a:r>
            <a:rPr lang="en-ID" dirty="0" err="1" smtClean="0"/>
            <a:t>setiap</a:t>
          </a:r>
          <a:r>
            <a:rPr lang="en-ID" dirty="0" smtClean="0"/>
            <a:t> </a:t>
          </a:r>
          <a:r>
            <a:rPr lang="en-ID" dirty="0" err="1" smtClean="0"/>
            <a:t>kejadian</a:t>
          </a:r>
          <a:r>
            <a:rPr lang="en-ID" dirty="0" smtClean="0"/>
            <a:t> </a:t>
          </a:r>
          <a:r>
            <a:rPr lang="en-ID" dirty="0" err="1" smtClean="0"/>
            <a:t>bukan</a:t>
          </a:r>
          <a:r>
            <a:rPr lang="en-ID" dirty="0" smtClean="0"/>
            <a:t> </a:t>
          </a:r>
          <a:r>
            <a:rPr lang="en-ID" dirty="0" err="1" smtClean="0"/>
            <a:t>hanya</a:t>
          </a:r>
          <a:r>
            <a:rPr lang="en-ID" dirty="0" smtClean="0"/>
            <a:t> </a:t>
          </a:r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kemampuan</a:t>
          </a:r>
          <a:r>
            <a:rPr lang="en-ID" dirty="0" smtClean="0"/>
            <a:t> </a:t>
          </a:r>
          <a:r>
            <a:rPr lang="en-ID" dirty="0" err="1" smtClean="0"/>
            <a:t>mengingat</a:t>
          </a:r>
          <a:r>
            <a:rPr lang="en-ID" dirty="0" smtClean="0"/>
            <a:t>, </a:t>
          </a:r>
          <a:r>
            <a:rPr lang="en-ID" dirty="0" err="1" smtClean="0"/>
            <a:t>memahami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aplikasi</a:t>
          </a:r>
          <a:r>
            <a:rPr lang="en-ID" dirty="0" smtClean="0"/>
            <a:t> </a:t>
          </a:r>
          <a:r>
            <a:rPr lang="en-ID" dirty="0" err="1" smtClean="0"/>
            <a:t>dalam</a:t>
          </a:r>
          <a:r>
            <a:rPr lang="en-ID" dirty="0" smtClean="0"/>
            <a:t> </a:t>
          </a:r>
          <a:r>
            <a:rPr lang="en-ID" dirty="0" err="1" smtClean="0"/>
            <a:t>kehidupan</a:t>
          </a:r>
          <a:r>
            <a:rPr lang="en-ID" dirty="0" smtClean="0"/>
            <a:t> </a:t>
          </a:r>
          <a:r>
            <a:rPr lang="en-ID" dirty="0" err="1" smtClean="0"/>
            <a:t>sehari-hari</a:t>
          </a:r>
          <a:r>
            <a:rPr lang="en-ID" dirty="0" smtClean="0"/>
            <a:t> </a:t>
          </a:r>
          <a:endParaRPr lang="en-US" dirty="0"/>
        </a:p>
      </dgm:t>
    </dgm:pt>
    <dgm:pt modelId="{09B4E7A7-3039-482C-960C-BA37F64A7CFE}" type="parTrans" cxnId="{C60CAF46-C552-4190-961D-3E8567B0344C}">
      <dgm:prSet/>
      <dgm:spPr/>
      <dgm:t>
        <a:bodyPr/>
        <a:lstStyle/>
        <a:p>
          <a:endParaRPr lang="en-US"/>
        </a:p>
      </dgm:t>
    </dgm:pt>
    <dgm:pt modelId="{B80EA0F9-C586-4E8C-BEFF-54A7B39EB2CE}" type="sibTrans" cxnId="{C60CAF46-C552-4190-961D-3E8567B0344C}">
      <dgm:prSet/>
      <dgm:spPr/>
      <dgm:t>
        <a:bodyPr/>
        <a:lstStyle/>
        <a:p>
          <a:endParaRPr lang="en-US"/>
        </a:p>
      </dgm:t>
    </dgm:pt>
    <dgm:pt modelId="{D27E7B8D-C267-463C-9FCE-DFFFE46E856D}">
      <dgm:prSet phldrT="[Text]"/>
      <dgm:spPr/>
      <dgm:t>
        <a:bodyPr/>
        <a:lstStyle/>
        <a:p>
          <a:r>
            <a:rPr lang="en-ID" dirty="0" smtClean="0"/>
            <a:t>Evaluating</a:t>
          </a:r>
          <a:endParaRPr lang="en-US" dirty="0"/>
        </a:p>
      </dgm:t>
    </dgm:pt>
    <dgm:pt modelId="{EE6BCFF4-6141-46B1-9D26-0572936E01A4}" type="parTrans" cxnId="{BEBDC218-83DA-4C20-BC46-8DF1AF4B7994}">
      <dgm:prSet/>
      <dgm:spPr/>
      <dgm:t>
        <a:bodyPr/>
        <a:lstStyle/>
        <a:p>
          <a:endParaRPr lang="en-US"/>
        </a:p>
      </dgm:t>
    </dgm:pt>
    <dgm:pt modelId="{8D10298E-ED98-4B2B-BA74-8F958D233768}" type="sibTrans" cxnId="{BEBDC218-83DA-4C20-BC46-8DF1AF4B7994}">
      <dgm:prSet/>
      <dgm:spPr/>
      <dgm:t>
        <a:bodyPr/>
        <a:lstStyle/>
        <a:p>
          <a:endParaRPr lang="en-US"/>
        </a:p>
      </dgm:t>
    </dgm:pt>
    <dgm:pt modelId="{F05C8402-D8E8-4FA3-8C61-DE5036CDC1FC}">
      <dgm:prSet phldrT="[Text]"/>
      <dgm:spPr/>
      <dgm:t>
        <a:bodyPr/>
        <a:lstStyle/>
        <a:p>
          <a:r>
            <a:rPr lang="en-ID" dirty="0" err="1" smtClean="0"/>
            <a:t>Evaluasi</a:t>
          </a:r>
          <a:r>
            <a:rPr lang="en-ID" dirty="0" smtClean="0"/>
            <a:t> </a:t>
          </a:r>
          <a:r>
            <a:rPr lang="en-ID" dirty="0" err="1" smtClean="0"/>
            <a:t>setiap</a:t>
          </a:r>
          <a:r>
            <a:rPr lang="en-ID" dirty="0" smtClean="0"/>
            <a:t> </a:t>
          </a:r>
          <a:r>
            <a:rPr lang="en-ID" dirty="0" err="1" smtClean="0"/>
            <a:t>kejadian</a:t>
          </a:r>
          <a:r>
            <a:rPr lang="en-ID" dirty="0" smtClean="0"/>
            <a:t> </a:t>
          </a:r>
          <a:r>
            <a:rPr lang="en-ID" dirty="0" err="1" smtClean="0"/>
            <a:t>apakah</a:t>
          </a:r>
          <a:r>
            <a:rPr lang="en-ID" dirty="0" smtClean="0"/>
            <a:t> </a:t>
          </a:r>
          <a:r>
            <a:rPr lang="en-ID" dirty="0" err="1" smtClean="0"/>
            <a:t>tetap</a:t>
          </a:r>
          <a:r>
            <a:rPr lang="en-ID" dirty="0" smtClean="0"/>
            <a:t> </a:t>
          </a:r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pola</a:t>
          </a:r>
          <a:r>
            <a:rPr lang="en-ID" dirty="0" smtClean="0"/>
            <a:t> yang </a:t>
          </a:r>
          <a:r>
            <a:rPr lang="en-ID" dirty="0" err="1" smtClean="0"/>
            <a:t>sama</a:t>
          </a:r>
          <a:r>
            <a:rPr lang="en-ID" dirty="0" smtClean="0"/>
            <a:t>, </a:t>
          </a:r>
          <a:r>
            <a:rPr lang="en-ID" dirty="0" err="1" smtClean="0"/>
            <a:t>berubah</a:t>
          </a:r>
          <a:r>
            <a:rPr lang="en-ID" dirty="0" smtClean="0"/>
            <a:t> </a:t>
          </a:r>
          <a:r>
            <a:rPr lang="en-ID" dirty="0" err="1" smtClean="0"/>
            <a:t>dalam</a:t>
          </a:r>
          <a:r>
            <a:rPr lang="en-ID" dirty="0" smtClean="0"/>
            <a:t> </a:t>
          </a:r>
          <a:r>
            <a:rPr lang="en-ID" dirty="0" err="1" smtClean="0"/>
            <a:t>mengambil</a:t>
          </a:r>
          <a:r>
            <a:rPr lang="en-ID" dirty="0" smtClean="0"/>
            <a:t> </a:t>
          </a:r>
          <a:r>
            <a:rPr lang="en-ID" dirty="0" err="1" smtClean="0"/>
            <a:t>keputusan</a:t>
          </a:r>
          <a:endParaRPr lang="en-US" dirty="0"/>
        </a:p>
      </dgm:t>
    </dgm:pt>
    <dgm:pt modelId="{9F4E4A3B-26E9-4E88-A25C-62AE7D6E8B06}" type="parTrans" cxnId="{3AB819DB-3C0B-4A01-A685-343F171FE107}">
      <dgm:prSet/>
      <dgm:spPr/>
      <dgm:t>
        <a:bodyPr/>
        <a:lstStyle/>
        <a:p>
          <a:endParaRPr lang="en-US"/>
        </a:p>
      </dgm:t>
    </dgm:pt>
    <dgm:pt modelId="{B3DE100B-1BD9-4D81-AD35-B66D180AF2AF}" type="sibTrans" cxnId="{3AB819DB-3C0B-4A01-A685-343F171FE107}">
      <dgm:prSet/>
      <dgm:spPr/>
      <dgm:t>
        <a:bodyPr/>
        <a:lstStyle/>
        <a:p>
          <a:endParaRPr lang="en-US"/>
        </a:p>
      </dgm:t>
    </dgm:pt>
    <dgm:pt modelId="{6BC83FEB-F5F9-400C-A069-EF724DC49B2D}">
      <dgm:prSet phldrT="[Text]"/>
      <dgm:spPr/>
      <dgm:t>
        <a:bodyPr/>
        <a:lstStyle/>
        <a:p>
          <a:r>
            <a:rPr lang="en-ID" dirty="0" smtClean="0"/>
            <a:t>Creation</a:t>
          </a:r>
          <a:endParaRPr lang="en-US" dirty="0"/>
        </a:p>
      </dgm:t>
    </dgm:pt>
    <dgm:pt modelId="{30DABA39-9D9B-418D-B84B-6CB8D57B5DD8}" type="parTrans" cxnId="{D8A65F9A-5F04-41C2-80FA-88A102026614}">
      <dgm:prSet/>
      <dgm:spPr/>
      <dgm:t>
        <a:bodyPr/>
        <a:lstStyle/>
        <a:p>
          <a:endParaRPr lang="en-US"/>
        </a:p>
      </dgm:t>
    </dgm:pt>
    <dgm:pt modelId="{82061DE1-067E-42F1-8202-025D7749078F}" type="sibTrans" cxnId="{D8A65F9A-5F04-41C2-80FA-88A102026614}">
      <dgm:prSet/>
      <dgm:spPr/>
      <dgm:t>
        <a:bodyPr/>
        <a:lstStyle/>
        <a:p>
          <a:endParaRPr lang="en-US"/>
        </a:p>
      </dgm:t>
    </dgm:pt>
    <dgm:pt modelId="{BBCAA1EF-DC98-4C56-BC7F-6FE31B7CC1DB}">
      <dgm:prSet phldrT="[Text]"/>
      <dgm:spPr/>
      <dgm:t>
        <a:bodyPr/>
        <a:lstStyle/>
        <a:p>
          <a:r>
            <a:rPr lang="en-ID" dirty="0" smtClean="0"/>
            <a:t>Dari </a:t>
          </a:r>
          <a:r>
            <a:rPr lang="en-ID" dirty="0" err="1" smtClean="0"/>
            <a:t>kemampuan</a:t>
          </a:r>
          <a:r>
            <a:rPr lang="en-ID" dirty="0" smtClean="0"/>
            <a:t> </a:t>
          </a:r>
          <a:r>
            <a:rPr lang="en-ID" dirty="0" err="1" smtClean="0"/>
            <a:t>kita</a:t>
          </a:r>
          <a:r>
            <a:rPr lang="en-ID" dirty="0" smtClean="0"/>
            <a:t> </a:t>
          </a:r>
          <a:r>
            <a:rPr lang="en-ID" dirty="0" err="1" smtClean="0"/>
            <a:t>menganalisis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mengevaluasi</a:t>
          </a:r>
          <a:r>
            <a:rPr lang="en-ID" dirty="0" smtClean="0"/>
            <a:t> </a:t>
          </a:r>
          <a:r>
            <a:rPr lang="en-ID" dirty="0" err="1" smtClean="0"/>
            <a:t>maka</a:t>
          </a:r>
          <a:r>
            <a:rPr lang="en-ID" dirty="0" smtClean="0"/>
            <a:t> </a:t>
          </a:r>
          <a:r>
            <a:rPr lang="en-ID" dirty="0" err="1" smtClean="0"/>
            <a:t>akan</a:t>
          </a:r>
          <a:r>
            <a:rPr lang="en-ID" dirty="0" smtClean="0"/>
            <a:t> </a:t>
          </a:r>
          <a:r>
            <a:rPr lang="en-ID" dirty="0" err="1" smtClean="0"/>
            <a:t>memunculkan</a:t>
          </a:r>
          <a:r>
            <a:rPr lang="en-ID" dirty="0" smtClean="0"/>
            <a:t> </a:t>
          </a:r>
          <a:r>
            <a:rPr lang="en-ID" dirty="0" err="1" smtClean="0"/>
            <a:t>kreasi</a:t>
          </a:r>
          <a:r>
            <a:rPr lang="en-ID" dirty="0" smtClean="0"/>
            <a:t> </a:t>
          </a:r>
          <a:r>
            <a:rPr lang="en-ID" dirty="0" err="1" smtClean="0"/>
            <a:t>kita</a:t>
          </a:r>
          <a:r>
            <a:rPr lang="en-ID" dirty="0" smtClean="0"/>
            <a:t> </a:t>
          </a:r>
          <a:r>
            <a:rPr lang="en-ID" dirty="0" err="1" smtClean="0"/>
            <a:t>dalam</a:t>
          </a:r>
          <a:r>
            <a:rPr lang="en-ID" dirty="0" smtClean="0"/>
            <a:t> </a:t>
          </a:r>
          <a:r>
            <a:rPr lang="en-ID" dirty="0" err="1" smtClean="0"/>
            <a:t>menghadapi</a:t>
          </a:r>
          <a:r>
            <a:rPr lang="en-ID" dirty="0" smtClean="0"/>
            <a:t> </a:t>
          </a:r>
          <a:r>
            <a:rPr lang="en-ID" dirty="0" err="1" smtClean="0"/>
            <a:t>persaingan</a:t>
          </a:r>
          <a:r>
            <a:rPr lang="en-ID" dirty="0" smtClean="0"/>
            <a:t> </a:t>
          </a:r>
          <a:r>
            <a:rPr lang="en-ID" dirty="0" err="1" smtClean="0"/>
            <a:t>dengan</a:t>
          </a:r>
          <a:r>
            <a:rPr lang="en-ID" dirty="0" smtClean="0"/>
            <a:t> robot.</a:t>
          </a:r>
          <a:endParaRPr lang="en-US" dirty="0"/>
        </a:p>
      </dgm:t>
    </dgm:pt>
    <dgm:pt modelId="{5E01C9BB-F064-4B29-8859-5875C2E7DEDF}" type="parTrans" cxnId="{794486B7-92AB-4725-BECA-DFB04B9CCD4B}">
      <dgm:prSet/>
      <dgm:spPr/>
      <dgm:t>
        <a:bodyPr/>
        <a:lstStyle/>
        <a:p>
          <a:endParaRPr lang="en-US"/>
        </a:p>
      </dgm:t>
    </dgm:pt>
    <dgm:pt modelId="{73DE178B-A94C-4507-86E0-F19B8B3E12C0}" type="sibTrans" cxnId="{794486B7-92AB-4725-BECA-DFB04B9CCD4B}">
      <dgm:prSet/>
      <dgm:spPr/>
      <dgm:t>
        <a:bodyPr/>
        <a:lstStyle/>
        <a:p>
          <a:endParaRPr lang="en-US"/>
        </a:p>
      </dgm:t>
    </dgm:pt>
    <dgm:pt modelId="{D18D05FC-8BBC-4707-8F88-6E31A03DDFA4}" type="pres">
      <dgm:prSet presAssocID="{59030E48-BA98-49DB-A3E0-3CBB4D7952C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7CB8F0-5E7D-43A4-9843-0612FA726EED}" type="pres">
      <dgm:prSet presAssocID="{55DB9B59-6CB6-4DCE-8813-41D84200E23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3BE46-86B5-45C2-BCC3-A0ED57BC07C4}" type="pres">
      <dgm:prSet presAssocID="{55DB9B59-6CB6-4DCE-8813-41D84200E23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9B970-19DF-4DD2-988B-A4FF09F6290C}" type="pres">
      <dgm:prSet presAssocID="{D27E7B8D-C267-463C-9FCE-DFFFE46E856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72BE7-1500-4C89-ADA7-75A5514FED46}" type="pres">
      <dgm:prSet presAssocID="{D27E7B8D-C267-463C-9FCE-DFFFE46E856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5F98A-35B5-401D-BA58-CECDCB17D1D6}" type="pres">
      <dgm:prSet presAssocID="{6BC83FEB-F5F9-400C-A069-EF724DC49B2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4C646-C8CF-4D39-9997-D5BEFA3A8516}" type="pres">
      <dgm:prSet presAssocID="{6BC83FEB-F5F9-400C-A069-EF724DC49B2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FDD4B8-5E7F-4954-9927-B6FB47315663}" type="presOf" srcId="{F05C8402-D8E8-4FA3-8C61-DE5036CDC1FC}" destId="{FA772BE7-1500-4C89-ADA7-75A5514FED46}" srcOrd="0" destOrd="0" presId="urn:microsoft.com/office/officeart/2009/3/layout/IncreasingArrowsProcess"/>
    <dgm:cxn modelId="{78124BE4-58FA-4222-890E-788551E4CB6F}" srcId="{59030E48-BA98-49DB-A3E0-3CBB4D7952C6}" destId="{55DB9B59-6CB6-4DCE-8813-41D84200E23F}" srcOrd="0" destOrd="0" parTransId="{88AF7E34-5FFB-4E94-B746-29578F19438F}" sibTransId="{C93ED67B-310B-41FF-8DD9-863C2B1A4EBC}"/>
    <dgm:cxn modelId="{77A2B3C5-D233-41A3-9461-DD14133E38AF}" type="presOf" srcId="{59030E48-BA98-49DB-A3E0-3CBB4D7952C6}" destId="{D18D05FC-8BBC-4707-8F88-6E31A03DDFA4}" srcOrd="0" destOrd="0" presId="urn:microsoft.com/office/officeart/2009/3/layout/IncreasingArrowsProcess"/>
    <dgm:cxn modelId="{EFD00A4D-F20F-498B-B294-D620225C13D1}" type="presOf" srcId="{55DB9B59-6CB6-4DCE-8813-41D84200E23F}" destId="{277CB8F0-5E7D-43A4-9843-0612FA726EED}" srcOrd="0" destOrd="0" presId="urn:microsoft.com/office/officeart/2009/3/layout/IncreasingArrowsProcess"/>
    <dgm:cxn modelId="{4338B01E-5CFB-451A-AB02-BEC2DBFC6630}" type="presOf" srcId="{EFC03F5B-7B78-4D06-B424-AEFE83B4BB38}" destId="{4053BE46-86B5-45C2-BCC3-A0ED57BC07C4}" srcOrd="0" destOrd="0" presId="urn:microsoft.com/office/officeart/2009/3/layout/IncreasingArrowsProcess"/>
    <dgm:cxn modelId="{3AB819DB-3C0B-4A01-A685-343F171FE107}" srcId="{D27E7B8D-C267-463C-9FCE-DFFFE46E856D}" destId="{F05C8402-D8E8-4FA3-8C61-DE5036CDC1FC}" srcOrd="0" destOrd="0" parTransId="{9F4E4A3B-26E9-4E88-A25C-62AE7D6E8B06}" sibTransId="{B3DE100B-1BD9-4D81-AD35-B66D180AF2AF}"/>
    <dgm:cxn modelId="{12E649A0-0F8F-4382-8199-A94E4CB39FCA}" type="presOf" srcId="{6BC83FEB-F5F9-400C-A069-EF724DC49B2D}" destId="{B645F98A-35B5-401D-BA58-CECDCB17D1D6}" srcOrd="0" destOrd="0" presId="urn:microsoft.com/office/officeart/2009/3/layout/IncreasingArrowsProcess"/>
    <dgm:cxn modelId="{D8A65F9A-5F04-41C2-80FA-88A102026614}" srcId="{59030E48-BA98-49DB-A3E0-3CBB4D7952C6}" destId="{6BC83FEB-F5F9-400C-A069-EF724DC49B2D}" srcOrd="2" destOrd="0" parTransId="{30DABA39-9D9B-418D-B84B-6CB8D57B5DD8}" sibTransId="{82061DE1-067E-42F1-8202-025D7749078F}"/>
    <dgm:cxn modelId="{4B202358-55DB-4913-B54F-88A55CFA9B83}" type="presOf" srcId="{BBCAA1EF-DC98-4C56-BC7F-6FE31B7CC1DB}" destId="{E7E4C646-C8CF-4D39-9997-D5BEFA3A8516}" srcOrd="0" destOrd="0" presId="urn:microsoft.com/office/officeart/2009/3/layout/IncreasingArrowsProcess"/>
    <dgm:cxn modelId="{08ECD991-03EA-47FF-BD7A-561AC947ADF9}" type="presOf" srcId="{D27E7B8D-C267-463C-9FCE-DFFFE46E856D}" destId="{B289B970-19DF-4DD2-988B-A4FF09F6290C}" srcOrd="0" destOrd="0" presId="urn:microsoft.com/office/officeart/2009/3/layout/IncreasingArrowsProcess"/>
    <dgm:cxn modelId="{C60CAF46-C552-4190-961D-3E8567B0344C}" srcId="{55DB9B59-6CB6-4DCE-8813-41D84200E23F}" destId="{EFC03F5B-7B78-4D06-B424-AEFE83B4BB38}" srcOrd="0" destOrd="0" parTransId="{09B4E7A7-3039-482C-960C-BA37F64A7CFE}" sibTransId="{B80EA0F9-C586-4E8C-BEFF-54A7B39EB2CE}"/>
    <dgm:cxn modelId="{BEBDC218-83DA-4C20-BC46-8DF1AF4B7994}" srcId="{59030E48-BA98-49DB-A3E0-3CBB4D7952C6}" destId="{D27E7B8D-C267-463C-9FCE-DFFFE46E856D}" srcOrd="1" destOrd="0" parTransId="{EE6BCFF4-6141-46B1-9D26-0572936E01A4}" sibTransId="{8D10298E-ED98-4B2B-BA74-8F958D233768}"/>
    <dgm:cxn modelId="{794486B7-92AB-4725-BECA-DFB04B9CCD4B}" srcId="{6BC83FEB-F5F9-400C-A069-EF724DC49B2D}" destId="{BBCAA1EF-DC98-4C56-BC7F-6FE31B7CC1DB}" srcOrd="0" destOrd="0" parTransId="{5E01C9BB-F064-4B29-8859-5875C2E7DEDF}" sibTransId="{73DE178B-A94C-4507-86E0-F19B8B3E12C0}"/>
    <dgm:cxn modelId="{350AFDA4-BCC8-4A79-ADC0-0D2D6BFB03D0}" type="presParOf" srcId="{D18D05FC-8BBC-4707-8F88-6E31A03DDFA4}" destId="{277CB8F0-5E7D-43A4-9843-0612FA726EED}" srcOrd="0" destOrd="0" presId="urn:microsoft.com/office/officeart/2009/3/layout/IncreasingArrowsProcess"/>
    <dgm:cxn modelId="{367D99EB-0F86-494E-9172-873EAAB7A39F}" type="presParOf" srcId="{D18D05FC-8BBC-4707-8F88-6E31A03DDFA4}" destId="{4053BE46-86B5-45C2-BCC3-A0ED57BC07C4}" srcOrd="1" destOrd="0" presId="urn:microsoft.com/office/officeart/2009/3/layout/IncreasingArrowsProcess"/>
    <dgm:cxn modelId="{C5F794A1-A434-46DB-827E-948A6B7027CB}" type="presParOf" srcId="{D18D05FC-8BBC-4707-8F88-6E31A03DDFA4}" destId="{B289B970-19DF-4DD2-988B-A4FF09F6290C}" srcOrd="2" destOrd="0" presId="urn:microsoft.com/office/officeart/2009/3/layout/IncreasingArrowsProcess"/>
    <dgm:cxn modelId="{79894279-ADBF-4285-BE99-1A65F91D40B5}" type="presParOf" srcId="{D18D05FC-8BBC-4707-8F88-6E31A03DDFA4}" destId="{FA772BE7-1500-4C89-ADA7-75A5514FED46}" srcOrd="3" destOrd="0" presId="urn:microsoft.com/office/officeart/2009/3/layout/IncreasingArrowsProcess"/>
    <dgm:cxn modelId="{323FE48E-7EB4-4E30-BC5A-C98895517964}" type="presParOf" srcId="{D18D05FC-8BBC-4707-8F88-6E31A03DDFA4}" destId="{B645F98A-35B5-401D-BA58-CECDCB17D1D6}" srcOrd="4" destOrd="0" presId="urn:microsoft.com/office/officeart/2009/3/layout/IncreasingArrowsProcess"/>
    <dgm:cxn modelId="{3CD491B3-41AE-4C48-A394-1D3645419D68}" type="presParOf" srcId="{D18D05FC-8BBC-4707-8F88-6E31A03DDFA4}" destId="{E7E4C646-C8CF-4D39-9997-D5BEFA3A851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CB8F0-5E7D-43A4-9843-0612FA726EED}">
      <dsp:nvSpPr>
        <dsp:cNvPr id="0" name=""/>
        <dsp:cNvSpPr/>
      </dsp:nvSpPr>
      <dsp:spPr>
        <a:xfrm>
          <a:off x="0" y="551139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 smtClean="0"/>
            <a:t>Analysis</a:t>
          </a:r>
          <a:endParaRPr lang="en-US" sz="1600" kern="1200" dirty="0"/>
        </a:p>
      </dsp:txBody>
      <dsp:txXfrm>
        <a:off x="0" y="773091"/>
        <a:ext cx="5874048" cy="443905"/>
      </dsp:txXfrm>
    </dsp:sp>
    <dsp:sp modelId="{4053BE46-86B5-45C2-BCC3-A0ED57BC07C4}">
      <dsp:nvSpPr>
        <dsp:cNvPr id="0" name=""/>
        <dsp:cNvSpPr/>
      </dsp:nvSpPr>
      <dsp:spPr>
        <a:xfrm>
          <a:off x="0" y="1235768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Kemampuan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berpikir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kita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menganalisa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setiap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kejadian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bukan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hanya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menggunakan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kemampuan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mengingat</a:t>
          </a:r>
          <a:r>
            <a:rPr lang="en-ID" sz="1200" kern="1200" dirty="0" smtClean="0"/>
            <a:t>, </a:t>
          </a:r>
          <a:r>
            <a:rPr lang="en-ID" sz="1200" kern="1200" dirty="0" err="1" smtClean="0"/>
            <a:t>memahami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aplikasi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dalam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kehidupan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sehari-hari</a:t>
          </a:r>
          <a:r>
            <a:rPr lang="en-ID" sz="1200" kern="1200" dirty="0" smtClean="0"/>
            <a:t> </a:t>
          </a:r>
          <a:endParaRPr lang="en-US" sz="1200" kern="1200" dirty="0"/>
        </a:p>
      </dsp:txBody>
      <dsp:txXfrm>
        <a:off x="0" y="1235768"/>
        <a:ext cx="1877568" cy="1710248"/>
      </dsp:txXfrm>
    </dsp:sp>
    <dsp:sp modelId="{B289B970-19DF-4DD2-988B-A4FF09F6290C}">
      <dsp:nvSpPr>
        <dsp:cNvPr id="0" name=""/>
        <dsp:cNvSpPr/>
      </dsp:nvSpPr>
      <dsp:spPr>
        <a:xfrm>
          <a:off x="1877568" y="847075"/>
          <a:ext cx="4218432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 smtClean="0"/>
            <a:t>Evaluating</a:t>
          </a:r>
          <a:endParaRPr lang="en-US" sz="1600" kern="1200" dirty="0"/>
        </a:p>
      </dsp:txBody>
      <dsp:txXfrm>
        <a:off x="1877568" y="1069027"/>
        <a:ext cx="3996480" cy="443905"/>
      </dsp:txXfrm>
    </dsp:sp>
    <dsp:sp modelId="{FA772BE7-1500-4C89-ADA7-75A5514FED46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Evaluasi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setiap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kejadian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apakah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tetap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menggunakan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pola</a:t>
          </a:r>
          <a:r>
            <a:rPr lang="en-ID" sz="1200" kern="1200" dirty="0" smtClean="0"/>
            <a:t> yang </a:t>
          </a:r>
          <a:r>
            <a:rPr lang="en-ID" sz="1200" kern="1200" dirty="0" err="1" smtClean="0"/>
            <a:t>sama</a:t>
          </a:r>
          <a:r>
            <a:rPr lang="en-ID" sz="1200" kern="1200" dirty="0" smtClean="0"/>
            <a:t>, </a:t>
          </a:r>
          <a:r>
            <a:rPr lang="en-ID" sz="1200" kern="1200" dirty="0" err="1" smtClean="0"/>
            <a:t>berubah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dalam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mengambil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keputusan</a:t>
          </a:r>
          <a:endParaRPr lang="en-US" sz="1200" kern="1200" dirty="0"/>
        </a:p>
      </dsp:txBody>
      <dsp:txXfrm>
        <a:off x="1877568" y="1531705"/>
        <a:ext cx="1877568" cy="1710248"/>
      </dsp:txXfrm>
    </dsp:sp>
    <dsp:sp modelId="{B645F98A-35B5-401D-BA58-CECDCB17D1D6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 smtClean="0"/>
            <a:t>Creation</a:t>
          </a:r>
          <a:endParaRPr lang="en-US" sz="1600" kern="1200" dirty="0"/>
        </a:p>
      </dsp:txBody>
      <dsp:txXfrm>
        <a:off x="3755136" y="1364964"/>
        <a:ext cx="2118912" cy="443905"/>
      </dsp:txXfrm>
    </dsp:sp>
    <dsp:sp modelId="{E7E4C646-C8CF-4D39-9997-D5BEFA3A8516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smtClean="0"/>
            <a:t>Dari </a:t>
          </a:r>
          <a:r>
            <a:rPr lang="en-ID" sz="1200" kern="1200" dirty="0" err="1" smtClean="0"/>
            <a:t>kemampuan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kita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menganalisis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mengevaluasi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maka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akan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memunculkan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kreasi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kita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dalam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menghadapi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persaingan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dengan</a:t>
          </a:r>
          <a:r>
            <a:rPr lang="en-ID" sz="1200" kern="1200" dirty="0" smtClean="0"/>
            <a:t> robot.</a:t>
          </a:r>
          <a:endParaRPr lang="en-US" sz="1200" kern="1200" dirty="0"/>
        </a:p>
      </dsp:txBody>
      <dsp:txXfrm>
        <a:off x="3755136" y="1827641"/>
        <a:ext cx="1877568" cy="168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843CF8-3DD4-454F-B881-C830DC01A9A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85637DD-F9A4-45C8-B80D-2326051D2F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9564"/>
            <a:ext cx="3744416" cy="564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780" y="4869160"/>
            <a:ext cx="626469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>                    </a:t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>                     </a:t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sz="27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sz="27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sz="2700" dirty="0" smtClean="0">
                <a:solidFill>
                  <a:schemeClr val="tx1"/>
                </a:solidFill>
                <a:latin typeface="Arial Rounded MT Bold" pitchFamily="34" charset="0"/>
              </a:rPr>
              <a:t>                        </a:t>
            </a:r>
            <a:r>
              <a:rPr lang="en-ID" sz="2700" dirty="0" err="1" smtClean="0">
                <a:solidFill>
                  <a:schemeClr val="tx1"/>
                </a:solidFill>
                <a:latin typeface="Arial Rounded MT Bold" pitchFamily="34" charset="0"/>
              </a:rPr>
              <a:t>Eko</a:t>
            </a:r>
            <a:r>
              <a:rPr lang="en-ID" sz="27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ID" sz="2700" dirty="0" err="1">
                <a:solidFill>
                  <a:schemeClr val="tx1"/>
                </a:solidFill>
                <a:latin typeface="Arial Rounded MT Bold" pitchFamily="34" charset="0"/>
              </a:rPr>
              <a:t>Wahyu</a:t>
            </a:r>
            <a:r>
              <a:rPr lang="en-ID" sz="2700" dirty="0">
                <a:solidFill>
                  <a:schemeClr val="tx1"/>
                </a:solidFill>
                <a:latin typeface="Arial Rounded MT Bold" pitchFamily="34" charset="0"/>
              </a:rPr>
              <a:t> N.S, </a:t>
            </a:r>
            <a:r>
              <a:rPr lang="en-ID" sz="2700" dirty="0" err="1">
                <a:solidFill>
                  <a:schemeClr val="tx1"/>
                </a:solidFill>
                <a:latin typeface="Arial Rounded MT Bold" pitchFamily="34" charset="0"/>
              </a:rPr>
              <a:t>M.Pd</a:t>
            </a:r>
            <a:r>
              <a:rPr lang="en-ID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>EPIC</a:t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>Event of </a:t>
            </a:r>
            <a:r>
              <a:rPr lang="en-ID" dirty="0" err="1" smtClean="0">
                <a:solidFill>
                  <a:schemeClr val="tx1"/>
                </a:solidFill>
                <a:latin typeface="Arial Rounded MT Bold" pitchFamily="34" charset="0"/>
              </a:rPr>
              <a:t>Pyhsic</a:t>
            </a: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> UIN </a:t>
            </a:r>
            <a:r>
              <a:rPr lang="en-ID" dirty="0" err="1" smtClean="0">
                <a:solidFill>
                  <a:schemeClr val="tx1"/>
                </a:solidFill>
                <a:latin typeface="Arial Rounded MT Bold" pitchFamily="34" charset="0"/>
              </a:rPr>
              <a:t>Antasari</a:t>
            </a: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</a:br>
            <a:endParaRPr lang="en-US" sz="13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2699792" y="693575"/>
            <a:ext cx="1584176" cy="158417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7200" dirty="0" smtClean="0">
                <a:solidFill>
                  <a:srgbClr val="0070C0"/>
                </a:solidFill>
                <a:latin typeface="Bodoni Bk BT" pitchFamily="18" charset="0"/>
                <a:cs typeface="Calibri" pitchFamily="34" charset="0"/>
              </a:rPr>
              <a:t>H</a:t>
            </a:r>
            <a:endParaRPr lang="en-US" sz="7200" dirty="0">
              <a:solidFill>
                <a:srgbClr val="0070C0"/>
              </a:solidFill>
              <a:latin typeface="Bodoni Bk BT" pitchFamily="18" charset="0"/>
              <a:cs typeface="Calibri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5580112" y="659564"/>
            <a:ext cx="1584176" cy="158417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7200" dirty="0" smtClean="0">
                <a:solidFill>
                  <a:srgbClr val="0070C0"/>
                </a:solidFill>
                <a:latin typeface="Bodoni Bk BT" pitchFamily="18" charset="0"/>
              </a:rPr>
              <a:t>T</a:t>
            </a:r>
            <a:endParaRPr lang="en-US" sz="7200" dirty="0">
              <a:solidFill>
                <a:srgbClr val="0070C0"/>
              </a:solidFill>
              <a:latin typeface="Bodoni Bk BT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804248" y="659564"/>
            <a:ext cx="1584176" cy="158417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7200" b="1" dirty="0" smtClean="0">
                <a:solidFill>
                  <a:srgbClr val="0070C0"/>
                </a:solidFill>
                <a:latin typeface="Bodoni Bk BT" pitchFamily="18" charset="0"/>
              </a:rPr>
              <a:t>S</a:t>
            </a:r>
            <a:endParaRPr lang="en-US" sz="7200" b="1" dirty="0">
              <a:solidFill>
                <a:srgbClr val="0070C0"/>
              </a:solidFill>
              <a:latin typeface="Bodoni Bk BT" pitchFamily="18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3023828" y="1988840"/>
            <a:ext cx="5400600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 err="1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Integrasi</a:t>
            </a:r>
            <a:r>
              <a:rPr lang="en-ID" sz="2000" dirty="0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 Islam </a:t>
            </a:r>
            <a:r>
              <a:rPr lang="en-ID" sz="2000" dirty="0" err="1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Sains</a:t>
            </a:r>
            <a:r>
              <a:rPr lang="en-ID" sz="2000" dirty="0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 </a:t>
            </a:r>
            <a:r>
              <a:rPr lang="en-ID" sz="2000" dirty="0" err="1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dalam</a:t>
            </a:r>
            <a:r>
              <a:rPr lang="en-ID" sz="2000" dirty="0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 </a:t>
            </a:r>
            <a:r>
              <a:rPr lang="en-ID" sz="2000" dirty="0" err="1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Kehidupan</a:t>
            </a:r>
            <a:r>
              <a:rPr lang="en-ID" sz="2000" dirty="0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 </a:t>
            </a:r>
            <a:r>
              <a:rPr lang="en-ID" sz="2000" dirty="0" err="1" smtClean="0">
                <a:solidFill>
                  <a:srgbClr val="002060"/>
                </a:solidFill>
                <a:latin typeface="Arial Rounded MT Bold" pitchFamily="34" charset="0"/>
                <a:cs typeface="Calibri" pitchFamily="34" charset="0"/>
              </a:rPr>
              <a:t>sehari-hari</a:t>
            </a:r>
            <a:endParaRPr lang="en-US" sz="2000" dirty="0">
              <a:solidFill>
                <a:srgbClr val="002060"/>
              </a:solidFill>
              <a:latin typeface="Arial Rounded MT Bold" pitchFamily="34" charset="0"/>
              <a:cs typeface="Calibri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139952" y="720619"/>
            <a:ext cx="1584176" cy="158417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7200" dirty="0" smtClean="0">
                <a:solidFill>
                  <a:srgbClr val="0070C0"/>
                </a:solidFill>
                <a:latin typeface="Bodoni Bk BT" pitchFamily="18" charset="0"/>
              </a:rPr>
              <a:t>O</a:t>
            </a:r>
            <a:endParaRPr lang="en-US" sz="7200" dirty="0">
              <a:solidFill>
                <a:srgbClr val="0070C0"/>
              </a:solidFill>
              <a:latin typeface="Bodoni Bk BT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9584" y="6093296"/>
            <a:ext cx="374441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>Banjarmasin, 4 </a:t>
            </a:r>
            <a:r>
              <a:rPr lang="en-ID" dirty="0" err="1" smtClean="0">
                <a:solidFill>
                  <a:schemeClr val="tx1"/>
                </a:solidFill>
                <a:latin typeface="Arial Rounded MT Bold" pitchFamily="34" charset="0"/>
              </a:rPr>
              <a:t>Oktober</a:t>
            </a:r>
            <a:r>
              <a:rPr lang="en-ID" dirty="0" smtClean="0">
                <a:solidFill>
                  <a:schemeClr val="tx1"/>
                </a:solidFill>
                <a:latin typeface="Arial Rounded MT Bold" pitchFamily="34" charset="0"/>
              </a:rPr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Sains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Ibnu</a:t>
            </a:r>
            <a:r>
              <a:rPr lang="en-ID" dirty="0" smtClean="0"/>
              <a:t> </a:t>
            </a:r>
            <a:r>
              <a:rPr lang="en-ID" dirty="0" err="1" smtClean="0"/>
              <a:t>Sina</a:t>
            </a:r>
            <a:r>
              <a:rPr lang="en-ID" dirty="0" smtClean="0"/>
              <a:t> </a:t>
            </a:r>
            <a:r>
              <a:rPr lang="en-ID" dirty="0" err="1" smtClean="0"/>
              <a:t>pagi</a:t>
            </a:r>
            <a:r>
              <a:rPr lang="en-ID" dirty="0" smtClean="0"/>
              <a:t> </a:t>
            </a:r>
            <a:r>
              <a:rPr lang="en-ID" dirty="0" err="1" smtClean="0"/>
              <a:t>berdagang</a:t>
            </a:r>
            <a:r>
              <a:rPr lang="en-ID" dirty="0" smtClean="0"/>
              <a:t> </a:t>
            </a:r>
            <a:r>
              <a:rPr lang="en-ID" dirty="0" err="1" smtClean="0"/>
              <a:t>malam</a:t>
            </a:r>
            <a:r>
              <a:rPr lang="en-ID" dirty="0" smtClean="0"/>
              <a:t> </a:t>
            </a:r>
            <a:r>
              <a:rPr lang="en-ID" dirty="0" err="1" smtClean="0"/>
              <a:t>menulis</a:t>
            </a:r>
            <a:r>
              <a:rPr lang="en-ID" dirty="0" smtClean="0"/>
              <a:t> </a:t>
            </a:r>
            <a:r>
              <a:rPr lang="en-ID" dirty="0" err="1" smtClean="0"/>
              <a:t>ilmu</a:t>
            </a:r>
            <a:r>
              <a:rPr lang="en-ID" dirty="0" smtClean="0"/>
              <a:t> </a:t>
            </a:r>
            <a:r>
              <a:rPr lang="en-ID" dirty="0" err="1" smtClean="0"/>
              <a:t>kedokteran</a:t>
            </a:r>
            <a:endParaRPr lang="en-ID" dirty="0" smtClean="0"/>
          </a:p>
          <a:p>
            <a:r>
              <a:rPr lang="en-ID" dirty="0" err="1" smtClean="0"/>
              <a:t>Ibnu</a:t>
            </a:r>
            <a:r>
              <a:rPr lang="en-ID" dirty="0" smtClean="0"/>
              <a:t> </a:t>
            </a:r>
            <a:r>
              <a:rPr lang="en-ID" dirty="0" err="1" smtClean="0"/>
              <a:t>Haitam</a:t>
            </a:r>
            <a:r>
              <a:rPr lang="en-ID" dirty="0" smtClean="0"/>
              <a:t> </a:t>
            </a:r>
            <a:r>
              <a:rPr lang="en-ID" dirty="0" err="1" smtClean="0"/>
              <a:t>pagi</a:t>
            </a:r>
            <a:r>
              <a:rPr lang="en-ID" dirty="0" smtClean="0"/>
              <a:t> </a:t>
            </a:r>
            <a:r>
              <a:rPr lang="en-ID" dirty="0" err="1" smtClean="0"/>
              <a:t>menggembala</a:t>
            </a:r>
            <a:r>
              <a:rPr lang="en-ID" dirty="0" smtClean="0"/>
              <a:t> </a:t>
            </a:r>
            <a:r>
              <a:rPr lang="en-ID" dirty="0" err="1" smtClean="0"/>
              <a:t>malam</a:t>
            </a:r>
            <a:r>
              <a:rPr lang="en-ID" dirty="0" smtClean="0"/>
              <a:t> </a:t>
            </a:r>
            <a:r>
              <a:rPr lang="en-ID" dirty="0" err="1" smtClean="0"/>
              <a:t>sering</a:t>
            </a:r>
            <a:r>
              <a:rPr lang="en-ID" dirty="0" smtClean="0"/>
              <a:t> </a:t>
            </a:r>
            <a:r>
              <a:rPr lang="en-ID" dirty="0" err="1" smtClean="0"/>
              <a:t>melihat</a:t>
            </a:r>
            <a:r>
              <a:rPr lang="en-ID" dirty="0" smtClean="0"/>
              <a:t> </a:t>
            </a:r>
            <a:r>
              <a:rPr lang="en-ID" dirty="0" err="1" smtClean="0"/>
              <a:t>bintang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ID" dirty="0" err="1" smtClean="0"/>
              <a:t>Integrasi</a:t>
            </a:r>
            <a:r>
              <a:rPr lang="en-ID" dirty="0" smtClean="0"/>
              <a:t> Islam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r>
              <a:rPr lang="en-ID" dirty="0" err="1" smtClean="0"/>
              <a:t>Muncul</a:t>
            </a:r>
            <a:r>
              <a:rPr lang="en-ID" dirty="0" smtClean="0"/>
              <a:t> ide </a:t>
            </a:r>
            <a:r>
              <a:rPr lang="en-ID" dirty="0" err="1" smtClean="0"/>
              <a:t>seperti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75" y="2492896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1854896" cy="18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3597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" y="4602285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99281"/>
          </a:xfrm>
        </p:spPr>
        <p:txBody>
          <a:bodyPr/>
          <a:lstStyle/>
          <a:p>
            <a:r>
              <a:rPr lang="en-ID" dirty="0" err="1" smtClean="0"/>
              <a:t>Integrasi</a:t>
            </a:r>
            <a:r>
              <a:rPr lang="en-ID" dirty="0" smtClean="0"/>
              <a:t> Islam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sains</a:t>
            </a:r>
            <a:r>
              <a:rPr lang="en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Malaysia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6945"/>
            <a:ext cx="3024336" cy="253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7226"/>
            <a:ext cx="2835792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79" y="4520183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Integrasi</a:t>
            </a:r>
            <a:r>
              <a:rPr lang="en-ID" dirty="0" smtClean="0"/>
              <a:t> Islam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Iran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HOTS </a:t>
            </a:r>
            <a:r>
              <a:rPr lang="en-ID" dirty="0" err="1" smtClean="0"/>
              <a:t>Integrasi</a:t>
            </a:r>
            <a:r>
              <a:rPr lang="en-ID" dirty="0" smtClean="0"/>
              <a:t> </a:t>
            </a:r>
            <a:r>
              <a:rPr lang="en-ID" dirty="0" err="1" smtClean="0"/>
              <a:t>Sains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8"/>
          <a:stretch/>
        </p:blipFill>
        <p:spPr bwMode="auto">
          <a:xfrm>
            <a:off x="971600" y="2276872"/>
            <a:ext cx="4248472" cy="243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024336" cy="253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HOTS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Analysis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06545"/>
            <a:ext cx="3600400" cy="15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68358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4248322" y="3687863"/>
            <a:ext cx="3131989" cy="2592288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smtClean="0">
                <a:solidFill>
                  <a:schemeClr val="tx1"/>
                </a:solidFill>
              </a:rPr>
              <a:t>Analysis </a:t>
            </a:r>
            <a:r>
              <a:rPr lang="en-ID" sz="1400" dirty="0" err="1" smtClean="0">
                <a:solidFill>
                  <a:schemeClr val="tx1"/>
                </a:solidFill>
              </a:rPr>
              <a:t>diwujudkan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dalam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sikap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berpikir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ilmiah</a:t>
            </a:r>
            <a:r>
              <a:rPr lang="en-ID" sz="1400" dirty="0" smtClean="0">
                <a:solidFill>
                  <a:schemeClr val="tx1"/>
                </a:solidFill>
              </a:rPr>
              <a:t>, </a:t>
            </a:r>
            <a:r>
              <a:rPr lang="en-ID" sz="1400" dirty="0" err="1" smtClean="0">
                <a:solidFill>
                  <a:schemeClr val="tx1"/>
                </a:solidFill>
              </a:rPr>
              <a:t>tidak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pasrah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HOTS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Islam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533005"/>
              </p:ext>
            </p:extLst>
          </p:nvPr>
        </p:nvGraphicFramePr>
        <p:xfrm>
          <a:off x="1042988" y="2324100"/>
          <a:ext cx="67770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JUMLAH</a:t>
                      </a:r>
                      <a:r>
                        <a:rPr lang="en-ID" baseline="0" dirty="0" smtClean="0"/>
                        <a:t> PENDUDUK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255,5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15 </a:t>
                      </a:r>
                      <a:r>
                        <a:rPr lang="en-ID" dirty="0" err="1" smtClean="0"/>
                        <a:t>Thn</a:t>
                      </a:r>
                      <a:r>
                        <a:rPr lang="en-ID" dirty="0" smtClean="0"/>
                        <a:t>&gt; 69,9 </a:t>
                      </a:r>
                      <a:r>
                        <a:rPr lang="en-ID" dirty="0" err="1" smtClean="0"/>
                        <a:t>juta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jiwa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27,4%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15-64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Thn</a:t>
                      </a:r>
                      <a:r>
                        <a:rPr lang="en-ID" baseline="0" dirty="0" smtClean="0"/>
                        <a:t> 171,9 </a:t>
                      </a:r>
                      <a:r>
                        <a:rPr lang="en-ID" baseline="0" dirty="0" err="1" smtClean="0"/>
                        <a:t>juta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jiwa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67,3%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&gt;65 </a:t>
                      </a:r>
                      <a:r>
                        <a:rPr lang="en-ID" dirty="0" err="1" smtClean="0"/>
                        <a:t>Thn</a:t>
                      </a:r>
                      <a:r>
                        <a:rPr lang="en-ID" dirty="0" smtClean="0"/>
                        <a:t> 13,7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juta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jiwa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5,4%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6" y="2852936"/>
            <a:ext cx="3312368" cy="211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gular Pentagon 8"/>
          <p:cNvSpPr/>
          <p:nvPr/>
        </p:nvSpPr>
        <p:spPr>
          <a:xfrm>
            <a:off x="1475656" y="4227768"/>
            <a:ext cx="2088232" cy="1793520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Diprediksi</a:t>
            </a:r>
            <a:r>
              <a:rPr lang="en-ID" dirty="0" smtClean="0"/>
              <a:t>  </a:t>
            </a:r>
            <a:r>
              <a:rPr lang="en-ID" dirty="0" err="1" smtClean="0"/>
              <a:t>tahun</a:t>
            </a:r>
            <a:r>
              <a:rPr lang="en-ID" dirty="0" smtClean="0"/>
              <a:t> 2020 </a:t>
            </a:r>
            <a:r>
              <a:rPr lang="en-ID" dirty="0" err="1" smtClean="0"/>
              <a:t>usia</a:t>
            </a:r>
            <a:r>
              <a:rPr lang="en-ID" dirty="0" smtClean="0"/>
              <a:t> 15-64 </a:t>
            </a:r>
            <a:r>
              <a:rPr lang="en-ID" dirty="0" err="1" smtClean="0"/>
              <a:t>Thn</a:t>
            </a:r>
            <a:r>
              <a:rPr lang="en-ID" dirty="0" smtClean="0"/>
              <a:t> 70%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88024" y="5229200"/>
            <a:ext cx="3312368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Tirto</a:t>
            </a:r>
            <a:r>
              <a:rPr lang="en-ID" dirty="0" smtClean="0"/>
              <a:t>; Bonus </a:t>
            </a:r>
            <a:r>
              <a:rPr lang="en-ID" dirty="0" err="1" smtClean="0"/>
              <a:t>Demografi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59" y="908720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en-ID" dirty="0"/>
              <a:t>HOTS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en-ID" dirty="0" smtClean="0"/>
              <a:t>Analysis </a:t>
            </a:r>
          </a:p>
          <a:p>
            <a:pPr marL="68580" indent="0">
              <a:buNone/>
            </a:pP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manusia</a:t>
            </a:r>
            <a:r>
              <a:rPr lang="en-ID" dirty="0" smtClean="0"/>
              <a:t> </a:t>
            </a:r>
            <a:r>
              <a:rPr lang="en-ID" dirty="0" err="1" smtClean="0"/>
              <a:t>kita</a:t>
            </a:r>
            <a:r>
              <a:rPr lang="en-ID" dirty="0" smtClean="0"/>
              <a:t> </a:t>
            </a:r>
            <a:r>
              <a:rPr lang="en-ID" dirty="0" err="1" smtClean="0"/>
              <a:t>wajib</a:t>
            </a:r>
            <a:r>
              <a:rPr lang="en-ID" dirty="0" smtClean="0"/>
              <a:t> </a:t>
            </a:r>
            <a:r>
              <a:rPr lang="en-ID" dirty="0" err="1" smtClean="0"/>
              <a:t>ikhtiar</a:t>
            </a:r>
            <a:r>
              <a:rPr lang="en-ID" dirty="0" smtClean="0"/>
              <a:t> </a:t>
            </a:r>
            <a:r>
              <a:rPr lang="en-ID" dirty="0" err="1" smtClean="0"/>
              <a:t>semampunya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sekuatnya</a:t>
            </a:r>
            <a:r>
              <a:rPr lang="en-ID" dirty="0" smtClean="0"/>
              <a:t> </a:t>
            </a:r>
            <a:r>
              <a:rPr lang="en-ID" dirty="0" err="1" smtClean="0"/>
              <a:t>setelah</a:t>
            </a:r>
            <a:r>
              <a:rPr lang="en-ID" dirty="0" smtClean="0"/>
              <a:t> </a:t>
            </a:r>
            <a:r>
              <a:rPr lang="en-ID" dirty="0" err="1" smtClean="0"/>
              <a:t>itu</a:t>
            </a:r>
            <a:r>
              <a:rPr lang="en-ID" dirty="0" smtClean="0"/>
              <a:t> </a:t>
            </a:r>
            <a:r>
              <a:rPr lang="en-ID" dirty="0" err="1" smtClean="0"/>
              <a:t>kita</a:t>
            </a:r>
            <a:r>
              <a:rPr lang="en-ID" dirty="0" smtClean="0"/>
              <a:t> </a:t>
            </a:r>
            <a:r>
              <a:rPr lang="en-ID" dirty="0" err="1" smtClean="0"/>
              <a:t>pasrahkan</a:t>
            </a:r>
            <a:r>
              <a:rPr lang="en-ID" dirty="0" smtClean="0"/>
              <a:t> </a:t>
            </a:r>
            <a:r>
              <a:rPr lang="en-ID" dirty="0" err="1" smtClean="0"/>
              <a:t>hasilnya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xagon 3"/>
          <p:cNvSpPr/>
          <p:nvPr/>
        </p:nvSpPr>
        <p:spPr>
          <a:xfrm>
            <a:off x="6156176" y="3356992"/>
            <a:ext cx="2232248" cy="2160240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You have to dream before your dreams can come true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HOTS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Evaluation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996952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598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HOTS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Evaluation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1" y="2471025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30263" y="4869160"/>
            <a:ext cx="3888432" cy="1152128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membuat penilaian atau keputusan berdasarkan kriteria atau standar</a:t>
            </a:r>
            <a:endParaRPr lang="en-US" sz="1400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5220072" y="4772794"/>
            <a:ext cx="3240360" cy="110447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Proses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meliputi</a:t>
            </a:r>
            <a:r>
              <a:rPr lang="en-ID" dirty="0" smtClean="0"/>
              <a:t>: </a:t>
            </a:r>
            <a:r>
              <a:rPr lang="en-ID" dirty="0" err="1" smtClean="0"/>
              <a:t>memerika</a:t>
            </a:r>
            <a:r>
              <a:rPr lang="en-ID" dirty="0" smtClean="0"/>
              <a:t>, </a:t>
            </a:r>
            <a:r>
              <a:rPr lang="en-ID" dirty="0" err="1" smtClean="0"/>
              <a:t>menguji</a:t>
            </a:r>
            <a:r>
              <a:rPr lang="en-ID" dirty="0" smtClean="0"/>
              <a:t>, </a:t>
            </a:r>
            <a:r>
              <a:rPr lang="en-ID" dirty="0" err="1" smtClean="0"/>
              <a:t>memutuskan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09" y="90872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3608" y="2348880"/>
            <a:ext cx="6696744" cy="18722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Mengapa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nyamuk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bisa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terbang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lurus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belok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atau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bertahan</a:t>
            </a:r>
            <a:r>
              <a:rPr lang="en-US" sz="2800" dirty="0">
                <a:solidFill>
                  <a:srgbClr val="002060"/>
                </a:solidFill>
              </a:rPr>
              <a:t> di </a:t>
            </a:r>
            <a:r>
              <a:rPr lang="en-US" sz="2800" dirty="0" err="1">
                <a:solidFill>
                  <a:srgbClr val="002060"/>
                </a:solidFill>
              </a:rPr>
              <a:t>udara</a:t>
            </a:r>
            <a:r>
              <a:rPr lang="en-US" sz="2800" dirty="0">
                <a:solidFill>
                  <a:srgbClr val="002060"/>
                </a:solidFill>
              </a:rPr>
              <a:t>?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3608" y="4293096"/>
            <a:ext cx="6696744" cy="18722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 err="1" smtClean="0">
                <a:solidFill>
                  <a:srgbClr val="002060"/>
                </a:solidFill>
              </a:rPr>
              <a:t>Soal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ini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mudah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tetapi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jawabannya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bisa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mnenggunakan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analisis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mekanika</a:t>
            </a:r>
            <a:r>
              <a:rPr lang="en-ID" sz="2800" dirty="0" smtClean="0">
                <a:solidFill>
                  <a:srgbClr val="002060"/>
                </a:solidFill>
              </a:rPr>
              <a:t>, </a:t>
            </a:r>
            <a:r>
              <a:rPr lang="en-ID" sz="2800" dirty="0" err="1" smtClean="0">
                <a:solidFill>
                  <a:srgbClr val="002060"/>
                </a:solidFill>
              </a:rPr>
              <a:t>elektro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dan</a:t>
            </a:r>
            <a:r>
              <a:rPr lang="en-ID" sz="2800" dirty="0" smtClean="0">
                <a:solidFill>
                  <a:srgbClr val="002060"/>
                </a:solidFill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</a:rPr>
              <a:t>kimia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HOTS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Creation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259632" y="4509120"/>
            <a:ext cx="4104456" cy="1512168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FF00"/>
                </a:solidFill>
              </a:rPr>
              <a:t>mengambil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semua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unsur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pokok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untuk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membuat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sesuatu</a:t>
            </a:r>
            <a:r>
              <a:rPr lang="en-US" sz="1400" dirty="0">
                <a:solidFill>
                  <a:srgbClr val="FFFF00"/>
                </a:solidFill>
              </a:rPr>
              <a:t> yang </a:t>
            </a:r>
            <a:r>
              <a:rPr lang="en-US" sz="1400" dirty="0" err="1">
                <a:solidFill>
                  <a:srgbClr val="FFFF00"/>
                </a:solidFill>
              </a:rPr>
              <a:t>memiliki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fungsi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atau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mengorganisasikan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kembali</a:t>
            </a:r>
            <a:r>
              <a:rPr lang="en-US" sz="1400" dirty="0">
                <a:solidFill>
                  <a:srgbClr val="FFFF00"/>
                </a:solidFill>
              </a:rPr>
              <a:t> element yang </a:t>
            </a:r>
            <a:r>
              <a:rPr lang="en-US" sz="1400" dirty="0" err="1">
                <a:solidFill>
                  <a:srgbClr val="FFFF00"/>
                </a:solidFill>
              </a:rPr>
              <a:t>ada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ke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dalam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stuktur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atau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pola</a:t>
            </a:r>
            <a:r>
              <a:rPr lang="en-US" sz="1400" dirty="0">
                <a:solidFill>
                  <a:srgbClr val="FFFF00"/>
                </a:solidFill>
              </a:rPr>
              <a:t> yang </a:t>
            </a:r>
            <a:r>
              <a:rPr lang="en-US" sz="1400" dirty="0" err="1">
                <a:solidFill>
                  <a:srgbClr val="FFFF00"/>
                </a:solidFill>
              </a:rPr>
              <a:t>baru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6156176" y="4509120"/>
            <a:ext cx="2304256" cy="172819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Indikator</a:t>
            </a:r>
            <a:r>
              <a:rPr lang="en-ID" dirty="0" smtClean="0"/>
              <a:t>: </a:t>
            </a:r>
            <a:r>
              <a:rPr lang="en-ID" dirty="0" err="1" smtClean="0"/>
              <a:t>merumuskan</a:t>
            </a:r>
            <a:r>
              <a:rPr lang="en-ID" dirty="0" smtClean="0"/>
              <a:t>, </a:t>
            </a:r>
            <a:r>
              <a:rPr lang="en-ID" dirty="0" err="1" smtClean="0"/>
              <a:t>merencanakan</a:t>
            </a:r>
            <a:r>
              <a:rPr lang="en-ID" dirty="0" smtClean="0"/>
              <a:t>, </a:t>
            </a:r>
            <a:r>
              <a:rPr lang="en-ID" dirty="0" err="1" smtClean="0"/>
              <a:t>memproduksi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en-ID" dirty="0"/>
              <a:t>HOTS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3652993"/>
          </a:xfrm>
        </p:spPr>
        <p:txBody>
          <a:bodyPr/>
          <a:lstStyle/>
          <a:p>
            <a:r>
              <a:rPr lang="en-ID" dirty="0" err="1" smtClean="0"/>
              <a:t>Integrasi</a:t>
            </a:r>
            <a:r>
              <a:rPr lang="en-ID" dirty="0" smtClean="0"/>
              <a:t> </a:t>
            </a:r>
            <a:r>
              <a:rPr lang="en-ID" dirty="0" err="1" smtClean="0"/>
              <a:t>bukan</a:t>
            </a:r>
            <a:r>
              <a:rPr lang="en-ID" dirty="0" smtClean="0"/>
              <a:t> </a:t>
            </a:r>
            <a:r>
              <a:rPr lang="en-ID" dirty="0" err="1" smtClean="0"/>
              <a:t>hanya</a:t>
            </a:r>
            <a:r>
              <a:rPr lang="en-ID" dirty="0" smtClean="0"/>
              <a:t> </a:t>
            </a:r>
            <a:r>
              <a:rPr lang="en-ID" dirty="0" err="1" smtClean="0"/>
              <a:t>sekedar</a:t>
            </a:r>
            <a:r>
              <a:rPr lang="en-ID" dirty="0" smtClean="0"/>
              <a:t> </a:t>
            </a:r>
            <a:r>
              <a:rPr lang="en-ID" dirty="0" err="1" smtClean="0"/>
              <a:t>menempel</a:t>
            </a:r>
            <a:r>
              <a:rPr lang="en-ID" dirty="0" smtClean="0"/>
              <a:t> </a:t>
            </a:r>
            <a:r>
              <a:rPr lang="en-ID" dirty="0" err="1" smtClean="0"/>
              <a:t>ayat</a:t>
            </a:r>
            <a:r>
              <a:rPr lang="en-ID" dirty="0" smtClean="0"/>
              <a:t> </a:t>
            </a:r>
            <a:r>
              <a:rPr lang="en-ID" dirty="0" err="1" smtClean="0"/>
              <a:t>suci</a:t>
            </a:r>
            <a:r>
              <a:rPr lang="en-ID" dirty="0" smtClean="0"/>
              <a:t>, </a:t>
            </a:r>
            <a:r>
              <a:rPr lang="en-ID" dirty="0" err="1" smtClean="0"/>
              <a:t>hadits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bersekolah</a:t>
            </a:r>
            <a:r>
              <a:rPr lang="en-ID" dirty="0" smtClean="0"/>
              <a:t> di </a:t>
            </a:r>
            <a:r>
              <a:rPr lang="en-ID" dirty="0" err="1" smtClean="0"/>
              <a:t>Kementerian</a:t>
            </a:r>
            <a:r>
              <a:rPr lang="en-ID" dirty="0" smtClean="0"/>
              <a:t> Agama</a:t>
            </a:r>
          </a:p>
          <a:p>
            <a:pPr marL="68580" indent="0">
              <a:buNone/>
            </a:pPr>
            <a:endParaRPr lang="en-ID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" y="32296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13" y="3051825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err="1" smtClean="0">
                <a:latin typeface="Calibri" pitchFamily="34" charset="0"/>
                <a:cs typeface="Calibri" pitchFamily="34" charset="0"/>
              </a:rPr>
              <a:t>Integrasi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4" y="836712"/>
            <a:ext cx="7776864" cy="56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EPIC’19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2735796" y="2385697"/>
            <a:ext cx="3816424" cy="3384376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</a:rPr>
              <a:t>Apa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perbedaan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dengan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nyamuk</a:t>
            </a:r>
            <a:r>
              <a:rPr lang="en-ID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ID" dirty="0" err="1" smtClean="0">
                <a:solidFill>
                  <a:schemeClr val="tx1"/>
                </a:solidFill>
              </a:rPr>
              <a:t>Mana</a:t>
            </a:r>
            <a:r>
              <a:rPr lang="en-ID" dirty="0" smtClean="0">
                <a:solidFill>
                  <a:schemeClr val="tx1"/>
                </a:solidFill>
              </a:rPr>
              <a:t> yang </a:t>
            </a:r>
            <a:r>
              <a:rPr lang="en-ID" dirty="0" err="1" smtClean="0">
                <a:solidFill>
                  <a:schemeClr val="tx1"/>
                </a:solidFill>
              </a:rPr>
              <a:t>kecepatannya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lebih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tinggi</a:t>
            </a:r>
            <a:r>
              <a:rPr lang="en-ID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ID" dirty="0" err="1" smtClean="0">
                <a:solidFill>
                  <a:schemeClr val="tx1"/>
                </a:solidFill>
              </a:rPr>
              <a:t>Burung</a:t>
            </a:r>
            <a:r>
              <a:rPr lang="en-ID" dirty="0" smtClean="0">
                <a:solidFill>
                  <a:schemeClr val="tx1"/>
                </a:solidFill>
              </a:rPr>
              <a:t> Falcon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33" y="744488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Analisis</a:t>
            </a:r>
            <a:r>
              <a:rPr lang="en-ID" dirty="0" smtClean="0"/>
              <a:t> </a:t>
            </a:r>
            <a:r>
              <a:rPr lang="en-ID" dirty="0" err="1" smtClean="0"/>
              <a:t>Jawaban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9653" y="2564904"/>
            <a:ext cx="3240360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/>
              <a:t>N</a:t>
            </a:r>
            <a:r>
              <a:rPr lang="en-US" sz="1400" dirty="0" err="1" smtClean="0"/>
              <a:t>yamuk</a:t>
            </a:r>
            <a:r>
              <a:rPr lang="en-US" sz="1400" dirty="0" smtClean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mengepakkan</a:t>
            </a:r>
            <a:r>
              <a:rPr lang="en-US" sz="1400" dirty="0"/>
              <a:t> </a:t>
            </a:r>
            <a:r>
              <a:rPr lang="en-US" sz="1400" dirty="0" err="1"/>
              <a:t>sayapnya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 700 </a:t>
            </a:r>
            <a:r>
              <a:rPr lang="en-US" sz="1400" dirty="0" err="1"/>
              <a:t>mhz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kepakannya</a:t>
            </a:r>
            <a:r>
              <a:rPr lang="en-US" sz="1400" dirty="0"/>
              <a:t> </a:t>
            </a:r>
            <a:r>
              <a:rPr lang="en-US" sz="1400" dirty="0" err="1"/>
              <a:t>berada</a:t>
            </a:r>
            <a:r>
              <a:rPr lang="en-US" sz="1400" dirty="0"/>
              <a:t> di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40 </a:t>
            </a:r>
            <a:r>
              <a:rPr lang="en-US" sz="1400" dirty="0" err="1" smtClean="0"/>
              <a:t>derajat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kecepatan</a:t>
            </a:r>
            <a:r>
              <a:rPr lang="en-US" sz="1400" dirty="0"/>
              <a:t> 1,5 </a:t>
            </a:r>
            <a:r>
              <a:rPr lang="en-US" sz="1400" dirty="0" err="1"/>
              <a:t>hingga</a:t>
            </a:r>
            <a:r>
              <a:rPr lang="en-US" sz="1400" dirty="0"/>
              <a:t> 2,5 km/jam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52020" y="2531047"/>
            <a:ext cx="3240360" cy="158417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err="1"/>
              <a:t>terbang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</a:t>
            </a:r>
            <a:r>
              <a:rPr lang="en-US" sz="1400" dirty="0" err="1"/>
              <a:t>terbang</a:t>
            </a:r>
            <a:r>
              <a:rPr lang="en-US" sz="1400" dirty="0"/>
              <a:t> yang </a:t>
            </a:r>
            <a:r>
              <a:rPr lang="en-US" sz="1400" dirty="0" err="1"/>
              <a:t>berbeda-beda</a:t>
            </a:r>
            <a:r>
              <a:rPr lang="en-US" sz="1400" dirty="0"/>
              <a:t>. Di </a:t>
            </a:r>
            <a:r>
              <a:rPr lang="en-US" sz="1400" dirty="0" err="1"/>
              <a:t>dunia</a:t>
            </a:r>
            <a:r>
              <a:rPr lang="en-US" sz="1400" dirty="0"/>
              <a:t> </a:t>
            </a:r>
            <a:r>
              <a:rPr lang="en-US" sz="1400" dirty="0" err="1"/>
              <a:t>serangga</a:t>
            </a:r>
            <a:r>
              <a:rPr lang="en-US" sz="1400" dirty="0"/>
              <a:t>, </a:t>
            </a:r>
            <a:r>
              <a:rPr lang="en-US" sz="1400" dirty="0" err="1"/>
              <a:t>nyamuk</a:t>
            </a:r>
            <a:r>
              <a:rPr lang="en-US" sz="1400" dirty="0"/>
              <a:t> </a:t>
            </a:r>
            <a:r>
              <a:rPr lang="en-US" sz="1400" dirty="0" err="1"/>
              <a:t>tergolong</a:t>
            </a:r>
            <a:r>
              <a:rPr lang="en-US" sz="1400" dirty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</a:t>
            </a:r>
            <a:r>
              <a:rPr lang="en-US" sz="1400" dirty="0" err="1"/>
              <a:t>terbang</a:t>
            </a:r>
            <a:r>
              <a:rPr lang="en-US" sz="1400" dirty="0"/>
              <a:t> yang </a:t>
            </a:r>
            <a:r>
              <a:rPr lang="en-US" sz="1400" dirty="0" err="1"/>
              <a:t>lambat</a:t>
            </a:r>
            <a:r>
              <a:rPr lang="en-US" sz="1400" dirty="0"/>
              <a:t>.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2637269" y="4437112"/>
            <a:ext cx="3744416" cy="187220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Kecepatan</a:t>
            </a:r>
            <a:r>
              <a:rPr lang="en-ID" dirty="0" smtClean="0"/>
              <a:t> </a:t>
            </a:r>
            <a:r>
              <a:rPr lang="en-ID" dirty="0" err="1" smtClean="0"/>
              <a:t>Burung</a:t>
            </a:r>
            <a:r>
              <a:rPr lang="en-ID" dirty="0" smtClean="0"/>
              <a:t> Falcon 389 km/jam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87624" y="2415919"/>
            <a:ext cx="14401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6000" dirty="0" smtClean="0">
                <a:solidFill>
                  <a:schemeClr val="accent3">
                    <a:lumMod val="75000"/>
                  </a:schemeClr>
                </a:solidFill>
                <a:latin typeface="Bahnschrift SemiBold SemiConden" pitchFamily="34" charset="0"/>
              </a:rPr>
              <a:t>H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4922" y="2415919"/>
            <a:ext cx="14401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44208" y="2415919"/>
            <a:ext cx="14401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87824" y="2465764"/>
            <a:ext cx="14401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Down Arrow 11"/>
          <p:cNvSpPr/>
          <p:nvPr/>
        </p:nvSpPr>
        <p:spPr>
          <a:xfrm>
            <a:off x="971600" y="2413856"/>
            <a:ext cx="2041176" cy="10031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771800" y="2474218"/>
            <a:ext cx="2041176" cy="10031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4429019" y="2413854"/>
            <a:ext cx="2041176" cy="10031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6291618" y="2413855"/>
            <a:ext cx="2041176" cy="10031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9872" y="2859290"/>
            <a:ext cx="619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4400" dirty="0" smtClean="0">
                <a:solidFill>
                  <a:schemeClr val="accent3">
                    <a:lumMod val="75000"/>
                  </a:schemeClr>
                </a:solidFill>
                <a:latin typeface="Bahnschrift SemiBold SemiConden" pitchFamily="34" charset="0"/>
              </a:rPr>
              <a:t>O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9835" y="2878357"/>
            <a:ext cx="439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4800" dirty="0">
                <a:solidFill>
                  <a:schemeClr val="accent3">
                    <a:lumMod val="75000"/>
                  </a:schemeClr>
                </a:solidFill>
                <a:latin typeface="Bahnschrift SemiBold SemiConden" pitchFamily="34" charset="0"/>
              </a:rPr>
              <a:t>T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4063" y="2828511"/>
            <a:ext cx="506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4800" dirty="0">
                <a:solidFill>
                  <a:schemeClr val="accent3">
                    <a:lumMod val="75000"/>
                  </a:schemeClr>
                </a:solidFill>
                <a:latin typeface="Bahnschrift SemiBold SemiConden" pitchFamily="34" charset="0"/>
              </a:rPr>
              <a:t>S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899592" y="4075572"/>
            <a:ext cx="2016224" cy="20882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High</a:t>
            </a:r>
            <a:endParaRPr lang="en-US" dirty="0"/>
          </a:p>
        </p:txBody>
      </p:sp>
      <p:sp>
        <p:nvSpPr>
          <p:cNvPr id="21" name="Diamond 20"/>
          <p:cNvSpPr/>
          <p:nvPr/>
        </p:nvSpPr>
        <p:spPr>
          <a:xfrm>
            <a:off x="2823923" y="385986"/>
            <a:ext cx="2016224" cy="20882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	Order</a:t>
            </a:r>
            <a:endParaRPr lang="en-US" dirty="0"/>
          </a:p>
        </p:txBody>
      </p:sp>
      <p:sp>
        <p:nvSpPr>
          <p:cNvPr id="22" name="Diamond 21"/>
          <p:cNvSpPr/>
          <p:nvPr/>
        </p:nvSpPr>
        <p:spPr>
          <a:xfrm>
            <a:off x="4417835" y="4120257"/>
            <a:ext cx="2314405" cy="20882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Thinking</a:t>
            </a:r>
            <a:endParaRPr lang="en-US" dirty="0"/>
          </a:p>
        </p:txBody>
      </p:sp>
      <p:sp>
        <p:nvSpPr>
          <p:cNvPr id="23" name="Diamond 22"/>
          <p:cNvSpPr/>
          <p:nvPr/>
        </p:nvSpPr>
        <p:spPr>
          <a:xfrm>
            <a:off x="6316570" y="310344"/>
            <a:ext cx="2016224" cy="20882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Skill</a:t>
            </a:r>
            <a:endParaRPr lang="en-US" dirty="0"/>
          </a:p>
        </p:txBody>
      </p:sp>
      <p:pic>
        <p:nvPicPr>
          <p:cNvPr id="19" name="Picture 18" descr="C:\Users\Lenovo\Downloads\HO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24217" r="83117" b="63494"/>
          <a:stretch/>
        </p:blipFill>
        <p:spPr bwMode="auto">
          <a:xfrm>
            <a:off x="591522" y="890042"/>
            <a:ext cx="901819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C:\Users\Lenovo\Downloads\HO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24578" r="66047" b="63012"/>
          <a:stretch/>
        </p:blipFill>
        <p:spPr bwMode="auto">
          <a:xfrm>
            <a:off x="1763688" y="980729"/>
            <a:ext cx="864096" cy="98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:\Users\Lenovo\Downloads\HO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23856" r="50833" b="63494"/>
          <a:stretch/>
        </p:blipFill>
        <p:spPr bwMode="auto">
          <a:xfrm>
            <a:off x="3275856" y="4509120"/>
            <a:ext cx="1008112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C:\Users\Lenovo\Downloads\HO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3" t="24217" r="33393" b="63132"/>
          <a:stretch/>
        </p:blipFill>
        <p:spPr bwMode="auto">
          <a:xfrm>
            <a:off x="5229835" y="980730"/>
            <a:ext cx="1061783" cy="1167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C:\Users\Lenovo\Downloads\HO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 t="24096" r="17437" b="63133"/>
          <a:stretch/>
        </p:blipFill>
        <p:spPr bwMode="auto">
          <a:xfrm>
            <a:off x="6779582" y="4573939"/>
            <a:ext cx="960770" cy="123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C:\Users\Lenovo\Downloads\HO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1" t="24578" r="1296" b="63615"/>
          <a:stretch/>
        </p:blipFill>
        <p:spPr bwMode="auto">
          <a:xfrm>
            <a:off x="7740352" y="4730115"/>
            <a:ext cx="864096" cy="1075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72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6" grpId="0"/>
      <p:bldP spid="17" grpId="0"/>
      <p:bldP spid="18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20792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4176464" cy="375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4613586" y="1311063"/>
            <a:ext cx="3384376" cy="3672408"/>
          </a:xfrm>
          <a:prstGeom prst="lef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Robot Sophia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kemampuan</a:t>
            </a:r>
            <a:r>
              <a:rPr lang="en-ID" dirty="0" smtClean="0"/>
              <a:t> </a:t>
            </a:r>
            <a:r>
              <a:rPr lang="en-ID" dirty="0" err="1" smtClean="0"/>
              <a:t>berpikir</a:t>
            </a:r>
            <a:r>
              <a:rPr lang="en-ID" dirty="0" smtClean="0"/>
              <a:t> </a:t>
            </a:r>
            <a:r>
              <a:rPr lang="en-ID" dirty="0" err="1" smtClean="0"/>
              <a:t>mengingat</a:t>
            </a:r>
            <a:r>
              <a:rPr lang="en-ID" dirty="0" smtClean="0"/>
              <a:t>, </a:t>
            </a:r>
            <a:r>
              <a:rPr lang="en-ID" dirty="0" err="1" smtClean="0"/>
              <a:t>memahami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aplikasi</a:t>
            </a:r>
            <a:r>
              <a:rPr lang="en-ID" dirty="0" smtClean="0"/>
              <a:t>. </a:t>
            </a:r>
          </a:p>
          <a:p>
            <a:pPr algn="ctr"/>
            <a:r>
              <a:rPr lang="en-ID" dirty="0" smtClean="0"/>
              <a:t>Robot </a:t>
            </a:r>
            <a:r>
              <a:rPr lang="en-ID" dirty="0" err="1" smtClean="0"/>
              <a:t>sophia</a:t>
            </a:r>
            <a:r>
              <a:rPr lang="en-ID" dirty="0" smtClean="0"/>
              <a:t> </a:t>
            </a:r>
            <a:r>
              <a:rPr lang="en-ID" dirty="0" err="1" smtClean="0"/>
              <a:t>siap</a:t>
            </a:r>
            <a:r>
              <a:rPr lang="en-ID" dirty="0" smtClean="0"/>
              <a:t> </a:t>
            </a:r>
            <a:r>
              <a:rPr lang="en-ID" dirty="0" err="1" smtClean="0"/>
              <a:t>menggantikan</a:t>
            </a:r>
            <a:r>
              <a:rPr lang="en-ID" dirty="0" smtClean="0"/>
              <a:t> </a:t>
            </a:r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 smtClean="0"/>
              <a:t>manusia</a:t>
            </a:r>
            <a:endParaRPr lang="en-ID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>
                <a:solidFill>
                  <a:srgbClr val="00B0F0"/>
                </a:solidFill>
              </a:rPr>
              <a:t>Maka</a:t>
            </a:r>
            <a:r>
              <a:rPr lang="en-ID" dirty="0" smtClean="0">
                <a:solidFill>
                  <a:srgbClr val="00B0F0"/>
                </a:solidFill>
              </a:rPr>
              <a:t> </a:t>
            </a:r>
            <a:r>
              <a:rPr lang="en-ID" dirty="0" err="1" smtClean="0">
                <a:solidFill>
                  <a:srgbClr val="00B0F0"/>
                </a:solidFill>
              </a:rPr>
              <a:t>bagaimana</a:t>
            </a:r>
            <a:r>
              <a:rPr lang="en-ID" dirty="0" smtClean="0">
                <a:solidFill>
                  <a:srgbClr val="00B0F0"/>
                </a:solidFill>
              </a:rPr>
              <a:t> </a:t>
            </a:r>
            <a:r>
              <a:rPr lang="en-ID" dirty="0" err="1" smtClean="0">
                <a:solidFill>
                  <a:srgbClr val="00B0F0"/>
                </a:solidFill>
              </a:rPr>
              <a:t>kita</a:t>
            </a:r>
            <a:r>
              <a:rPr lang="en-ID" dirty="0" smtClean="0">
                <a:solidFill>
                  <a:srgbClr val="00B0F0"/>
                </a:solidFill>
              </a:rPr>
              <a:t> </a:t>
            </a:r>
            <a:r>
              <a:rPr lang="en-ID" dirty="0" err="1" smtClean="0">
                <a:solidFill>
                  <a:srgbClr val="00B0F0"/>
                </a:solidFill>
              </a:rPr>
              <a:t>menghadapinya</a:t>
            </a:r>
            <a:r>
              <a:rPr lang="en-ID" dirty="0" smtClean="0">
                <a:solidFill>
                  <a:srgbClr val="00B0F0"/>
                </a:solidFill>
              </a:rPr>
              <a:t>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8971979"/>
              </p:ext>
            </p:extLst>
          </p:nvPr>
        </p:nvGraphicFramePr>
        <p:xfrm>
          <a:off x="104360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Cara </a:t>
            </a:r>
            <a:r>
              <a:rPr lang="en-ID" dirty="0" err="1" smtClean="0"/>
              <a:t>berpikir</a:t>
            </a:r>
            <a:r>
              <a:rPr lang="en-ID" dirty="0" smtClean="0"/>
              <a:t> </a:t>
            </a:r>
            <a:r>
              <a:rPr lang="en-ID" dirty="0" err="1" smtClean="0"/>
              <a:t>kita</a:t>
            </a:r>
            <a:r>
              <a:rPr lang="en-ID" dirty="0" smtClean="0"/>
              <a:t> yang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dirubah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 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58" y="315567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081609" y="1010343"/>
            <a:ext cx="4104456" cy="180020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 smtClean="0"/>
              <a:t>hubungangannya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HOTS 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Integrasi</a:t>
            </a:r>
            <a:r>
              <a:rPr lang="en-ID" dirty="0"/>
              <a:t> Islam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?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25" y="2823834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Sains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Intuisi</a:t>
            </a:r>
            <a:endParaRPr lang="en-ID" dirty="0" smtClean="0"/>
          </a:p>
          <a:p>
            <a:r>
              <a:rPr lang="en-ID" dirty="0" smtClean="0"/>
              <a:t>Dogma</a:t>
            </a:r>
          </a:p>
          <a:p>
            <a:r>
              <a:rPr lang="en-ID" dirty="0" err="1" smtClean="0"/>
              <a:t>Mistis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4008" y="0"/>
            <a:ext cx="345638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Calibri" pitchFamily="34" charset="0"/>
                <a:cs typeface="Calibri" pitchFamily="34" charset="0"/>
              </a:rPr>
              <a:t>HOTS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33" y="1139202"/>
            <a:ext cx="20097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29" y="1484784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29" y="4088918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1128</TotalTime>
  <Words>437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                                                                                 Eko Wahyu N.S, M.Pd  EPIC Event of Pyhsic UIN Antasari </vt:lpstr>
      <vt:lpstr>PowerPoint Presentation</vt:lpstr>
      <vt:lpstr>PowerPoint Presentation</vt:lpstr>
      <vt:lpstr>Analisis Jawaban</vt:lpstr>
      <vt:lpstr>PowerPoint Presentation</vt:lpstr>
      <vt:lpstr>PowerPoint Presentation</vt:lpstr>
      <vt:lpstr>Maka bagaimana kita menghadapinya?</vt:lpstr>
      <vt:lpstr>PowerPoint Presentation</vt:lpstr>
      <vt:lpstr>Sains </vt:lpstr>
      <vt:lpstr>Sains</vt:lpstr>
      <vt:lpstr>Integrasi Islam dan Sains</vt:lpstr>
      <vt:lpstr>Integrasi Islam dan sains </vt:lpstr>
      <vt:lpstr>Integrasi Islam dan Sains</vt:lpstr>
      <vt:lpstr>HOTS Integrasi Sains dan Islam</vt:lpstr>
      <vt:lpstr>HOTS Integrasi Sains dan Islam</vt:lpstr>
      <vt:lpstr>HOTS Integrasi Sains dan Islam</vt:lpstr>
      <vt:lpstr>HOTS Integrasi Sains dan Islam</vt:lpstr>
      <vt:lpstr>HOTS Integrasi Sains dan Islam</vt:lpstr>
      <vt:lpstr>HOTS Integrasi Sains dan Islam</vt:lpstr>
      <vt:lpstr>HOTS Integrasi Sains dan Islam</vt:lpstr>
      <vt:lpstr>HOTS Integrasi Sains dan Islam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</cp:revision>
  <dcterms:created xsi:type="dcterms:W3CDTF">2019-09-26T03:19:30Z</dcterms:created>
  <dcterms:modified xsi:type="dcterms:W3CDTF">2019-10-03T11:16:14Z</dcterms:modified>
</cp:coreProperties>
</file>