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6322E-36E8-C64F-9B8C-0ADC78F1ADDE}" v="11" dt="2021-06-10T14:10:38.799"/>
    <p1510:client id="{C1F81A9B-7D99-4BD1-9F9E-765FFC078273}" v="7" dt="2021-06-10T20:33:45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6F2E-96C3-CD48-BE8F-CAE8DEFFB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C1D67-416D-AF4D-B4D5-6261502E1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A90B8-9D50-DF4E-93F9-B3535ACE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E327-33F9-634C-8E75-B5464C0E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34D3-88CC-6C4A-AA8C-1372450A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662F-129E-5147-907E-0A054715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0250F-3C9E-8646-A57B-149CCAB99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1CB82-30A6-3342-9201-B2C174E3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BE8DF-69C1-DE49-9596-ECDC37C4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B1B4B-E9C0-9E42-88FD-F85951C9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D020B-2109-2F4D-837B-001268E48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E30B8-025F-7044-9B4E-61847D9A1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BC507-4440-7140-9FD9-81E906D7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83A0-FF09-2A42-8693-C4A84D42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B24-90EB-DB4D-8D58-34C377BB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28D1-2709-9645-AD4A-2BD835A3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50895-3392-9244-94B0-FC45C8DA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46A64-FEAB-7641-B5FC-19E9C446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4D170-D708-B24D-91C4-1DDE276F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C2758-F790-0C42-A84A-A1EA2E08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BE4F-C146-174A-BBD5-54C06C67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9F9C-0B0B-C34B-A63F-3AC679A7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4F5A-7937-974D-B659-7B1CC522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E75F-0EDE-D440-B167-8FB1DAA8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E3E46-CB96-1B46-BF6C-E04D7530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714E-369F-554A-9AC4-22F49C7D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0CFB-2345-EC43-A2DA-AABE7FFDB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F4DB9-ACCC-7F47-97C1-5C9B3FF6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07EE4-9F28-AA4D-B379-28E26F9A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B2414-5931-A74A-9D2E-655F1011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8950D-6B91-7B4E-9C01-EE0D5351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60EE-493C-E449-9DD5-87F6ACB9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07A5-9836-0E4A-BE3C-5C0DA795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0A6E6-4BF0-4E40-87D3-8A6D3ADA8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C0C9A-FE88-D24A-9992-7DE78F964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5EA14-786F-C741-92C5-84F1E6028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30B91-3B03-6D46-B271-64F0E2D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C75D9-8AF4-814C-BC8B-3AFAE4A1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0C865-639A-D64D-B107-E3684A26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428A-3173-CB40-AE91-39668726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1085B-3CB8-1F40-8BA2-5F101224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542C2-3590-5545-B1A2-4236800A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5FFF0-A5BF-F34C-93B4-B877D059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9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244AC-1481-9843-B19A-5129CAD9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39F90-2C76-174B-BF86-8F0FC332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F422-9C35-024C-BE7D-A9E0CFA9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ED46-555F-2342-82D6-0B027BF6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44B8-5A1F-D547-A64A-272366C8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D867-E3B8-6443-8CED-732CDE151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CB074-555F-7F43-BF6E-1D360535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17942-1181-FE4A-90B0-EE1F720F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3DD9C-9E22-404B-A979-2258C2B6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05CB-A5D9-E746-A6E1-016269AD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59E9C-366C-1F4E-BDCB-4CAB93CE5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B2447-AB62-714B-99CF-45990E51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CD1ED-5E51-D344-A10A-A3CFABEA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687D4-4F42-CB41-801E-52E96AAB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3E045-5DEA-CD48-9371-E804E9C9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8A2A-4B83-414A-849A-465D5324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BF6EA-24E8-1F4D-9B27-A9CE4F06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337F-B538-9D4B-A680-60E6B686B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DFE78FAF-4DAE-714D-AAA1-D55052FB79C0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0A019-2F63-114E-9F17-EFE766DD1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EC2DC-82C9-8B4D-BDA1-C65D1FBF4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C387611-C333-2C4E-AC70-A06E0ECE6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92815C60-243D-2449-BAFE-16157175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365125"/>
            <a:ext cx="11838039" cy="1325563"/>
          </a:xfrm>
        </p:spPr>
        <p:txBody>
          <a:bodyPr/>
          <a:lstStyle/>
          <a:p>
            <a:r>
              <a:rPr lang="en-US" dirty="0"/>
              <a:t>Plaque assay: </a:t>
            </a:r>
            <a:r>
              <a:rPr lang="en-US" i="1" dirty="0"/>
              <a:t>E. </a:t>
            </a:r>
            <a:r>
              <a:rPr lang="en-US" dirty="0"/>
              <a:t>coli –</a:t>
            </a:r>
            <a:r>
              <a:rPr lang="en-US" i="1" dirty="0"/>
              <a:t> </a:t>
            </a:r>
            <a:r>
              <a:rPr lang="el-GR" dirty="0"/>
              <a:t>λ</a:t>
            </a:r>
            <a:r>
              <a:rPr lang="en-US" dirty="0"/>
              <a:t>; </a:t>
            </a:r>
            <a:r>
              <a:rPr lang="en-US" dirty="0" err="1"/>
              <a:t>Transwell</a:t>
            </a:r>
            <a:r>
              <a:rPr lang="en-US" dirty="0"/>
              <a:t> (1)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D482C5-51CA-7547-A711-51BB5F7DF32D}"/>
              </a:ext>
            </a:extLst>
          </p:cNvPr>
          <p:cNvSpPr txBox="1"/>
          <p:nvPr/>
        </p:nvSpPr>
        <p:spPr>
          <a:xfrm>
            <a:off x="2916137" y="2184052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88DFCC-6E7F-B84A-9287-132C4A4CAE44}"/>
              </a:ext>
            </a:extLst>
          </p:cNvPr>
          <p:cNvSpPr txBox="1"/>
          <p:nvPr/>
        </p:nvSpPr>
        <p:spPr>
          <a:xfrm>
            <a:off x="2916137" y="2829569"/>
            <a:ext cx="67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1362AF-AADC-BF4D-AC7A-C14E2D3DB7FA}"/>
              </a:ext>
            </a:extLst>
          </p:cNvPr>
          <p:cNvSpPr txBox="1"/>
          <p:nvPr/>
        </p:nvSpPr>
        <p:spPr>
          <a:xfrm>
            <a:off x="1502518" y="2947584"/>
            <a:ext cx="79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74646D-22C5-224B-97E5-11CF6FE6BBC4}"/>
              </a:ext>
            </a:extLst>
          </p:cNvPr>
          <p:cNvCxnSpPr>
            <a:cxnSpLocks/>
          </p:cNvCxnSpPr>
          <p:nvPr/>
        </p:nvCxnSpPr>
        <p:spPr>
          <a:xfrm>
            <a:off x="2485105" y="2147261"/>
            <a:ext cx="0" cy="16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22A711F-2D52-B84C-AB6B-65C5246671DB}"/>
              </a:ext>
            </a:extLst>
          </p:cNvPr>
          <p:cNvSpPr txBox="1"/>
          <p:nvPr/>
        </p:nvSpPr>
        <p:spPr>
          <a:xfrm>
            <a:off x="4839552" y="157967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E729A1-0284-2D4E-8872-35998EC56F22}"/>
              </a:ext>
            </a:extLst>
          </p:cNvPr>
          <p:cNvSpPr txBox="1"/>
          <p:nvPr/>
        </p:nvSpPr>
        <p:spPr>
          <a:xfrm>
            <a:off x="7884429" y="157967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0" name="Picture 59" descr="A picture containing floor, indoor, plastic&#10;&#10;Description automatically generated">
            <a:extLst>
              <a:ext uri="{FF2B5EF4-FFF2-40B4-BE49-F238E27FC236}">
                <a16:creationId xmlns:a16="http://schemas.microsoft.com/office/drawing/2014/main" id="{3A53886E-F6E3-8748-9DBF-8657970E3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7" t="18243" r="23716" b="40071"/>
          <a:stretch/>
        </p:blipFill>
        <p:spPr>
          <a:xfrm>
            <a:off x="4656083" y="2057059"/>
            <a:ext cx="3857289" cy="387152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309A1FF-D0B1-B64A-92F5-2B1F3F6BF00F}"/>
              </a:ext>
            </a:extLst>
          </p:cNvPr>
          <p:cNvSpPr txBox="1"/>
          <p:nvPr/>
        </p:nvSpPr>
        <p:spPr>
          <a:xfrm>
            <a:off x="2616157" y="3486466"/>
            <a:ext cx="14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MMC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364D5CC-2832-E040-9ADE-741107C39991}"/>
              </a:ext>
            </a:extLst>
          </p:cNvPr>
          <p:cNvSpPr txBox="1"/>
          <p:nvPr/>
        </p:nvSpPr>
        <p:spPr>
          <a:xfrm>
            <a:off x="2916137" y="4065403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722844C-452E-FD4F-951B-D2A283A2C08C}"/>
              </a:ext>
            </a:extLst>
          </p:cNvPr>
          <p:cNvSpPr txBox="1"/>
          <p:nvPr/>
        </p:nvSpPr>
        <p:spPr>
          <a:xfrm>
            <a:off x="2916137" y="4710920"/>
            <a:ext cx="67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CD8B230-D918-1E48-B400-5215BBC8D9A7}"/>
              </a:ext>
            </a:extLst>
          </p:cNvPr>
          <p:cNvSpPr txBox="1"/>
          <p:nvPr/>
        </p:nvSpPr>
        <p:spPr>
          <a:xfrm>
            <a:off x="1502518" y="4828935"/>
            <a:ext cx="79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2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4CA60E7-2D03-E845-94ED-6E41CC610C9B}"/>
              </a:ext>
            </a:extLst>
          </p:cNvPr>
          <p:cNvCxnSpPr>
            <a:cxnSpLocks/>
          </p:cNvCxnSpPr>
          <p:nvPr/>
        </p:nvCxnSpPr>
        <p:spPr>
          <a:xfrm>
            <a:off x="2485105" y="4028612"/>
            <a:ext cx="0" cy="16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9F45455-79D6-6A40-902C-89BA368D1EF6}"/>
              </a:ext>
            </a:extLst>
          </p:cNvPr>
          <p:cNvSpPr txBox="1"/>
          <p:nvPr/>
        </p:nvSpPr>
        <p:spPr>
          <a:xfrm>
            <a:off x="2616157" y="5367817"/>
            <a:ext cx="14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MMC</a:t>
            </a:r>
          </a:p>
        </p:txBody>
      </p:sp>
    </p:spTree>
    <p:extLst>
      <p:ext uri="{BB962C8B-B14F-4D97-AF65-F5344CB8AC3E}">
        <p14:creationId xmlns:p14="http://schemas.microsoft.com/office/powerpoint/2010/main" val="363612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A17A1C-8B8C-7240-B13B-14898AA6CC46}"/>
              </a:ext>
            </a:extLst>
          </p:cNvPr>
          <p:cNvSpPr txBox="1"/>
          <p:nvPr/>
        </p:nvSpPr>
        <p:spPr>
          <a:xfrm>
            <a:off x="2916137" y="2184052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FBCDD0-0508-1241-BC1B-E0BD2FFD1A67}"/>
              </a:ext>
            </a:extLst>
          </p:cNvPr>
          <p:cNvSpPr txBox="1"/>
          <p:nvPr/>
        </p:nvSpPr>
        <p:spPr>
          <a:xfrm>
            <a:off x="2916137" y="2829569"/>
            <a:ext cx="67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7E5001-F950-5745-ADA3-497C11B169E7}"/>
              </a:ext>
            </a:extLst>
          </p:cNvPr>
          <p:cNvSpPr txBox="1"/>
          <p:nvPr/>
        </p:nvSpPr>
        <p:spPr>
          <a:xfrm>
            <a:off x="1502518" y="2947584"/>
            <a:ext cx="79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FA0119-6337-FA4D-AFDF-5995AC9D0C33}"/>
              </a:ext>
            </a:extLst>
          </p:cNvPr>
          <p:cNvCxnSpPr>
            <a:cxnSpLocks/>
          </p:cNvCxnSpPr>
          <p:nvPr/>
        </p:nvCxnSpPr>
        <p:spPr>
          <a:xfrm>
            <a:off x="2485105" y="2147261"/>
            <a:ext cx="0" cy="165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994ACF0-7D45-194A-B2AE-CC97863BECBA}"/>
              </a:ext>
            </a:extLst>
          </p:cNvPr>
          <p:cNvSpPr txBox="1"/>
          <p:nvPr/>
        </p:nvSpPr>
        <p:spPr>
          <a:xfrm>
            <a:off x="4839552" y="157967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70D8B-5ED2-5B4B-82AB-35A5D50202DC}"/>
              </a:ext>
            </a:extLst>
          </p:cNvPr>
          <p:cNvSpPr txBox="1"/>
          <p:nvPr/>
        </p:nvSpPr>
        <p:spPr>
          <a:xfrm>
            <a:off x="7884429" y="157967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2C90B-3865-7B47-96D5-FA12F9AE80FC}"/>
              </a:ext>
            </a:extLst>
          </p:cNvPr>
          <p:cNvSpPr txBox="1"/>
          <p:nvPr/>
        </p:nvSpPr>
        <p:spPr>
          <a:xfrm>
            <a:off x="2616157" y="3486466"/>
            <a:ext cx="14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MMC</a:t>
            </a:r>
          </a:p>
        </p:txBody>
      </p:sp>
      <p:pic>
        <p:nvPicPr>
          <p:cNvPr id="38" name="Picture 37" descr="A picture containing floor, indoor, plastic, container&#10;&#10;Description automatically generated">
            <a:extLst>
              <a:ext uri="{FF2B5EF4-FFF2-40B4-BE49-F238E27FC236}">
                <a16:creationId xmlns:a16="http://schemas.microsoft.com/office/drawing/2014/main" id="{975B5A10-DCB5-6B4A-B7DD-227FBED51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8" t="17158" r="19903" b="60370"/>
          <a:stretch/>
        </p:blipFill>
        <p:spPr>
          <a:xfrm>
            <a:off x="4738475" y="2006851"/>
            <a:ext cx="3846886" cy="19450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7B23AB3-1A8D-0941-86FC-BC1C5667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365125"/>
            <a:ext cx="11838039" cy="1325563"/>
          </a:xfrm>
        </p:spPr>
        <p:txBody>
          <a:bodyPr/>
          <a:lstStyle/>
          <a:p>
            <a:r>
              <a:rPr lang="en-US" dirty="0"/>
              <a:t>Plaque assay: </a:t>
            </a:r>
            <a:r>
              <a:rPr lang="en-US" i="1" dirty="0"/>
              <a:t>E. </a:t>
            </a:r>
            <a:r>
              <a:rPr lang="en-US" dirty="0"/>
              <a:t>coli –</a:t>
            </a:r>
            <a:r>
              <a:rPr lang="en-US" i="1" dirty="0"/>
              <a:t> </a:t>
            </a:r>
            <a:r>
              <a:rPr lang="el-GR" dirty="0"/>
              <a:t>λ</a:t>
            </a:r>
            <a:r>
              <a:rPr lang="en-US" dirty="0"/>
              <a:t>; </a:t>
            </a:r>
            <a:r>
              <a:rPr lang="en-US" dirty="0" err="1"/>
              <a:t>Transwell</a:t>
            </a:r>
            <a:r>
              <a:rPr lang="en-US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385798541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Jo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Joel" id="{E466F066-6B66-ED47-8940-E6030E82A9AA}" vid="{87896A43-6988-C64C-A4A7-26795930EC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Joel</Template>
  <TotalTime>1</TotalTime>
  <Words>60</Words>
  <Application>Microsoft Macintosh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Helvetica Neue</vt:lpstr>
      <vt:lpstr>Basic Joel</vt:lpstr>
      <vt:lpstr>Plaque assay: E. coli – λ; Transwell (1)</vt:lpstr>
      <vt:lpstr>Plaque assay: E. coli – λ; Transwell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BACpks vs ΔClbP Plaque image 1</dc:title>
  <dc:creator>Wong, Joel</dc:creator>
  <cp:lastModifiedBy>Wong, Joel</cp:lastModifiedBy>
  <cp:revision>4</cp:revision>
  <dcterms:created xsi:type="dcterms:W3CDTF">2021-03-01T20:32:04Z</dcterms:created>
  <dcterms:modified xsi:type="dcterms:W3CDTF">2022-01-08T13:16:09Z</dcterms:modified>
</cp:coreProperties>
</file>