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8.xml"/>
  <Override ContentType="application/vnd.openxmlformats-officedocument.presentationml.notesSlide+xml" PartName="/ppt/notesSlides/notesSlide7.xml"/>
  <Override ContentType="application/vnd.openxmlformats-officedocument.presentationml.notesSlide+xml" PartName="/ppt/notesSlides/notesSlide2.xml"/>
  <Override ContentType="application/vnd.openxmlformats-officedocument.presentationml.notesSlide+xml" PartName="/ppt/notesSlides/notesSlide5.xml"/>
  <Override ContentType="application/vnd.openxmlformats-officedocument.presentationml.notesSlide+xml" PartName="/ppt/notesSlides/notesSlide4.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Layout+xml" PartName="/ppt/slideLayouts/slideLayout21.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6.xml"/>
  <Override ContentType="application/vnd.openxmlformats-officedocument.presentationml.slide+xml" PartName="/ppt/slides/slide9.xml"/>
  <Override ContentType="application/vnd.openxmlformats-officedocument.presentationml.slide+xml" PartName="/ppt/slides/slide5.xml"/>
  <Override ContentType="application/vnd.openxmlformats-officedocument.presentationml.slide+xml" PartName="/ppt/slides/slide8.xml"/>
  <Override ContentType="application/vnd.openxmlformats-officedocument.presentationml.slide+xml" PartName="/ppt/slides/slide7.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showSpecialPlsOnTitleSld="0">
  <p:sldMasterIdLst>
    <p:sldMasterId id="2147483672"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Lst>
  <p:sldSz cy="5143500" cx="9144000"/>
  <p:notesSz cx="6858000" cy="9144000"/>
  <p:embeddedFontLst>
    <p:embeddedFont>
      <p:font typeface="Oswald ExtraLight"/>
      <p:regular r:id="rId15"/>
      <p:bold r:id="rId16"/>
    </p:embeddedFont>
    <p:embeddedFont>
      <p:font typeface="Helvetica Neue"/>
      <p:regular r:id="rId17"/>
      <p:bold r:id="rId18"/>
      <p:italic r:id="rId19"/>
      <p:boldItalic r:id="rId20"/>
    </p:embeddedFont>
    <p:embeddedFont>
      <p:font typeface="Oswald"/>
      <p:regular r:id="rId21"/>
      <p:bold r:id="rId22"/>
    </p:embeddedFont>
    <p:embeddedFont>
      <p:font typeface="Helvetica Neue Light"/>
      <p:regular r:id="rId23"/>
      <p:bold r:id="rId24"/>
      <p:italic r:id="rId25"/>
      <p:boldItalic r:id="rId26"/>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font" Target="fonts/HelveticaNeue-boldItalic.fntdata"/><Relationship Id="rId22" Type="http://schemas.openxmlformats.org/officeDocument/2006/relationships/font" Target="fonts/Oswald-bold.fntdata"/><Relationship Id="rId21" Type="http://schemas.openxmlformats.org/officeDocument/2006/relationships/font" Target="fonts/Oswald-regular.fntdata"/><Relationship Id="rId24" Type="http://schemas.openxmlformats.org/officeDocument/2006/relationships/font" Target="fonts/HelveticaNeueLight-bold.fntdata"/><Relationship Id="rId23" Type="http://schemas.openxmlformats.org/officeDocument/2006/relationships/font" Target="fonts/HelveticaNeueLight-regular.fntdata"/><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font" Target="fonts/HelveticaNeueLight-boldItalic.fntdata"/><Relationship Id="rId25" Type="http://schemas.openxmlformats.org/officeDocument/2006/relationships/font" Target="fonts/HelveticaNeueLight-italic.fntdata"/><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font" Target="fonts/OswaldExtraLight-regular.fntdata"/><Relationship Id="rId14" Type="http://schemas.openxmlformats.org/officeDocument/2006/relationships/slide" Target="slides/slide9.xml"/><Relationship Id="rId17" Type="http://schemas.openxmlformats.org/officeDocument/2006/relationships/font" Target="fonts/HelveticaNeue-regular.fntdata"/><Relationship Id="rId16" Type="http://schemas.openxmlformats.org/officeDocument/2006/relationships/font" Target="fonts/OswaldExtraLight-bold.fntdata"/><Relationship Id="rId19" Type="http://schemas.openxmlformats.org/officeDocument/2006/relationships/font" Target="fonts/HelveticaNeue-italic.fntdata"/><Relationship Id="rId18" Type="http://schemas.openxmlformats.org/officeDocument/2006/relationships/font" Target="fonts/HelveticaNeue-bold.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5" name="Shape 105"/>
        <p:cNvGrpSpPr/>
        <p:nvPr/>
      </p:nvGrpSpPr>
      <p:grpSpPr>
        <a:xfrm>
          <a:off x="0" y="0"/>
          <a:ext cx="0" cy="0"/>
          <a:chOff x="0" y="0"/>
          <a:chExt cx="0" cy="0"/>
        </a:xfrm>
      </p:grpSpPr>
      <p:sp>
        <p:nvSpPr>
          <p:cNvPr id="106" name="Google Shape;106;p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07" name="Google Shape;107;p1: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2" name="Shape 122"/>
        <p:cNvGrpSpPr/>
        <p:nvPr/>
      </p:nvGrpSpPr>
      <p:grpSpPr>
        <a:xfrm>
          <a:off x="0" y="0"/>
          <a:ext cx="0" cy="0"/>
          <a:chOff x="0" y="0"/>
          <a:chExt cx="0" cy="0"/>
        </a:xfrm>
      </p:grpSpPr>
      <p:sp>
        <p:nvSpPr>
          <p:cNvPr id="123" name="Google Shape;123;g2183f1150c4_0_34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24" name="Google Shape;124;g2183f1150c4_0_34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5" name="Shape 135"/>
        <p:cNvGrpSpPr/>
        <p:nvPr/>
      </p:nvGrpSpPr>
      <p:grpSpPr>
        <a:xfrm>
          <a:off x="0" y="0"/>
          <a:ext cx="0" cy="0"/>
          <a:chOff x="0" y="0"/>
          <a:chExt cx="0" cy="0"/>
        </a:xfrm>
      </p:grpSpPr>
      <p:sp>
        <p:nvSpPr>
          <p:cNvPr id="136" name="Google Shape;136;g2183f1150c4_0_3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7" name="Google Shape;137;g2183f1150c4_0_3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1" name="Shape 141"/>
        <p:cNvGrpSpPr/>
        <p:nvPr/>
      </p:nvGrpSpPr>
      <p:grpSpPr>
        <a:xfrm>
          <a:off x="0" y="0"/>
          <a:ext cx="0" cy="0"/>
          <a:chOff x="0" y="0"/>
          <a:chExt cx="0" cy="0"/>
        </a:xfrm>
      </p:grpSpPr>
      <p:sp>
        <p:nvSpPr>
          <p:cNvPr id="142" name="Google Shape;142;p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43" name="Google Shape;143;p8: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7" name="Shape 147"/>
        <p:cNvGrpSpPr/>
        <p:nvPr/>
      </p:nvGrpSpPr>
      <p:grpSpPr>
        <a:xfrm>
          <a:off x="0" y="0"/>
          <a:ext cx="0" cy="0"/>
          <a:chOff x="0" y="0"/>
          <a:chExt cx="0" cy="0"/>
        </a:xfrm>
      </p:grpSpPr>
      <p:sp>
        <p:nvSpPr>
          <p:cNvPr id="148" name="Google Shape;148;p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49" name="Google Shape;149;p4: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7" name="Shape 157"/>
        <p:cNvGrpSpPr/>
        <p:nvPr/>
      </p:nvGrpSpPr>
      <p:grpSpPr>
        <a:xfrm>
          <a:off x="0" y="0"/>
          <a:ext cx="0" cy="0"/>
          <a:chOff x="0" y="0"/>
          <a:chExt cx="0" cy="0"/>
        </a:xfrm>
      </p:grpSpPr>
      <p:sp>
        <p:nvSpPr>
          <p:cNvPr id="158" name="Google Shape;158;p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59" name="Google Shape;159;p9: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4" name="Shape 164"/>
        <p:cNvGrpSpPr/>
        <p:nvPr/>
      </p:nvGrpSpPr>
      <p:grpSpPr>
        <a:xfrm>
          <a:off x="0" y="0"/>
          <a:ext cx="0" cy="0"/>
          <a:chOff x="0" y="0"/>
          <a:chExt cx="0" cy="0"/>
        </a:xfrm>
      </p:grpSpPr>
      <p:sp>
        <p:nvSpPr>
          <p:cNvPr id="165" name="Google Shape;165;g2183f1150c4_0_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6" name="Google Shape;166;g2183f1150c4_0_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4" name="Shape 174"/>
        <p:cNvGrpSpPr/>
        <p:nvPr/>
      </p:nvGrpSpPr>
      <p:grpSpPr>
        <a:xfrm>
          <a:off x="0" y="0"/>
          <a:ext cx="0" cy="0"/>
          <a:chOff x="0" y="0"/>
          <a:chExt cx="0" cy="0"/>
        </a:xfrm>
      </p:grpSpPr>
      <p:sp>
        <p:nvSpPr>
          <p:cNvPr id="175" name="Google Shape;175;g2183f1150c4_0_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6" name="Google Shape;176;g2183f1150c4_0_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2" name="Shape 182"/>
        <p:cNvGrpSpPr/>
        <p:nvPr/>
      </p:nvGrpSpPr>
      <p:grpSpPr>
        <a:xfrm>
          <a:off x="0" y="0"/>
          <a:ext cx="0" cy="0"/>
          <a:chOff x="0" y="0"/>
          <a:chExt cx="0" cy="0"/>
        </a:xfrm>
      </p:grpSpPr>
      <p:sp>
        <p:nvSpPr>
          <p:cNvPr id="183" name="Google Shape;183;p1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84" name="Google Shape;184;p1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5.png"/><Relationship Id="rId3" Type="http://schemas.openxmlformats.org/officeDocument/2006/relationships/image" Target="../media/image10.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png"/><Relationship Id="rId3" Type="http://schemas.openxmlformats.org/officeDocument/2006/relationships/image" Target="../media/image3.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 Id="rId3" Type="http://schemas.openxmlformats.org/officeDocument/2006/relationships/image" Target="../media/image12.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png"/><Relationship Id="rId3" Type="http://schemas.openxmlformats.org/officeDocument/2006/relationships/image" Target="../media/image1.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 Id="rId3" Type="http://schemas.openxmlformats.org/officeDocument/2006/relationships/image" Target="../media/image8.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 Id="rId3" Type="http://schemas.openxmlformats.org/officeDocument/2006/relationships/image" Target="../media/image4.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rees Dark">
  <p:cSld name="TITLE_AND_BODY_2_1_1">
    <p:bg>
      <p:bgPr>
        <a:solidFill>
          <a:schemeClr val="accent4"/>
        </a:solidFill>
      </p:bgPr>
    </p:bg>
    <p:spTree>
      <p:nvGrpSpPr>
        <p:cNvPr id="8" name="Shape 8"/>
        <p:cNvGrpSpPr/>
        <p:nvPr/>
      </p:nvGrpSpPr>
      <p:grpSpPr>
        <a:xfrm>
          <a:off x="0" y="0"/>
          <a:ext cx="0" cy="0"/>
          <a:chOff x="0" y="0"/>
          <a:chExt cx="0" cy="0"/>
        </a:xfrm>
      </p:grpSpPr>
      <p:sp>
        <p:nvSpPr>
          <p:cNvPr id="9" name="Google Shape;9;p2"/>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10" name="Google Shape;10;p2"/>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1600"/>
              </a:spcBef>
              <a:spcAft>
                <a:spcPts val="0"/>
              </a:spcAft>
              <a:buSzPts val="1400"/>
              <a:buChar char="○"/>
              <a:defRPr/>
            </a:lvl2pPr>
            <a:lvl3pPr indent="-317500" lvl="2" marL="1371600" algn="l">
              <a:lnSpc>
                <a:spcPct val="115000"/>
              </a:lnSpc>
              <a:spcBef>
                <a:spcPts val="1600"/>
              </a:spcBef>
              <a:spcAft>
                <a:spcPts val="0"/>
              </a:spcAft>
              <a:buSzPts val="1400"/>
              <a:buChar char="■"/>
              <a:defRPr/>
            </a:lvl3pPr>
            <a:lvl4pPr indent="-317500" lvl="3" marL="1828800" algn="l">
              <a:lnSpc>
                <a:spcPct val="115000"/>
              </a:lnSpc>
              <a:spcBef>
                <a:spcPts val="1600"/>
              </a:spcBef>
              <a:spcAft>
                <a:spcPts val="0"/>
              </a:spcAft>
              <a:buSzPts val="1400"/>
              <a:buChar char="●"/>
              <a:defRPr/>
            </a:lvl4pPr>
            <a:lvl5pPr indent="-317500" lvl="4" marL="2286000" algn="l">
              <a:lnSpc>
                <a:spcPct val="115000"/>
              </a:lnSpc>
              <a:spcBef>
                <a:spcPts val="1600"/>
              </a:spcBef>
              <a:spcAft>
                <a:spcPts val="0"/>
              </a:spcAft>
              <a:buSzPts val="1400"/>
              <a:buChar char="○"/>
              <a:defRPr/>
            </a:lvl5pPr>
            <a:lvl6pPr indent="-317500" lvl="5" marL="2743200" algn="l">
              <a:lnSpc>
                <a:spcPct val="115000"/>
              </a:lnSpc>
              <a:spcBef>
                <a:spcPts val="1600"/>
              </a:spcBef>
              <a:spcAft>
                <a:spcPts val="0"/>
              </a:spcAft>
              <a:buSzPts val="1400"/>
              <a:buChar char="■"/>
              <a:defRPr/>
            </a:lvl6pPr>
            <a:lvl7pPr indent="-317500" lvl="6" marL="3200400" algn="l">
              <a:lnSpc>
                <a:spcPct val="115000"/>
              </a:lnSpc>
              <a:spcBef>
                <a:spcPts val="1600"/>
              </a:spcBef>
              <a:spcAft>
                <a:spcPts val="0"/>
              </a:spcAft>
              <a:buSzPts val="1400"/>
              <a:buChar char="●"/>
              <a:defRPr/>
            </a:lvl7pPr>
            <a:lvl8pPr indent="-317500" lvl="7" marL="3657600" algn="l">
              <a:lnSpc>
                <a:spcPct val="115000"/>
              </a:lnSpc>
              <a:spcBef>
                <a:spcPts val="1600"/>
              </a:spcBef>
              <a:spcAft>
                <a:spcPts val="0"/>
              </a:spcAft>
              <a:buSzPts val="1400"/>
              <a:buChar char="○"/>
              <a:defRPr/>
            </a:lvl8pPr>
            <a:lvl9pPr indent="-317500" lvl="8" marL="4114800" algn="l">
              <a:lnSpc>
                <a:spcPct val="115000"/>
              </a:lnSpc>
              <a:spcBef>
                <a:spcPts val="1600"/>
              </a:spcBef>
              <a:spcAft>
                <a:spcPts val="1600"/>
              </a:spcAft>
              <a:buSzPts val="1400"/>
              <a:buChar char="■"/>
              <a:defRPr/>
            </a:lvl9pPr>
          </a:lstStyle>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osquitoes White">
  <p:cSld name="TITLE_AND_BODY_1_1_2">
    <p:bg>
      <p:bgPr>
        <a:solidFill>
          <a:schemeClr val="lt1"/>
        </a:solidFill>
      </p:bgPr>
    </p:bg>
    <p:spTree>
      <p:nvGrpSpPr>
        <p:cNvPr id="43" name="Shape 43"/>
        <p:cNvGrpSpPr/>
        <p:nvPr/>
      </p:nvGrpSpPr>
      <p:grpSpPr>
        <a:xfrm>
          <a:off x="0" y="0"/>
          <a:ext cx="0" cy="0"/>
          <a:chOff x="0" y="0"/>
          <a:chExt cx="0" cy="0"/>
        </a:xfrm>
      </p:grpSpPr>
      <p:sp>
        <p:nvSpPr>
          <p:cNvPr id="44" name="Google Shape;44;p1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Clr>
                <a:schemeClr val="dk2"/>
              </a:buClr>
              <a:buSzPts val="2800"/>
              <a:buNone/>
              <a:defRPr>
                <a:solidFill>
                  <a:schemeClr val="dk2"/>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45" name="Google Shape;45;p1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algn="l">
              <a:lnSpc>
                <a:spcPct val="115000"/>
              </a:lnSpc>
              <a:spcBef>
                <a:spcPts val="0"/>
              </a:spcBef>
              <a:spcAft>
                <a:spcPts val="0"/>
              </a:spcAft>
              <a:buClr>
                <a:schemeClr val="dk2"/>
              </a:buClr>
              <a:buSzPts val="1800"/>
              <a:buChar char="●"/>
              <a:defRPr>
                <a:solidFill>
                  <a:schemeClr val="dk2"/>
                </a:solidFill>
              </a:defRPr>
            </a:lvl1pPr>
            <a:lvl2pPr indent="-317500" lvl="1" marL="914400" algn="l">
              <a:lnSpc>
                <a:spcPct val="115000"/>
              </a:lnSpc>
              <a:spcBef>
                <a:spcPts val="1600"/>
              </a:spcBef>
              <a:spcAft>
                <a:spcPts val="0"/>
              </a:spcAft>
              <a:buClr>
                <a:schemeClr val="dk2"/>
              </a:buClr>
              <a:buSzPts val="1400"/>
              <a:buChar char="○"/>
              <a:defRPr>
                <a:solidFill>
                  <a:schemeClr val="dk2"/>
                </a:solidFill>
              </a:defRPr>
            </a:lvl2pPr>
            <a:lvl3pPr indent="-317500" lvl="2" marL="1371600" algn="l">
              <a:lnSpc>
                <a:spcPct val="115000"/>
              </a:lnSpc>
              <a:spcBef>
                <a:spcPts val="1600"/>
              </a:spcBef>
              <a:spcAft>
                <a:spcPts val="0"/>
              </a:spcAft>
              <a:buClr>
                <a:schemeClr val="dk2"/>
              </a:buClr>
              <a:buSzPts val="1400"/>
              <a:buChar char="■"/>
              <a:defRPr>
                <a:solidFill>
                  <a:schemeClr val="dk2"/>
                </a:solidFill>
              </a:defRPr>
            </a:lvl3pPr>
            <a:lvl4pPr indent="-317500" lvl="3" marL="1828800" algn="l">
              <a:lnSpc>
                <a:spcPct val="115000"/>
              </a:lnSpc>
              <a:spcBef>
                <a:spcPts val="1600"/>
              </a:spcBef>
              <a:spcAft>
                <a:spcPts val="0"/>
              </a:spcAft>
              <a:buClr>
                <a:schemeClr val="dk2"/>
              </a:buClr>
              <a:buSzPts val="1400"/>
              <a:buChar char="●"/>
              <a:defRPr>
                <a:solidFill>
                  <a:schemeClr val="dk2"/>
                </a:solidFill>
              </a:defRPr>
            </a:lvl4pPr>
            <a:lvl5pPr indent="-317500" lvl="4" marL="2286000" algn="l">
              <a:lnSpc>
                <a:spcPct val="115000"/>
              </a:lnSpc>
              <a:spcBef>
                <a:spcPts val="1600"/>
              </a:spcBef>
              <a:spcAft>
                <a:spcPts val="0"/>
              </a:spcAft>
              <a:buClr>
                <a:schemeClr val="dk2"/>
              </a:buClr>
              <a:buSzPts val="1400"/>
              <a:buChar char="○"/>
              <a:defRPr>
                <a:solidFill>
                  <a:schemeClr val="dk2"/>
                </a:solidFill>
              </a:defRPr>
            </a:lvl5pPr>
            <a:lvl6pPr indent="-317500" lvl="5" marL="2743200" algn="l">
              <a:lnSpc>
                <a:spcPct val="115000"/>
              </a:lnSpc>
              <a:spcBef>
                <a:spcPts val="1600"/>
              </a:spcBef>
              <a:spcAft>
                <a:spcPts val="0"/>
              </a:spcAft>
              <a:buClr>
                <a:schemeClr val="dk2"/>
              </a:buClr>
              <a:buSzPts val="1400"/>
              <a:buChar char="■"/>
              <a:defRPr>
                <a:solidFill>
                  <a:schemeClr val="dk2"/>
                </a:solidFill>
              </a:defRPr>
            </a:lvl6pPr>
            <a:lvl7pPr indent="-317500" lvl="6" marL="3200400" algn="l">
              <a:lnSpc>
                <a:spcPct val="115000"/>
              </a:lnSpc>
              <a:spcBef>
                <a:spcPts val="1600"/>
              </a:spcBef>
              <a:spcAft>
                <a:spcPts val="0"/>
              </a:spcAft>
              <a:buClr>
                <a:schemeClr val="dk2"/>
              </a:buClr>
              <a:buSzPts val="1400"/>
              <a:buChar char="●"/>
              <a:defRPr>
                <a:solidFill>
                  <a:schemeClr val="dk2"/>
                </a:solidFill>
              </a:defRPr>
            </a:lvl7pPr>
            <a:lvl8pPr indent="-317500" lvl="7" marL="3657600" algn="l">
              <a:lnSpc>
                <a:spcPct val="115000"/>
              </a:lnSpc>
              <a:spcBef>
                <a:spcPts val="1600"/>
              </a:spcBef>
              <a:spcAft>
                <a:spcPts val="0"/>
              </a:spcAft>
              <a:buClr>
                <a:schemeClr val="dk2"/>
              </a:buClr>
              <a:buSzPts val="1400"/>
              <a:buChar char="○"/>
              <a:defRPr>
                <a:solidFill>
                  <a:schemeClr val="dk2"/>
                </a:solidFill>
              </a:defRPr>
            </a:lvl8pPr>
            <a:lvl9pPr indent="-317500" lvl="8" marL="4114800" algn="l">
              <a:lnSpc>
                <a:spcPct val="115000"/>
              </a:lnSpc>
              <a:spcBef>
                <a:spcPts val="1600"/>
              </a:spcBef>
              <a:spcAft>
                <a:spcPts val="1600"/>
              </a:spcAft>
              <a:buClr>
                <a:schemeClr val="dk2"/>
              </a:buClr>
              <a:buSzPts val="1400"/>
              <a:buChar char="■"/>
              <a:defRPr>
                <a:solidFill>
                  <a:schemeClr val="dk2"/>
                </a:solidFill>
              </a:defRPr>
            </a:lvl9pPr>
          </a:lstStyle>
          <a:p/>
        </p:txBody>
      </p:sp>
      <p:sp>
        <p:nvSpPr>
          <p:cNvPr id="46" name="Google Shape;46;p11"/>
          <p:cNvSpPr txBox="1"/>
          <p:nvPr>
            <p:ph idx="12" type="sldNum"/>
          </p:nvPr>
        </p:nvSpPr>
        <p:spPr>
          <a:xfrm>
            <a:off x="8719427" y="4739425"/>
            <a:ext cx="378000" cy="3936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osquitoes Light">
  <p:cSld name="TITLE_AND_BODY_1_1_1_1">
    <p:bg>
      <p:bgPr>
        <a:solidFill>
          <a:schemeClr val="lt2"/>
        </a:solidFill>
      </p:bgPr>
    </p:bg>
    <p:spTree>
      <p:nvGrpSpPr>
        <p:cNvPr id="47" name="Shape 47"/>
        <p:cNvGrpSpPr/>
        <p:nvPr/>
      </p:nvGrpSpPr>
      <p:grpSpPr>
        <a:xfrm>
          <a:off x="0" y="0"/>
          <a:ext cx="0" cy="0"/>
          <a:chOff x="0" y="0"/>
          <a:chExt cx="0" cy="0"/>
        </a:xfrm>
      </p:grpSpPr>
      <p:sp>
        <p:nvSpPr>
          <p:cNvPr id="48" name="Google Shape;48;p12"/>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Clr>
                <a:schemeClr val="dk2"/>
              </a:buClr>
              <a:buSzPts val="2800"/>
              <a:buNone/>
              <a:defRPr>
                <a:solidFill>
                  <a:schemeClr val="dk2"/>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49" name="Google Shape;49;p12"/>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algn="l">
              <a:lnSpc>
                <a:spcPct val="115000"/>
              </a:lnSpc>
              <a:spcBef>
                <a:spcPts val="0"/>
              </a:spcBef>
              <a:spcAft>
                <a:spcPts val="0"/>
              </a:spcAft>
              <a:buClr>
                <a:srgbClr val="000000"/>
              </a:buClr>
              <a:buSzPts val="1800"/>
              <a:buChar char="●"/>
              <a:defRPr>
                <a:solidFill>
                  <a:srgbClr val="000000"/>
                </a:solidFill>
              </a:defRPr>
            </a:lvl1pPr>
            <a:lvl2pPr indent="-317500" lvl="1" marL="914400" algn="l">
              <a:lnSpc>
                <a:spcPct val="115000"/>
              </a:lnSpc>
              <a:spcBef>
                <a:spcPts val="1600"/>
              </a:spcBef>
              <a:spcAft>
                <a:spcPts val="0"/>
              </a:spcAft>
              <a:buClr>
                <a:srgbClr val="000000"/>
              </a:buClr>
              <a:buSzPts val="1400"/>
              <a:buChar char="○"/>
              <a:defRPr>
                <a:solidFill>
                  <a:srgbClr val="000000"/>
                </a:solidFill>
              </a:defRPr>
            </a:lvl2pPr>
            <a:lvl3pPr indent="-317500" lvl="2" marL="1371600" algn="l">
              <a:lnSpc>
                <a:spcPct val="115000"/>
              </a:lnSpc>
              <a:spcBef>
                <a:spcPts val="1600"/>
              </a:spcBef>
              <a:spcAft>
                <a:spcPts val="0"/>
              </a:spcAft>
              <a:buClr>
                <a:srgbClr val="000000"/>
              </a:buClr>
              <a:buSzPts val="1400"/>
              <a:buChar char="■"/>
              <a:defRPr>
                <a:solidFill>
                  <a:srgbClr val="000000"/>
                </a:solidFill>
              </a:defRPr>
            </a:lvl3pPr>
            <a:lvl4pPr indent="-317500" lvl="3" marL="1828800" algn="l">
              <a:lnSpc>
                <a:spcPct val="115000"/>
              </a:lnSpc>
              <a:spcBef>
                <a:spcPts val="1600"/>
              </a:spcBef>
              <a:spcAft>
                <a:spcPts val="0"/>
              </a:spcAft>
              <a:buClr>
                <a:srgbClr val="000000"/>
              </a:buClr>
              <a:buSzPts val="1400"/>
              <a:buChar char="●"/>
              <a:defRPr>
                <a:solidFill>
                  <a:srgbClr val="000000"/>
                </a:solidFill>
              </a:defRPr>
            </a:lvl4pPr>
            <a:lvl5pPr indent="-317500" lvl="4" marL="2286000" algn="l">
              <a:lnSpc>
                <a:spcPct val="115000"/>
              </a:lnSpc>
              <a:spcBef>
                <a:spcPts val="1600"/>
              </a:spcBef>
              <a:spcAft>
                <a:spcPts val="0"/>
              </a:spcAft>
              <a:buClr>
                <a:srgbClr val="000000"/>
              </a:buClr>
              <a:buSzPts val="1400"/>
              <a:buChar char="○"/>
              <a:defRPr>
                <a:solidFill>
                  <a:srgbClr val="000000"/>
                </a:solidFill>
              </a:defRPr>
            </a:lvl5pPr>
            <a:lvl6pPr indent="-317500" lvl="5" marL="2743200" algn="l">
              <a:lnSpc>
                <a:spcPct val="115000"/>
              </a:lnSpc>
              <a:spcBef>
                <a:spcPts val="1600"/>
              </a:spcBef>
              <a:spcAft>
                <a:spcPts val="0"/>
              </a:spcAft>
              <a:buClr>
                <a:srgbClr val="000000"/>
              </a:buClr>
              <a:buSzPts val="1400"/>
              <a:buChar char="■"/>
              <a:defRPr>
                <a:solidFill>
                  <a:srgbClr val="000000"/>
                </a:solidFill>
              </a:defRPr>
            </a:lvl6pPr>
            <a:lvl7pPr indent="-317500" lvl="6" marL="3200400" algn="l">
              <a:lnSpc>
                <a:spcPct val="115000"/>
              </a:lnSpc>
              <a:spcBef>
                <a:spcPts val="1600"/>
              </a:spcBef>
              <a:spcAft>
                <a:spcPts val="0"/>
              </a:spcAft>
              <a:buClr>
                <a:srgbClr val="000000"/>
              </a:buClr>
              <a:buSzPts val="1400"/>
              <a:buChar char="●"/>
              <a:defRPr>
                <a:solidFill>
                  <a:srgbClr val="000000"/>
                </a:solidFill>
              </a:defRPr>
            </a:lvl7pPr>
            <a:lvl8pPr indent="-317500" lvl="7" marL="3657600" algn="l">
              <a:lnSpc>
                <a:spcPct val="115000"/>
              </a:lnSpc>
              <a:spcBef>
                <a:spcPts val="1600"/>
              </a:spcBef>
              <a:spcAft>
                <a:spcPts val="0"/>
              </a:spcAft>
              <a:buClr>
                <a:srgbClr val="000000"/>
              </a:buClr>
              <a:buSzPts val="1400"/>
              <a:buChar char="○"/>
              <a:defRPr>
                <a:solidFill>
                  <a:srgbClr val="000000"/>
                </a:solidFill>
              </a:defRPr>
            </a:lvl8pPr>
            <a:lvl9pPr indent="-317500" lvl="8" marL="4114800" algn="l">
              <a:lnSpc>
                <a:spcPct val="115000"/>
              </a:lnSpc>
              <a:spcBef>
                <a:spcPts val="1600"/>
              </a:spcBef>
              <a:spcAft>
                <a:spcPts val="1600"/>
              </a:spcAft>
              <a:buClr>
                <a:srgbClr val="000000"/>
              </a:buClr>
              <a:buSzPts val="1400"/>
              <a:buChar char="■"/>
              <a:defRPr>
                <a:solidFill>
                  <a:srgbClr val="000000"/>
                </a:solidFill>
              </a:defRPr>
            </a:lvl9pPr>
          </a:lstStyle>
          <a:p/>
        </p:txBody>
      </p:sp>
      <p:sp>
        <p:nvSpPr>
          <p:cNvPr id="50" name="Google Shape;50;p12"/>
          <p:cNvSpPr txBox="1"/>
          <p:nvPr>
            <p:ph idx="12" type="sldNum"/>
          </p:nvPr>
        </p:nvSpPr>
        <p:spPr>
          <a:xfrm>
            <a:off x="8719427" y="4739425"/>
            <a:ext cx="378000" cy="3936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and Cover Title">
  <p:cSld name="TITLE_1_1">
    <p:bg>
      <p:bgPr>
        <a:noFill/>
      </p:bgPr>
    </p:bg>
    <p:spTree>
      <p:nvGrpSpPr>
        <p:cNvPr id="51" name="Shape 51"/>
        <p:cNvGrpSpPr/>
        <p:nvPr/>
      </p:nvGrpSpPr>
      <p:grpSpPr>
        <a:xfrm>
          <a:off x="0" y="0"/>
          <a:ext cx="0" cy="0"/>
          <a:chOff x="0" y="0"/>
          <a:chExt cx="0" cy="0"/>
        </a:xfrm>
      </p:grpSpPr>
      <p:pic>
        <p:nvPicPr>
          <p:cNvPr id="52" name="Google Shape;52;p13"/>
          <p:cNvPicPr preferRelativeResize="0"/>
          <p:nvPr/>
        </p:nvPicPr>
        <p:blipFill rotWithShape="1">
          <a:blip r:embed="rId2">
            <a:alphaModFix/>
          </a:blip>
          <a:srcRect b="0" l="806" r="806" t="0"/>
          <a:stretch/>
        </p:blipFill>
        <p:spPr>
          <a:xfrm flipH="1" rot="10800000">
            <a:off x="0" y="2743200"/>
            <a:ext cx="9144003" cy="2857501"/>
          </a:xfrm>
          <a:prstGeom prst="rect">
            <a:avLst/>
          </a:prstGeom>
          <a:noFill/>
          <a:ln>
            <a:noFill/>
          </a:ln>
        </p:spPr>
      </p:pic>
      <p:sp>
        <p:nvSpPr>
          <p:cNvPr id="53" name="Google Shape;53;p13"/>
          <p:cNvSpPr txBox="1"/>
          <p:nvPr>
            <p:ph type="ctrTitle"/>
          </p:nvPr>
        </p:nvSpPr>
        <p:spPr>
          <a:xfrm>
            <a:off x="2947000" y="3905900"/>
            <a:ext cx="6636000" cy="801300"/>
          </a:xfrm>
          <a:prstGeom prst="rect">
            <a:avLst/>
          </a:prstGeom>
          <a:noFill/>
          <a:ln>
            <a:noFill/>
          </a:ln>
        </p:spPr>
        <p:txBody>
          <a:bodyPr anchorCtr="0" anchor="b" bIns="91425" lIns="91425" spcFirstLastPara="1" rIns="91425" wrap="square" tIns="91425">
            <a:noAutofit/>
          </a:bodyPr>
          <a:lstStyle>
            <a:lvl1pPr lvl="0" algn="l">
              <a:lnSpc>
                <a:spcPct val="100000"/>
              </a:lnSpc>
              <a:spcBef>
                <a:spcPts val="0"/>
              </a:spcBef>
              <a:spcAft>
                <a:spcPts val="0"/>
              </a:spcAft>
              <a:buSzPts val="3600"/>
              <a:buFont typeface="Oswald"/>
              <a:buNone/>
              <a:defRPr sz="3600">
                <a:latin typeface="Oswald"/>
                <a:ea typeface="Oswald"/>
                <a:cs typeface="Oswald"/>
                <a:sym typeface="Oswald"/>
              </a:defRPr>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p:txBody>
      </p:sp>
      <p:sp>
        <p:nvSpPr>
          <p:cNvPr id="54" name="Google Shape;54;p13"/>
          <p:cNvSpPr txBox="1"/>
          <p:nvPr>
            <p:ph idx="1" type="subTitle"/>
          </p:nvPr>
        </p:nvSpPr>
        <p:spPr>
          <a:xfrm>
            <a:off x="2988576" y="4507025"/>
            <a:ext cx="6636000" cy="4056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2400"/>
              <a:buFont typeface="Oswald"/>
              <a:buNone/>
              <a:defRPr sz="2400">
                <a:latin typeface="Oswald"/>
                <a:ea typeface="Oswald"/>
                <a:cs typeface="Oswald"/>
                <a:sym typeface="Oswald"/>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pic>
        <p:nvPicPr>
          <p:cNvPr id="55" name="Google Shape;55;p13"/>
          <p:cNvPicPr preferRelativeResize="0"/>
          <p:nvPr/>
        </p:nvPicPr>
        <p:blipFill rotWithShape="1">
          <a:blip r:embed="rId3">
            <a:alphaModFix/>
          </a:blip>
          <a:srcRect b="0" l="0" r="0" t="0"/>
          <a:stretch/>
        </p:blipFill>
        <p:spPr>
          <a:xfrm>
            <a:off x="216037" y="4045188"/>
            <a:ext cx="2606513" cy="522725"/>
          </a:xfrm>
          <a:prstGeom prst="rect">
            <a:avLst/>
          </a:prstGeom>
          <a:noFill/>
          <a:ln>
            <a:noFill/>
          </a:ln>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and Cover Black">
  <p:cSld name="TITLE_AND_BODY_1_2_1">
    <p:bg>
      <p:bgPr>
        <a:solidFill>
          <a:srgbClr val="000000"/>
        </a:solidFill>
      </p:bgPr>
    </p:bg>
    <p:spTree>
      <p:nvGrpSpPr>
        <p:cNvPr id="56" name="Shape 56"/>
        <p:cNvGrpSpPr/>
        <p:nvPr/>
      </p:nvGrpSpPr>
      <p:grpSpPr>
        <a:xfrm>
          <a:off x="0" y="0"/>
          <a:ext cx="0" cy="0"/>
          <a:chOff x="0" y="0"/>
          <a:chExt cx="0" cy="0"/>
        </a:xfrm>
      </p:grpSpPr>
      <p:sp>
        <p:nvSpPr>
          <p:cNvPr id="57" name="Google Shape;57;p14"/>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Clr>
                <a:schemeClr val="accent5"/>
              </a:buClr>
              <a:buSzPts val="2800"/>
              <a:buNone/>
              <a:defRPr>
                <a:solidFill>
                  <a:schemeClr val="accent5"/>
                </a:solidFill>
              </a:defRPr>
            </a:lvl1pPr>
            <a:lvl2pPr lvl="1" algn="l">
              <a:lnSpc>
                <a:spcPct val="100000"/>
              </a:lnSpc>
              <a:spcBef>
                <a:spcPts val="0"/>
              </a:spcBef>
              <a:spcAft>
                <a:spcPts val="0"/>
              </a:spcAft>
              <a:buClr>
                <a:schemeClr val="accent5"/>
              </a:buClr>
              <a:buSzPts val="2800"/>
              <a:buNone/>
              <a:defRPr>
                <a:solidFill>
                  <a:schemeClr val="accent5"/>
                </a:solidFill>
              </a:defRPr>
            </a:lvl2pPr>
            <a:lvl3pPr lvl="2" algn="l">
              <a:lnSpc>
                <a:spcPct val="100000"/>
              </a:lnSpc>
              <a:spcBef>
                <a:spcPts val="0"/>
              </a:spcBef>
              <a:spcAft>
                <a:spcPts val="0"/>
              </a:spcAft>
              <a:buClr>
                <a:schemeClr val="accent5"/>
              </a:buClr>
              <a:buSzPts val="2800"/>
              <a:buNone/>
              <a:defRPr>
                <a:solidFill>
                  <a:schemeClr val="accent5"/>
                </a:solidFill>
              </a:defRPr>
            </a:lvl3pPr>
            <a:lvl4pPr lvl="3" algn="l">
              <a:lnSpc>
                <a:spcPct val="100000"/>
              </a:lnSpc>
              <a:spcBef>
                <a:spcPts val="0"/>
              </a:spcBef>
              <a:spcAft>
                <a:spcPts val="0"/>
              </a:spcAft>
              <a:buClr>
                <a:schemeClr val="accent5"/>
              </a:buClr>
              <a:buSzPts val="2800"/>
              <a:buNone/>
              <a:defRPr>
                <a:solidFill>
                  <a:schemeClr val="accent5"/>
                </a:solidFill>
              </a:defRPr>
            </a:lvl4pPr>
            <a:lvl5pPr lvl="4" algn="l">
              <a:lnSpc>
                <a:spcPct val="100000"/>
              </a:lnSpc>
              <a:spcBef>
                <a:spcPts val="0"/>
              </a:spcBef>
              <a:spcAft>
                <a:spcPts val="0"/>
              </a:spcAft>
              <a:buClr>
                <a:schemeClr val="accent5"/>
              </a:buClr>
              <a:buSzPts val="2800"/>
              <a:buNone/>
              <a:defRPr>
                <a:solidFill>
                  <a:schemeClr val="accent5"/>
                </a:solidFill>
              </a:defRPr>
            </a:lvl5pPr>
            <a:lvl6pPr lvl="5" algn="l">
              <a:lnSpc>
                <a:spcPct val="100000"/>
              </a:lnSpc>
              <a:spcBef>
                <a:spcPts val="0"/>
              </a:spcBef>
              <a:spcAft>
                <a:spcPts val="0"/>
              </a:spcAft>
              <a:buClr>
                <a:schemeClr val="accent5"/>
              </a:buClr>
              <a:buSzPts val="2800"/>
              <a:buNone/>
              <a:defRPr>
                <a:solidFill>
                  <a:schemeClr val="accent5"/>
                </a:solidFill>
              </a:defRPr>
            </a:lvl6pPr>
            <a:lvl7pPr lvl="6" algn="l">
              <a:lnSpc>
                <a:spcPct val="100000"/>
              </a:lnSpc>
              <a:spcBef>
                <a:spcPts val="0"/>
              </a:spcBef>
              <a:spcAft>
                <a:spcPts val="0"/>
              </a:spcAft>
              <a:buClr>
                <a:schemeClr val="accent5"/>
              </a:buClr>
              <a:buSzPts val="2800"/>
              <a:buNone/>
              <a:defRPr>
                <a:solidFill>
                  <a:schemeClr val="accent5"/>
                </a:solidFill>
              </a:defRPr>
            </a:lvl7pPr>
            <a:lvl8pPr lvl="7" algn="l">
              <a:lnSpc>
                <a:spcPct val="100000"/>
              </a:lnSpc>
              <a:spcBef>
                <a:spcPts val="0"/>
              </a:spcBef>
              <a:spcAft>
                <a:spcPts val="0"/>
              </a:spcAft>
              <a:buClr>
                <a:schemeClr val="accent5"/>
              </a:buClr>
              <a:buSzPts val="2800"/>
              <a:buNone/>
              <a:defRPr>
                <a:solidFill>
                  <a:schemeClr val="accent5"/>
                </a:solidFill>
              </a:defRPr>
            </a:lvl8pPr>
            <a:lvl9pPr lvl="8" algn="l">
              <a:lnSpc>
                <a:spcPct val="100000"/>
              </a:lnSpc>
              <a:spcBef>
                <a:spcPts val="0"/>
              </a:spcBef>
              <a:spcAft>
                <a:spcPts val="0"/>
              </a:spcAft>
              <a:buClr>
                <a:schemeClr val="accent5"/>
              </a:buClr>
              <a:buSzPts val="2800"/>
              <a:buNone/>
              <a:defRPr>
                <a:solidFill>
                  <a:schemeClr val="accent5"/>
                </a:solidFill>
              </a:defRPr>
            </a:lvl9pPr>
          </a:lstStyle>
          <a:p/>
        </p:txBody>
      </p:sp>
      <p:sp>
        <p:nvSpPr>
          <p:cNvPr id="58" name="Google Shape;58;p14"/>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algn="l">
              <a:lnSpc>
                <a:spcPct val="115000"/>
              </a:lnSpc>
              <a:spcBef>
                <a:spcPts val="0"/>
              </a:spcBef>
              <a:spcAft>
                <a:spcPts val="0"/>
              </a:spcAft>
              <a:buClr>
                <a:schemeClr val="accent5"/>
              </a:buClr>
              <a:buSzPts val="1800"/>
              <a:buChar char="●"/>
              <a:defRPr>
                <a:solidFill>
                  <a:schemeClr val="accent5"/>
                </a:solidFill>
              </a:defRPr>
            </a:lvl1pPr>
            <a:lvl2pPr indent="-317500" lvl="1" marL="914400" algn="l">
              <a:lnSpc>
                <a:spcPct val="115000"/>
              </a:lnSpc>
              <a:spcBef>
                <a:spcPts val="1600"/>
              </a:spcBef>
              <a:spcAft>
                <a:spcPts val="0"/>
              </a:spcAft>
              <a:buClr>
                <a:schemeClr val="accent5"/>
              </a:buClr>
              <a:buSzPts val="1400"/>
              <a:buChar char="○"/>
              <a:defRPr>
                <a:solidFill>
                  <a:schemeClr val="accent5"/>
                </a:solidFill>
              </a:defRPr>
            </a:lvl2pPr>
            <a:lvl3pPr indent="-317500" lvl="2" marL="1371600" algn="l">
              <a:lnSpc>
                <a:spcPct val="115000"/>
              </a:lnSpc>
              <a:spcBef>
                <a:spcPts val="1600"/>
              </a:spcBef>
              <a:spcAft>
                <a:spcPts val="0"/>
              </a:spcAft>
              <a:buClr>
                <a:schemeClr val="accent5"/>
              </a:buClr>
              <a:buSzPts val="1400"/>
              <a:buChar char="■"/>
              <a:defRPr>
                <a:solidFill>
                  <a:schemeClr val="accent5"/>
                </a:solidFill>
              </a:defRPr>
            </a:lvl3pPr>
            <a:lvl4pPr indent="-317500" lvl="3" marL="1828800" algn="l">
              <a:lnSpc>
                <a:spcPct val="115000"/>
              </a:lnSpc>
              <a:spcBef>
                <a:spcPts val="1600"/>
              </a:spcBef>
              <a:spcAft>
                <a:spcPts val="0"/>
              </a:spcAft>
              <a:buClr>
                <a:schemeClr val="accent5"/>
              </a:buClr>
              <a:buSzPts val="1400"/>
              <a:buChar char="●"/>
              <a:defRPr>
                <a:solidFill>
                  <a:schemeClr val="accent5"/>
                </a:solidFill>
              </a:defRPr>
            </a:lvl4pPr>
            <a:lvl5pPr indent="-317500" lvl="4" marL="2286000" algn="l">
              <a:lnSpc>
                <a:spcPct val="115000"/>
              </a:lnSpc>
              <a:spcBef>
                <a:spcPts val="1600"/>
              </a:spcBef>
              <a:spcAft>
                <a:spcPts val="0"/>
              </a:spcAft>
              <a:buClr>
                <a:schemeClr val="accent5"/>
              </a:buClr>
              <a:buSzPts val="1400"/>
              <a:buChar char="○"/>
              <a:defRPr>
                <a:solidFill>
                  <a:schemeClr val="accent5"/>
                </a:solidFill>
              </a:defRPr>
            </a:lvl5pPr>
            <a:lvl6pPr indent="-317500" lvl="5" marL="2743200" algn="l">
              <a:lnSpc>
                <a:spcPct val="115000"/>
              </a:lnSpc>
              <a:spcBef>
                <a:spcPts val="1600"/>
              </a:spcBef>
              <a:spcAft>
                <a:spcPts val="0"/>
              </a:spcAft>
              <a:buClr>
                <a:schemeClr val="accent5"/>
              </a:buClr>
              <a:buSzPts val="1400"/>
              <a:buChar char="■"/>
              <a:defRPr>
                <a:solidFill>
                  <a:schemeClr val="accent5"/>
                </a:solidFill>
              </a:defRPr>
            </a:lvl6pPr>
            <a:lvl7pPr indent="-317500" lvl="6" marL="3200400" algn="l">
              <a:lnSpc>
                <a:spcPct val="115000"/>
              </a:lnSpc>
              <a:spcBef>
                <a:spcPts val="1600"/>
              </a:spcBef>
              <a:spcAft>
                <a:spcPts val="0"/>
              </a:spcAft>
              <a:buClr>
                <a:schemeClr val="accent5"/>
              </a:buClr>
              <a:buSzPts val="1400"/>
              <a:buChar char="●"/>
              <a:defRPr>
                <a:solidFill>
                  <a:schemeClr val="accent5"/>
                </a:solidFill>
              </a:defRPr>
            </a:lvl7pPr>
            <a:lvl8pPr indent="-317500" lvl="7" marL="3657600" algn="l">
              <a:lnSpc>
                <a:spcPct val="115000"/>
              </a:lnSpc>
              <a:spcBef>
                <a:spcPts val="1600"/>
              </a:spcBef>
              <a:spcAft>
                <a:spcPts val="0"/>
              </a:spcAft>
              <a:buClr>
                <a:schemeClr val="accent5"/>
              </a:buClr>
              <a:buSzPts val="1400"/>
              <a:buChar char="○"/>
              <a:defRPr>
                <a:solidFill>
                  <a:schemeClr val="accent5"/>
                </a:solidFill>
              </a:defRPr>
            </a:lvl8pPr>
            <a:lvl9pPr indent="-317500" lvl="8" marL="4114800" algn="l">
              <a:lnSpc>
                <a:spcPct val="115000"/>
              </a:lnSpc>
              <a:spcBef>
                <a:spcPts val="1600"/>
              </a:spcBef>
              <a:spcAft>
                <a:spcPts val="1600"/>
              </a:spcAft>
              <a:buClr>
                <a:schemeClr val="accent5"/>
              </a:buClr>
              <a:buSzPts val="1400"/>
              <a:buChar char="■"/>
              <a:defRPr>
                <a:solidFill>
                  <a:schemeClr val="accent5"/>
                </a:solidFill>
              </a:defRPr>
            </a:lvl9pPr>
          </a:lstStyle>
          <a:p/>
        </p:txBody>
      </p:sp>
      <p:sp>
        <p:nvSpPr>
          <p:cNvPr id="59" name="Google Shape;59;p14"/>
          <p:cNvSpPr txBox="1"/>
          <p:nvPr>
            <p:ph idx="12" type="sldNum"/>
          </p:nvPr>
        </p:nvSpPr>
        <p:spPr>
          <a:xfrm>
            <a:off x="8719427" y="4739425"/>
            <a:ext cx="378000" cy="3936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and Cover Light">
  <p:cSld name="TITLE_AND_BODY_1_1_1_1_1">
    <p:bg>
      <p:bgPr>
        <a:solidFill>
          <a:schemeClr val="accent5"/>
        </a:solidFill>
      </p:bgPr>
    </p:bg>
    <p:spTree>
      <p:nvGrpSpPr>
        <p:cNvPr id="60" name="Shape 60"/>
        <p:cNvGrpSpPr/>
        <p:nvPr/>
      </p:nvGrpSpPr>
      <p:grpSpPr>
        <a:xfrm>
          <a:off x="0" y="0"/>
          <a:ext cx="0" cy="0"/>
          <a:chOff x="0" y="0"/>
          <a:chExt cx="0" cy="0"/>
        </a:xfrm>
      </p:grpSpPr>
      <p:sp>
        <p:nvSpPr>
          <p:cNvPr id="61" name="Google Shape;61;p15"/>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Clr>
                <a:schemeClr val="accent6"/>
              </a:buClr>
              <a:buSzPts val="2800"/>
              <a:buNone/>
              <a:defRPr>
                <a:solidFill>
                  <a:schemeClr val="accent6"/>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62" name="Google Shape;62;p15"/>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algn="l">
              <a:lnSpc>
                <a:spcPct val="115000"/>
              </a:lnSpc>
              <a:spcBef>
                <a:spcPts val="0"/>
              </a:spcBef>
              <a:spcAft>
                <a:spcPts val="0"/>
              </a:spcAft>
              <a:buClr>
                <a:srgbClr val="000000"/>
              </a:buClr>
              <a:buSzPts val="1800"/>
              <a:buChar char="●"/>
              <a:defRPr>
                <a:solidFill>
                  <a:srgbClr val="000000"/>
                </a:solidFill>
              </a:defRPr>
            </a:lvl1pPr>
            <a:lvl2pPr indent="-317500" lvl="1" marL="914400" algn="l">
              <a:lnSpc>
                <a:spcPct val="115000"/>
              </a:lnSpc>
              <a:spcBef>
                <a:spcPts val="1600"/>
              </a:spcBef>
              <a:spcAft>
                <a:spcPts val="0"/>
              </a:spcAft>
              <a:buClr>
                <a:srgbClr val="000000"/>
              </a:buClr>
              <a:buSzPts val="1400"/>
              <a:buChar char="○"/>
              <a:defRPr>
                <a:solidFill>
                  <a:srgbClr val="000000"/>
                </a:solidFill>
              </a:defRPr>
            </a:lvl2pPr>
            <a:lvl3pPr indent="-317500" lvl="2" marL="1371600" algn="l">
              <a:lnSpc>
                <a:spcPct val="115000"/>
              </a:lnSpc>
              <a:spcBef>
                <a:spcPts val="1600"/>
              </a:spcBef>
              <a:spcAft>
                <a:spcPts val="0"/>
              </a:spcAft>
              <a:buClr>
                <a:srgbClr val="000000"/>
              </a:buClr>
              <a:buSzPts val="1400"/>
              <a:buChar char="■"/>
              <a:defRPr>
                <a:solidFill>
                  <a:srgbClr val="000000"/>
                </a:solidFill>
              </a:defRPr>
            </a:lvl3pPr>
            <a:lvl4pPr indent="-317500" lvl="3" marL="1828800" algn="l">
              <a:lnSpc>
                <a:spcPct val="115000"/>
              </a:lnSpc>
              <a:spcBef>
                <a:spcPts val="1600"/>
              </a:spcBef>
              <a:spcAft>
                <a:spcPts val="0"/>
              </a:spcAft>
              <a:buClr>
                <a:srgbClr val="000000"/>
              </a:buClr>
              <a:buSzPts val="1400"/>
              <a:buChar char="●"/>
              <a:defRPr>
                <a:solidFill>
                  <a:srgbClr val="000000"/>
                </a:solidFill>
              </a:defRPr>
            </a:lvl4pPr>
            <a:lvl5pPr indent="-317500" lvl="4" marL="2286000" algn="l">
              <a:lnSpc>
                <a:spcPct val="115000"/>
              </a:lnSpc>
              <a:spcBef>
                <a:spcPts val="1600"/>
              </a:spcBef>
              <a:spcAft>
                <a:spcPts val="0"/>
              </a:spcAft>
              <a:buClr>
                <a:srgbClr val="000000"/>
              </a:buClr>
              <a:buSzPts val="1400"/>
              <a:buChar char="○"/>
              <a:defRPr>
                <a:solidFill>
                  <a:srgbClr val="000000"/>
                </a:solidFill>
              </a:defRPr>
            </a:lvl5pPr>
            <a:lvl6pPr indent="-317500" lvl="5" marL="2743200" algn="l">
              <a:lnSpc>
                <a:spcPct val="115000"/>
              </a:lnSpc>
              <a:spcBef>
                <a:spcPts val="1600"/>
              </a:spcBef>
              <a:spcAft>
                <a:spcPts val="0"/>
              </a:spcAft>
              <a:buClr>
                <a:srgbClr val="000000"/>
              </a:buClr>
              <a:buSzPts val="1400"/>
              <a:buChar char="■"/>
              <a:defRPr>
                <a:solidFill>
                  <a:srgbClr val="000000"/>
                </a:solidFill>
              </a:defRPr>
            </a:lvl6pPr>
            <a:lvl7pPr indent="-317500" lvl="6" marL="3200400" algn="l">
              <a:lnSpc>
                <a:spcPct val="115000"/>
              </a:lnSpc>
              <a:spcBef>
                <a:spcPts val="1600"/>
              </a:spcBef>
              <a:spcAft>
                <a:spcPts val="0"/>
              </a:spcAft>
              <a:buClr>
                <a:srgbClr val="000000"/>
              </a:buClr>
              <a:buSzPts val="1400"/>
              <a:buChar char="●"/>
              <a:defRPr>
                <a:solidFill>
                  <a:srgbClr val="000000"/>
                </a:solidFill>
              </a:defRPr>
            </a:lvl7pPr>
            <a:lvl8pPr indent="-317500" lvl="7" marL="3657600" algn="l">
              <a:lnSpc>
                <a:spcPct val="115000"/>
              </a:lnSpc>
              <a:spcBef>
                <a:spcPts val="1600"/>
              </a:spcBef>
              <a:spcAft>
                <a:spcPts val="0"/>
              </a:spcAft>
              <a:buClr>
                <a:srgbClr val="000000"/>
              </a:buClr>
              <a:buSzPts val="1400"/>
              <a:buChar char="○"/>
              <a:defRPr>
                <a:solidFill>
                  <a:srgbClr val="000000"/>
                </a:solidFill>
              </a:defRPr>
            </a:lvl8pPr>
            <a:lvl9pPr indent="-317500" lvl="8" marL="4114800" algn="l">
              <a:lnSpc>
                <a:spcPct val="115000"/>
              </a:lnSpc>
              <a:spcBef>
                <a:spcPts val="1600"/>
              </a:spcBef>
              <a:spcAft>
                <a:spcPts val="1600"/>
              </a:spcAft>
              <a:buClr>
                <a:srgbClr val="000000"/>
              </a:buClr>
              <a:buSzPts val="1400"/>
              <a:buChar char="■"/>
              <a:defRPr>
                <a:solidFill>
                  <a:srgbClr val="000000"/>
                </a:solidFill>
              </a:defRPr>
            </a:lvl9pPr>
          </a:lstStyle>
          <a:p/>
        </p:txBody>
      </p:sp>
      <p:sp>
        <p:nvSpPr>
          <p:cNvPr id="63" name="Google Shape;63;p15"/>
          <p:cNvSpPr txBox="1"/>
          <p:nvPr>
            <p:ph idx="12" type="sldNum"/>
          </p:nvPr>
        </p:nvSpPr>
        <p:spPr>
          <a:xfrm>
            <a:off x="8719427" y="4739425"/>
            <a:ext cx="378000" cy="3936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rees Title">
  <p:cSld name="TITLE_1_1_1">
    <p:bg>
      <p:bgPr>
        <a:noFill/>
      </p:bgPr>
    </p:bg>
    <p:spTree>
      <p:nvGrpSpPr>
        <p:cNvPr id="64" name="Shape 64"/>
        <p:cNvGrpSpPr/>
        <p:nvPr/>
      </p:nvGrpSpPr>
      <p:grpSpPr>
        <a:xfrm>
          <a:off x="0" y="0"/>
          <a:ext cx="0" cy="0"/>
          <a:chOff x="0" y="0"/>
          <a:chExt cx="0" cy="0"/>
        </a:xfrm>
      </p:grpSpPr>
      <p:pic>
        <p:nvPicPr>
          <p:cNvPr id="65" name="Google Shape;65;p16"/>
          <p:cNvPicPr preferRelativeResize="0"/>
          <p:nvPr/>
        </p:nvPicPr>
        <p:blipFill rotWithShape="1">
          <a:blip r:embed="rId2">
            <a:alphaModFix/>
          </a:blip>
          <a:srcRect b="0" l="845" r="853" t="0"/>
          <a:stretch/>
        </p:blipFill>
        <p:spPr>
          <a:xfrm flipH="1" rot="10800000">
            <a:off x="0" y="2743200"/>
            <a:ext cx="9144002" cy="2857500"/>
          </a:xfrm>
          <a:prstGeom prst="rect">
            <a:avLst/>
          </a:prstGeom>
          <a:noFill/>
          <a:ln>
            <a:noFill/>
          </a:ln>
        </p:spPr>
      </p:pic>
      <p:sp>
        <p:nvSpPr>
          <p:cNvPr id="66" name="Google Shape;66;p16"/>
          <p:cNvSpPr txBox="1"/>
          <p:nvPr>
            <p:ph type="ctrTitle"/>
          </p:nvPr>
        </p:nvSpPr>
        <p:spPr>
          <a:xfrm>
            <a:off x="2947000" y="3905900"/>
            <a:ext cx="6636000" cy="801300"/>
          </a:xfrm>
          <a:prstGeom prst="rect">
            <a:avLst/>
          </a:prstGeom>
          <a:noFill/>
          <a:ln>
            <a:noFill/>
          </a:ln>
        </p:spPr>
        <p:txBody>
          <a:bodyPr anchorCtr="0" anchor="b" bIns="91425" lIns="91425" spcFirstLastPara="1" rIns="91425" wrap="square" tIns="91425">
            <a:noAutofit/>
          </a:bodyPr>
          <a:lstStyle>
            <a:lvl1pPr lvl="0" algn="l">
              <a:lnSpc>
                <a:spcPct val="100000"/>
              </a:lnSpc>
              <a:spcBef>
                <a:spcPts val="0"/>
              </a:spcBef>
              <a:spcAft>
                <a:spcPts val="0"/>
              </a:spcAft>
              <a:buSzPts val="3600"/>
              <a:buFont typeface="Oswald"/>
              <a:buNone/>
              <a:defRPr sz="3600">
                <a:latin typeface="Oswald"/>
                <a:ea typeface="Oswald"/>
                <a:cs typeface="Oswald"/>
                <a:sym typeface="Oswald"/>
              </a:defRPr>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p:txBody>
      </p:sp>
      <p:sp>
        <p:nvSpPr>
          <p:cNvPr id="67" name="Google Shape;67;p16"/>
          <p:cNvSpPr txBox="1"/>
          <p:nvPr>
            <p:ph idx="1" type="subTitle"/>
          </p:nvPr>
        </p:nvSpPr>
        <p:spPr>
          <a:xfrm>
            <a:off x="2988576" y="4507025"/>
            <a:ext cx="6636000" cy="4056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2400"/>
              <a:buFont typeface="Oswald"/>
              <a:buNone/>
              <a:defRPr sz="2400">
                <a:latin typeface="Oswald"/>
                <a:ea typeface="Oswald"/>
                <a:cs typeface="Oswald"/>
                <a:sym typeface="Oswald"/>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pic>
        <p:nvPicPr>
          <p:cNvPr id="68" name="Google Shape;68;p16"/>
          <p:cNvPicPr preferRelativeResize="0"/>
          <p:nvPr/>
        </p:nvPicPr>
        <p:blipFill rotWithShape="1">
          <a:blip r:embed="rId3">
            <a:alphaModFix/>
          </a:blip>
          <a:srcRect b="0" l="0" r="0" t="0"/>
          <a:stretch/>
        </p:blipFill>
        <p:spPr>
          <a:xfrm>
            <a:off x="390950" y="4032275"/>
            <a:ext cx="2268574" cy="880350"/>
          </a:xfrm>
          <a:prstGeom prst="rect">
            <a:avLst/>
          </a:prstGeom>
          <a:noFill/>
          <a:ln>
            <a:noFill/>
          </a:ln>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rees Black">
  <p:cSld name="TITLE_AND_BODY_1_2_1_1">
    <p:bg>
      <p:bgPr>
        <a:solidFill>
          <a:srgbClr val="000000"/>
        </a:solidFill>
      </p:bgPr>
    </p:bg>
    <p:spTree>
      <p:nvGrpSpPr>
        <p:cNvPr id="69" name="Shape 69"/>
        <p:cNvGrpSpPr/>
        <p:nvPr/>
      </p:nvGrpSpPr>
      <p:grpSpPr>
        <a:xfrm>
          <a:off x="0" y="0"/>
          <a:ext cx="0" cy="0"/>
          <a:chOff x="0" y="0"/>
          <a:chExt cx="0" cy="0"/>
        </a:xfrm>
      </p:grpSpPr>
      <p:sp>
        <p:nvSpPr>
          <p:cNvPr id="70" name="Google Shape;70;p17"/>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Clr>
                <a:schemeClr val="accent3"/>
              </a:buClr>
              <a:buSzPts val="2800"/>
              <a:buNone/>
              <a:defRPr>
                <a:solidFill>
                  <a:schemeClr val="accent3"/>
                </a:solidFill>
              </a:defRPr>
            </a:lvl1pPr>
            <a:lvl2pPr lvl="1" algn="l">
              <a:lnSpc>
                <a:spcPct val="100000"/>
              </a:lnSpc>
              <a:spcBef>
                <a:spcPts val="0"/>
              </a:spcBef>
              <a:spcAft>
                <a:spcPts val="0"/>
              </a:spcAft>
              <a:buClr>
                <a:schemeClr val="accent3"/>
              </a:buClr>
              <a:buSzPts val="2800"/>
              <a:buNone/>
              <a:defRPr>
                <a:solidFill>
                  <a:schemeClr val="accent3"/>
                </a:solidFill>
              </a:defRPr>
            </a:lvl2pPr>
            <a:lvl3pPr lvl="2" algn="l">
              <a:lnSpc>
                <a:spcPct val="100000"/>
              </a:lnSpc>
              <a:spcBef>
                <a:spcPts val="0"/>
              </a:spcBef>
              <a:spcAft>
                <a:spcPts val="0"/>
              </a:spcAft>
              <a:buClr>
                <a:schemeClr val="accent3"/>
              </a:buClr>
              <a:buSzPts val="2800"/>
              <a:buNone/>
              <a:defRPr>
                <a:solidFill>
                  <a:schemeClr val="accent3"/>
                </a:solidFill>
              </a:defRPr>
            </a:lvl3pPr>
            <a:lvl4pPr lvl="3" algn="l">
              <a:lnSpc>
                <a:spcPct val="100000"/>
              </a:lnSpc>
              <a:spcBef>
                <a:spcPts val="0"/>
              </a:spcBef>
              <a:spcAft>
                <a:spcPts val="0"/>
              </a:spcAft>
              <a:buClr>
                <a:schemeClr val="accent3"/>
              </a:buClr>
              <a:buSzPts val="2800"/>
              <a:buNone/>
              <a:defRPr>
                <a:solidFill>
                  <a:schemeClr val="accent3"/>
                </a:solidFill>
              </a:defRPr>
            </a:lvl4pPr>
            <a:lvl5pPr lvl="4" algn="l">
              <a:lnSpc>
                <a:spcPct val="100000"/>
              </a:lnSpc>
              <a:spcBef>
                <a:spcPts val="0"/>
              </a:spcBef>
              <a:spcAft>
                <a:spcPts val="0"/>
              </a:spcAft>
              <a:buClr>
                <a:schemeClr val="accent3"/>
              </a:buClr>
              <a:buSzPts val="2800"/>
              <a:buNone/>
              <a:defRPr>
                <a:solidFill>
                  <a:schemeClr val="accent3"/>
                </a:solidFill>
              </a:defRPr>
            </a:lvl5pPr>
            <a:lvl6pPr lvl="5" algn="l">
              <a:lnSpc>
                <a:spcPct val="100000"/>
              </a:lnSpc>
              <a:spcBef>
                <a:spcPts val="0"/>
              </a:spcBef>
              <a:spcAft>
                <a:spcPts val="0"/>
              </a:spcAft>
              <a:buClr>
                <a:schemeClr val="accent3"/>
              </a:buClr>
              <a:buSzPts val="2800"/>
              <a:buNone/>
              <a:defRPr>
                <a:solidFill>
                  <a:schemeClr val="accent3"/>
                </a:solidFill>
              </a:defRPr>
            </a:lvl6pPr>
            <a:lvl7pPr lvl="6" algn="l">
              <a:lnSpc>
                <a:spcPct val="100000"/>
              </a:lnSpc>
              <a:spcBef>
                <a:spcPts val="0"/>
              </a:spcBef>
              <a:spcAft>
                <a:spcPts val="0"/>
              </a:spcAft>
              <a:buClr>
                <a:schemeClr val="accent3"/>
              </a:buClr>
              <a:buSzPts val="2800"/>
              <a:buNone/>
              <a:defRPr>
                <a:solidFill>
                  <a:schemeClr val="accent3"/>
                </a:solidFill>
              </a:defRPr>
            </a:lvl7pPr>
            <a:lvl8pPr lvl="7" algn="l">
              <a:lnSpc>
                <a:spcPct val="100000"/>
              </a:lnSpc>
              <a:spcBef>
                <a:spcPts val="0"/>
              </a:spcBef>
              <a:spcAft>
                <a:spcPts val="0"/>
              </a:spcAft>
              <a:buClr>
                <a:schemeClr val="accent3"/>
              </a:buClr>
              <a:buSzPts val="2800"/>
              <a:buNone/>
              <a:defRPr>
                <a:solidFill>
                  <a:schemeClr val="accent3"/>
                </a:solidFill>
              </a:defRPr>
            </a:lvl8pPr>
            <a:lvl9pPr lvl="8" algn="l">
              <a:lnSpc>
                <a:spcPct val="100000"/>
              </a:lnSpc>
              <a:spcBef>
                <a:spcPts val="0"/>
              </a:spcBef>
              <a:spcAft>
                <a:spcPts val="0"/>
              </a:spcAft>
              <a:buClr>
                <a:schemeClr val="accent3"/>
              </a:buClr>
              <a:buSzPts val="2800"/>
              <a:buNone/>
              <a:defRPr>
                <a:solidFill>
                  <a:schemeClr val="accent3"/>
                </a:solidFill>
              </a:defRPr>
            </a:lvl9pPr>
          </a:lstStyle>
          <a:p/>
        </p:txBody>
      </p:sp>
      <p:sp>
        <p:nvSpPr>
          <p:cNvPr id="71" name="Google Shape;71;p17"/>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algn="l">
              <a:lnSpc>
                <a:spcPct val="115000"/>
              </a:lnSpc>
              <a:spcBef>
                <a:spcPts val="0"/>
              </a:spcBef>
              <a:spcAft>
                <a:spcPts val="0"/>
              </a:spcAft>
              <a:buClr>
                <a:schemeClr val="accent3"/>
              </a:buClr>
              <a:buSzPts val="1800"/>
              <a:buChar char="●"/>
              <a:defRPr>
                <a:solidFill>
                  <a:schemeClr val="accent3"/>
                </a:solidFill>
              </a:defRPr>
            </a:lvl1pPr>
            <a:lvl2pPr indent="-317500" lvl="1" marL="914400" algn="l">
              <a:lnSpc>
                <a:spcPct val="115000"/>
              </a:lnSpc>
              <a:spcBef>
                <a:spcPts val="1600"/>
              </a:spcBef>
              <a:spcAft>
                <a:spcPts val="0"/>
              </a:spcAft>
              <a:buClr>
                <a:schemeClr val="accent3"/>
              </a:buClr>
              <a:buSzPts val="1400"/>
              <a:buChar char="○"/>
              <a:defRPr>
                <a:solidFill>
                  <a:schemeClr val="accent3"/>
                </a:solidFill>
              </a:defRPr>
            </a:lvl2pPr>
            <a:lvl3pPr indent="-317500" lvl="2" marL="1371600" algn="l">
              <a:lnSpc>
                <a:spcPct val="115000"/>
              </a:lnSpc>
              <a:spcBef>
                <a:spcPts val="1600"/>
              </a:spcBef>
              <a:spcAft>
                <a:spcPts val="0"/>
              </a:spcAft>
              <a:buClr>
                <a:schemeClr val="accent3"/>
              </a:buClr>
              <a:buSzPts val="1400"/>
              <a:buChar char="■"/>
              <a:defRPr>
                <a:solidFill>
                  <a:schemeClr val="accent3"/>
                </a:solidFill>
              </a:defRPr>
            </a:lvl3pPr>
            <a:lvl4pPr indent="-317500" lvl="3" marL="1828800" algn="l">
              <a:lnSpc>
                <a:spcPct val="115000"/>
              </a:lnSpc>
              <a:spcBef>
                <a:spcPts val="1600"/>
              </a:spcBef>
              <a:spcAft>
                <a:spcPts val="0"/>
              </a:spcAft>
              <a:buClr>
                <a:schemeClr val="accent3"/>
              </a:buClr>
              <a:buSzPts val="1400"/>
              <a:buChar char="●"/>
              <a:defRPr>
                <a:solidFill>
                  <a:schemeClr val="accent3"/>
                </a:solidFill>
              </a:defRPr>
            </a:lvl4pPr>
            <a:lvl5pPr indent="-317500" lvl="4" marL="2286000" algn="l">
              <a:lnSpc>
                <a:spcPct val="115000"/>
              </a:lnSpc>
              <a:spcBef>
                <a:spcPts val="1600"/>
              </a:spcBef>
              <a:spcAft>
                <a:spcPts val="0"/>
              </a:spcAft>
              <a:buClr>
                <a:schemeClr val="accent3"/>
              </a:buClr>
              <a:buSzPts val="1400"/>
              <a:buChar char="○"/>
              <a:defRPr>
                <a:solidFill>
                  <a:schemeClr val="accent3"/>
                </a:solidFill>
              </a:defRPr>
            </a:lvl5pPr>
            <a:lvl6pPr indent="-317500" lvl="5" marL="2743200" algn="l">
              <a:lnSpc>
                <a:spcPct val="115000"/>
              </a:lnSpc>
              <a:spcBef>
                <a:spcPts val="1600"/>
              </a:spcBef>
              <a:spcAft>
                <a:spcPts val="0"/>
              </a:spcAft>
              <a:buClr>
                <a:schemeClr val="accent3"/>
              </a:buClr>
              <a:buSzPts val="1400"/>
              <a:buChar char="■"/>
              <a:defRPr>
                <a:solidFill>
                  <a:schemeClr val="accent3"/>
                </a:solidFill>
              </a:defRPr>
            </a:lvl6pPr>
            <a:lvl7pPr indent="-317500" lvl="6" marL="3200400" algn="l">
              <a:lnSpc>
                <a:spcPct val="115000"/>
              </a:lnSpc>
              <a:spcBef>
                <a:spcPts val="1600"/>
              </a:spcBef>
              <a:spcAft>
                <a:spcPts val="0"/>
              </a:spcAft>
              <a:buClr>
                <a:schemeClr val="accent3"/>
              </a:buClr>
              <a:buSzPts val="1400"/>
              <a:buChar char="●"/>
              <a:defRPr>
                <a:solidFill>
                  <a:schemeClr val="accent3"/>
                </a:solidFill>
              </a:defRPr>
            </a:lvl7pPr>
            <a:lvl8pPr indent="-317500" lvl="7" marL="3657600" algn="l">
              <a:lnSpc>
                <a:spcPct val="115000"/>
              </a:lnSpc>
              <a:spcBef>
                <a:spcPts val="1600"/>
              </a:spcBef>
              <a:spcAft>
                <a:spcPts val="0"/>
              </a:spcAft>
              <a:buClr>
                <a:schemeClr val="accent3"/>
              </a:buClr>
              <a:buSzPts val="1400"/>
              <a:buChar char="○"/>
              <a:defRPr>
                <a:solidFill>
                  <a:schemeClr val="accent3"/>
                </a:solidFill>
              </a:defRPr>
            </a:lvl8pPr>
            <a:lvl9pPr indent="-317500" lvl="8" marL="4114800" algn="l">
              <a:lnSpc>
                <a:spcPct val="115000"/>
              </a:lnSpc>
              <a:spcBef>
                <a:spcPts val="1600"/>
              </a:spcBef>
              <a:spcAft>
                <a:spcPts val="1600"/>
              </a:spcAft>
              <a:buClr>
                <a:schemeClr val="accent3"/>
              </a:buClr>
              <a:buSzPts val="1400"/>
              <a:buChar char="■"/>
              <a:defRPr>
                <a:solidFill>
                  <a:schemeClr val="accent3"/>
                </a:solidFill>
              </a:defRPr>
            </a:lvl9pPr>
          </a:lstStyle>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rees White">
  <p:cSld name="TITLE_AND_BODY_1_1_2_1_1">
    <p:bg>
      <p:bgPr>
        <a:solidFill>
          <a:schemeClr val="lt1"/>
        </a:solidFill>
      </p:bgPr>
    </p:bg>
    <p:spTree>
      <p:nvGrpSpPr>
        <p:cNvPr id="72" name="Shape 72"/>
        <p:cNvGrpSpPr/>
        <p:nvPr/>
      </p:nvGrpSpPr>
      <p:grpSpPr>
        <a:xfrm>
          <a:off x="0" y="0"/>
          <a:ext cx="0" cy="0"/>
          <a:chOff x="0" y="0"/>
          <a:chExt cx="0" cy="0"/>
        </a:xfrm>
      </p:grpSpPr>
      <p:sp>
        <p:nvSpPr>
          <p:cNvPr id="73" name="Google Shape;73;p18"/>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Clr>
                <a:schemeClr val="accent4"/>
              </a:buClr>
              <a:buSzPts val="2800"/>
              <a:buNone/>
              <a:defRPr>
                <a:solidFill>
                  <a:schemeClr val="accent4"/>
                </a:solidFill>
              </a:defRPr>
            </a:lvl1pPr>
            <a:lvl2pPr lvl="1" algn="l">
              <a:lnSpc>
                <a:spcPct val="100000"/>
              </a:lnSpc>
              <a:spcBef>
                <a:spcPts val="0"/>
              </a:spcBef>
              <a:spcAft>
                <a:spcPts val="0"/>
              </a:spcAft>
              <a:buClr>
                <a:schemeClr val="accent4"/>
              </a:buClr>
              <a:buSzPts val="2800"/>
              <a:buNone/>
              <a:defRPr>
                <a:solidFill>
                  <a:schemeClr val="accent4"/>
                </a:solidFill>
              </a:defRPr>
            </a:lvl2pPr>
            <a:lvl3pPr lvl="2" algn="l">
              <a:lnSpc>
                <a:spcPct val="100000"/>
              </a:lnSpc>
              <a:spcBef>
                <a:spcPts val="0"/>
              </a:spcBef>
              <a:spcAft>
                <a:spcPts val="0"/>
              </a:spcAft>
              <a:buClr>
                <a:schemeClr val="accent4"/>
              </a:buClr>
              <a:buSzPts val="2800"/>
              <a:buNone/>
              <a:defRPr>
                <a:solidFill>
                  <a:schemeClr val="accent4"/>
                </a:solidFill>
              </a:defRPr>
            </a:lvl3pPr>
            <a:lvl4pPr lvl="3" algn="l">
              <a:lnSpc>
                <a:spcPct val="100000"/>
              </a:lnSpc>
              <a:spcBef>
                <a:spcPts val="0"/>
              </a:spcBef>
              <a:spcAft>
                <a:spcPts val="0"/>
              </a:spcAft>
              <a:buClr>
                <a:schemeClr val="accent4"/>
              </a:buClr>
              <a:buSzPts val="2800"/>
              <a:buNone/>
              <a:defRPr>
                <a:solidFill>
                  <a:schemeClr val="accent4"/>
                </a:solidFill>
              </a:defRPr>
            </a:lvl4pPr>
            <a:lvl5pPr lvl="4" algn="l">
              <a:lnSpc>
                <a:spcPct val="100000"/>
              </a:lnSpc>
              <a:spcBef>
                <a:spcPts val="0"/>
              </a:spcBef>
              <a:spcAft>
                <a:spcPts val="0"/>
              </a:spcAft>
              <a:buClr>
                <a:schemeClr val="accent4"/>
              </a:buClr>
              <a:buSzPts val="2800"/>
              <a:buNone/>
              <a:defRPr>
                <a:solidFill>
                  <a:schemeClr val="accent4"/>
                </a:solidFill>
              </a:defRPr>
            </a:lvl5pPr>
            <a:lvl6pPr lvl="5" algn="l">
              <a:lnSpc>
                <a:spcPct val="100000"/>
              </a:lnSpc>
              <a:spcBef>
                <a:spcPts val="0"/>
              </a:spcBef>
              <a:spcAft>
                <a:spcPts val="0"/>
              </a:spcAft>
              <a:buClr>
                <a:schemeClr val="accent4"/>
              </a:buClr>
              <a:buSzPts val="2800"/>
              <a:buNone/>
              <a:defRPr>
                <a:solidFill>
                  <a:schemeClr val="accent4"/>
                </a:solidFill>
              </a:defRPr>
            </a:lvl6pPr>
            <a:lvl7pPr lvl="6" algn="l">
              <a:lnSpc>
                <a:spcPct val="100000"/>
              </a:lnSpc>
              <a:spcBef>
                <a:spcPts val="0"/>
              </a:spcBef>
              <a:spcAft>
                <a:spcPts val="0"/>
              </a:spcAft>
              <a:buClr>
                <a:schemeClr val="accent4"/>
              </a:buClr>
              <a:buSzPts val="2800"/>
              <a:buNone/>
              <a:defRPr>
                <a:solidFill>
                  <a:schemeClr val="accent4"/>
                </a:solidFill>
              </a:defRPr>
            </a:lvl7pPr>
            <a:lvl8pPr lvl="7" algn="l">
              <a:lnSpc>
                <a:spcPct val="100000"/>
              </a:lnSpc>
              <a:spcBef>
                <a:spcPts val="0"/>
              </a:spcBef>
              <a:spcAft>
                <a:spcPts val="0"/>
              </a:spcAft>
              <a:buClr>
                <a:schemeClr val="accent4"/>
              </a:buClr>
              <a:buSzPts val="2800"/>
              <a:buNone/>
              <a:defRPr>
                <a:solidFill>
                  <a:schemeClr val="accent4"/>
                </a:solidFill>
              </a:defRPr>
            </a:lvl8pPr>
            <a:lvl9pPr lvl="8" algn="l">
              <a:lnSpc>
                <a:spcPct val="100000"/>
              </a:lnSpc>
              <a:spcBef>
                <a:spcPts val="0"/>
              </a:spcBef>
              <a:spcAft>
                <a:spcPts val="0"/>
              </a:spcAft>
              <a:buClr>
                <a:schemeClr val="accent4"/>
              </a:buClr>
              <a:buSzPts val="2800"/>
              <a:buNone/>
              <a:defRPr>
                <a:solidFill>
                  <a:schemeClr val="accent4"/>
                </a:solidFill>
              </a:defRPr>
            </a:lvl9pPr>
          </a:lstStyle>
          <a:p/>
        </p:txBody>
      </p:sp>
      <p:sp>
        <p:nvSpPr>
          <p:cNvPr id="74" name="Google Shape;74;p18"/>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algn="l">
              <a:lnSpc>
                <a:spcPct val="115000"/>
              </a:lnSpc>
              <a:spcBef>
                <a:spcPts val="0"/>
              </a:spcBef>
              <a:spcAft>
                <a:spcPts val="0"/>
              </a:spcAft>
              <a:buClr>
                <a:schemeClr val="accent4"/>
              </a:buClr>
              <a:buSzPts val="1800"/>
              <a:buChar char="●"/>
              <a:defRPr>
                <a:solidFill>
                  <a:schemeClr val="accent4"/>
                </a:solidFill>
              </a:defRPr>
            </a:lvl1pPr>
            <a:lvl2pPr indent="-317500" lvl="1" marL="914400" algn="l">
              <a:lnSpc>
                <a:spcPct val="115000"/>
              </a:lnSpc>
              <a:spcBef>
                <a:spcPts val="1600"/>
              </a:spcBef>
              <a:spcAft>
                <a:spcPts val="0"/>
              </a:spcAft>
              <a:buClr>
                <a:schemeClr val="accent4"/>
              </a:buClr>
              <a:buSzPts val="1400"/>
              <a:buChar char="○"/>
              <a:defRPr>
                <a:solidFill>
                  <a:schemeClr val="accent4"/>
                </a:solidFill>
              </a:defRPr>
            </a:lvl2pPr>
            <a:lvl3pPr indent="-317500" lvl="2" marL="1371600" algn="l">
              <a:lnSpc>
                <a:spcPct val="115000"/>
              </a:lnSpc>
              <a:spcBef>
                <a:spcPts val="1600"/>
              </a:spcBef>
              <a:spcAft>
                <a:spcPts val="0"/>
              </a:spcAft>
              <a:buClr>
                <a:schemeClr val="accent4"/>
              </a:buClr>
              <a:buSzPts val="1400"/>
              <a:buChar char="■"/>
              <a:defRPr>
                <a:solidFill>
                  <a:schemeClr val="accent4"/>
                </a:solidFill>
              </a:defRPr>
            </a:lvl3pPr>
            <a:lvl4pPr indent="-317500" lvl="3" marL="1828800" algn="l">
              <a:lnSpc>
                <a:spcPct val="115000"/>
              </a:lnSpc>
              <a:spcBef>
                <a:spcPts val="1600"/>
              </a:spcBef>
              <a:spcAft>
                <a:spcPts val="0"/>
              </a:spcAft>
              <a:buClr>
                <a:schemeClr val="accent4"/>
              </a:buClr>
              <a:buSzPts val="1400"/>
              <a:buChar char="●"/>
              <a:defRPr>
                <a:solidFill>
                  <a:schemeClr val="accent4"/>
                </a:solidFill>
              </a:defRPr>
            </a:lvl4pPr>
            <a:lvl5pPr indent="-317500" lvl="4" marL="2286000" algn="l">
              <a:lnSpc>
                <a:spcPct val="115000"/>
              </a:lnSpc>
              <a:spcBef>
                <a:spcPts val="1600"/>
              </a:spcBef>
              <a:spcAft>
                <a:spcPts val="0"/>
              </a:spcAft>
              <a:buClr>
                <a:schemeClr val="accent4"/>
              </a:buClr>
              <a:buSzPts val="1400"/>
              <a:buChar char="○"/>
              <a:defRPr>
                <a:solidFill>
                  <a:schemeClr val="accent4"/>
                </a:solidFill>
              </a:defRPr>
            </a:lvl5pPr>
            <a:lvl6pPr indent="-317500" lvl="5" marL="2743200" algn="l">
              <a:lnSpc>
                <a:spcPct val="115000"/>
              </a:lnSpc>
              <a:spcBef>
                <a:spcPts val="1600"/>
              </a:spcBef>
              <a:spcAft>
                <a:spcPts val="0"/>
              </a:spcAft>
              <a:buClr>
                <a:schemeClr val="accent4"/>
              </a:buClr>
              <a:buSzPts val="1400"/>
              <a:buChar char="■"/>
              <a:defRPr>
                <a:solidFill>
                  <a:schemeClr val="accent4"/>
                </a:solidFill>
              </a:defRPr>
            </a:lvl6pPr>
            <a:lvl7pPr indent="-317500" lvl="6" marL="3200400" algn="l">
              <a:lnSpc>
                <a:spcPct val="115000"/>
              </a:lnSpc>
              <a:spcBef>
                <a:spcPts val="1600"/>
              </a:spcBef>
              <a:spcAft>
                <a:spcPts val="0"/>
              </a:spcAft>
              <a:buClr>
                <a:schemeClr val="accent4"/>
              </a:buClr>
              <a:buSzPts val="1400"/>
              <a:buChar char="●"/>
              <a:defRPr>
                <a:solidFill>
                  <a:schemeClr val="accent4"/>
                </a:solidFill>
              </a:defRPr>
            </a:lvl7pPr>
            <a:lvl8pPr indent="-317500" lvl="7" marL="3657600" algn="l">
              <a:lnSpc>
                <a:spcPct val="115000"/>
              </a:lnSpc>
              <a:spcBef>
                <a:spcPts val="1600"/>
              </a:spcBef>
              <a:spcAft>
                <a:spcPts val="0"/>
              </a:spcAft>
              <a:buClr>
                <a:schemeClr val="accent4"/>
              </a:buClr>
              <a:buSzPts val="1400"/>
              <a:buChar char="○"/>
              <a:defRPr>
                <a:solidFill>
                  <a:schemeClr val="accent4"/>
                </a:solidFill>
              </a:defRPr>
            </a:lvl8pPr>
            <a:lvl9pPr indent="-317500" lvl="8" marL="4114800" algn="l">
              <a:lnSpc>
                <a:spcPct val="115000"/>
              </a:lnSpc>
              <a:spcBef>
                <a:spcPts val="1600"/>
              </a:spcBef>
              <a:spcAft>
                <a:spcPts val="1600"/>
              </a:spcAft>
              <a:buClr>
                <a:schemeClr val="accent4"/>
              </a:buClr>
              <a:buSzPts val="1400"/>
              <a:buChar char="■"/>
              <a:defRPr>
                <a:solidFill>
                  <a:schemeClr val="accent4"/>
                </a:solidFill>
              </a:defRPr>
            </a:lvl9pPr>
          </a:lstStyle>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rees Light">
  <p:cSld name="TITLE_AND_BODY_1_1_2_1_1_2">
    <p:bg>
      <p:bgPr>
        <a:solidFill>
          <a:schemeClr val="accent3"/>
        </a:solidFill>
      </p:bgPr>
    </p:bg>
    <p:spTree>
      <p:nvGrpSpPr>
        <p:cNvPr id="75" name="Shape 75"/>
        <p:cNvGrpSpPr/>
        <p:nvPr/>
      </p:nvGrpSpPr>
      <p:grpSpPr>
        <a:xfrm>
          <a:off x="0" y="0"/>
          <a:ext cx="0" cy="0"/>
          <a:chOff x="0" y="0"/>
          <a:chExt cx="0" cy="0"/>
        </a:xfrm>
      </p:grpSpPr>
      <p:sp>
        <p:nvSpPr>
          <p:cNvPr id="76" name="Google Shape;76;p19"/>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Clr>
                <a:schemeClr val="accent4"/>
              </a:buClr>
              <a:buSzPts val="2800"/>
              <a:buNone/>
              <a:defRPr>
                <a:solidFill>
                  <a:schemeClr val="accent4"/>
                </a:solidFill>
              </a:defRPr>
            </a:lvl1pPr>
            <a:lvl2pPr lvl="1" algn="l">
              <a:lnSpc>
                <a:spcPct val="100000"/>
              </a:lnSpc>
              <a:spcBef>
                <a:spcPts val="0"/>
              </a:spcBef>
              <a:spcAft>
                <a:spcPts val="0"/>
              </a:spcAft>
              <a:buClr>
                <a:schemeClr val="accent4"/>
              </a:buClr>
              <a:buSzPts val="2800"/>
              <a:buNone/>
              <a:defRPr>
                <a:solidFill>
                  <a:schemeClr val="accent4"/>
                </a:solidFill>
              </a:defRPr>
            </a:lvl2pPr>
            <a:lvl3pPr lvl="2" algn="l">
              <a:lnSpc>
                <a:spcPct val="100000"/>
              </a:lnSpc>
              <a:spcBef>
                <a:spcPts val="0"/>
              </a:spcBef>
              <a:spcAft>
                <a:spcPts val="0"/>
              </a:spcAft>
              <a:buClr>
                <a:schemeClr val="accent4"/>
              </a:buClr>
              <a:buSzPts val="2800"/>
              <a:buNone/>
              <a:defRPr>
                <a:solidFill>
                  <a:schemeClr val="accent4"/>
                </a:solidFill>
              </a:defRPr>
            </a:lvl3pPr>
            <a:lvl4pPr lvl="3" algn="l">
              <a:lnSpc>
                <a:spcPct val="100000"/>
              </a:lnSpc>
              <a:spcBef>
                <a:spcPts val="0"/>
              </a:spcBef>
              <a:spcAft>
                <a:spcPts val="0"/>
              </a:spcAft>
              <a:buClr>
                <a:schemeClr val="accent4"/>
              </a:buClr>
              <a:buSzPts val="2800"/>
              <a:buNone/>
              <a:defRPr>
                <a:solidFill>
                  <a:schemeClr val="accent4"/>
                </a:solidFill>
              </a:defRPr>
            </a:lvl4pPr>
            <a:lvl5pPr lvl="4" algn="l">
              <a:lnSpc>
                <a:spcPct val="100000"/>
              </a:lnSpc>
              <a:spcBef>
                <a:spcPts val="0"/>
              </a:spcBef>
              <a:spcAft>
                <a:spcPts val="0"/>
              </a:spcAft>
              <a:buClr>
                <a:schemeClr val="accent4"/>
              </a:buClr>
              <a:buSzPts val="2800"/>
              <a:buNone/>
              <a:defRPr>
                <a:solidFill>
                  <a:schemeClr val="accent4"/>
                </a:solidFill>
              </a:defRPr>
            </a:lvl5pPr>
            <a:lvl6pPr lvl="5" algn="l">
              <a:lnSpc>
                <a:spcPct val="100000"/>
              </a:lnSpc>
              <a:spcBef>
                <a:spcPts val="0"/>
              </a:spcBef>
              <a:spcAft>
                <a:spcPts val="0"/>
              </a:spcAft>
              <a:buClr>
                <a:schemeClr val="accent4"/>
              </a:buClr>
              <a:buSzPts val="2800"/>
              <a:buNone/>
              <a:defRPr>
                <a:solidFill>
                  <a:schemeClr val="accent4"/>
                </a:solidFill>
              </a:defRPr>
            </a:lvl6pPr>
            <a:lvl7pPr lvl="6" algn="l">
              <a:lnSpc>
                <a:spcPct val="100000"/>
              </a:lnSpc>
              <a:spcBef>
                <a:spcPts val="0"/>
              </a:spcBef>
              <a:spcAft>
                <a:spcPts val="0"/>
              </a:spcAft>
              <a:buClr>
                <a:schemeClr val="accent4"/>
              </a:buClr>
              <a:buSzPts val="2800"/>
              <a:buNone/>
              <a:defRPr>
                <a:solidFill>
                  <a:schemeClr val="accent4"/>
                </a:solidFill>
              </a:defRPr>
            </a:lvl7pPr>
            <a:lvl8pPr lvl="7" algn="l">
              <a:lnSpc>
                <a:spcPct val="100000"/>
              </a:lnSpc>
              <a:spcBef>
                <a:spcPts val="0"/>
              </a:spcBef>
              <a:spcAft>
                <a:spcPts val="0"/>
              </a:spcAft>
              <a:buClr>
                <a:schemeClr val="accent4"/>
              </a:buClr>
              <a:buSzPts val="2800"/>
              <a:buNone/>
              <a:defRPr>
                <a:solidFill>
                  <a:schemeClr val="accent4"/>
                </a:solidFill>
              </a:defRPr>
            </a:lvl8pPr>
            <a:lvl9pPr lvl="8" algn="l">
              <a:lnSpc>
                <a:spcPct val="100000"/>
              </a:lnSpc>
              <a:spcBef>
                <a:spcPts val="0"/>
              </a:spcBef>
              <a:spcAft>
                <a:spcPts val="0"/>
              </a:spcAft>
              <a:buClr>
                <a:schemeClr val="accent4"/>
              </a:buClr>
              <a:buSzPts val="2800"/>
              <a:buNone/>
              <a:defRPr>
                <a:solidFill>
                  <a:schemeClr val="accent4"/>
                </a:solidFill>
              </a:defRPr>
            </a:lvl9pPr>
          </a:lstStyle>
          <a:p/>
        </p:txBody>
      </p:sp>
      <p:sp>
        <p:nvSpPr>
          <p:cNvPr id="77" name="Google Shape;77;p19"/>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algn="l">
              <a:lnSpc>
                <a:spcPct val="115000"/>
              </a:lnSpc>
              <a:spcBef>
                <a:spcPts val="0"/>
              </a:spcBef>
              <a:spcAft>
                <a:spcPts val="0"/>
              </a:spcAft>
              <a:buClr>
                <a:schemeClr val="dk1"/>
              </a:buClr>
              <a:buSzPts val="1800"/>
              <a:buChar char="●"/>
              <a:defRPr>
                <a:solidFill>
                  <a:schemeClr val="dk1"/>
                </a:solidFill>
              </a:defRPr>
            </a:lvl1pPr>
            <a:lvl2pPr indent="-317500" lvl="1" marL="914400" algn="l">
              <a:lnSpc>
                <a:spcPct val="115000"/>
              </a:lnSpc>
              <a:spcBef>
                <a:spcPts val="1600"/>
              </a:spcBef>
              <a:spcAft>
                <a:spcPts val="0"/>
              </a:spcAft>
              <a:buClr>
                <a:schemeClr val="dk1"/>
              </a:buClr>
              <a:buSzPts val="1400"/>
              <a:buChar char="○"/>
              <a:defRPr>
                <a:solidFill>
                  <a:schemeClr val="dk1"/>
                </a:solidFill>
              </a:defRPr>
            </a:lvl2pPr>
            <a:lvl3pPr indent="-317500" lvl="2" marL="1371600" algn="l">
              <a:lnSpc>
                <a:spcPct val="115000"/>
              </a:lnSpc>
              <a:spcBef>
                <a:spcPts val="1600"/>
              </a:spcBef>
              <a:spcAft>
                <a:spcPts val="0"/>
              </a:spcAft>
              <a:buClr>
                <a:schemeClr val="dk1"/>
              </a:buClr>
              <a:buSzPts val="1400"/>
              <a:buChar char="■"/>
              <a:defRPr>
                <a:solidFill>
                  <a:schemeClr val="dk1"/>
                </a:solidFill>
              </a:defRPr>
            </a:lvl3pPr>
            <a:lvl4pPr indent="-317500" lvl="3" marL="1828800" algn="l">
              <a:lnSpc>
                <a:spcPct val="115000"/>
              </a:lnSpc>
              <a:spcBef>
                <a:spcPts val="1600"/>
              </a:spcBef>
              <a:spcAft>
                <a:spcPts val="0"/>
              </a:spcAft>
              <a:buClr>
                <a:schemeClr val="dk1"/>
              </a:buClr>
              <a:buSzPts val="1400"/>
              <a:buChar char="●"/>
              <a:defRPr>
                <a:solidFill>
                  <a:schemeClr val="dk1"/>
                </a:solidFill>
              </a:defRPr>
            </a:lvl4pPr>
            <a:lvl5pPr indent="-317500" lvl="4" marL="2286000" algn="l">
              <a:lnSpc>
                <a:spcPct val="115000"/>
              </a:lnSpc>
              <a:spcBef>
                <a:spcPts val="1600"/>
              </a:spcBef>
              <a:spcAft>
                <a:spcPts val="0"/>
              </a:spcAft>
              <a:buClr>
                <a:schemeClr val="dk1"/>
              </a:buClr>
              <a:buSzPts val="1400"/>
              <a:buChar char="○"/>
              <a:defRPr>
                <a:solidFill>
                  <a:schemeClr val="dk1"/>
                </a:solidFill>
              </a:defRPr>
            </a:lvl5pPr>
            <a:lvl6pPr indent="-317500" lvl="5" marL="2743200" algn="l">
              <a:lnSpc>
                <a:spcPct val="115000"/>
              </a:lnSpc>
              <a:spcBef>
                <a:spcPts val="1600"/>
              </a:spcBef>
              <a:spcAft>
                <a:spcPts val="0"/>
              </a:spcAft>
              <a:buClr>
                <a:schemeClr val="dk1"/>
              </a:buClr>
              <a:buSzPts val="1400"/>
              <a:buChar char="■"/>
              <a:defRPr>
                <a:solidFill>
                  <a:schemeClr val="dk1"/>
                </a:solidFill>
              </a:defRPr>
            </a:lvl6pPr>
            <a:lvl7pPr indent="-317500" lvl="6" marL="3200400" algn="l">
              <a:lnSpc>
                <a:spcPct val="115000"/>
              </a:lnSpc>
              <a:spcBef>
                <a:spcPts val="1600"/>
              </a:spcBef>
              <a:spcAft>
                <a:spcPts val="0"/>
              </a:spcAft>
              <a:buClr>
                <a:schemeClr val="dk1"/>
              </a:buClr>
              <a:buSzPts val="1400"/>
              <a:buChar char="●"/>
              <a:defRPr>
                <a:solidFill>
                  <a:schemeClr val="dk1"/>
                </a:solidFill>
              </a:defRPr>
            </a:lvl7pPr>
            <a:lvl8pPr indent="-317500" lvl="7" marL="3657600" algn="l">
              <a:lnSpc>
                <a:spcPct val="115000"/>
              </a:lnSpc>
              <a:spcBef>
                <a:spcPts val="1600"/>
              </a:spcBef>
              <a:spcAft>
                <a:spcPts val="0"/>
              </a:spcAft>
              <a:buClr>
                <a:schemeClr val="dk1"/>
              </a:buClr>
              <a:buSzPts val="1400"/>
              <a:buChar char="○"/>
              <a:defRPr>
                <a:solidFill>
                  <a:schemeClr val="dk1"/>
                </a:solidFill>
              </a:defRPr>
            </a:lvl8pPr>
            <a:lvl9pPr indent="-317500" lvl="8" marL="4114800" algn="l">
              <a:lnSpc>
                <a:spcPct val="115000"/>
              </a:lnSpc>
              <a:spcBef>
                <a:spcPts val="1600"/>
              </a:spcBef>
              <a:spcAft>
                <a:spcPts val="1600"/>
              </a:spcAft>
              <a:buClr>
                <a:schemeClr val="dk1"/>
              </a:buClr>
              <a:buSzPts val="1400"/>
              <a:buChar char="■"/>
              <a:defRPr>
                <a:solidFill>
                  <a:schemeClr val="dk1"/>
                </a:solidFill>
              </a:defRPr>
            </a:lvl9pPr>
          </a:lstStyle>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GLOBE Title">
  <p:cSld name="TITLE_1_1_1_1">
    <p:bg>
      <p:bgPr>
        <a:noFill/>
      </p:bgPr>
    </p:bg>
    <p:spTree>
      <p:nvGrpSpPr>
        <p:cNvPr id="78" name="Shape 78"/>
        <p:cNvGrpSpPr/>
        <p:nvPr/>
      </p:nvGrpSpPr>
      <p:grpSpPr>
        <a:xfrm>
          <a:off x="0" y="0"/>
          <a:ext cx="0" cy="0"/>
          <a:chOff x="0" y="0"/>
          <a:chExt cx="0" cy="0"/>
        </a:xfrm>
      </p:grpSpPr>
      <p:pic>
        <p:nvPicPr>
          <p:cNvPr id="79" name="Google Shape;79;p20"/>
          <p:cNvPicPr preferRelativeResize="0"/>
          <p:nvPr/>
        </p:nvPicPr>
        <p:blipFill rotWithShape="1">
          <a:blip r:embed="rId2">
            <a:alphaModFix/>
          </a:blip>
          <a:srcRect b="0" l="806" r="806" t="0"/>
          <a:stretch/>
        </p:blipFill>
        <p:spPr>
          <a:xfrm flipH="1" rot="10800000">
            <a:off x="0" y="2743201"/>
            <a:ext cx="9144003" cy="2857499"/>
          </a:xfrm>
          <a:prstGeom prst="rect">
            <a:avLst/>
          </a:prstGeom>
          <a:noFill/>
          <a:ln>
            <a:noFill/>
          </a:ln>
        </p:spPr>
      </p:pic>
      <p:sp>
        <p:nvSpPr>
          <p:cNvPr id="80" name="Google Shape;80;p20"/>
          <p:cNvSpPr txBox="1"/>
          <p:nvPr>
            <p:ph type="ctrTitle"/>
          </p:nvPr>
        </p:nvSpPr>
        <p:spPr>
          <a:xfrm>
            <a:off x="2947000" y="3905900"/>
            <a:ext cx="6636000" cy="801300"/>
          </a:xfrm>
          <a:prstGeom prst="rect">
            <a:avLst/>
          </a:prstGeom>
          <a:noFill/>
          <a:ln>
            <a:noFill/>
          </a:ln>
        </p:spPr>
        <p:txBody>
          <a:bodyPr anchorCtr="0" anchor="b" bIns="91425" lIns="91425" spcFirstLastPara="1" rIns="91425" wrap="square" tIns="91425">
            <a:noAutofit/>
          </a:bodyPr>
          <a:lstStyle>
            <a:lvl1pPr lvl="0" algn="l">
              <a:lnSpc>
                <a:spcPct val="100000"/>
              </a:lnSpc>
              <a:spcBef>
                <a:spcPts val="0"/>
              </a:spcBef>
              <a:spcAft>
                <a:spcPts val="0"/>
              </a:spcAft>
              <a:buSzPts val="3600"/>
              <a:buFont typeface="Oswald"/>
              <a:buNone/>
              <a:defRPr sz="3600">
                <a:latin typeface="Oswald"/>
                <a:ea typeface="Oswald"/>
                <a:cs typeface="Oswald"/>
                <a:sym typeface="Oswald"/>
              </a:defRPr>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p:txBody>
      </p:sp>
      <p:sp>
        <p:nvSpPr>
          <p:cNvPr id="81" name="Google Shape;81;p20"/>
          <p:cNvSpPr txBox="1"/>
          <p:nvPr>
            <p:ph idx="1" type="subTitle"/>
          </p:nvPr>
        </p:nvSpPr>
        <p:spPr>
          <a:xfrm>
            <a:off x="2988576" y="4507025"/>
            <a:ext cx="6636000" cy="4056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2400"/>
              <a:buFont typeface="Oswald"/>
              <a:buNone/>
              <a:defRPr sz="2400">
                <a:latin typeface="Oswald"/>
                <a:ea typeface="Oswald"/>
                <a:cs typeface="Oswald"/>
                <a:sym typeface="Oswald"/>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pic>
        <p:nvPicPr>
          <p:cNvPr id="82" name="Google Shape;82;p20"/>
          <p:cNvPicPr preferRelativeResize="0"/>
          <p:nvPr/>
        </p:nvPicPr>
        <p:blipFill rotWithShape="1">
          <a:blip r:embed="rId3">
            <a:alphaModFix/>
          </a:blip>
          <a:srcRect b="0" l="0" r="0" t="0"/>
          <a:stretch/>
        </p:blipFill>
        <p:spPr>
          <a:xfrm>
            <a:off x="749325" y="3473425"/>
            <a:ext cx="1593624" cy="1419075"/>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louds Title" type="title">
  <p:cSld name="TITLE">
    <p:bg>
      <p:bgPr>
        <a:noFill/>
      </p:bgPr>
    </p:bg>
    <p:spTree>
      <p:nvGrpSpPr>
        <p:cNvPr id="11" name="Shape 11"/>
        <p:cNvGrpSpPr/>
        <p:nvPr/>
      </p:nvGrpSpPr>
      <p:grpSpPr>
        <a:xfrm>
          <a:off x="0" y="0"/>
          <a:ext cx="0" cy="0"/>
          <a:chOff x="0" y="0"/>
          <a:chExt cx="0" cy="0"/>
        </a:xfrm>
      </p:grpSpPr>
      <p:pic>
        <p:nvPicPr>
          <p:cNvPr id="12" name="Google Shape;12;p3"/>
          <p:cNvPicPr preferRelativeResize="0"/>
          <p:nvPr/>
        </p:nvPicPr>
        <p:blipFill rotWithShape="1">
          <a:blip r:embed="rId2">
            <a:alphaModFix/>
          </a:blip>
          <a:srcRect b="0" l="893" r="891" t="0"/>
          <a:stretch/>
        </p:blipFill>
        <p:spPr>
          <a:xfrm flipH="1" rot="10800000">
            <a:off x="0" y="2743200"/>
            <a:ext cx="9144003" cy="2857501"/>
          </a:xfrm>
          <a:prstGeom prst="rect">
            <a:avLst/>
          </a:prstGeom>
          <a:noFill/>
          <a:ln>
            <a:noFill/>
          </a:ln>
        </p:spPr>
      </p:pic>
      <p:sp>
        <p:nvSpPr>
          <p:cNvPr id="13" name="Google Shape;13;p3"/>
          <p:cNvSpPr txBox="1"/>
          <p:nvPr>
            <p:ph type="ctrTitle"/>
          </p:nvPr>
        </p:nvSpPr>
        <p:spPr>
          <a:xfrm>
            <a:off x="2947000" y="3905900"/>
            <a:ext cx="6636000" cy="801300"/>
          </a:xfrm>
          <a:prstGeom prst="rect">
            <a:avLst/>
          </a:prstGeom>
          <a:noFill/>
          <a:ln>
            <a:noFill/>
          </a:ln>
        </p:spPr>
        <p:txBody>
          <a:bodyPr anchorCtr="0" anchor="b" bIns="91425" lIns="91425" spcFirstLastPara="1" rIns="91425" wrap="square" tIns="91425">
            <a:noAutofit/>
          </a:bodyPr>
          <a:lstStyle>
            <a:lvl1pPr lvl="0" algn="l">
              <a:lnSpc>
                <a:spcPct val="100000"/>
              </a:lnSpc>
              <a:spcBef>
                <a:spcPts val="0"/>
              </a:spcBef>
              <a:spcAft>
                <a:spcPts val="0"/>
              </a:spcAft>
              <a:buSzPts val="3600"/>
              <a:buFont typeface="Oswald"/>
              <a:buNone/>
              <a:defRPr sz="3600">
                <a:latin typeface="Oswald"/>
                <a:ea typeface="Oswald"/>
                <a:cs typeface="Oswald"/>
                <a:sym typeface="Oswald"/>
              </a:defRPr>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p:txBody>
      </p:sp>
      <p:sp>
        <p:nvSpPr>
          <p:cNvPr id="14" name="Google Shape;14;p3"/>
          <p:cNvSpPr txBox="1"/>
          <p:nvPr>
            <p:ph idx="1" type="subTitle"/>
          </p:nvPr>
        </p:nvSpPr>
        <p:spPr>
          <a:xfrm>
            <a:off x="2988576" y="4507025"/>
            <a:ext cx="6636000" cy="4056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2400"/>
              <a:buFont typeface="Oswald"/>
              <a:buNone/>
              <a:defRPr sz="2400">
                <a:latin typeface="Oswald"/>
                <a:ea typeface="Oswald"/>
                <a:cs typeface="Oswald"/>
                <a:sym typeface="Oswald"/>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pic>
        <p:nvPicPr>
          <p:cNvPr id="15" name="Google Shape;15;p3"/>
          <p:cNvPicPr preferRelativeResize="0"/>
          <p:nvPr/>
        </p:nvPicPr>
        <p:blipFill rotWithShape="1">
          <a:blip r:embed="rId3">
            <a:alphaModFix/>
          </a:blip>
          <a:srcRect b="0" l="0" r="0" t="0"/>
          <a:stretch/>
        </p:blipFill>
        <p:spPr>
          <a:xfrm>
            <a:off x="297525" y="4126844"/>
            <a:ext cx="2555900" cy="764250"/>
          </a:xfrm>
          <a:prstGeom prst="rect">
            <a:avLst/>
          </a:prstGeom>
          <a:noFill/>
          <a:ln>
            <a:noFill/>
          </a:ln>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GO Title">
  <p:cSld name="TITLE_1_1_1_1_1">
    <p:bg>
      <p:bgPr>
        <a:noFill/>
      </p:bgPr>
    </p:bg>
    <p:spTree>
      <p:nvGrpSpPr>
        <p:cNvPr id="83" name="Shape 83"/>
        <p:cNvGrpSpPr/>
        <p:nvPr/>
      </p:nvGrpSpPr>
      <p:grpSpPr>
        <a:xfrm>
          <a:off x="0" y="0"/>
          <a:ext cx="0" cy="0"/>
          <a:chOff x="0" y="0"/>
          <a:chExt cx="0" cy="0"/>
        </a:xfrm>
      </p:grpSpPr>
      <p:pic>
        <p:nvPicPr>
          <p:cNvPr id="84" name="Google Shape;84;p21"/>
          <p:cNvPicPr preferRelativeResize="0"/>
          <p:nvPr/>
        </p:nvPicPr>
        <p:blipFill rotWithShape="1">
          <a:blip r:embed="rId2">
            <a:alphaModFix/>
          </a:blip>
          <a:srcRect b="0" l="806" r="806" t="0"/>
          <a:stretch/>
        </p:blipFill>
        <p:spPr>
          <a:xfrm flipH="1" rot="10800000">
            <a:off x="0" y="2743201"/>
            <a:ext cx="9144003" cy="2857499"/>
          </a:xfrm>
          <a:prstGeom prst="rect">
            <a:avLst/>
          </a:prstGeom>
          <a:noFill/>
          <a:ln>
            <a:noFill/>
          </a:ln>
        </p:spPr>
      </p:pic>
      <p:sp>
        <p:nvSpPr>
          <p:cNvPr id="85" name="Google Shape;85;p21"/>
          <p:cNvSpPr txBox="1"/>
          <p:nvPr>
            <p:ph type="ctrTitle"/>
          </p:nvPr>
        </p:nvSpPr>
        <p:spPr>
          <a:xfrm>
            <a:off x="2947000" y="3905900"/>
            <a:ext cx="6636000" cy="801300"/>
          </a:xfrm>
          <a:prstGeom prst="rect">
            <a:avLst/>
          </a:prstGeom>
          <a:noFill/>
          <a:ln>
            <a:noFill/>
          </a:ln>
        </p:spPr>
        <p:txBody>
          <a:bodyPr anchorCtr="0" anchor="b" bIns="91425" lIns="91425" spcFirstLastPara="1" rIns="91425" wrap="square" tIns="91425">
            <a:noAutofit/>
          </a:bodyPr>
          <a:lstStyle>
            <a:lvl1pPr lvl="0" algn="l">
              <a:lnSpc>
                <a:spcPct val="100000"/>
              </a:lnSpc>
              <a:spcBef>
                <a:spcPts val="0"/>
              </a:spcBef>
              <a:spcAft>
                <a:spcPts val="0"/>
              </a:spcAft>
              <a:buSzPts val="3600"/>
              <a:buFont typeface="Oswald"/>
              <a:buNone/>
              <a:defRPr sz="3600">
                <a:latin typeface="Oswald"/>
                <a:ea typeface="Oswald"/>
                <a:cs typeface="Oswald"/>
                <a:sym typeface="Oswald"/>
              </a:defRPr>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p:txBody>
      </p:sp>
      <p:sp>
        <p:nvSpPr>
          <p:cNvPr id="86" name="Google Shape;86;p21"/>
          <p:cNvSpPr txBox="1"/>
          <p:nvPr>
            <p:ph idx="1" type="subTitle"/>
          </p:nvPr>
        </p:nvSpPr>
        <p:spPr>
          <a:xfrm>
            <a:off x="2988576" y="4507025"/>
            <a:ext cx="6636000" cy="4056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2400"/>
              <a:buFont typeface="Oswald"/>
              <a:buNone/>
              <a:defRPr sz="2400">
                <a:latin typeface="Oswald"/>
                <a:ea typeface="Oswald"/>
                <a:cs typeface="Oswald"/>
                <a:sym typeface="Oswald"/>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pic>
        <p:nvPicPr>
          <p:cNvPr id="87" name="Google Shape;87;p21"/>
          <p:cNvPicPr preferRelativeResize="0"/>
          <p:nvPr/>
        </p:nvPicPr>
        <p:blipFill rotWithShape="1">
          <a:blip r:embed="rId3">
            <a:alphaModFix/>
          </a:blip>
          <a:srcRect b="0" l="0" r="0" t="0"/>
          <a:stretch/>
        </p:blipFill>
        <p:spPr>
          <a:xfrm>
            <a:off x="324725" y="3905900"/>
            <a:ext cx="2394162" cy="1009000"/>
          </a:xfrm>
          <a:prstGeom prst="rect">
            <a:avLst/>
          </a:prstGeom>
          <a:noFill/>
          <a:ln>
            <a:noFill/>
          </a:ln>
        </p:spPr>
      </p:pic>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GLOBE Dark">
  <p:cSld name="TITLE_AND_BODY_2_1_1_1">
    <p:bg>
      <p:bgPr>
        <a:solidFill>
          <a:srgbClr val="1D2E38"/>
        </a:solidFill>
      </p:bgPr>
    </p:bg>
    <p:spTree>
      <p:nvGrpSpPr>
        <p:cNvPr id="88" name="Shape 88"/>
        <p:cNvGrpSpPr/>
        <p:nvPr/>
      </p:nvGrpSpPr>
      <p:grpSpPr>
        <a:xfrm>
          <a:off x="0" y="0"/>
          <a:ext cx="0" cy="0"/>
          <a:chOff x="0" y="0"/>
          <a:chExt cx="0" cy="0"/>
        </a:xfrm>
      </p:grpSpPr>
      <p:sp>
        <p:nvSpPr>
          <p:cNvPr id="89" name="Google Shape;89;p22"/>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90" name="Google Shape;90;p22"/>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1600"/>
              </a:spcBef>
              <a:spcAft>
                <a:spcPts val="0"/>
              </a:spcAft>
              <a:buSzPts val="1400"/>
              <a:buChar char="○"/>
              <a:defRPr/>
            </a:lvl2pPr>
            <a:lvl3pPr indent="-317500" lvl="2" marL="1371600" algn="l">
              <a:lnSpc>
                <a:spcPct val="115000"/>
              </a:lnSpc>
              <a:spcBef>
                <a:spcPts val="1600"/>
              </a:spcBef>
              <a:spcAft>
                <a:spcPts val="0"/>
              </a:spcAft>
              <a:buSzPts val="1400"/>
              <a:buChar char="■"/>
              <a:defRPr/>
            </a:lvl3pPr>
            <a:lvl4pPr indent="-317500" lvl="3" marL="1828800" algn="l">
              <a:lnSpc>
                <a:spcPct val="115000"/>
              </a:lnSpc>
              <a:spcBef>
                <a:spcPts val="1600"/>
              </a:spcBef>
              <a:spcAft>
                <a:spcPts val="0"/>
              </a:spcAft>
              <a:buSzPts val="1400"/>
              <a:buChar char="●"/>
              <a:defRPr/>
            </a:lvl4pPr>
            <a:lvl5pPr indent="-317500" lvl="4" marL="2286000" algn="l">
              <a:lnSpc>
                <a:spcPct val="115000"/>
              </a:lnSpc>
              <a:spcBef>
                <a:spcPts val="1600"/>
              </a:spcBef>
              <a:spcAft>
                <a:spcPts val="0"/>
              </a:spcAft>
              <a:buSzPts val="1400"/>
              <a:buChar char="○"/>
              <a:defRPr/>
            </a:lvl5pPr>
            <a:lvl6pPr indent="-317500" lvl="5" marL="2743200" algn="l">
              <a:lnSpc>
                <a:spcPct val="115000"/>
              </a:lnSpc>
              <a:spcBef>
                <a:spcPts val="1600"/>
              </a:spcBef>
              <a:spcAft>
                <a:spcPts val="0"/>
              </a:spcAft>
              <a:buSzPts val="1400"/>
              <a:buChar char="■"/>
              <a:defRPr/>
            </a:lvl6pPr>
            <a:lvl7pPr indent="-317500" lvl="6" marL="3200400" algn="l">
              <a:lnSpc>
                <a:spcPct val="115000"/>
              </a:lnSpc>
              <a:spcBef>
                <a:spcPts val="1600"/>
              </a:spcBef>
              <a:spcAft>
                <a:spcPts val="0"/>
              </a:spcAft>
              <a:buSzPts val="1400"/>
              <a:buChar char="●"/>
              <a:defRPr/>
            </a:lvl7pPr>
            <a:lvl8pPr indent="-317500" lvl="7" marL="3657600" algn="l">
              <a:lnSpc>
                <a:spcPct val="115000"/>
              </a:lnSpc>
              <a:spcBef>
                <a:spcPts val="1600"/>
              </a:spcBef>
              <a:spcAft>
                <a:spcPts val="0"/>
              </a:spcAft>
              <a:buSzPts val="1400"/>
              <a:buChar char="○"/>
              <a:defRPr/>
            </a:lvl8pPr>
            <a:lvl9pPr indent="-317500" lvl="8" marL="4114800" algn="l">
              <a:lnSpc>
                <a:spcPct val="115000"/>
              </a:lnSpc>
              <a:spcBef>
                <a:spcPts val="1600"/>
              </a:spcBef>
              <a:spcAft>
                <a:spcPts val="1600"/>
              </a:spcAft>
              <a:buSzPts val="1400"/>
              <a:buChar char="■"/>
              <a:defRPr/>
            </a:lvl9pPr>
          </a:lstStyle>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GLOBE Black">
  <p:cSld name="TITLE_AND_BODY_1_2_1_1_1">
    <p:bg>
      <p:bgPr>
        <a:solidFill>
          <a:srgbClr val="000000"/>
        </a:solidFill>
      </p:bgPr>
    </p:bg>
    <p:spTree>
      <p:nvGrpSpPr>
        <p:cNvPr id="91" name="Shape 91"/>
        <p:cNvGrpSpPr/>
        <p:nvPr/>
      </p:nvGrpSpPr>
      <p:grpSpPr>
        <a:xfrm>
          <a:off x="0" y="0"/>
          <a:ext cx="0" cy="0"/>
          <a:chOff x="0" y="0"/>
          <a:chExt cx="0" cy="0"/>
        </a:xfrm>
      </p:grpSpPr>
      <p:sp>
        <p:nvSpPr>
          <p:cNvPr id="92" name="Google Shape;92;p23"/>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Clr>
                <a:srgbClr val="FFFFFF"/>
              </a:buClr>
              <a:buSzPts val="2800"/>
              <a:buNone/>
              <a:defRPr>
                <a:solidFill>
                  <a:srgbClr val="FFFFFF"/>
                </a:solidFill>
              </a:defRPr>
            </a:lvl1pPr>
            <a:lvl2pPr lvl="1" algn="l">
              <a:lnSpc>
                <a:spcPct val="100000"/>
              </a:lnSpc>
              <a:spcBef>
                <a:spcPts val="0"/>
              </a:spcBef>
              <a:spcAft>
                <a:spcPts val="0"/>
              </a:spcAft>
              <a:buClr>
                <a:schemeClr val="accent3"/>
              </a:buClr>
              <a:buSzPts val="2800"/>
              <a:buNone/>
              <a:defRPr>
                <a:solidFill>
                  <a:schemeClr val="accent3"/>
                </a:solidFill>
              </a:defRPr>
            </a:lvl2pPr>
            <a:lvl3pPr lvl="2" algn="l">
              <a:lnSpc>
                <a:spcPct val="100000"/>
              </a:lnSpc>
              <a:spcBef>
                <a:spcPts val="0"/>
              </a:spcBef>
              <a:spcAft>
                <a:spcPts val="0"/>
              </a:spcAft>
              <a:buClr>
                <a:schemeClr val="accent3"/>
              </a:buClr>
              <a:buSzPts val="2800"/>
              <a:buNone/>
              <a:defRPr>
                <a:solidFill>
                  <a:schemeClr val="accent3"/>
                </a:solidFill>
              </a:defRPr>
            </a:lvl3pPr>
            <a:lvl4pPr lvl="3" algn="l">
              <a:lnSpc>
                <a:spcPct val="100000"/>
              </a:lnSpc>
              <a:spcBef>
                <a:spcPts val="0"/>
              </a:spcBef>
              <a:spcAft>
                <a:spcPts val="0"/>
              </a:spcAft>
              <a:buClr>
                <a:schemeClr val="accent3"/>
              </a:buClr>
              <a:buSzPts val="2800"/>
              <a:buNone/>
              <a:defRPr>
                <a:solidFill>
                  <a:schemeClr val="accent3"/>
                </a:solidFill>
              </a:defRPr>
            </a:lvl4pPr>
            <a:lvl5pPr lvl="4" algn="l">
              <a:lnSpc>
                <a:spcPct val="100000"/>
              </a:lnSpc>
              <a:spcBef>
                <a:spcPts val="0"/>
              </a:spcBef>
              <a:spcAft>
                <a:spcPts val="0"/>
              </a:spcAft>
              <a:buClr>
                <a:schemeClr val="accent3"/>
              </a:buClr>
              <a:buSzPts val="2800"/>
              <a:buNone/>
              <a:defRPr>
                <a:solidFill>
                  <a:schemeClr val="accent3"/>
                </a:solidFill>
              </a:defRPr>
            </a:lvl5pPr>
            <a:lvl6pPr lvl="5" algn="l">
              <a:lnSpc>
                <a:spcPct val="100000"/>
              </a:lnSpc>
              <a:spcBef>
                <a:spcPts val="0"/>
              </a:spcBef>
              <a:spcAft>
                <a:spcPts val="0"/>
              </a:spcAft>
              <a:buClr>
                <a:schemeClr val="accent3"/>
              </a:buClr>
              <a:buSzPts val="2800"/>
              <a:buNone/>
              <a:defRPr>
                <a:solidFill>
                  <a:schemeClr val="accent3"/>
                </a:solidFill>
              </a:defRPr>
            </a:lvl6pPr>
            <a:lvl7pPr lvl="6" algn="l">
              <a:lnSpc>
                <a:spcPct val="100000"/>
              </a:lnSpc>
              <a:spcBef>
                <a:spcPts val="0"/>
              </a:spcBef>
              <a:spcAft>
                <a:spcPts val="0"/>
              </a:spcAft>
              <a:buClr>
                <a:schemeClr val="accent3"/>
              </a:buClr>
              <a:buSzPts val="2800"/>
              <a:buNone/>
              <a:defRPr>
                <a:solidFill>
                  <a:schemeClr val="accent3"/>
                </a:solidFill>
              </a:defRPr>
            </a:lvl7pPr>
            <a:lvl8pPr lvl="7" algn="l">
              <a:lnSpc>
                <a:spcPct val="100000"/>
              </a:lnSpc>
              <a:spcBef>
                <a:spcPts val="0"/>
              </a:spcBef>
              <a:spcAft>
                <a:spcPts val="0"/>
              </a:spcAft>
              <a:buClr>
                <a:schemeClr val="accent3"/>
              </a:buClr>
              <a:buSzPts val="2800"/>
              <a:buNone/>
              <a:defRPr>
                <a:solidFill>
                  <a:schemeClr val="accent3"/>
                </a:solidFill>
              </a:defRPr>
            </a:lvl8pPr>
            <a:lvl9pPr lvl="8" algn="l">
              <a:lnSpc>
                <a:spcPct val="100000"/>
              </a:lnSpc>
              <a:spcBef>
                <a:spcPts val="0"/>
              </a:spcBef>
              <a:spcAft>
                <a:spcPts val="0"/>
              </a:spcAft>
              <a:buClr>
                <a:schemeClr val="accent3"/>
              </a:buClr>
              <a:buSzPts val="2800"/>
              <a:buNone/>
              <a:defRPr>
                <a:solidFill>
                  <a:schemeClr val="accent3"/>
                </a:solidFill>
              </a:defRPr>
            </a:lvl9pPr>
          </a:lstStyle>
          <a:p/>
        </p:txBody>
      </p:sp>
      <p:sp>
        <p:nvSpPr>
          <p:cNvPr id="93" name="Google Shape;93;p23"/>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algn="l">
              <a:lnSpc>
                <a:spcPct val="115000"/>
              </a:lnSpc>
              <a:spcBef>
                <a:spcPts val="0"/>
              </a:spcBef>
              <a:spcAft>
                <a:spcPts val="0"/>
              </a:spcAft>
              <a:buClr>
                <a:srgbClr val="FFFFFF"/>
              </a:buClr>
              <a:buSzPts val="1800"/>
              <a:buChar char="●"/>
              <a:defRPr>
                <a:solidFill>
                  <a:srgbClr val="FFFFFF"/>
                </a:solidFill>
              </a:defRPr>
            </a:lvl1pPr>
            <a:lvl2pPr indent="-317500" lvl="1" marL="914400" algn="l">
              <a:lnSpc>
                <a:spcPct val="115000"/>
              </a:lnSpc>
              <a:spcBef>
                <a:spcPts val="1600"/>
              </a:spcBef>
              <a:spcAft>
                <a:spcPts val="0"/>
              </a:spcAft>
              <a:buClr>
                <a:srgbClr val="FFFFFF"/>
              </a:buClr>
              <a:buSzPts val="1400"/>
              <a:buChar char="○"/>
              <a:defRPr>
                <a:solidFill>
                  <a:srgbClr val="FFFFFF"/>
                </a:solidFill>
              </a:defRPr>
            </a:lvl2pPr>
            <a:lvl3pPr indent="-317500" lvl="2" marL="1371600" algn="l">
              <a:lnSpc>
                <a:spcPct val="115000"/>
              </a:lnSpc>
              <a:spcBef>
                <a:spcPts val="1600"/>
              </a:spcBef>
              <a:spcAft>
                <a:spcPts val="0"/>
              </a:spcAft>
              <a:buClr>
                <a:srgbClr val="FFFFFF"/>
              </a:buClr>
              <a:buSzPts val="1400"/>
              <a:buChar char="■"/>
              <a:defRPr>
                <a:solidFill>
                  <a:srgbClr val="FFFFFF"/>
                </a:solidFill>
              </a:defRPr>
            </a:lvl3pPr>
            <a:lvl4pPr indent="-317500" lvl="3" marL="1828800" algn="l">
              <a:lnSpc>
                <a:spcPct val="115000"/>
              </a:lnSpc>
              <a:spcBef>
                <a:spcPts val="1600"/>
              </a:spcBef>
              <a:spcAft>
                <a:spcPts val="0"/>
              </a:spcAft>
              <a:buClr>
                <a:srgbClr val="FFFFFF"/>
              </a:buClr>
              <a:buSzPts val="1400"/>
              <a:buChar char="●"/>
              <a:defRPr>
                <a:solidFill>
                  <a:srgbClr val="FFFFFF"/>
                </a:solidFill>
              </a:defRPr>
            </a:lvl4pPr>
            <a:lvl5pPr indent="-317500" lvl="4" marL="2286000" algn="l">
              <a:lnSpc>
                <a:spcPct val="115000"/>
              </a:lnSpc>
              <a:spcBef>
                <a:spcPts val="1600"/>
              </a:spcBef>
              <a:spcAft>
                <a:spcPts val="0"/>
              </a:spcAft>
              <a:buClr>
                <a:srgbClr val="FFFFFF"/>
              </a:buClr>
              <a:buSzPts val="1400"/>
              <a:buChar char="○"/>
              <a:defRPr>
                <a:solidFill>
                  <a:srgbClr val="FFFFFF"/>
                </a:solidFill>
              </a:defRPr>
            </a:lvl5pPr>
            <a:lvl6pPr indent="-317500" lvl="5" marL="2743200" algn="l">
              <a:lnSpc>
                <a:spcPct val="115000"/>
              </a:lnSpc>
              <a:spcBef>
                <a:spcPts val="1600"/>
              </a:spcBef>
              <a:spcAft>
                <a:spcPts val="0"/>
              </a:spcAft>
              <a:buClr>
                <a:srgbClr val="FFFFFF"/>
              </a:buClr>
              <a:buSzPts val="1400"/>
              <a:buChar char="■"/>
              <a:defRPr>
                <a:solidFill>
                  <a:srgbClr val="FFFFFF"/>
                </a:solidFill>
              </a:defRPr>
            </a:lvl6pPr>
            <a:lvl7pPr indent="-317500" lvl="6" marL="3200400" algn="l">
              <a:lnSpc>
                <a:spcPct val="115000"/>
              </a:lnSpc>
              <a:spcBef>
                <a:spcPts val="1600"/>
              </a:spcBef>
              <a:spcAft>
                <a:spcPts val="0"/>
              </a:spcAft>
              <a:buClr>
                <a:srgbClr val="FFFFFF"/>
              </a:buClr>
              <a:buSzPts val="1400"/>
              <a:buChar char="●"/>
              <a:defRPr>
                <a:solidFill>
                  <a:srgbClr val="FFFFFF"/>
                </a:solidFill>
              </a:defRPr>
            </a:lvl7pPr>
            <a:lvl8pPr indent="-317500" lvl="7" marL="3657600" algn="l">
              <a:lnSpc>
                <a:spcPct val="115000"/>
              </a:lnSpc>
              <a:spcBef>
                <a:spcPts val="1600"/>
              </a:spcBef>
              <a:spcAft>
                <a:spcPts val="0"/>
              </a:spcAft>
              <a:buClr>
                <a:srgbClr val="FFFFFF"/>
              </a:buClr>
              <a:buSzPts val="1400"/>
              <a:buChar char="○"/>
              <a:defRPr>
                <a:solidFill>
                  <a:srgbClr val="FFFFFF"/>
                </a:solidFill>
              </a:defRPr>
            </a:lvl8pPr>
            <a:lvl9pPr indent="-317500" lvl="8" marL="4114800" algn="l">
              <a:lnSpc>
                <a:spcPct val="115000"/>
              </a:lnSpc>
              <a:spcBef>
                <a:spcPts val="1600"/>
              </a:spcBef>
              <a:spcAft>
                <a:spcPts val="1600"/>
              </a:spcAft>
              <a:buClr>
                <a:srgbClr val="FFFFFF"/>
              </a:buClr>
              <a:buSzPts val="1400"/>
              <a:buChar char="■"/>
              <a:defRPr>
                <a:solidFill>
                  <a:srgbClr val="FFFFFF"/>
                </a:solidFill>
              </a:defRPr>
            </a:lvl9pPr>
          </a:lstStyle>
          <a:p/>
        </p:txBody>
      </p:sp>
      <p:sp>
        <p:nvSpPr>
          <p:cNvPr id="94" name="Google Shape;94;p23"/>
          <p:cNvSpPr txBox="1"/>
          <p:nvPr>
            <p:ph idx="12" type="sldNum"/>
          </p:nvPr>
        </p:nvSpPr>
        <p:spPr>
          <a:xfrm>
            <a:off x="8719427" y="4739425"/>
            <a:ext cx="378000" cy="3936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GLOBE White">
  <p:cSld name="TITLE_AND_BODY_1_1_2_1_1_1">
    <p:bg>
      <p:bgPr>
        <a:solidFill>
          <a:schemeClr val="lt1"/>
        </a:solidFill>
      </p:bgPr>
    </p:bg>
    <p:spTree>
      <p:nvGrpSpPr>
        <p:cNvPr id="95" name="Shape 95"/>
        <p:cNvGrpSpPr/>
        <p:nvPr/>
      </p:nvGrpSpPr>
      <p:grpSpPr>
        <a:xfrm>
          <a:off x="0" y="0"/>
          <a:ext cx="0" cy="0"/>
          <a:chOff x="0" y="0"/>
          <a:chExt cx="0" cy="0"/>
        </a:xfrm>
      </p:grpSpPr>
      <p:sp>
        <p:nvSpPr>
          <p:cNvPr id="96" name="Google Shape;96;p24"/>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Clr>
                <a:srgbClr val="1D2E38"/>
              </a:buClr>
              <a:buSzPts val="2800"/>
              <a:buNone/>
              <a:defRPr>
                <a:solidFill>
                  <a:srgbClr val="1D2E38"/>
                </a:solidFill>
              </a:defRPr>
            </a:lvl1pPr>
            <a:lvl2pPr lvl="1" algn="l">
              <a:lnSpc>
                <a:spcPct val="100000"/>
              </a:lnSpc>
              <a:spcBef>
                <a:spcPts val="0"/>
              </a:spcBef>
              <a:spcAft>
                <a:spcPts val="0"/>
              </a:spcAft>
              <a:buClr>
                <a:srgbClr val="1D2E38"/>
              </a:buClr>
              <a:buSzPts val="2800"/>
              <a:buNone/>
              <a:defRPr>
                <a:solidFill>
                  <a:srgbClr val="1D2E38"/>
                </a:solidFill>
              </a:defRPr>
            </a:lvl2pPr>
            <a:lvl3pPr lvl="2" algn="l">
              <a:lnSpc>
                <a:spcPct val="100000"/>
              </a:lnSpc>
              <a:spcBef>
                <a:spcPts val="0"/>
              </a:spcBef>
              <a:spcAft>
                <a:spcPts val="0"/>
              </a:spcAft>
              <a:buClr>
                <a:srgbClr val="1D2E38"/>
              </a:buClr>
              <a:buSzPts val="2800"/>
              <a:buNone/>
              <a:defRPr>
                <a:solidFill>
                  <a:srgbClr val="1D2E38"/>
                </a:solidFill>
              </a:defRPr>
            </a:lvl3pPr>
            <a:lvl4pPr lvl="3" algn="l">
              <a:lnSpc>
                <a:spcPct val="100000"/>
              </a:lnSpc>
              <a:spcBef>
                <a:spcPts val="0"/>
              </a:spcBef>
              <a:spcAft>
                <a:spcPts val="0"/>
              </a:spcAft>
              <a:buClr>
                <a:srgbClr val="1D2E38"/>
              </a:buClr>
              <a:buSzPts val="2800"/>
              <a:buNone/>
              <a:defRPr>
                <a:solidFill>
                  <a:srgbClr val="1D2E38"/>
                </a:solidFill>
              </a:defRPr>
            </a:lvl4pPr>
            <a:lvl5pPr lvl="4" algn="l">
              <a:lnSpc>
                <a:spcPct val="100000"/>
              </a:lnSpc>
              <a:spcBef>
                <a:spcPts val="0"/>
              </a:spcBef>
              <a:spcAft>
                <a:spcPts val="0"/>
              </a:spcAft>
              <a:buClr>
                <a:srgbClr val="1D2E38"/>
              </a:buClr>
              <a:buSzPts val="2800"/>
              <a:buNone/>
              <a:defRPr>
                <a:solidFill>
                  <a:srgbClr val="1D2E38"/>
                </a:solidFill>
              </a:defRPr>
            </a:lvl5pPr>
            <a:lvl6pPr lvl="5" algn="l">
              <a:lnSpc>
                <a:spcPct val="100000"/>
              </a:lnSpc>
              <a:spcBef>
                <a:spcPts val="0"/>
              </a:spcBef>
              <a:spcAft>
                <a:spcPts val="0"/>
              </a:spcAft>
              <a:buClr>
                <a:srgbClr val="1D2E38"/>
              </a:buClr>
              <a:buSzPts val="2800"/>
              <a:buNone/>
              <a:defRPr>
                <a:solidFill>
                  <a:srgbClr val="1D2E38"/>
                </a:solidFill>
              </a:defRPr>
            </a:lvl6pPr>
            <a:lvl7pPr lvl="6" algn="l">
              <a:lnSpc>
                <a:spcPct val="100000"/>
              </a:lnSpc>
              <a:spcBef>
                <a:spcPts val="0"/>
              </a:spcBef>
              <a:spcAft>
                <a:spcPts val="0"/>
              </a:spcAft>
              <a:buClr>
                <a:srgbClr val="1D2E38"/>
              </a:buClr>
              <a:buSzPts val="2800"/>
              <a:buNone/>
              <a:defRPr>
                <a:solidFill>
                  <a:srgbClr val="1D2E38"/>
                </a:solidFill>
              </a:defRPr>
            </a:lvl7pPr>
            <a:lvl8pPr lvl="7" algn="l">
              <a:lnSpc>
                <a:spcPct val="100000"/>
              </a:lnSpc>
              <a:spcBef>
                <a:spcPts val="0"/>
              </a:spcBef>
              <a:spcAft>
                <a:spcPts val="0"/>
              </a:spcAft>
              <a:buClr>
                <a:srgbClr val="1D2E38"/>
              </a:buClr>
              <a:buSzPts val="2800"/>
              <a:buNone/>
              <a:defRPr>
                <a:solidFill>
                  <a:srgbClr val="1D2E38"/>
                </a:solidFill>
              </a:defRPr>
            </a:lvl8pPr>
            <a:lvl9pPr lvl="8" algn="l">
              <a:lnSpc>
                <a:spcPct val="100000"/>
              </a:lnSpc>
              <a:spcBef>
                <a:spcPts val="0"/>
              </a:spcBef>
              <a:spcAft>
                <a:spcPts val="0"/>
              </a:spcAft>
              <a:buClr>
                <a:srgbClr val="1D2E38"/>
              </a:buClr>
              <a:buSzPts val="2800"/>
              <a:buNone/>
              <a:defRPr>
                <a:solidFill>
                  <a:srgbClr val="1D2E38"/>
                </a:solidFill>
              </a:defRPr>
            </a:lvl9pPr>
          </a:lstStyle>
          <a:p/>
        </p:txBody>
      </p:sp>
      <p:sp>
        <p:nvSpPr>
          <p:cNvPr id="97" name="Google Shape;97;p24"/>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algn="l">
              <a:lnSpc>
                <a:spcPct val="115000"/>
              </a:lnSpc>
              <a:spcBef>
                <a:spcPts val="0"/>
              </a:spcBef>
              <a:spcAft>
                <a:spcPts val="0"/>
              </a:spcAft>
              <a:buClr>
                <a:srgbClr val="1D2E38"/>
              </a:buClr>
              <a:buSzPts val="1800"/>
              <a:buChar char="●"/>
              <a:defRPr>
                <a:solidFill>
                  <a:srgbClr val="1D2E38"/>
                </a:solidFill>
              </a:defRPr>
            </a:lvl1pPr>
            <a:lvl2pPr indent="-317500" lvl="1" marL="914400" algn="l">
              <a:lnSpc>
                <a:spcPct val="115000"/>
              </a:lnSpc>
              <a:spcBef>
                <a:spcPts val="1600"/>
              </a:spcBef>
              <a:spcAft>
                <a:spcPts val="0"/>
              </a:spcAft>
              <a:buClr>
                <a:srgbClr val="1D2E38"/>
              </a:buClr>
              <a:buSzPts val="1400"/>
              <a:buChar char="○"/>
              <a:defRPr>
                <a:solidFill>
                  <a:srgbClr val="1D2E38"/>
                </a:solidFill>
              </a:defRPr>
            </a:lvl2pPr>
            <a:lvl3pPr indent="-317500" lvl="2" marL="1371600" algn="l">
              <a:lnSpc>
                <a:spcPct val="115000"/>
              </a:lnSpc>
              <a:spcBef>
                <a:spcPts val="1600"/>
              </a:spcBef>
              <a:spcAft>
                <a:spcPts val="0"/>
              </a:spcAft>
              <a:buClr>
                <a:srgbClr val="1D2E38"/>
              </a:buClr>
              <a:buSzPts val="1400"/>
              <a:buChar char="■"/>
              <a:defRPr>
                <a:solidFill>
                  <a:srgbClr val="1D2E38"/>
                </a:solidFill>
              </a:defRPr>
            </a:lvl3pPr>
            <a:lvl4pPr indent="-317500" lvl="3" marL="1828800" algn="l">
              <a:lnSpc>
                <a:spcPct val="115000"/>
              </a:lnSpc>
              <a:spcBef>
                <a:spcPts val="1600"/>
              </a:spcBef>
              <a:spcAft>
                <a:spcPts val="0"/>
              </a:spcAft>
              <a:buClr>
                <a:srgbClr val="1D2E38"/>
              </a:buClr>
              <a:buSzPts val="1400"/>
              <a:buChar char="●"/>
              <a:defRPr>
                <a:solidFill>
                  <a:srgbClr val="1D2E38"/>
                </a:solidFill>
              </a:defRPr>
            </a:lvl4pPr>
            <a:lvl5pPr indent="-317500" lvl="4" marL="2286000" algn="l">
              <a:lnSpc>
                <a:spcPct val="115000"/>
              </a:lnSpc>
              <a:spcBef>
                <a:spcPts val="1600"/>
              </a:spcBef>
              <a:spcAft>
                <a:spcPts val="0"/>
              </a:spcAft>
              <a:buClr>
                <a:srgbClr val="1D2E38"/>
              </a:buClr>
              <a:buSzPts val="1400"/>
              <a:buChar char="○"/>
              <a:defRPr>
                <a:solidFill>
                  <a:srgbClr val="1D2E38"/>
                </a:solidFill>
              </a:defRPr>
            </a:lvl5pPr>
            <a:lvl6pPr indent="-317500" lvl="5" marL="2743200" algn="l">
              <a:lnSpc>
                <a:spcPct val="115000"/>
              </a:lnSpc>
              <a:spcBef>
                <a:spcPts val="1600"/>
              </a:spcBef>
              <a:spcAft>
                <a:spcPts val="0"/>
              </a:spcAft>
              <a:buClr>
                <a:srgbClr val="1D2E38"/>
              </a:buClr>
              <a:buSzPts val="1400"/>
              <a:buChar char="■"/>
              <a:defRPr>
                <a:solidFill>
                  <a:srgbClr val="1D2E38"/>
                </a:solidFill>
              </a:defRPr>
            </a:lvl6pPr>
            <a:lvl7pPr indent="-317500" lvl="6" marL="3200400" algn="l">
              <a:lnSpc>
                <a:spcPct val="115000"/>
              </a:lnSpc>
              <a:spcBef>
                <a:spcPts val="1600"/>
              </a:spcBef>
              <a:spcAft>
                <a:spcPts val="0"/>
              </a:spcAft>
              <a:buClr>
                <a:srgbClr val="1D2E38"/>
              </a:buClr>
              <a:buSzPts val="1400"/>
              <a:buChar char="●"/>
              <a:defRPr>
                <a:solidFill>
                  <a:srgbClr val="1D2E38"/>
                </a:solidFill>
              </a:defRPr>
            </a:lvl7pPr>
            <a:lvl8pPr indent="-317500" lvl="7" marL="3657600" algn="l">
              <a:lnSpc>
                <a:spcPct val="115000"/>
              </a:lnSpc>
              <a:spcBef>
                <a:spcPts val="1600"/>
              </a:spcBef>
              <a:spcAft>
                <a:spcPts val="0"/>
              </a:spcAft>
              <a:buClr>
                <a:srgbClr val="1D2E38"/>
              </a:buClr>
              <a:buSzPts val="1400"/>
              <a:buChar char="○"/>
              <a:defRPr>
                <a:solidFill>
                  <a:srgbClr val="1D2E38"/>
                </a:solidFill>
              </a:defRPr>
            </a:lvl8pPr>
            <a:lvl9pPr indent="-317500" lvl="8" marL="4114800" algn="l">
              <a:lnSpc>
                <a:spcPct val="115000"/>
              </a:lnSpc>
              <a:spcBef>
                <a:spcPts val="1600"/>
              </a:spcBef>
              <a:spcAft>
                <a:spcPts val="1600"/>
              </a:spcAft>
              <a:buClr>
                <a:srgbClr val="1D2E38"/>
              </a:buClr>
              <a:buSzPts val="1400"/>
              <a:buChar char="■"/>
              <a:defRPr>
                <a:solidFill>
                  <a:srgbClr val="1D2E38"/>
                </a:solidFill>
              </a:defRPr>
            </a:lvl9pPr>
          </a:lstStyle>
          <a:p/>
        </p:txBody>
      </p:sp>
      <p:sp>
        <p:nvSpPr>
          <p:cNvPr id="98" name="Google Shape;98;p24"/>
          <p:cNvSpPr txBox="1"/>
          <p:nvPr>
            <p:ph idx="12" type="sldNum"/>
          </p:nvPr>
        </p:nvSpPr>
        <p:spPr>
          <a:xfrm>
            <a:off x="8719427" y="4739425"/>
            <a:ext cx="378000" cy="3936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99" name="Shape 99"/>
        <p:cNvGrpSpPr/>
        <p:nvPr/>
      </p:nvGrpSpPr>
      <p:grpSpPr>
        <a:xfrm>
          <a:off x="0" y="0"/>
          <a:ext cx="0" cy="0"/>
          <a:chOff x="0" y="0"/>
          <a:chExt cx="0" cy="0"/>
        </a:xfrm>
      </p:grpSpPr>
      <p:sp>
        <p:nvSpPr>
          <p:cNvPr id="100" name="Google Shape;100;p25"/>
          <p:cNvSpPr txBox="1"/>
          <p:nvPr>
            <p:ph type="title"/>
          </p:nvPr>
        </p:nvSpPr>
        <p:spPr>
          <a:xfrm>
            <a:off x="457200" y="205978"/>
            <a:ext cx="8229600" cy="857400"/>
          </a:xfrm>
          <a:prstGeom prst="rect">
            <a:avLst/>
          </a:prstGeom>
          <a:noFill/>
          <a:ln>
            <a:noFill/>
          </a:ln>
        </p:spPr>
        <p:txBody>
          <a:bodyPr anchorCtr="0" anchor="ctr" bIns="91425" lIns="91425" spcFirstLastPara="1" rIns="91425" wrap="square" tIns="91425">
            <a:noAutofit/>
          </a:bodyPr>
          <a:lstStyle>
            <a:lvl1pPr indent="0" lvl="0" marL="0" marR="0" rtl="0" algn="ctr">
              <a:spcBef>
                <a:spcPts val="0"/>
              </a:spcBef>
              <a:spcAft>
                <a:spcPts val="0"/>
              </a:spcAft>
              <a:buClr>
                <a:schemeClr val="lt1"/>
              </a:buClr>
              <a:buSzPts val="2800"/>
              <a:buFont typeface="Calibri"/>
              <a:buNone/>
              <a:defRPr b="0" i="0" sz="4400" u="none" cap="none" strike="noStrike">
                <a:solidFill>
                  <a:schemeClr val="lt1"/>
                </a:solidFill>
                <a:latin typeface="Calibri"/>
                <a:ea typeface="Calibri"/>
                <a:cs typeface="Calibri"/>
                <a:sym typeface="Calibri"/>
              </a:defRPr>
            </a:lvl1pPr>
            <a:lvl2pPr indent="0" lvl="1" rtl="0">
              <a:spcBef>
                <a:spcPts val="0"/>
              </a:spcBef>
              <a:spcAft>
                <a:spcPts val="0"/>
              </a:spcAft>
              <a:buSzPts val="2800"/>
              <a:buNone/>
              <a:defRPr sz="1800"/>
            </a:lvl2pPr>
            <a:lvl3pPr indent="0" lvl="2" rtl="0">
              <a:spcBef>
                <a:spcPts val="0"/>
              </a:spcBef>
              <a:spcAft>
                <a:spcPts val="0"/>
              </a:spcAft>
              <a:buSzPts val="2800"/>
              <a:buNone/>
              <a:defRPr sz="1800"/>
            </a:lvl3pPr>
            <a:lvl4pPr indent="0" lvl="3" rtl="0">
              <a:spcBef>
                <a:spcPts val="0"/>
              </a:spcBef>
              <a:spcAft>
                <a:spcPts val="0"/>
              </a:spcAft>
              <a:buSzPts val="2800"/>
              <a:buNone/>
              <a:defRPr sz="1800"/>
            </a:lvl4pPr>
            <a:lvl5pPr indent="0" lvl="4" rtl="0">
              <a:spcBef>
                <a:spcPts val="0"/>
              </a:spcBef>
              <a:spcAft>
                <a:spcPts val="0"/>
              </a:spcAft>
              <a:buSzPts val="2800"/>
              <a:buNone/>
              <a:defRPr sz="1800"/>
            </a:lvl5pPr>
            <a:lvl6pPr indent="0" lvl="5" rtl="0">
              <a:spcBef>
                <a:spcPts val="0"/>
              </a:spcBef>
              <a:spcAft>
                <a:spcPts val="0"/>
              </a:spcAft>
              <a:buSzPts val="2800"/>
              <a:buNone/>
              <a:defRPr sz="1800"/>
            </a:lvl6pPr>
            <a:lvl7pPr indent="0" lvl="6" rtl="0">
              <a:spcBef>
                <a:spcPts val="0"/>
              </a:spcBef>
              <a:spcAft>
                <a:spcPts val="0"/>
              </a:spcAft>
              <a:buSzPts val="2800"/>
              <a:buNone/>
              <a:defRPr sz="1800"/>
            </a:lvl7pPr>
            <a:lvl8pPr indent="0" lvl="7" rtl="0">
              <a:spcBef>
                <a:spcPts val="0"/>
              </a:spcBef>
              <a:spcAft>
                <a:spcPts val="0"/>
              </a:spcAft>
              <a:buSzPts val="2800"/>
              <a:buNone/>
              <a:defRPr sz="1800"/>
            </a:lvl8pPr>
            <a:lvl9pPr indent="0" lvl="8" rtl="0">
              <a:spcBef>
                <a:spcPts val="0"/>
              </a:spcBef>
              <a:spcAft>
                <a:spcPts val="0"/>
              </a:spcAft>
              <a:buSzPts val="2800"/>
              <a:buNone/>
              <a:defRPr sz="1800"/>
            </a:lvl9pPr>
          </a:lstStyle>
          <a:p/>
        </p:txBody>
      </p:sp>
      <p:sp>
        <p:nvSpPr>
          <p:cNvPr id="101" name="Google Shape;101;p25"/>
          <p:cNvSpPr txBox="1"/>
          <p:nvPr>
            <p:ph idx="1" type="body"/>
          </p:nvPr>
        </p:nvSpPr>
        <p:spPr>
          <a:xfrm>
            <a:off x="457200" y="1200150"/>
            <a:ext cx="8229600" cy="3394500"/>
          </a:xfrm>
          <a:prstGeom prst="rect">
            <a:avLst/>
          </a:prstGeom>
          <a:noFill/>
          <a:ln>
            <a:noFill/>
          </a:ln>
        </p:spPr>
        <p:txBody>
          <a:bodyPr anchorCtr="0" anchor="t" bIns="91425" lIns="91425" spcFirstLastPara="1" rIns="91425" wrap="square" tIns="91425">
            <a:noAutofit/>
          </a:bodyPr>
          <a:lstStyle>
            <a:lvl1pPr indent="-431800" lvl="0" marL="457200" marR="0" rtl="0" algn="l">
              <a:spcBef>
                <a:spcPts val="640"/>
              </a:spcBef>
              <a:spcAft>
                <a:spcPts val="0"/>
              </a:spcAft>
              <a:buClr>
                <a:schemeClr val="lt1"/>
              </a:buClr>
              <a:buSzPts val="3200"/>
              <a:buFont typeface="Arial"/>
              <a:buChar char="•"/>
              <a:defRPr b="0" i="0" sz="3200" u="none" cap="none" strike="noStrike">
                <a:solidFill>
                  <a:schemeClr val="lt1"/>
                </a:solidFill>
                <a:latin typeface="Calibri"/>
                <a:ea typeface="Calibri"/>
                <a:cs typeface="Calibri"/>
                <a:sym typeface="Calibri"/>
              </a:defRPr>
            </a:lvl1pPr>
            <a:lvl2pPr indent="-406400" lvl="1" marL="914400" marR="0" rtl="0" algn="l">
              <a:spcBef>
                <a:spcPts val="560"/>
              </a:spcBef>
              <a:spcAft>
                <a:spcPts val="0"/>
              </a:spcAft>
              <a:buClr>
                <a:schemeClr val="lt1"/>
              </a:buClr>
              <a:buSzPts val="2800"/>
              <a:buFont typeface="Arial"/>
              <a:buChar char="–"/>
              <a:defRPr b="0" i="0" sz="2800" u="none" cap="none" strike="noStrike">
                <a:solidFill>
                  <a:schemeClr val="lt1"/>
                </a:solidFill>
                <a:latin typeface="Calibri"/>
                <a:ea typeface="Calibri"/>
                <a:cs typeface="Calibri"/>
                <a:sym typeface="Calibri"/>
              </a:defRPr>
            </a:lvl2pPr>
            <a:lvl3pPr indent="-381000" lvl="2" marL="1371600" marR="0" rtl="0" algn="l">
              <a:spcBef>
                <a:spcPts val="480"/>
              </a:spcBef>
              <a:spcAft>
                <a:spcPts val="0"/>
              </a:spcAft>
              <a:buClr>
                <a:schemeClr val="lt1"/>
              </a:buClr>
              <a:buSzPts val="2400"/>
              <a:buFont typeface="Arial"/>
              <a:buChar char="•"/>
              <a:defRPr b="0" i="0" sz="2400" u="none" cap="none" strike="noStrike">
                <a:solidFill>
                  <a:schemeClr val="lt1"/>
                </a:solidFill>
                <a:latin typeface="Calibri"/>
                <a:ea typeface="Calibri"/>
                <a:cs typeface="Calibri"/>
                <a:sym typeface="Calibri"/>
              </a:defRPr>
            </a:lvl3pPr>
            <a:lvl4pPr indent="-355600" lvl="3" marL="1828800" marR="0" rtl="0" algn="l">
              <a:spcBef>
                <a:spcPts val="400"/>
              </a:spcBef>
              <a:spcAft>
                <a:spcPts val="0"/>
              </a:spcAft>
              <a:buClr>
                <a:schemeClr val="lt1"/>
              </a:buClr>
              <a:buSzPts val="2000"/>
              <a:buFont typeface="Arial"/>
              <a:buChar char="–"/>
              <a:defRPr b="0" i="0" sz="2000" u="none" cap="none" strike="noStrike">
                <a:solidFill>
                  <a:schemeClr val="lt1"/>
                </a:solidFill>
                <a:latin typeface="Calibri"/>
                <a:ea typeface="Calibri"/>
                <a:cs typeface="Calibri"/>
                <a:sym typeface="Calibri"/>
              </a:defRPr>
            </a:lvl4pPr>
            <a:lvl5pPr indent="-355600" lvl="4" marL="2286000" marR="0" rtl="0" algn="l">
              <a:spcBef>
                <a:spcPts val="400"/>
              </a:spcBef>
              <a:spcAft>
                <a:spcPts val="0"/>
              </a:spcAft>
              <a:buClr>
                <a:schemeClr val="lt1"/>
              </a:buClr>
              <a:buSzPts val="2000"/>
              <a:buFont typeface="Arial"/>
              <a:buChar char="»"/>
              <a:defRPr b="0" i="0" sz="2000" u="none" cap="none" strike="noStrike">
                <a:solidFill>
                  <a:schemeClr val="lt1"/>
                </a:solidFill>
                <a:latin typeface="Calibri"/>
                <a:ea typeface="Calibri"/>
                <a:cs typeface="Calibri"/>
                <a:sym typeface="Calibri"/>
              </a:defRPr>
            </a:lvl5pPr>
            <a:lvl6pPr indent="-355600" lvl="5" marL="2743200" marR="0" rtl="0" algn="l">
              <a:spcBef>
                <a:spcPts val="400"/>
              </a:spcBef>
              <a:spcAft>
                <a:spcPts val="0"/>
              </a:spcAft>
              <a:buClr>
                <a:schemeClr val="lt1"/>
              </a:buClr>
              <a:buSzPts val="2000"/>
              <a:buFont typeface="Arial"/>
              <a:buChar char="•"/>
              <a:defRPr b="0" i="0" sz="2000" u="none" cap="none" strike="noStrike">
                <a:solidFill>
                  <a:schemeClr val="lt1"/>
                </a:solidFill>
                <a:latin typeface="Calibri"/>
                <a:ea typeface="Calibri"/>
                <a:cs typeface="Calibri"/>
                <a:sym typeface="Calibri"/>
              </a:defRPr>
            </a:lvl6pPr>
            <a:lvl7pPr indent="-355600" lvl="6" marL="3200400" marR="0" rtl="0" algn="l">
              <a:spcBef>
                <a:spcPts val="400"/>
              </a:spcBef>
              <a:spcAft>
                <a:spcPts val="0"/>
              </a:spcAft>
              <a:buClr>
                <a:schemeClr val="lt1"/>
              </a:buClr>
              <a:buSzPts val="2000"/>
              <a:buFont typeface="Arial"/>
              <a:buChar char="•"/>
              <a:defRPr b="0" i="0" sz="2000" u="none" cap="none" strike="noStrike">
                <a:solidFill>
                  <a:schemeClr val="lt1"/>
                </a:solidFill>
                <a:latin typeface="Calibri"/>
                <a:ea typeface="Calibri"/>
                <a:cs typeface="Calibri"/>
                <a:sym typeface="Calibri"/>
              </a:defRPr>
            </a:lvl7pPr>
            <a:lvl8pPr indent="-355600" lvl="7" marL="3657600" marR="0" rtl="0" algn="l">
              <a:spcBef>
                <a:spcPts val="400"/>
              </a:spcBef>
              <a:spcAft>
                <a:spcPts val="0"/>
              </a:spcAft>
              <a:buClr>
                <a:schemeClr val="lt1"/>
              </a:buClr>
              <a:buSzPts val="2000"/>
              <a:buFont typeface="Arial"/>
              <a:buChar char="•"/>
              <a:defRPr b="0" i="0" sz="2000" u="none" cap="none" strike="noStrike">
                <a:solidFill>
                  <a:schemeClr val="lt1"/>
                </a:solidFill>
                <a:latin typeface="Calibri"/>
                <a:ea typeface="Calibri"/>
                <a:cs typeface="Calibri"/>
                <a:sym typeface="Calibri"/>
              </a:defRPr>
            </a:lvl8pPr>
            <a:lvl9pPr indent="-355600" lvl="8" marL="4114800" marR="0" rtl="0" algn="l">
              <a:spcBef>
                <a:spcPts val="400"/>
              </a:spcBef>
              <a:spcAft>
                <a:spcPts val="1600"/>
              </a:spcAft>
              <a:buClr>
                <a:schemeClr val="lt1"/>
              </a:buClr>
              <a:buSzPts val="2000"/>
              <a:buFont typeface="Arial"/>
              <a:buChar char="•"/>
              <a:defRPr b="0" i="0" sz="2000" u="none" cap="none" strike="noStrike">
                <a:solidFill>
                  <a:schemeClr val="lt1"/>
                </a:solidFill>
                <a:latin typeface="Calibri"/>
                <a:ea typeface="Calibri"/>
                <a:cs typeface="Calibri"/>
                <a:sym typeface="Calibri"/>
              </a:defRPr>
            </a:lvl9pPr>
          </a:lstStyle>
          <a:p/>
        </p:txBody>
      </p:sp>
      <p:sp>
        <p:nvSpPr>
          <p:cNvPr id="102" name="Google Shape;102;p25"/>
          <p:cNvSpPr txBox="1"/>
          <p:nvPr>
            <p:ph idx="10" type="dt"/>
          </p:nvPr>
        </p:nvSpPr>
        <p:spPr>
          <a:xfrm>
            <a:off x="457200" y="4767263"/>
            <a:ext cx="2133600" cy="273900"/>
          </a:xfrm>
          <a:prstGeom prst="rect">
            <a:avLst/>
          </a:prstGeom>
          <a:noFill/>
          <a:ln>
            <a:noFill/>
          </a:ln>
        </p:spPr>
        <p:txBody>
          <a:bodyPr anchorCtr="0" anchor="ctr" bIns="91425" lIns="91425" spcFirstLastPara="1" rIns="91425" wrap="square" tIns="91425">
            <a:noAutofit/>
          </a:bodyPr>
          <a:lstStyle>
            <a:lvl1pPr indent="0" lvl="0" marL="0" marR="0" rtl="0" algn="l">
              <a:spcBef>
                <a:spcPts val="0"/>
              </a:spcBef>
              <a:spcAft>
                <a:spcPts val="0"/>
              </a:spcAft>
              <a:buSzPts val="1400"/>
              <a:buNone/>
              <a:defRPr b="0" i="0" sz="1200" u="none" cap="none" strike="noStrike">
                <a:solidFill>
                  <a:schemeClr val="lt1"/>
                </a:solidFill>
                <a:latin typeface="Calibri"/>
                <a:ea typeface="Calibri"/>
                <a:cs typeface="Calibri"/>
                <a:sym typeface="Calibri"/>
              </a:defRPr>
            </a:lvl1pPr>
            <a:lvl2pPr indent="0" lvl="1" marL="457200"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2pPr>
            <a:lvl3pPr indent="0" lvl="2" marL="914400"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3pPr>
            <a:lvl4pPr indent="0" lvl="3" marL="1371600"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4pPr>
            <a:lvl5pPr indent="0" lvl="4" marL="1828800"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5pPr>
            <a:lvl6pPr indent="0" lvl="5" marL="2286000"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6pPr>
            <a:lvl7pPr indent="0" lvl="6" marL="2743200"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7pPr>
            <a:lvl8pPr indent="0" lvl="7" marL="3200400"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8pPr>
            <a:lvl9pPr indent="0" lvl="8" marL="3657600"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9pPr>
          </a:lstStyle>
          <a:p/>
        </p:txBody>
      </p:sp>
      <p:sp>
        <p:nvSpPr>
          <p:cNvPr id="103" name="Google Shape;103;p25"/>
          <p:cNvSpPr txBox="1"/>
          <p:nvPr>
            <p:ph idx="11" type="ftr"/>
          </p:nvPr>
        </p:nvSpPr>
        <p:spPr>
          <a:xfrm>
            <a:off x="3124200" y="4767263"/>
            <a:ext cx="2895600" cy="273900"/>
          </a:xfrm>
          <a:prstGeom prst="rect">
            <a:avLst/>
          </a:prstGeom>
          <a:noFill/>
          <a:ln>
            <a:noFill/>
          </a:ln>
        </p:spPr>
        <p:txBody>
          <a:bodyPr anchorCtr="0" anchor="ctr" bIns="91425" lIns="91425" spcFirstLastPara="1" rIns="91425" wrap="square" tIns="91425">
            <a:noAutofit/>
          </a:bodyPr>
          <a:lstStyle>
            <a:lvl1pPr indent="0" lvl="0" marL="0" marR="0" rtl="0" algn="ctr">
              <a:spcBef>
                <a:spcPts val="0"/>
              </a:spcBef>
              <a:spcAft>
                <a:spcPts val="0"/>
              </a:spcAft>
              <a:buSzPts val="1400"/>
              <a:buNone/>
              <a:defRPr b="0" i="0" sz="1200" u="none" cap="none" strike="noStrike">
                <a:solidFill>
                  <a:schemeClr val="lt1"/>
                </a:solidFill>
                <a:latin typeface="Calibri"/>
                <a:ea typeface="Calibri"/>
                <a:cs typeface="Calibri"/>
                <a:sym typeface="Calibri"/>
              </a:defRPr>
            </a:lvl1pPr>
            <a:lvl2pPr indent="0" lvl="1" marL="457200"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2pPr>
            <a:lvl3pPr indent="0" lvl="2" marL="914400"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3pPr>
            <a:lvl4pPr indent="0" lvl="3" marL="1371600"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4pPr>
            <a:lvl5pPr indent="0" lvl="4" marL="1828800"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5pPr>
            <a:lvl6pPr indent="0" lvl="5" marL="2286000"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6pPr>
            <a:lvl7pPr indent="0" lvl="6" marL="2743200"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7pPr>
            <a:lvl8pPr indent="0" lvl="7" marL="3200400"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8pPr>
            <a:lvl9pPr indent="0" lvl="8" marL="3657600"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9pPr>
          </a:lstStyle>
          <a:p/>
        </p:txBody>
      </p:sp>
      <p:sp>
        <p:nvSpPr>
          <p:cNvPr id="104" name="Google Shape;104;p25"/>
          <p:cNvSpPr txBox="1"/>
          <p:nvPr>
            <p:ph idx="12" type="sldNum"/>
          </p:nvPr>
        </p:nvSpPr>
        <p:spPr>
          <a:xfrm>
            <a:off x="6553200" y="4767263"/>
            <a:ext cx="2133600" cy="273900"/>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chemeClr val="lt1"/>
                </a:solidFill>
                <a:latin typeface="Calibri"/>
                <a:ea typeface="Calibri"/>
                <a:cs typeface="Calibri"/>
                <a:sym typeface="Calibri"/>
              </a:defRPr>
            </a:lvl1pPr>
            <a:lvl2pPr indent="0" lvl="1" marL="0" marR="0" rtl="0" algn="r">
              <a:spcBef>
                <a:spcPts val="0"/>
              </a:spcBef>
              <a:buNone/>
              <a:defRPr b="0" i="0" sz="1200" u="none" cap="none" strike="noStrike">
                <a:solidFill>
                  <a:schemeClr val="lt1"/>
                </a:solidFill>
                <a:latin typeface="Calibri"/>
                <a:ea typeface="Calibri"/>
                <a:cs typeface="Calibri"/>
                <a:sym typeface="Calibri"/>
              </a:defRPr>
            </a:lvl2pPr>
            <a:lvl3pPr indent="0" lvl="2" marL="0" marR="0" rtl="0" algn="r">
              <a:spcBef>
                <a:spcPts val="0"/>
              </a:spcBef>
              <a:buNone/>
              <a:defRPr b="0" i="0" sz="1200" u="none" cap="none" strike="noStrike">
                <a:solidFill>
                  <a:schemeClr val="lt1"/>
                </a:solidFill>
                <a:latin typeface="Calibri"/>
                <a:ea typeface="Calibri"/>
                <a:cs typeface="Calibri"/>
                <a:sym typeface="Calibri"/>
              </a:defRPr>
            </a:lvl3pPr>
            <a:lvl4pPr indent="0" lvl="3" marL="0" marR="0" rtl="0" algn="r">
              <a:spcBef>
                <a:spcPts val="0"/>
              </a:spcBef>
              <a:buNone/>
              <a:defRPr b="0" i="0" sz="1200" u="none" cap="none" strike="noStrike">
                <a:solidFill>
                  <a:schemeClr val="lt1"/>
                </a:solidFill>
                <a:latin typeface="Calibri"/>
                <a:ea typeface="Calibri"/>
                <a:cs typeface="Calibri"/>
                <a:sym typeface="Calibri"/>
              </a:defRPr>
            </a:lvl4pPr>
            <a:lvl5pPr indent="0" lvl="4" marL="0" marR="0" rtl="0" algn="r">
              <a:spcBef>
                <a:spcPts val="0"/>
              </a:spcBef>
              <a:buNone/>
              <a:defRPr b="0" i="0" sz="1200" u="none" cap="none" strike="noStrike">
                <a:solidFill>
                  <a:schemeClr val="lt1"/>
                </a:solidFill>
                <a:latin typeface="Calibri"/>
                <a:ea typeface="Calibri"/>
                <a:cs typeface="Calibri"/>
                <a:sym typeface="Calibri"/>
              </a:defRPr>
            </a:lvl5pPr>
            <a:lvl6pPr indent="0" lvl="5" marL="0" marR="0" rtl="0" algn="r">
              <a:spcBef>
                <a:spcPts val="0"/>
              </a:spcBef>
              <a:buNone/>
              <a:defRPr b="0" i="0" sz="1200" u="none" cap="none" strike="noStrike">
                <a:solidFill>
                  <a:schemeClr val="lt1"/>
                </a:solidFill>
                <a:latin typeface="Calibri"/>
                <a:ea typeface="Calibri"/>
                <a:cs typeface="Calibri"/>
                <a:sym typeface="Calibri"/>
              </a:defRPr>
            </a:lvl6pPr>
            <a:lvl7pPr indent="0" lvl="6" marL="0" marR="0" rtl="0" algn="r">
              <a:spcBef>
                <a:spcPts val="0"/>
              </a:spcBef>
              <a:buNone/>
              <a:defRPr b="0" i="0" sz="1200" u="none" cap="none" strike="noStrike">
                <a:solidFill>
                  <a:schemeClr val="lt1"/>
                </a:solidFill>
                <a:latin typeface="Calibri"/>
                <a:ea typeface="Calibri"/>
                <a:cs typeface="Calibri"/>
                <a:sym typeface="Calibri"/>
              </a:defRPr>
            </a:lvl7pPr>
            <a:lvl8pPr indent="0" lvl="7" marL="0" marR="0" rtl="0" algn="r">
              <a:spcBef>
                <a:spcPts val="0"/>
              </a:spcBef>
              <a:buNone/>
              <a:defRPr b="0" i="0" sz="1200" u="none" cap="none" strike="noStrike">
                <a:solidFill>
                  <a:schemeClr val="lt1"/>
                </a:solidFill>
                <a:latin typeface="Calibri"/>
                <a:ea typeface="Calibri"/>
                <a:cs typeface="Calibri"/>
                <a:sym typeface="Calibri"/>
              </a:defRPr>
            </a:lvl8pPr>
            <a:lvl9pPr indent="0" lvl="8" marL="0" marR="0" rtl="0" algn="r">
              <a:spcBef>
                <a:spcPts val="0"/>
              </a:spcBef>
              <a:buNone/>
              <a:defRPr b="0" i="0" sz="1200" u="none" cap="none" strike="noStrike">
                <a:solidFill>
                  <a:schemeClr val="lt1"/>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louds Dark" type="tx">
  <p:cSld name="TITLE_AND_BODY">
    <p:bg>
      <p:bgPr>
        <a:solidFill>
          <a:schemeClr val="accent2"/>
        </a:solidFill>
      </p:bgPr>
    </p:bg>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1600"/>
              </a:spcBef>
              <a:spcAft>
                <a:spcPts val="0"/>
              </a:spcAft>
              <a:buSzPts val="1400"/>
              <a:buChar char="○"/>
              <a:defRPr/>
            </a:lvl2pPr>
            <a:lvl3pPr indent="-317500" lvl="2" marL="1371600" algn="l">
              <a:lnSpc>
                <a:spcPct val="115000"/>
              </a:lnSpc>
              <a:spcBef>
                <a:spcPts val="1600"/>
              </a:spcBef>
              <a:spcAft>
                <a:spcPts val="0"/>
              </a:spcAft>
              <a:buSzPts val="1400"/>
              <a:buChar char="■"/>
              <a:defRPr/>
            </a:lvl3pPr>
            <a:lvl4pPr indent="-317500" lvl="3" marL="1828800" algn="l">
              <a:lnSpc>
                <a:spcPct val="115000"/>
              </a:lnSpc>
              <a:spcBef>
                <a:spcPts val="1600"/>
              </a:spcBef>
              <a:spcAft>
                <a:spcPts val="0"/>
              </a:spcAft>
              <a:buSzPts val="1400"/>
              <a:buChar char="●"/>
              <a:defRPr/>
            </a:lvl4pPr>
            <a:lvl5pPr indent="-317500" lvl="4" marL="2286000" algn="l">
              <a:lnSpc>
                <a:spcPct val="115000"/>
              </a:lnSpc>
              <a:spcBef>
                <a:spcPts val="1600"/>
              </a:spcBef>
              <a:spcAft>
                <a:spcPts val="0"/>
              </a:spcAft>
              <a:buSzPts val="1400"/>
              <a:buChar char="○"/>
              <a:defRPr/>
            </a:lvl5pPr>
            <a:lvl6pPr indent="-317500" lvl="5" marL="2743200" algn="l">
              <a:lnSpc>
                <a:spcPct val="115000"/>
              </a:lnSpc>
              <a:spcBef>
                <a:spcPts val="1600"/>
              </a:spcBef>
              <a:spcAft>
                <a:spcPts val="0"/>
              </a:spcAft>
              <a:buSzPts val="1400"/>
              <a:buChar char="■"/>
              <a:defRPr/>
            </a:lvl6pPr>
            <a:lvl7pPr indent="-317500" lvl="6" marL="3200400" algn="l">
              <a:lnSpc>
                <a:spcPct val="115000"/>
              </a:lnSpc>
              <a:spcBef>
                <a:spcPts val="1600"/>
              </a:spcBef>
              <a:spcAft>
                <a:spcPts val="0"/>
              </a:spcAft>
              <a:buSzPts val="1400"/>
              <a:buChar char="●"/>
              <a:defRPr/>
            </a:lvl7pPr>
            <a:lvl8pPr indent="-317500" lvl="7" marL="3657600" algn="l">
              <a:lnSpc>
                <a:spcPct val="115000"/>
              </a:lnSpc>
              <a:spcBef>
                <a:spcPts val="1600"/>
              </a:spcBef>
              <a:spcAft>
                <a:spcPts val="0"/>
              </a:spcAft>
              <a:buSzPts val="1400"/>
              <a:buChar char="○"/>
              <a:defRPr/>
            </a:lvl8pPr>
            <a:lvl9pPr indent="-317500" lvl="8" marL="4114800" algn="l">
              <a:lnSpc>
                <a:spcPct val="115000"/>
              </a:lnSpc>
              <a:spcBef>
                <a:spcPts val="1600"/>
              </a:spcBef>
              <a:spcAft>
                <a:spcPts val="1600"/>
              </a:spcAft>
              <a:buSzPts val="1400"/>
              <a:buChar char="■"/>
              <a:defRPr/>
            </a:lvl9pPr>
          </a:lstStyl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louds Black">
  <p:cSld name="TITLE_AND_BODY_1">
    <p:bg>
      <p:bgPr>
        <a:solidFill>
          <a:srgbClr val="000000"/>
        </a:solidFill>
      </p:bgPr>
    </p:bg>
    <p:spTree>
      <p:nvGrpSpPr>
        <p:cNvPr id="19" name="Shape 19"/>
        <p:cNvGrpSpPr/>
        <p:nvPr/>
      </p:nvGrpSpPr>
      <p:grpSpPr>
        <a:xfrm>
          <a:off x="0" y="0"/>
          <a:ext cx="0" cy="0"/>
          <a:chOff x="0" y="0"/>
          <a:chExt cx="0" cy="0"/>
        </a:xfrm>
      </p:grpSpPr>
      <p:sp>
        <p:nvSpPr>
          <p:cNvPr id="20" name="Google Shape;20;p5"/>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Clr>
                <a:schemeClr val="accent1"/>
              </a:buClr>
              <a:buSzPts val="2800"/>
              <a:buNone/>
              <a:defRPr>
                <a:solidFill>
                  <a:schemeClr val="accent1"/>
                </a:solidFill>
              </a:defRPr>
            </a:lvl1pPr>
            <a:lvl2pPr lvl="1" algn="l">
              <a:lnSpc>
                <a:spcPct val="100000"/>
              </a:lnSpc>
              <a:spcBef>
                <a:spcPts val="0"/>
              </a:spcBef>
              <a:spcAft>
                <a:spcPts val="0"/>
              </a:spcAft>
              <a:buClr>
                <a:schemeClr val="accent1"/>
              </a:buClr>
              <a:buSzPts val="2800"/>
              <a:buNone/>
              <a:defRPr>
                <a:solidFill>
                  <a:schemeClr val="accent1"/>
                </a:solidFill>
              </a:defRPr>
            </a:lvl2pPr>
            <a:lvl3pPr lvl="2" algn="l">
              <a:lnSpc>
                <a:spcPct val="100000"/>
              </a:lnSpc>
              <a:spcBef>
                <a:spcPts val="0"/>
              </a:spcBef>
              <a:spcAft>
                <a:spcPts val="0"/>
              </a:spcAft>
              <a:buClr>
                <a:schemeClr val="accent1"/>
              </a:buClr>
              <a:buSzPts val="2800"/>
              <a:buNone/>
              <a:defRPr>
                <a:solidFill>
                  <a:schemeClr val="accent1"/>
                </a:solidFill>
              </a:defRPr>
            </a:lvl3pPr>
            <a:lvl4pPr lvl="3" algn="l">
              <a:lnSpc>
                <a:spcPct val="100000"/>
              </a:lnSpc>
              <a:spcBef>
                <a:spcPts val="0"/>
              </a:spcBef>
              <a:spcAft>
                <a:spcPts val="0"/>
              </a:spcAft>
              <a:buClr>
                <a:schemeClr val="accent1"/>
              </a:buClr>
              <a:buSzPts val="2800"/>
              <a:buNone/>
              <a:defRPr>
                <a:solidFill>
                  <a:schemeClr val="accent1"/>
                </a:solidFill>
              </a:defRPr>
            </a:lvl4pPr>
            <a:lvl5pPr lvl="4" algn="l">
              <a:lnSpc>
                <a:spcPct val="100000"/>
              </a:lnSpc>
              <a:spcBef>
                <a:spcPts val="0"/>
              </a:spcBef>
              <a:spcAft>
                <a:spcPts val="0"/>
              </a:spcAft>
              <a:buClr>
                <a:schemeClr val="accent1"/>
              </a:buClr>
              <a:buSzPts val="2800"/>
              <a:buNone/>
              <a:defRPr>
                <a:solidFill>
                  <a:schemeClr val="accent1"/>
                </a:solidFill>
              </a:defRPr>
            </a:lvl5pPr>
            <a:lvl6pPr lvl="5" algn="l">
              <a:lnSpc>
                <a:spcPct val="100000"/>
              </a:lnSpc>
              <a:spcBef>
                <a:spcPts val="0"/>
              </a:spcBef>
              <a:spcAft>
                <a:spcPts val="0"/>
              </a:spcAft>
              <a:buClr>
                <a:schemeClr val="accent1"/>
              </a:buClr>
              <a:buSzPts val="2800"/>
              <a:buNone/>
              <a:defRPr>
                <a:solidFill>
                  <a:schemeClr val="accent1"/>
                </a:solidFill>
              </a:defRPr>
            </a:lvl6pPr>
            <a:lvl7pPr lvl="6" algn="l">
              <a:lnSpc>
                <a:spcPct val="100000"/>
              </a:lnSpc>
              <a:spcBef>
                <a:spcPts val="0"/>
              </a:spcBef>
              <a:spcAft>
                <a:spcPts val="0"/>
              </a:spcAft>
              <a:buClr>
                <a:schemeClr val="accent1"/>
              </a:buClr>
              <a:buSzPts val="2800"/>
              <a:buNone/>
              <a:defRPr>
                <a:solidFill>
                  <a:schemeClr val="accent1"/>
                </a:solidFill>
              </a:defRPr>
            </a:lvl7pPr>
            <a:lvl8pPr lvl="7" algn="l">
              <a:lnSpc>
                <a:spcPct val="100000"/>
              </a:lnSpc>
              <a:spcBef>
                <a:spcPts val="0"/>
              </a:spcBef>
              <a:spcAft>
                <a:spcPts val="0"/>
              </a:spcAft>
              <a:buClr>
                <a:schemeClr val="accent1"/>
              </a:buClr>
              <a:buSzPts val="2800"/>
              <a:buNone/>
              <a:defRPr>
                <a:solidFill>
                  <a:schemeClr val="accent1"/>
                </a:solidFill>
              </a:defRPr>
            </a:lvl8pPr>
            <a:lvl9pPr lvl="8" algn="l">
              <a:lnSpc>
                <a:spcPct val="100000"/>
              </a:lnSpc>
              <a:spcBef>
                <a:spcPts val="0"/>
              </a:spcBef>
              <a:spcAft>
                <a:spcPts val="0"/>
              </a:spcAft>
              <a:buClr>
                <a:schemeClr val="accent1"/>
              </a:buClr>
              <a:buSzPts val="2800"/>
              <a:buNone/>
              <a:defRPr>
                <a:solidFill>
                  <a:schemeClr val="accent1"/>
                </a:solidFill>
              </a:defRPr>
            </a:lvl9pPr>
          </a:lstStyle>
          <a:p/>
        </p:txBody>
      </p:sp>
      <p:sp>
        <p:nvSpPr>
          <p:cNvPr id="21" name="Google Shape;21;p5"/>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algn="l">
              <a:lnSpc>
                <a:spcPct val="115000"/>
              </a:lnSpc>
              <a:spcBef>
                <a:spcPts val="0"/>
              </a:spcBef>
              <a:spcAft>
                <a:spcPts val="0"/>
              </a:spcAft>
              <a:buClr>
                <a:schemeClr val="accent1"/>
              </a:buClr>
              <a:buSzPts val="1800"/>
              <a:buChar char="●"/>
              <a:defRPr>
                <a:solidFill>
                  <a:schemeClr val="accent1"/>
                </a:solidFill>
              </a:defRPr>
            </a:lvl1pPr>
            <a:lvl2pPr indent="-317500" lvl="1" marL="914400" algn="l">
              <a:lnSpc>
                <a:spcPct val="115000"/>
              </a:lnSpc>
              <a:spcBef>
                <a:spcPts val="1600"/>
              </a:spcBef>
              <a:spcAft>
                <a:spcPts val="0"/>
              </a:spcAft>
              <a:buClr>
                <a:schemeClr val="accent1"/>
              </a:buClr>
              <a:buSzPts val="1400"/>
              <a:buChar char="○"/>
              <a:defRPr>
                <a:solidFill>
                  <a:schemeClr val="accent1"/>
                </a:solidFill>
              </a:defRPr>
            </a:lvl2pPr>
            <a:lvl3pPr indent="-317500" lvl="2" marL="1371600" algn="l">
              <a:lnSpc>
                <a:spcPct val="115000"/>
              </a:lnSpc>
              <a:spcBef>
                <a:spcPts val="1600"/>
              </a:spcBef>
              <a:spcAft>
                <a:spcPts val="0"/>
              </a:spcAft>
              <a:buClr>
                <a:schemeClr val="accent1"/>
              </a:buClr>
              <a:buSzPts val="1400"/>
              <a:buChar char="■"/>
              <a:defRPr>
                <a:solidFill>
                  <a:schemeClr val="accent1"/>
                </a:solidFill>
              </a:defRPr>
            </a:lvl3pPr>
            <a:lvl4pPr indent="-317500" lvl="3" marL="1828800" algn="l">
              <a:lnSpc>
                <a:spcPct val="115000"/>
              </a:lnSpc>
              <a:spcBef>
                <a:spcPts val="1600"/>
              </a:spcBef>
              <a:spcAft>
                <a:spcPts val="0"/>
              </a:spcAft>
              <a:buClr>
                <a:schemeClr val="accent1"/>
              </a:buClr>
              <a:buSzPts val="1400"/>
              <a:buChar char="●"/>
              <a:defRPr>
                <a:solidFill>
                  <a:schemeClr val="accent1"/>
                </a:solidFill>
              </a:defRPr>
            </a:lvl4pPr>
            <a:lvl5pPr indent="-317500" lvl="4" marL="2286000" algn="l">
              <a:lnSpc>
                <a:spcPct val="115000"/>
              </a:lnSpc>
              <a:spcBef>
                <a:spcPts val="1600"/>
              </a:spcBef>
              <a:spcAft>
                <a:spcPts val="0"/>
              </a:spcAft>
              <a:buClr>
                <a:schemeClr val="accent1"/>
              </a:buClr>
              <a:buSzPts val="1400"/>
              <a:buChar char="○"/>
              <a:defRPr>
                <a:solidFill>
                  <a:schemeClr val="accent1"/>
                </a:solidFill>
              </a:defRPr>
            </a:lvl5pPr>
            <a:lvl6pPr indent="-317500" lvl="5" marL="2743200" algn="l">
              <a:lnSpc>
                <a:spcPct val="115000"/>
              </a:lnSpc>
              <a:spcBef>
                <a:spcPts val="1600"/>
              </a:spcBef>
              <a:spcAft>
                <a:spcPts val="0"/>
              </a:spcAft>
              <a:buClr>
                <a:schemeClr val="accent1"/>
              </a:buClr>
              <a:buSzPts val="1400"/>
              <a:buChar char="■"/>
              <a:defRPr>
                <a:solidFill>
                  <a:schemeClr val="accent1"/>
                </a:solidFill>
              </a:defRPr>
            </a:lvl6pPr>
            <a:lvl7pPr indent="-317500" lvl="6" marL="3200400" algn="l">
              <a:lnSpc>
                <a:spcPct val="115000"/>
              </a:lnSpc>
              <a:spcBef>
                <a:spcPts val="1600"/>
              </a:spcBef>
              <a:spcAft>
                <a:spcPts val="0"/>
              </a:spcAft>
              <a:buClr>
                <a:schemeClr val="accent1"/>
              </a:buClr>
              <a:buSzPts val="1400"/>
              <a:buChar char="●"/>
              <a:defRPr>
                <a:solidFill>
                  <a:schemeClr val="accent1"/>
                </a:solidFill>
              </a:defRPr>
            </a:lvl7pPr>
            <a:lvl8pPr indent="-317500" lvl="7" marL="3657600" algn="l">
              <a:lnSpc>
                <a:spcPct val="115000"/>
              </a:lnSpc>
              <a:spcBef>
                <a:spcPts val="1600"/>
              </a:spcBef>
              <a:spcAft>
                <a:spcPts val="0"/>
              </a:spcAft>
              <a:buClr>
                <a:schemeClr val="accent1"/>
              </a:buClr>
              <a:buSzPts val="1400"/>
              <a:buChar char="○"/>
              <a:defRPr>
                <a:solidFill>
                  <a:schemeClr val="accent1"/>
                </a:solidFill>
              </a:defRPr>
            </a:lvl8pPr>
            <a:lvl9pPr indent="-317500" lvl="8" marL="4114800" algn="l">
              <a:lnSpc>
                <a:spcPct val="115000"/>
              </a:lnSpc>
              <a:spcBef>
                <a:spcPts val="1600"/>
              </a:spcBef>
              <a:spcAft>
                <a:spcPts val="1600"/>
              </a:spcAft>
              <a:buClr>
                <a:schemeClr val="accent1"/>
              </a:buClr>
              <a:buSzPts val="1400"/>
              <a:buChar char="■"/>
              <a:defRPr>
                <a:solidFill>
                  <a:schemeClr val="accent1"/>
                </a:solidFill>
              </a:defRPr>
            </a:lvl9pPr>
          </a:lstStyle>
          <a:p/>
        </p:txBody>
      </p:sp>
      <p:sp>
        <p:nvSpPr>
          <p:cNvPr id="22" name="Google Shape;22;p5"/>
          <p:cNvSpPr txBox="1"/>
          <p:nvPr>
            <p:ph idx="12" type="sldNum"/>
          </p:nvPr>
        </p:nvSpPr>
        <p:spPr>
          <a:xfrm>
            <a:off x="8719427" y="4739425"/>
            <a:ext cx="378000" cy="3936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louds White">
  <p:cSld name="TITLE_AND_BODY_1_1">
    <p:bg>
      <p:bgPr>
        <a:solidFill>
          <a:schemeClr val="lt1"/>
        </a:solidFill>
      </p:bgPr>
    </p:bg>
    <p:spTree>
      <p:nvGrpSpPr>
        <p:cNvPr id="23" name="Shape 23"/>
        <p:cNvGrpSpPr/>
        <p:nvPr/>
      </p:nvGrpSpPr>
      <p:grpSpPr>
        <a:xfrm>
          <a:off x="0" y="0"/>
          <a:ext cx="0" cy="0"/>
          <a:chOff x="0" y="0"/>
          <a:chExt cx="0" cy="0"/>
        </a:xfrm>
      </p:grpSpPr>
      <p:sp>
        <p:nvSpPr>
          <p:cNvPr id="24" name="Google Shape;24;p6"/>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Clr>
                <a:schemeClr val="accent2"/>
              </a:buClr>
              <a:buSzPts val="2800"/>
              <a:buNone/>
              <a:defRPr>
                <a:solidFill>
                  <a:schemeClr val="accent2"/>
                </a:solidFill>
              </a:defRPr>
            </a:lvl1pPr>
            <a:lvl2pPr lvl="1" algn="l">
              <a:lnSpc>
                <a:spcPct val="100000"/>
              </a:lnSpc>
              <a:spcBef>
                <a:spcPts val="0"/>
              </a:spcBef>
              <a:spcAft>
                <a:spcPts val="0"/>
              </a:spcAft>
              <a:buClr>
                <a:schemeClr val="accent2"/>
              </a:buClr>
              <a:buSzPts val="2800"/>
              <a:buNone/>
              <a:defRPr>
                <a:solidFill>
                  <a:schemeClr val="accent2"/>
                </a:solidFill>
              </a:defRPr>
            </a:lvl2pPr>
            <a:lvl3pPr lvl="2" algn="l">
              <a:lnSpc>
                <a:spcPct val="100000"/>
              </a:lnSpc>
              <a:spcBef>
                <a:spcPts val="0"/>
              </a:spcBef>
              <a:spcAft>
                <a:spcPts val="0"/>
              </a:spcAft>
              <a:buClr>
                <a:schemeClr val="accent2"/>
              </a:buClr>
              <a:buSzPts val="2800"/>
              <a:buNone/>
              <a:defRPr>
                <a:solidFill>
                  <a:schemeClr val="accent2"/>
                </a:solidFill>
              </a:defRPr>
            </a:lvl3pPr>
            <a:lvl4pPr lvl="3" algn="l">
              <a:lnSpc>
                <a:spcPct val="100000"/>
              </a:lnSpc>
              <a:spcBef>
                <a:spcPts val="0"/>
              </a:spcBef>
              <a:spcAft>
                <a:spcPts val="0"/>
              </a:spcAft>
              <a:buClr>
                <a:schemeClr val="accent2"/>
              </a:buClr>
              <a:buSzPts val="2800"/>
              <a:buNone/>
              <a:defRPr>
                <a:solidFill>
                  <a:schemeClr val="accent2"/>
                </a:solidFill>
              </a:defRPr>
            </a:lvl4pPr>
            <a:lvl5pPr lvl="4" algn="l">
              <a:lnSpc>
                <a:spcPct val="100000"/>
              </a:lnSpc>
              <a:spcBef>
                <a:spcPts val="0"/>
              </a:spcBef>
              <a:spcAft>
                <a:spcPts val="0"/>
              </a:spcAft>
              <a:buClr>
                <a:schemeClr val="accent2"/>
              </a:buClr>
              <a:buSzPts val="2800"/>
              <a:buNone/>
              <a:defRPr>
                <a:solidFill>
                  <a:schemeClr val="accent2"/>
                </a:solidFill>
              </a:defRPr>
            </a:lvl5pPr>
            <a:lvl6pPr lvl="5" algn="l">
              <a:lnSpc>
                <a:spcPct val="100000"/>
              </a:lnSpc>
              <a:spcBef>
                <a:spcPts val="0"/>
              </a:spcBef>
              <a:spcAft>
                <a:spcPts val="0"/>
              </a:spcAft>
              <a:buClr>
                <a:schemeClr val="accent2"/>
              </a:buClr>
              <a:buSzPts val="2800"/>
              <a:buNone/>
              <a:defRPr>
                <a:solidFill>
                  <a:schemeClr val="accent2"/>
                </a:solidFill>
              </a:defRPr>
            </a:lvl6pPr>
            <a:lvl7pPr lvl="6" algn="l">
              <a:lnSpc>
                <a:spcPct val="100000"/>
              </a:lnSpc>
              <a:spcBef>
                <a:spcPts val="0"/>
              </a:spcBef>
              <a:spcAft>
                <a:spcPts val="0"/>
              </a:spcAft>
              <a:buClr>
                <a:schemeClr val="accent2"/>
              </a:buClr>
              <a:buSzPts val="2800"/>
              <a:buNone/>
              <a:defRPr>
                <a:solidFill>
                  <a:schemeClr val="accent2"/>
                </a:solidFill>
              </a:defRPr>
            </a:lvl7pPr>
            <a:lvl8pPr lvl="7" algn="l">
              <a:lnSpc>
                <a:spcPct val="100000"/>
              </a:lnSpc>
              <a:spcBef>
                <a:spcPts val="0"/>
              </a:spcBef>
              <a:spcAft>
                <a:spcPts val="0"/>
              </a:spcAft>
              <a:buClr>
                <a:schemeClr val="accent2"/>
              </a:buClr>
              <a:buSzPts val="2800"/>
              <a:buNone/>
              <a:defRPr>
                <a:solidFill>
                  <a:schemeClr val="accent2"/>
                </a:solidFill>
              </a:defRPr>
            </a:lvl8pPr>
            <a:lvl9pPr lvl="8" algn="l">
              <a:lnSpc>
                <a:spcPct val="100000"/>
              </a:lnSpc>
              <a:spcBef>
                <a:spcPts val="0"/>
              </a:spcBef>
              <a:spcAft>
                <a:spcPts val="0"/>
              </a:spcAft>
              <a:buClr>
                <a:schemeClr val="accent2"/>
              </a:buClr>
              <a:buSzPts val="2800"/>
              <a:buNone/>
              <a:defRPr>
                <a:solidFill>
                  <a:schemeClr val="accent2"/>
                </a:solidFill>
              </a:defRPr>
            </a:lvl9pPr>
          </a:lstStyle>
          <a:p/>
        </p:txBody>
      </p:sp>
      <p:sp>
        <p:nvSpPr>
          <p:cNvPr id="25" name="Google Shape;25;p6"/>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algn="l">
              <a:lnSpc>
                <a:spcPct val="115000"/>
              </a:lnSpc>
              <a:spcBef>
                <a:spcPts val="0"/>
              </a:spcBef>
              <a:spcAft>
                <a:spcPts val="0"/>
              </a:spcAft>
              <a:buClr>
                <a:schemeClr val="accent2"/>
              </a:buClr>
              <a:buSzPts val="1800"/>
              <a:buChar char="●"/>
              <a:defRPr>
                <a:solidFill>
                  <a:schemeClr val="accent2"/>
                </a:solidFill>
              </a:defRPr>
            </a:lvl1pPr>
            <a:lvl2pPr indent="-317500" lvl="1" marL="914400" algn="l">
              <a:lnSpc>
                <a:spcPct val="115000"/>
              </a:lnSpc>
              <a:spcBef>
                <a:spcPts val="1600"/>
              </a:spcBef>
              <a:spcAft>
                <a:spcPts val="0"/>
              </a:spcAft>
              <a:buClr>
                <a:schemeClr val="accent2"/>
              </a:buClr>
              <a:buSzPts val="1400"/>
              <a:buChar char="○"/>
              <a:defRPr>
                <a:solidFill>
                  <a:schemeClr val="accent2"/>
                </a:solidFill>
              </a:defRPr>
            </a:lvl2pPr>
            <a:lvl3pPr indent="-317500" lvl="2" marL="1371600" algn="l">
              <a:lnSpc>
                <a:spcPct val="115000"/>
              </a:lnSpc>
              <a:spcBef>
                <a:spcPts val="1600"/>
              </a:spcBef>
              <a:spcAft>
                <a:spcPts val="0"/>
              </a:spcAft>
              <a:buClr>
                <a:schemeClr val="accent2"/>
              </a:buClr>
              <a:buSzPts val="1400"/>
              <a:buChar char="■"/>
              <a:defRPr>
                <a:solidFill>
                  <a:schemeClr val="accent2"/>
                </a:solidFill>
              </a:defRPr>
            </a:lvl3pPr>
            <a:lvl4pPr indent="-317500" lvl="3" marL="1828800" algn="l">
              <a:lnSpc>
                <a:spcPct val="115000"/>
              </a:lnSpc>
              <a:spcBef>
                <a:spcPts val="1600"/>
              </a:spcBef>
              <a:spcAft>
                <a:spcPts val="0"/>
              </a:spcAft>
              <a:buClr>
                <a:schemeClr val="accent2"/>
              </a:buClr>
              <a:buSzPts val="1400"/>
              <a:buChar char="●"/>
              <a:defRPr>
                <a:solidFill>
                  <a:schemeClr val="accent2"/>
                </a:solidFill>
              </a:defRPr>
            </a:lvl4pPr>
            <a:lvl5pPr indent="-317500" lvl="4" marL="2286000" algn="l">
              <a:lnSpc>
                <a:spcPct val="115000"/>
              </a:lnSpc>
              <a:spcBef>
                <a:spcPts val="1600"/>
              </a:spcBef>
              <a:spcAft>
                <a:spcPts val="0"/>
              </a:spcAft>
              <a:buClr>
                <a:schemeClr val="accent2"/>
              </a:buClr>
              <a:buSzPts val="1400"/>
              <a:buChar char="○"/>
              <a:defRPr>
                <a:solidFill>
                  <a:schemeClr val="accent2"/>
                </a:solidFill>
              </a:defRPr>
            </a:lvl5pPr>
            <a:lvl6pPr indent="-317500" lvl="5" marL="2743200" algn="l">
              <a:lnSpc>
                <a:spcPct val="115000"/>
              </a:lnSpc>
              <a:spcBef>
                <a:spcPts val="1600"/>
              </a:spcBef>
              <a:spcAft>
                <a:spcPts val="0"/>
              </a:spcAft>
              <a:buClr>
                <a:schemeClr val="accent2"/>
              </a:buClr>
              <a:buSzPts val="1400"/>
              <a:buChar char="■"/>
              <a:defRPr>
                <a:solidFill>
                  <a:schemeClr val="accent2"/>
                </a:solidFill>
              </a:defRPr>
            </a:lvl6pPr>
            <a:lvl7pPr indent="-317500" lvl="6" marL="3200400" algn="l">
              <a:lnSpc>
                <a:spcPct val="115000"/>
              </a:lnSpc>
              <a:spcBef>
                <a:spcPts val="1600"/>
              </a:spcBef>
              <a:spcAft>
                <a:spcPts val="0"/>
              </a:spcAft>
              <a:buClr>
                <a:schemeClr val="accent2"/>
              </a:buClr>
              <a:buSzPts val="1400"/>
              <a:buChar char="●"/>
              <a:defRPr>
                <a:solidFill>
                  <a:schemeClr val="accent2"/>
                </a:solidFill>
              </a:defRPr>
            </a:lvl7pPr>
            <a:lvl8pPr indent="-317500" lvl="7" marL="3657600" algn="l">
              <a:lnSpc>
                <a:spcPct val="115000"/>
              </a:lnSpc>
              <a:spcBef>
                <a:spcPts val="1600"/>
              </a:spcBef>
              <a:spcAft>
                <a:spcPts val="0"/>
              </a:spcAft>
              <a:buClr>
                <a:schemeClr val="accent2"/>
              </a:buClr>
              <a:buSzPts val="1400"/>
              <a:buChar char="○"/>
              <a:defRPr>
                <a:solidFill>
                  <a:schemeClr val="accent2"/>
                </a:solidFill>
              </a:defRPr>
            </a:lvl8pPr>
            <a:lvl9pPr indent="-317500" lvl="8" marL="4114800" algn="l">
              <a:lnSpc>
                <a:spcPct val="115000"/>
              </a:lnSpc>
              <a:spcBef>
                <a:spcPts val="1600"/>
              </a:spcBef>
              <a:spcAft>
                <a:spcPts val="1600"/>
              </a:spcAft>
              <a:buClr>
                <a:schemeClr val="accent2"/>
              </a:buClr>
              <a:buSzPts val="1400"/>
              <a:buChar char="■"/>
              <a:defRPr>
                <a:solidFill>
                  <a:schemeClr val="accent2"/>
                </a:solidFill>
              </a:defRPr>
            </a:lvl9pPr>
          </a:lstStyle>
          <a:p/>
        </p:txBody>
      </p:sp>
      <p:sp>
        <p:nvSpPr>
          <p:cNvPr id="26" name="Google Shape;26;p6"/>
          <p:cNvSpPr txBox="1"/>
          <p:nvPr>
            <p:ph idx="12" type="sldNum"/>
          </p:nvPr>
        </p:nvSpPr>
        <p:spPr>
          <a:xfrm>
            <a:off x="8719427" y="4739425"/>
            <a:ext cx="378000" cy="3936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louds Light">
  <p:cSld name="TITLE_AND_BODY_1_1_1">
    <p:bg>
      <p:bgPr>
        <a:solidFill>
          <a:schemeClr val="accent1"/>
        </a:solidFill>
      </p:bgPr>
    </p:bg>
    <p:spTree>
      <p:nvGrpSpPr>
        <p:cNvPr id="27" name="Shape 27"/>
        <p:cNvGrpSpPr/>
        <p:nvPr/>
      </p:nvGrpSpPr>
      <p:grpSpPr>
        <a:xfrm>
          <a:off x="0" y="0"/>
          <a:ext cx="0" cy="0"/>
          <a:chOff x="0" y="0"/>
          <a:chExt cx="0" cy="0"/>
        </a:xfrm>
      </p:grpSpPr>
      <p:sp>
        <p:nvSpPr>
          <p:cNvPr id="28" name="Google Shape;28;p7"/>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Clr>
                <a:schemeClr val="accent2"/>
              </a:buClr>
              <a:buSzPts val="2800"/>
              <a:buNone/>
              <a:defRPr>
                <a:solidFill>
                  <a:schemeClr val="accent2"/>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29" name="Google Shape;29;p7"/>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algn="l">
              <a:lnSpc>
                <a:spcPct val="115000"/>
              </a:lnSpc>
              <a:spcBef>
                <a:spcPts val="0"/>
              </a:spcBef>
              <a:spcAft>
                <a:spcPts val="0"/>
              </a:spcAft>
              <a:buClr>
                <a:srgbClr val="000000"/>
              </a:buClr>
              <a:buSzPts val="1800"/>
              <a:buChar char="●"/>
              <a:defRPr>
                <a:solidFill>
                  <a:srgbClr val="000000"/>
                </a:solidFill>
              </a:defRPr>
            </a:lvl1pPr>
            <a:lvl2pPr indent="-317500" lvl="1" marL="914400" algn="l">
              <a:lnSpc>
                <a:spcPct val="115000"/>
              </a:lnSpc>
              <a:spcBef>
                <a:spcPts val="1600"/>
              </a:spcBef>
              <a:spcAft>
                <a:spcPts val="0"/>
              </a:spcAft>
              <a:buClr>
                <a:srgbClr val="000000"/>
              </a:buClr>
              <a:buSzPts val="1400"/>
              <a:buChar char="○"/>
              <a:defRPr>
                <a:solidFill>
                  <a:srgbClr val="000000"/>
                </a:solidFill>
              </a:defRPr>
            </a:lvl2pPr>
            <a:lvl3pPr indent="-317500" lvl="2" marL="1371600" algn="l">
              <a:lnSpc>
                <a:spcPct val="115000"/>
              </a:lnSpc>
              <a:spcBef>
                <a:spcPts val="1600"/>
              </a:spcBef>
              <a:spcAft>
                <a:spcPts val="0"/>
              </a:spcAft>
              <a:buClr>
                <a:srgbClr val="000000"/>
              </a:buClr>
              <a:buSzPts val="1400"/>
              <a:buChar char="■"/>
              <a:defRPr>
                <a:solidFill>
                  <a:srgbClr val="000000"/>
                </a:solidFill>
              </a:defRPr>
            </a:lvl3pPr>
            <a:lvl4pPr indent="-317500" lvl="3" marL="1828800" algn="l">
              <a:lnSpc>
                <a:spcPct val="115000"/>
              </a:lnSpc>
              <a:spcBef>
                <a:spcPts val="1600"/>
              </a:spcBef>
              <a:spcAft>
                <a:spcPts val="0"/>
              </a:spcAft>
              <a:buClr>
                <a:srgbClr val="000000"/>
              </a:buClr>
              <a:buSzPts val="1400"/>
              <a:buChar char="●"/>
              <a:defRPr>
                <a:solidFill>
                  <a:srgbClr val="000000"/>
                </a:solidFill>
              </a:defRPr>
            </a:lvl4pPr>
            <a:lvl5pPr indent="-317500" lvl="4" marL="2286000" algn="l">
              <a:lnSpc>
                <a:spcPct val="115000"/>
              </a:lnSpc>
              <a:spcBef>
                <a:spcPts val="1600"/>
              </a:spcBef>
              <a:spcAft>
                <a:spcPts val="0"/>
              </a:spcAft>
              <a:buClr>
                <a:srgbClr val="000000"/>
              </a:buClr>
              <a:buSzPts val="1400"/>
              <a:buChar char="○"/>
              <a:defRPr>
                <a:solidFill>
                  <a:srgbClr val="000000"/>
                </a:solidFill>
              </a:defRPr>
            </a:lvl5pPr>
            <a:lvl6pPr indent="-317500" lvl="5" marL="2743200" algn="l">
              <a:lnSpc>
                <a:spcPct val="115000"/>
              </a:lnSpc>
              <a:spcBef>
                <a:spcPts val="1600"/>
              </a:spcBef>
              <a:spcAft>
                <a:spcPts val="0"/>
              </a:spcAft>
              <a:buClr>
                <a:srgbClr val="000000"/>
              </a:buClr>
              <a:buSzPts val="1400"/>
              <a:buChar char="■"/>
              <a:defRPr>
                <a:solidFill>
                  <a:srgbClr val="000000"/>
                </a:solidFill>
              </a:defRPr>
            </a:lvl6pPr>
            <a:lvl7pPr indent="-317500" lvl="6" marL="3200400" algn="l">
              <a:lnSpc>
                <a:spcPct val="115000"/>
              </a:lnSpc>
              <a:spcBef>
                <a:spcPts val="1600"/>
              </a:spcBef>
              <a:spcAft>
                <a:spcPts val="0"/>
              </a:spcAft>
              <a:buClr>
                <a:srgbClr val="000000"/>
              </a:buClr>
              <a:buSzPts val="1400"/>
              <a:buChar char="●"/>
              <a:defRPr>
                <a:solidFill>
                  <a:srgbClr val="000000"/>
                </a:solidFill>
              </a:defRPr>
            </a:lvl7pPr>
            <a:lvl8pPr indent="-317500" lvl="7" marL="3657600" algn="l">
              <a:lnSpc>
                <a:spcPct val="115000"/>
              </a:lnSpc>
              <a:spcBef>
                <a:spcPts val="1600"/>
              </a:spcBef>
              <a:spcAft>
                <a:spcPts val="0"/>
              </a:spcAft>
              <a:buClr>
                <a:srgbClr val="000000"/>
              </a:buClr>
              <a:buSzPts val="1400"/>
              <a:buChar char="○"/>
              <a:defRPr>
                <a:solidFill>
                  <a:srgbClr val="000000"/>
                </a:solidFill>
              </a:defRPr>
            </a:lvl8pPr>
            <a:lvl9pPr indent="-317500" lvl="8" marL="4114800" algn="l">
              <a:lnSpc>
                <a:spcPct val="115000"/>
              </a:lnSpc>
              <a:spcBef>
                <a:spcPts val="1600"/>
              </a:spcBef>
              <a:spcAft>
                <a:spcPts val="1600"/>
              </a:spcAft>
              <a:buClr>
                <a:srgbClr val="000000"/>
              </a:buClr>
              <a:buSzPts val="1400"/>
              <a:buChar char="■"/>
              <a:defRPr>
                <a:solidFill>
                  <a:srgbClr val="000000"/>
                </a:solidFill>
              </a:defRPr>
            </a:lvl9pPr>
          </a:lstStyle>
          <a:p/>
        </p:txBody>
      </p:sp>
      <p:sp>
        <p:nvSpPr>
          <p:cNvPr id="30" name="Google Shape;30;p7"/>
          <p:cNvSpPr txBox="1"/>
          <p:nvPr>
            <p:ph idx="12" type="sldNum"/>
          </p:nvPr>
        </p:nvSpPr>
        <p:spPr>
          <a:xfrm>
            <a:off x="8719427" y="4739425"/>
            <a:ext cx="378000" cy="3936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osquitoes Title">
  <p:cSld name="TITLE_1">
    <p:bg>
      <p:bgPr>
        <a:noFill/>
      </p:bgPr>
    </p:bg>
    <p:spTree>
      <p:nvGrpSpPr>
        <p:cNvPr id="31" name="Shape 31"/>
        <p:cNvGrpSpPr/>
        <p:nvPr/>
      </p:nvGrpSpPr>
      <p:grpSpPr>
        <a:xfrm>
          <a:off x="0" y="0"/>
          <a:ext cx="0" cy="0"/>
          <a:chOff x="0" y="0"/>
          <a:chExt cx="0" cy="0"/>
        </a:xfrm>
      </p:grpSpPr>
      <p:pic>
        <p:nvPicPr>
          <p:cNvPr id="32" name="Google Shape;32;p8"/>
          <p:cNvPicPr preferRelativeResize="0"/>
          <p:nvPr/>
        </p:nvPicPr>
        <p:blipFill rotWithShape="1">
          <a:blip r:embed="rId2">
            <a:alphaModFix/>
          </a:blip>
          <a:srcRect b="0" l="0" r="0" t="0"/>
          <a:stretch/>
        </p:blipFill>
        <p:spPr>
          <a:xfrm>
            <a:off x="0" y="2743200"/>
            <a:ext cx="9144002" cy="2857501"/>
          </a:xfrm>
          <a:prstGeom prst="rect">
            <a:avLst/>
          </a:prstGeom>
          <a:noFill/>
          <a:ln>
            <a:noFill/>
          </a:ln>
        </p:spPr>
      </p:pic>
      <p:sp>
        <p:nvSpPr>
          <p:cNvPr id="33" name="Google Shape;33;p8"/>
          <p:cNvSpPr txBox="1"/>
          <p:nvPr>
            <p:ph type="ctrTitle"/>
          </p:nvPr>
        </p:nvSpPr>
        <p:spPr>
          <a:xfrm>
            <a:off x="2947000" y="3905900"/>
            <a:ext cx="6636000" cy="801300"/>
          </a:xfrm>
          <a:prstGeom prst="rect">
            <a:avLst/>
          </a:prstGeom>
          <a:noFill/>
          <a:ln>
            <a:noFill/>
          </a:ln>
        </p:spPr>
        <p:txBody>
          <a:bodyPr anchorCtr="0" anchor="b" bIns="91425" lIns="91425" spcFirstLastPara="1" rIns="91425" wrap="square" tIns="91425">
            <a:noAutofit/>
          </a:bodyPr>
          <a:lstStyle>
            <a:lvl1pPr lvl="0" algn="l">
              <a:lnSpc>
                <a:spcPct val="100000"/>
              </a:lnSpc>
              <a:spcBef>
                <a:spcPts val="0"/>
              </a:spcBef>
              <a:spcAft>
                <a:spcPts val="0"/>
              </a:spcAft>
              <a:buSzPts val="3600"/>
              <a:buFont typeface="Oswald"/>
              <a:buNone/>
              <a:defRPr sz="3600">
                <a:latin typeface="Oswald"/>
                <a:ea typeface="Oswald"/>
                <a:cs typeface="Oswald"/>
                <a:sym typeface="Oswald"/>
              </a:defRPr>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p:txBody>
      </p:sp>
      <p:sp>
        <p:nvSpPr>
          <p:cNvPr id="34" name="Google Shape;34;p8"/>
          <p:cNvSpPr txBox="1"/>
          <p:nvPr>
            <p:ph idx="1" type="subTitle"/>
          </p:nvPr>
        </p:nvSpPr>
        <p:spPr>
          <a:xfrm>
            <a:off x="2988576" y="4507025"/>
            <a:ext cx="6636000" cy="4056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2400"/>
              <a:buFont typeface="Oswald"/>
              <a:buNone/>
              <a:defRPr sz="2400">
                <a:latin typeface="Oswald"/>
                <a:ea typeface="Oswald"/>
                <a:cs typeface="Oswald"/>
                <a:sym typeface="Oswald"/>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pic>
        <p:nvPicPr>
          <p:cNvPr id="35" name="Google Shape;35;p8"/>
          <p:cNvPicPr preferRelativeResize="0"/>
          <p:nvPr/>
        </p:nvPicPr>
        <p:blipFill rotWithShape="1">
          <a:blip r:embed="rId3">
            <a:alphaModFix/>
          </a:blip>
          <a:srcRect b="0" l="0" r="0" t="0"/>
          <a:stretch/>
        </p:blipFill>
        <p:spPr>
          <a:xfrm>
            <a:off x="432393" y="4007876"/>
            <a:ext cx="2035681" cy="904750"/>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osquitoes Dark">
  <p:cSld name="TITLE_AND_BODY_2">
    <p:bg>
      <p:bgPr>
        <a:solidFill>
          <a:schemeClr val="dk2"/>
        </a:solidFill>
      </p:bgPr>
    </p:bg>
    <p:spTree>
      <p:nvGrpSpPr>
        <p:cNvPr id="36" name="Shape 36"/>
        <p:cNvGrpSpPr/>
        <p:nvPr/>
      </p:nvGrpSpPr>
      <p:grpSpPr>
        <a:xfrm>
          <a:off x="0" y="0"/>
          <a:ext cx="0" cy="0"/>
          <a:chOff x="0" y="0"/>
          <a:chExt cx="0" cy="0"/>
        </a:xfrm>
      </p:grpSpPr>
      <p:sp>
        <p:nvSpPr>
          <p:cNvPr id="37" name="Google Shape;37;p9"/>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38" name="Google Shape;38;p9"/>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1600"/>
              </a:spcBef>
              <a:spcAft>
                <a:spcPts val="0"/>
              </a:spcAft>
              <a:buSzPts val="1400"/>
              <a:buChar char="○"/>
              <a:defRPr/>
            </a:lvl2pPr>
            <a:lvl3pPr indent="-317500" lvl="2" marL="1371600" algn="l">
              <a:lnSpc>
                <a:spcPct val="115000"/>
              </a:lnSpc>
              <a:spcBef>
                <a:spcPts val="1600"/>
              </a:spcBef>
              <a:spcAft>
                <a:spcPts val="0"/>
              </a:spcAft>
              <a:buSzPts val="1400"/>
              <a:buChar char="■"/>
              <a:defRPr/>
            </a:lvl3pPr>
            <a:lvl4pPr indent="-317500" lvl="3" marL="1828800" algn="l">
              <a:lnSpc>
                <a:spcPct val="115000"/>
              </a:lnSpc>
              <a:spcBef>
                <a:spcPts val="1600"/>
              </a:spcBef>
              <a:spcAft>
                <a:spcPts val="0"/>
              </a:spcAft>
              <a:buSzPts val="1400"/>
              <a:buChar char="●"/>
              <a:defRPr/>
            </a:lvl4pPr>
            <a:lvl5pPr indent="-317500" lvl="4" marL="2286000" algn="l">
              <a:lnSpc>
                <a:spcPct val="115000"/>
              </a:lnSpc>
              <a:spcBef>
                <a:spcPts val="1600"/>
              </a:spcBef>
              <a:spcAft>
                <a:spcPts val="0"/>
              </a:spcAft>
              <a:buSzPts val="1400"/>
              <a:buChar char="○"/>
              <a:defRPr/>
            </a:lvl5pPr>
            <a:lvl6pPr indent="-317500" lvl="5" marL="2743200" algn="l">
              <a:lnSpc>
                <a:spcPct val="115000"/>
              </a:lnSpc>
              <a:spcBef>
                <a:spcPts val="1600"/>
              </a:spcBef>
              <a:spcAft>
                <a:spcPts val="0"/>
              </a:spcAft>
              <a:buSzPts val="1400"/>
              <a:buChar char="■"/>
              <a:defRPr/>
            </a:lvl6pPr>
            <a:lvl7pPr indent="-317500" lvl="6" marL="3200400" algn="l">
              <a:lnSpc>
                <a:spcPct val="115000"/>
              </a:lnSpc>
              <a:spcBef>
                <a:spcPts val="1600"/>
              </a:spcBef>
              <a:spcAft>
                <a:spcPts val="0"/>
              </a:spcAft>
              <a:buSzPts val="1400"/>
              <a:buChar char="●"/>
              <a:defRPr/>
            </a:lvl7pPr>
            <a:lvl8pPr indent="-317500" lvl="7" marL="3657600" algn="l">
              <a:lnSpc>
                <a:spcPct val="115000"/>
              </a:lnSpc>
              <a:spcBef>
                <a:spcPts val="1600"/>
              </a:spcBef>
              <a:spcAft>
                <a:spcPts val="0"/>
              </a:spcAft>
              <a:buSzPts val="1400"/>
              <a:buChar char="○"/>
              <a:defRPr/>
            </a:lvl8pPr>
            <a:lvl9pPr indent="-317500" lvl="8" marL="4114800" algn="l">
              <a:lnSpc>
                <a:spcPct val="115000"/>
              </a:lnSpc>
              <a:spcBef>
                <a:spcPts val="1600"/>
              </a:spcBef>
              <a:spcAft>
                <a:spcPts val="1600"/>
              </a:spcAft>
              <a:buSzPts val="1400"/>
              <a:buChar char="■"/>
              <a:defRPr/>
            </a:lvl9pPr>
          </a:lstStyl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osquitoes Black">
  <p:cSld name="TITLE_AND_BODY_1_2">
    <p:bg>
      <p:bgPr>
        <a:solidFill>
          <a:srgbClr val="000000"/>
        </a:solidFill>
      </p:bgPr>
    </p:bg>
    <p:spTree>
      <p:nvGrpSpPr>
        <p:cNvPr id="39" name="Shape 39"/>
        <p:cNvGrpSpPr/>
        <p:nvPr/>
      </p:nvGrpSpPr>
      <p:grpSpPr>
        <a:xfrm>
          <a:off x="0" y="0"/>
          <a:ext cx="0" cy="0"/>
          <a:chOff x="0" y="0"/>
          <a:chExt cx="0" cy="0"/>
        </a:xfrm>
      </p:grpSpPr>
      <p:sp>
        <p:nvSpPr>
          <p:cNvPr id="40" name="Google Shape;40;p10"/>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Clr>
                <a:schemeClr val="lt2"/>
              </a:buClr>
              <a:buSzPts val="2800"/>
              <a:buNone/>
              <a:defRPr>
                <a:solidFill>
                  <a:schemeClr val="lt2"/>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41" name="Google Shape;41;p10"/>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algn="l">
              <a:lnSpc>
                <a:spcPct val="115000"/>
              </a:lnSpc>
              <a:spcBef>
                <a:spcPts val="0"/>
              </a:spcBef>
              <a:spcAft>
                <a:spcPts val="0"/>
              </a:spcAft>
              <a:buClr>
                <a:schemeClr val="lt2"/>
              </a:buClr>
              <a:buSzPts val="1800"/>
              <a:buChar char="●"/>
              <a:defRPr>
                <a:solidFill>
                  <a:schemeClr val="lt2"/>
                </a:solidFill>
              </a:defRPr>
            </a:lvl1pPr>
            <a:lvl2pPr indent="-317500" lvl="1" marL="914400" algn="l">
              <a:lnSpc>
                <a:spcPct val="115000"/>
              </a:lnSpc>
              <a:spcBef>
                <a:spcPts val="1600"/>
              </a:spcBef>
              <a:spcAft>
                <a:spcPts val="0"/>
              </a:spcAft>
              <a:buClr>
                <a:schemeClr val="lt2"/>
              </a:buClr>
              <a:buSzPts val="1400"/>
              <a:buChar char="○"/>
              <a:defRPr>
                <a:solidFill>
                  <a:schemeClr val="lt2"/>
                </a:solidFill>
              </a:defRPr>
            </a:lvl2pPr>
            <a:lvl3pPr indent="-317500" lvl="2" marL="1371600" algn="l">
              <a:lnSpc>
                <a:spcPct val="115000"/>
              </a:lnSpc>
              <a:spcBef>
                <a:spcPts val="1600"/>
              </a:spcBef>
              <a:spcAft>
                <a:spcPts val="0"/>
              </a:spcAft>
              <a:buClr>
                <a:schemeClr val="lt2"/>
              </a:buClr>
              <a:buSzPts val="1400"/>
              <a:buChar char="■"/>
              <a:defRPr>
                <a:solidFill>
                  <a:schemeClr val="lt2"/>
                </a:solidFill>
              </a:defRPr>
            </a:lvl3pPr>
            <a:lvl4pPr indent="-317500" lvl="3" marL="1828800" algn="l">
              <a:lnSpc>
                <a:spcPct val="115000"/>
              </a:lnSpc>
              <a:spcBef>
                <a:spcPts val="1600"/>
              </a:spcBef>
              <a:spcAft>
                <a:spcPts val="0"/>
              </a:spcAft>
              <a:buClr>
                <a:schemeClr val="lt2"/>
              </a:buClr>
              <a:buSzPts val="1400"/>
              <a:buChar char="●"/>
              <a:defRPr>
                <a:solidFill>
                  <a:schemeClr val="lt2"/>
                </a:solidFill>
              </a:defRPr>
            </a:lvl4pPr>
            <a:lvl5pPr indent="-317500" lvl="4" marL="2286000" algn="l">
              <a:lnSpc>
                <a:spcPct val="115000"/>
              </a:lnSpc>
              <a:spcBef>
                <a:spcPts val="1600"/>
              </a:spcBef>
              <a:spcAft>
                <a:spcPts val="0"/>
              </a:spcAft>
              <a:buClr>
                <a:schemeClr val="lt2"/>
              </a:buClr>
              <a:buSzPts val="1400"/>
              <a:buChar char="○"/>
              <a:defRPr>
                <a:solidFill>
                  <a:schemeClr val="lt2"/>
                </a:solidFill>
              </a:defRPr>
            </a:lvl5pPr>
            <a:lvl6pPr indent="-317500" lvl="5" marL="2743200" algn="l">
              <a:lnSpc>
                <a:spcPct val="115000"/>
              </a:lnSpc>
              <a:spcBef>
                <a:spcPts val="1600"/>
              </a:spcBef>
              <a:spcAft>
                <a:spcPts val="0"/>
              </a:spcAft>
              <a:buClr>
                <a:schemeClr val="lt2"/>
              </a:buClr>
              <a:buSzPts val="1400"/>
              <a:buChar char="■"/>
              <a:defRPr>
                <a:solidFill>
                  <a:schemeClr val="lt2"/>
                </a:solidFill>
              </a:defRPr>
            </a:lvl6pPr>
            <a:lvl7pPr indent="-317500" lvl="6" marL="3200400" algn="l">
              <a:lnSpc>
                <a:spcPct val="115000"/>
              </a:lnSpc>
              <a:spcBef>
                <a:spcPts val="1600"/>
              </a:spcBef>
              <a:spcAft>
                <a:spcPts val="0"/>
              </a:spcAft>
              <a:buClr>
                <a:schemeClr val="lt2"/>
              </a:buClr>
              <a:buSzPts val="1400"/>
              <a:buChar char="●"/>
              <a:defRPr>
                <a:solidFill>
                  <a:schemeClr val="lt2"/>
                </a:solidFill>
              </a:defRPr>
            </a:lvl7pPr>
            <a:lvl8pPr indent="-317500" lvl="7" marL="3657600" algn="l">
              <a:lnSpc>
                <a:spcPct val="115000"/>
              </a:lnSpc>
              <a:spcBef>
                <a:spcPts val="1600"/>
              </a:spcBef>
              <a:spcAft>
                <a:spcPts val="0"/>
              </a:spcAft>
              <a:buClr>
                <a:schemeClr val="lt2"/>
              </a:buClr>
              <a:buSzPts val="1400"/>
              <a:buChar char="○"/>
              <a:defRPr>
                <a:solidFill>
                  <a:schemeClr val="lt2"/>
                </a:solidFill>
              </a:defRPr>
            </a:lvl8pPr>
            <a:lvl9pPr indent="-317500" lvl="8" marL="4114800" algn="l">
              <a:lnSpc>
                <a:spcPct val="115000"/>
              </a:lnSpc>
              <a:spcBef>
                <a:spcPts val="1600"/>
              </a:spcBef>
              <a:spcAft>
                <a:spcPts val="1600"/>
              </a:spcAft>
              <a:buClr>
                <a:schemeClr val="lt2"/>
              </a:buClr>
              <a:buSzPts val="1400"/>
              <a:buChar char="■"/>
              <a:defRPr>
                <a:solidFill>
                  <a:schemeClr val="lt2"/>
                </a:solidFill>
              </a:defRPr>
            </a:lvl9pPr>
          </a:lstStyle>
          <a:p/>
        </p:txBody>
      </p:sp>
      <p:sp>
        <p:nvSpPr>
          <p:cNvPr id="42" name="Google Shape;42;p10"/>
          <p:cNvSpPr txBox="1"/>
          <p:nvPr>
            <p:ph idx="12" type="sldNum"/>
          </p:nvPr>
        </p:nvSpPr>
        <p:spPr>
          <a:xfrm>
            <a:off x="8719427" y="4739425"/>
            <a:ext cx="378000" cy="3936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20" Type="http://schemas.openxmlformats.org/officeDocument/2006/relationships/slideLayout" Target="../slideLayouts/slideLayout20.xml"/><Relationship Id="rId22" Type="http://schemas.openxmlformats.org/officeDocument/2006/relationships/slideLayout" Target="../slideLayouts/slideLayout22.xml"/><Relationship Id="rId21" Type="http://schemas.openxmlformats.org/officeDocument/2006/relationships/slideLayout" Target="../slideLayouts/slideLayout21.xml"/><Relationship Id="rId24" Type="http://schemas.openxmlformats.org/officeDocument/2006/relationships/slideLayout" Target="../slideLayouts/slideLayout24.xml"/><Relationship Id="rId23" Type="http://schemas.openxmlformats.org/officeDocument/2006/relationships/slideLayout" Target="../slideLayouts/slideLayout23.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25" Type="http://schemas.openxmlformats.org/officeDocument/2006/relationships/theme" Target="../theme/theme1.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19" Type="http://schemas.openxmlformats.org/officeDocument/2006/relationships/slideLayout" Target="../slideLayouts/slideLayout19.xml"/><Relationship Id="rId18"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rgbClr val="000000"/>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marR="0" rtl="0" algn="l">
              <a:lnSpc>
                <a:spcPct val="100000"/>
              </a:lnSpc>
              <a:spcBef>
                <a:spcPts val="0"/>
              </a:spcBef>
              <a:spcAft>
                <a:spcPts val="0"/>
              </a:spcAft>
              <a:buClr>
                <a:srgbClr val="FFFFFF"/>
              </a:buClr>
              <a:buSzPts val="2800"/>
              <a:buFont typeface="Oswald"/>
              <a:buNone/>
              <a:defRPr b="0" i="0" sz="2800" u="none" cap="none" strike="noStrike">
                <a:solidFill>
                  <a:srgbClr val="FFFFFF"/>
                </a:solidFill>
                <a:latin typeface="Oswald"/>
                <a:ea typeface="Oswald"/>
                <a:cs typeface="Oswald"/>
                <a:sym typeface="Oswald"/>
              </a:defRPr>
            </a:lvl1pPr>
            <a:lvl2pPr lvl="1"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marR="0" rtl="0" algn="l">
              <a:lnSpc>
                <a:spcPct val="115000"/>
              </a:lnSpc>
              <a:spcBef>
                <a:spcPts val="0"/>
              </a:spcBef>
              <a:spcAft>
                <a:spcPts val="0"/>
              </a:spcAft>
              <a:buClr>
                <a:srgbClr val="FFFFFF"/>
              </a:buClr>
              <a:buSzPts val="1800"/>
              <a:buFont typeface="Helvetica Neue"/>
              <a:buChar char="●"/>
              <a:defRPr b="0" i="0" sz="1800" u="none" cap="none" strike="noStrike">
                <a:solidFill>
                  <a:srgbClr val="FFFFFF"/>
                </a:solidFill>
                <a:latin typeface="Helvetica Neue"/>
                <a:ea typeface="Helvetica Neue"/>
                <a:cs typeface="Helvetica Neue"/>
                <a:sym typeface="Helvetica Neue"/>
              </a:defRPr>
            </a:lvl1pPr>
            <a:lvl2pPr indent="-317500" lvl="1" marL="914400" marR="0" rtl="0" algn="l">
              <a:lnSpc>
                <a:spcPct val="115000"/>
              </a:lnSpc>
              <a:spcBef>
                <a:spcPts val="1600"/>
              </a:spcBef>
              <a:spcAft>
                <a:spcPts val="0"/>
              </a:spcAft>
              <a:buClr>
                <a:srgbClr val="FFFFFF"/>
              </a:buClr>
              <a:buSzPts val="1400"/>
              <a:buFont typeface="Helvetica Neue"/>
              <a:buChar char="○"/>
              <a:defRPr b="0" i="0" sz="1400" u="none" cap="none" strike="noStrike">
                <a:solidFill>
                  <a:srgbClr val="FFFFFF"/>
                </a:solidFill>
                <a:latin typeface="Helvetica Neue"/>
                <a:ea typeface="Helvetica Neue"/>
                <a:cs typeface="Helvetica Neue"/>
                <a:sym typeface="Helvetica Neue"/>
              </a:defRPr>
            </a:lvl2pPr>
            <a:lvl3pPr indent="-317500" lvl="2" marL="1371600" marR="0" rtl="0" algn="l">
              <a:lnSpc>
                <a:spcPct val="115000"/>
              </a:lnSpc>
              <a:spcBef>
                <a:spcPts val="1600"/>
              </a:spcBef>
              <a:spcAft>
                <a:spcPts val="0"/>
              </a:spcAft>
              <a:buClr>
                <a:srgbClr val="FFFFFF"/>
              </a:buClr>
              <a:buSzPts val="1400"/>
              <a:buFont typeface="Helvetica Neue"/>
              <a:buChar char="■"/>
              <a:defRPr b="0" i="0" sz="1400" u="none" cap="none" strike="noStrike">
                <a:solidFill>
                  <a:srgbClr val="FFFFFF"/>
                </a:solidFill>
                <a:latin typeface="Helvetica Neue"/>
                <a:ea typeface="Helvetica Neue"/>
                <a:cs typeface="Helvetica Neue"/>
                <a:sym typeface="Helvetica Neue"/>
              </a:defRPr>
            </a:lvl3pPr>
            <a:lvl4pPr indent="-317500" lvl="3" marL="1828800" marR="0" rtl="0" algn="l">
              <a:lnSpc>
                <a:spcPct val="115000"/>
              </a:lnSpc>
              <a:spcBef>
                <a:spcPts val="1600"/>
              </a:spcBef>
              <a:spcAft>
                <a:spcPts val="0"/>
              </a:spcAft>
              <a:buClr>
                <a:srgbClr val="FFFFFF"/>
              </a:buClr>
              <a:buSzPts val="1400"/>
              <a:buFont typeface="Helvetica Neue"/>
              <a:buChar char="●"/>
              <a:defRPr b="0" i="0" sz="1400" u="none" cap="none" strike="noStrike">
                <a:solidFill>
                  <a:srgbClr val="FFFFFF"/>
                </a:solidFill>
                <a:latin typeface="Helvetica Neue"/>
                <a:ea typeface="Helvetica Neue"/>
                <a:cs typeface="Helvetica Neue"/>
                <a:sym typeface="Helvetica Neue"/>
              </a:defRPr>
            </a:lvl4pPr>
            <a:lvl5pPr indent="-317500" lvl="4" marL="2286000" marR="0" rtl="0" algn="l">
              <a:lnSpc>
                <a:spcPct val="115000"/>
              </a:lnSpc>
              <a:spcBef>
                <a:spcPts val="1600"/>
              </a:spcBef>
              <a:spcAft>
                <a:spcPts val="0"/>
              </a:spcAft>
              <a:buClr>
                <a:srgbClr val="FFFFFF"/>
              </a:buClr>
              <a:buSzPts val="1400"/>
              <a:buFont typeface="Helvetica Neue"/>
              <a:buChar char="○"/>
              <a:defRPr b="0" i="0" sz="1400" u="none" cap="none" strike="noStrike">
                <a:solidFill>
                  <a:srgbClr val="FFFFFF"/>
                </a:solidFill>
                <a:latin typeface="Helvetica Neue"/>
                <a:ea typeface="Helvetica Neue"/>
                <a:cs typeface="Helvetica Neue"/>
                <a:sym typeface="Helvetica Neue"/>
              </a:defRPr>
            </a:lvl5pPr>
            <a:lvl6pPr indent="-317500" lvl="5" marL="2743200" marR="0" rtl="0" algn="l">
              <a:lnSpc>
                <a:spcPct val="115000"/>
              </a:lnSpc>
              <a:spcBef>
                <a:spcPts val="1600"/>
              </a:spcBef>
              <a:spcAft>
                <a:spcPts val="0"/>
              </a:spcAft>
              <a:buClr>
                <a:srgbClr val="FFFFFF"/>
              </a:buClr>
              <a:buSzPts val="1400"/>
              <a:buFont typeface="Helvetica Neue"/>
              <a:buChar char="■"/>
              <a:defRPr b="0" i="0" sz="1400" u="none" cap="none" strike="noStrike">
                <a:solidFill>
                  <a:srgbClr val="FFFFFF"/>
                </a:solidFill>
                <a:latin typeface="Helvetica Neue"/>
                <a:ea typeface="Helvetica Neue"/>
                <a:cs typeface="Helvetica Neue"/>
                <a:sym typeface="Helvetica Neue"/>
              </a:defRPr>
            </a:lvl6pPr>
            <a:lvl7pPr indent="-317500" lvl="6" marL="3200400" marR="0" rtl="0" algn="l">
              <a:lnSpc>
                <a:spcPct val="115000"/>
              </a:lnSpc>
              <a:spcBef>
                <a:spcPts val="1600"/>
              </a:spcBef>
              <a:spcAft>
                <a:spcPts val="0"/>
              </a:spcAft>
              <a:buClr>
                <a:srgbClr val="FFFFFF"/>
              </a:buClr>
              <a:buSzPts val="1400"/>
              <a:buFont typeface="Helvetica Neue"/>
              <a:buChar char="●"/>
              <a:defRPr b="0" i="0" sz="1400" u="none" cap="none" strike="noStrike">
                <a:solidFill>
                  <a:srgbClr val="FFFFFF"/>
                </a:solidFill>
                <a:latin typeface="Helvetica Neue"/>
                <a:ea typeface="Helvetica Neue"/>
                <a:cs typeface="Helvetica Neue"/>
                <a:sym typeface="Helvetica Neue"/>
              </a:defRPr>
            </a:lvl7pPr>
            <a:lvl8pPr indent="-317500" lvl="7" marL="3657600" marR="0" rtl="0" algn="l">
              <a:lnSpc>
                <a:spcPct val="115000"/>
              </a:lnSpc>
              <a:spcBef>
                <a:spcPts val="1600"/>
              </a:spcBef>
              <a:spcAft>
                <a:spcPts val="0"/>
              </a:spcAft>
              <a:buClr>
                <a:srgbClr val="FFFFFF"/>
              </a:buClr>
              <a:buSzPts val="1400"/>
              <a:buFont typeface="Helvetica Neue"/>
              <a:buChar char="○"/>
              <a:defRPr b="0" i="0" sz="1400" u="none" cap="none" strike="noStrike">
                <a:solidFill>
                  <a:srgbClr val="FFFFFF"/>
                </a:solidFill>
                <a:latin typeface="Helvetica Neue"/>
                <a:ea typeface="Helvetica Neue"/>
                <a:cs typeface="Helvetica Neue"/>
                <a:sym typeface="Helvetica Neue"/>
              </a:defRPr>
            </a:lvl8pPr>
            <a:lvl9pPr indent="-317500" lvl="8" marL="4114800" marR="0" rtl="0" algn="l">
              <a:lnSpc>
                <a:spcPct val="115000"/>
              </a:lnSpc>
              <a:spcBef>
                <a:spcPts val="1600"/>
              </a:spcBef>
              <a:spcAft>
                <a:spcPts val="1600"/>
              </a:spcAft>
              <a:buClr>
                <a:srgbClr val="FFFFFF"/>
              </a:buClr>
              <a:buSzPts val="1400"/>
              <a:buFont typeface="Helvetica Neue"/>
              <a:buChar char="■"/>
              <a:defRPr b="0" i="0" sz="1400" u="none" cap="none" strike="noStrike">
                <a:solidFill>
                  <a:srgbClr val="FFFFFF"/>
                </a:solidFill>
                <a:latin typeface="Helvetica Neue"/>
                <a:ea typeface="Helvetica Neue"/>
                <a:cs typeface="Helvetica Neue"/>
                <a:sym typeface="Helvetica Neue"/>
              </a:defRPr>
            </a:lvl9pPr>
          </a:lstStyle>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 id="2147483671" r:id="rId24"/>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hyperlink" Target="mailto:peder.nelson@oregonstate.edu" TargetMode="External"/><Relationship Id="rId4" Type="http://schemas.openxmlformats.org/officeDocument/2006/relationships/image" Target="../media/image13.png"/><Relationship Id="rId9" Type="http://schemas.openxmlformats.org/officeDocument/2006/relationships/image" Target="../media/image16.jpg"/><Relationship Id="rId5" Type="http://schemas.openxmlformats.org/officeDocument/2006/relationships/image" Target="../media/image6.png"/><Relationship Id="rId6" Type="http://schemas.openxmlformats.org/officeDocument/2006/relationships/image" Target="../media/image14.png"/><Relationship Id="rId7" Type="http://schemas.openxmlformats.org/officeDocument/2006/relationships/image" Target="../media/image2.png"/><Relationship Id="rId8" Type="http://schemas.openxmlformats.org/officeDocument/2006/relationships/image" Target="../media/image17.jpg"/><Relationship Id="rId11" Type="http://schemas.openxmlformats.org/officeDocument/2006/relationships/hyperlink" Target="https://www.globe.gov/" TargetMode="External"/><Relationship Id="rId10" Type="http://schemas.openxmlformats.org/officeDocument/2006/relationships/hyperlink" Target="https://beav.es/S8A" TargetMode="External"/><Relationship Id="rId12" Type="http://schemas.openxmlformats.org/officeDocument/2006/relationships/image" Target="../media/image19.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27.png"/><Relationship Id="rId4" Type="http://schemas.openxmlformats.org/officeDocument/2006/relationships/image" Target="../media/image42.png"/><Relationship Id="rId5" Type="http://schemas.openxmlformats.org/officeDocument/2006/relationships/image" Target="../media/image21.png"/><Relationship Id="rId6" Type="http://schemas.openxmlformats.org/officeDocument/2006/relationships/image" Target="../media/image20.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hyperlink" Target="https://arcg.is/0aybzf0" TargetMode="External"/><Relationship Id="rId4" Type="http://schemas.openxmlformats.org/officeDocument/2006/relationships/image" Target="../media/image34.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24.png"/><Relationship Id="rId4" Type="http://schemas.openxmlformats.org/officeDocument/2006/relationships/image" Target="../media/image4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22.png"/><Relationship Id="rId4" Type="http://schemas.openxmlformats.org/officeDocument/2006/relationships/image" Target="../media/image30.png"/><Relationship Id="rId5" Type="http://schemas.openxmlformats.org/officeDocument/2006/relationships/image" Target="../media/image36.png"/><Relationship Id="rId6" Type="http://schemas.openxmlformats.org/officeDocument/2006/relationships/image" Target="../media/image18.png"/><Relationship Id="rId7" Type="http://schemas.openxmlformats.org/officeDocument/2006/relationships/image" Target="../media/image40.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25.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hyperlink" Target="https://observer.globe.gov/water-challenge-2023" TargetMode="External"/><Relationship Id="rId4" Type="http://schemas.openxmlformats.org/officeDocument/2006/relationships/image" Target="../media/image44.png"/><Relationship Id="rId5" Type="http://schemas.openxmlformats.org/officeDocument/2006/relationships/image" Target="../media/image43.png"/><Relationship Id="rId6" Type="http://schemas.openxmlformats.org/officeDocument/2006/relationships/image" Target="../media/image37.png"/><Relationship Id="rId7" Type="http://schemas.openxmlformats.org/officeDocument/2006/relationships/image" Target="../media/image28.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32.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6.png"/><Relationship Id="rId4" Type="http://schemas.openxmlformats.org/officeDocument/2006/relationships/image" Target="../media/image2.png"/><Relationship Id="rId9" Type="http://schemas.openxmlformats.org/officeDocument/2006/relationships/image" Target="../media/image31.png"/><Relationship Id="rId5" Type="http://schemas.openxmlformats.org/officeDocument/2006/relationships/image" Target="../media/image39.png"/><Relationship Id="rId6" Type="http://schemas.openxmlformats.org/officeDocument/2006/relationships/image" Target="../media/image14.png"/><Relationship Id="rId7" Type="http://schemas.openxmlformats.org/officeDocument/2006/relationships/image" Target="../media/image27.png"/><Relationship Id="rId8" Type="http://schemas.openxmlformats.org/officeDocument/2006/relationships/image" Target="../media/image13.png"/><Relationship Id="rId11" Type="http://schemas.openxmlformats.org/officeDocument/2006/relationships/image" Target="../media/image33.png"/><Relationship Id="rId10" Type="http://schemas.openxmlformats.org/officeDocument/2006/relationships/image" Target="../media/image35.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4"/>
        </a:solidFill>
      </p:bgPr>
    </p:bg>
    <p:spTree>
      <p:nvGrpSpPr>
        <p:cNvPr id="108" name="Shape 108"/>
        <p:cNvGrpSpPr/>
        <p:nvPr/>
      </p:nvGrpSpPr>
      <p:grpSpPr>
        <a:xfrm>
          <a:off x="0" y="0"/>
          <a:ext cx="0" cy="0"/>
          <a:chOff x="0" y="0"/>
          <a:chExt cx="0" cy="0"/>
        </a:xfrm>
      </p:grpSpPr>
      <p:sp>
        <p:nvSpPr>
          <p:cNvPr id="109" name="Google Shape;109;p26"/>
          <p:cNvSpPr/>
          <p:nvPr/>
        </p:nvSpPr>
        <p:spPr>
          <a:xfrm>
            <a:off x="0" y="0"/>
            <a:ext cx="9144000" cy="1439700"/>
          </a:xfrm>
          <a:prstGeom prst="roundRect">
            <a:avLst>
              <a:gd fmla="val 16667"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110" name="Google Shape;110;p26"/>
          <p:cNvSpPr txBox="1"/>
          <p:nvPr>
            <p:ph type="title"/>
          </p:nvPr>
        </p:nvSpPr>
        <p:spPr>
          <a:xfrm>
            <a:off x="1182775" y="155300"/>
            <a:ext cx="7749900" cy="3252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800"/>
              <a:buNone/>
            </a:pPr>
            <a:r>
              <a:rPr i="1" lang="en-US" sz="3900">
                <a:solidFill>
                  <a:schemeClr val="dk1"/>
                </a:solidFill>
                <a:latin typeface="Impact"/>
                <a:ea typeface="Impact"/>
                <a:cs typeface="Impact"/>
                <a:sym typeface="Impact"/>
              </a:rPr>
              <a:t>Community Engagement </a:t>
            </a:r>
            <a:endParaRPr i="1" sz="3900">
              <a:solidFill>
                <a:schemeClr val="dk1"/>
              </a:solidFill>
              <a:latin typeface="Impact"/>
              <a:ea typeface="Impact"/>
              <a:cs typeface="Impact"/>
              <a:sym typeface="Impact"/>
            </a:endParaRPr>
          </a:p>
          <a:p>
            <a:pPr indent="0" lvl="0" marL="0" rtl="0" algn="l">
              <a:lnSpc>
                <a:spcPct val="100000"/>
              </a:lnSpc>
              <a:spcBef>
                <a:spcPts val="0"/>
              </a:spcBef>
              <a:spcAft>
                <a:spcPts val="0"/>
              </a:spcAft>
              <a:buSzPts val="2800"/>
              <a:buNone/>
            </a:pPr>
            <a:r>
              <a:rPr i="1" lang="en-US" sz="3900">
                <a:solidFill>
                  <a:schemeClr val="dk1"/>
                </a:solidFill>
                <a:latin typeface="Impact"/>
                <a:ea typeface="Impact"/>
                <a:cs typeface="Impact"/>
                <a:sym typeface="Impact"/>
              </a:rPr>
              <a:t>               with Satellite Imagery</a:t>
            </a:r>
            <a:endParaRPr i="1" sz="3900">
              <a:solidFill>
                <a:schemeClr val="dk1"/>
              </a:solidFill>
              <a:latin typeface="Impact"/>
              <a:ea typeface="Impact"/>
              <a:cs typeface="Impact"/>
              <a:sym typeface="Impact"/>
            </a:endParaRPr>
          </a:p>
          <a:p>
            <a:pPr indent="0" lvl="0" marL="0" rtl="0" algn="l">
              <a:lnSpc>
                <a:spcPct val="100000"/>
              </a:lnSpc>
              <a:spcBef>
                <a:spcPts val="0"/>
              </a:spcBef>
              <a:spcAft>
                <a:spcPts val="0"/>
              </a:spcAft>
              <a:buSzPts val="2800"/>
              <a:buNone/>
            </a:pPr>
            <a:r>
              <a:t/>
            </a:r>
            <a:endParaRPr sz="2500">
              <a:solidFill>
                <a:schemeClr val="dk1"/>
              </a:solidFill>
              <a:latin typeface="Arial"/>
              <a:ea typeface="Arial"/>
              <a:cs typeface="Arial"/>
              <a:sym typeface="Arial"/>
            </a:endParaRPr>
          </a:p>
        </p:txBody>
      </p:sp>
      <p:sp>
        <p:nvSpPr>
          <p:cNvPr id="111" name="Google Shape;111;p26"/>
          <p:cNvSpPr/>
          <p:nvPr/>
        </p:nvSpPr>
        <p:spPr>
          <a:xfrm>
            <a:off x="-76197" y="1626734"/>
            <a:ext cx="4572000" cy="492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chemeClr val="dk1"/>
                </a:solidFill>
                <a:latin typeface="Arial"/>
                <a:ea typeface="Arial"/>
                <a:cs typeface="Arial"/>
                <a:sym typeface="Arial"/>
              </a:rPr>
              <a:t>Peder Nelson, M.S.</a:t>
            </a:r>
            <a:endParaRPr b="0" i="0" sz="14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i="1" lang="en-US" sz="1100" u="sng">
                <a:solidFill>
                  <a:schemeClr val="hlink"/>
                </a:solidFill>
                <a:hlinkClick r:id="rId3"/>
              </a:rPr>
              <a:t>peder.nelson@oregonstate.edu</a:t>
            </a:r>
            <a:endParaRPr i="1" sz="1100">
              <a:solidFill>
                <a:srgbClr val="EFEFEF"/>
              </a:solidFill>
            </a:endParaRPr>
          </a:p>
          <a:p>
            <a:pPr indent="0" lvl="0" marL="0" marR="0" rtl="0" algn="l">
              <a:lnSpc>
                <a:spcPct val="100000"/>
              </a:lnSpc>
              <a:spcBef>
                <a:spcPts val="0"/>
              </a:spcBef>
              <a:spcAft>
                <a:spcPts val="0"/>
              </a:spcAft>
              <a:buClr>
                <a:srgbClr val="000000"/>
              </a:buClr>
              <a:buSzPts val="1400"/>
              <a:buFont typeface="Arial"/>
              <a:buNone/>
            </a:pPr>
            <a:r>
              <a:t/>
            </a:r>
            <a:endParaRPr i="1" sz="1200">
              <a:solidFill>
                <a:srgbClr val="EFEFEF"/>
              </a:solidFill>
            </a:endParaRPr>
          </a:p>
          <a:p>
            <a:pPr indent="0" lvl="0" marL="0" marR="0" rtl="0" algn="l">
              <a:lnSpc>
                <a:spcPct val="100000"/>
              </a:lnSpc>
              <a:spcBef>
                <a:spcPts val="0"/>
              </a:spcBef>
              <a:spcAft>
                <a:spcPts val="0"/>
              </a:spcAft>
              <a:buClr>
                <a:srgbClr val="000000"/>
              </a:buClr>
              <a:buSzPts val="1200"/>
              <a:buFont typeface="Arial"/>
              <a:buNone/>
            </a:pPr>
            <a:r>
              <a:rPr i="1" lang="en-US" sz="1000">
                <a:solidFill>
                  <a:schemeClr val="dk1"/>
                </a:solidFill>
              </a:rPr>
              <a:t>Sr. Faculty Research Assistant</a:t>
            </a:r>
            <a:endParaRPr i="1" sz="1000">
              <a:solidFill>
                <a:schemeClr val="dk1"/>
              </a:solidFill>
            </a:endParaRPr>
          </a:p>
          <a:p>
            <a:pPr indent="-292100" lvl="0" marL="457200" marR="0" rtl="0" algn="l">
              <a:lnSpc>
                <a:spcPct val="100000"/>
              </a:lnSpc>
              <a:spcBef>
                <a:spcPts val="0"/>
              </a:spcBef>
              <a:spcAft>
                <a:spcPts val="0"/>
              </a:spcAft>
              <a:buClr>
                <a:schemeClr val="dk1"/>
              </a:buClr>
              <a:buSzPts val="1000"/>
              <a:buFont typeface="Oswald ExtraLight"/>
              <a:buChar char="●"/>
            </a:pPr>
            <a:r>
              <a:rPr i="1" lang="en-US" sz="1000">
                <a:solidFill>
                  <a:schemeClr val="dk1"/>
                </a:solidFill>
                <a:latin typeface="Oswald ExtraLight"/>
                <a:ea typeface="Oswald ExtraLight"/>
                <a:cs typeface="Oswald ExtraLight"/>
                <a:sym typeface="Oswald ExtraLight"/>
              </a:rPr>
              <a:t>OregonView State Coordinator</a:t>
            </a:r>
            <a:endParaRPr i="1" sz="1000">
              <a:solidFill>
                <a:schemeClr val="dk1"/>
              </a:solidFill>
              <a:latin typeface="Oswald ExtraLight"/>
              <a:ea typeface="Oswald ExtraLight"/>
              <a:cs typeface="Oswald ExtraLight"/>
              <a:sym typeface="Oswald ExtraLight"/>
            </a:endParaRPr>
          </a:p>
          <a:p>
            <a:pPr indent="-292100" lvl="0" marL="457200" marR="0" rtl="0" algn="l">
              <a:lnSpc>
                <a:spcPct val="100000"/>
              </a:lnSpc>
              <a:spcBef>
                <a:spcPts val="0"/>
              </a:spcBef>
              <a:spcAft>
                <a:spcPts val="0"/>
              </a:spcAft>
              <a:buClr>
                <a:schemeClr val="dk1"/>
              </a:buClr>
              <a:buSzPts val="1000"/>
              <a:buFont typeface="Oswald ExtraLight"/>
              <a:buChar char="●"/>
            </a:pPr>
            <a:r>
              <a:rPr i="1" lang="en-US" sz="1000">
                <a:solidFill>
                  <a:schemeClr val="dk1"/>
                </a:solidFill>
                <a:latin typeface="Oswald ExtraLight"/>
                <a:ea typeface="Oswald ExtraLight"/>
                <a:cs typeface="Oswald ExtraLight"/>
                <a:sym typeface="Oswald ExtraLight"/>
              </a:rPr>
              <a:t>Land Cover Science Lead , GLOBE Observer</a:t>
            </a:r>
            <a:endParaRPr i="1" sz="1000">
              <a:solidFill>
                <a:schemeClr val="dk1"/>
              </a:solidFill>
              <a:latin typeface="Oswald ExtraLight"/>
              <a:ea typeface="Oswald ExtraLight"/>
              <a:cs typeface="Oswald ExtraLight"/>
              <a:sym typeface="Oswald ExtraLight"/>
            </a:endParaRPr>
          </a:p>
          <a:p>
            <a:pPr indent="-292100" lvl="0" marL="457200" marR="0" rtl="0" algn="l">
              <a:lnSpc>
                <a:spcPct val="100000"/>
              </a:lnSpc>
              <a:spcBef>
                <a:spcPts val="0"/>
              </a:spcBef>
              <a:spcAft>
                <a:spcPts val="0"/>
              </a:spcAft>
              <a:buClr>
                <a:schemeClr val="dk1"/>
              </a:buClr>
              <a:buSzPts val="1000"/>
              <a:buFont typeface="Oswald ExtraLight"/>
              <a:buChar char="●"/>
            </a:pPr>
            <a:r>
              <a:rPr i="1" lang="en-US" sz="1000">
                <a:solidFill>
                  <a:schemeClr val="dk1"/>
                </a:solidFill>
                <a:latin typeface="Oswald ExtraLight"/>
                <a:ea typeface="Oswald ExtraLight"/>
                <a:cs typeface="Oswald ExtraLight"/>
                <a:sym typeface="Oswald ExtraLight"/>
              </a:rPr>
              <a:t>Coordinator, CEOAS GLOBE Partnership</a:t>
            </a:r>
            <a:endParaRPr i="1" sz="1000">
              <a:solidFill>
                <a:schemeClr val="dk1"/>
              </a:solidFill>
              <a:latin typeface="Oswald ExtraLight"/>
              <a:ea typeface="Oswald ExtraLight"/>
              <a:cs typeface="Oswald ExtraLight"/>
              <a:sym typeface="Oswald ExtraLight"/>
            </a:endParaRPr>
          </a:p>
          <a:p>
            <a:pPr indent="-292100" lvl="0" marL="457200" marR="0" rtl="0" algn="l">
              <a:lnSpc>
                <a:spcPct val="100000"/>
              </a:lnSpc>
              <a:spcBef>
                <a:spcPts val="0"/>
              </a:spcBef>
              <a:spcAft>
                <a:spcPts val="0"/>
              </a:spcAft>
              <a:buClr>
                <a:schemeClr val="dk1"/>
              </a:buClr>
              <a:buSzPts val="1000"/>
              <a:buFont typeface="Oswald ExtraLight"/>
              <a:buChar char="●"/>
            </a:pPr>
            <a:r>
              <a:rPr i="1" lang="en-US" sz="1000">
                <a:solidFill>
                  <a:schemeClr val="dk1"/>
                </a:solidFill>
                <a:latin typeface="Oswald ExtraLight"/>
                <a:ea typeface="Oswald ExtraLight"/>
                <a:cs typeface="Oswald ExtraLight"/>
                <a:sym typeface="Oswald ExtraLight"/>
              </a:rPr>
              <a:t>Research Image Analyst</a:t>
            </a:r>
            <a:endParaRPr i="1" sz="1000">
              <a:solidFill>
                <a:schemeClr val="dk1"/>
              </a:solidFill>
              <a:latin typeface="Oswald ExtraLight"/>
              <a:ea typeface="Oswald ExtraLight"/>
              <a:cs typeface="Oswald ExtraLight"/>
              <a:sym typeface="Oswald ExtraLight"/>
            </a:endParaRPr>
          </a:p>
          <a:p>
            <a:pPr indent="0" lvl="0" marL="914400" marR="0" rtl="0" algn="l">
              <a:lnSpc>
                <a:spcPct val="100000"/>
              </a:lnSpc>
              <a:spcBef>
                <a:spcPts val="0"/>
              </a:spcBef>
              <a:spcAft>
                <a:spcPts val="0"/>
              </a:spcAft>
              <a:buNone/>
            </a:pPr>
            <a:r>
              <a:t/>
            </a:r>
            <a:endParaRPr i="1" sz="1000">
              <a:solidFill>
                <a:schemeClr val="dk1"/>
              </a:solidFill>
              <a:latin typeface="Oswald ExtraLight"/>
              <a:ea typeface="Oswald ExtraLight"/>
              <a:cs typeface="Oswald ExtraLight"/>
              <a:sym typeface="Oswald ExtraLight"/>
            </a:endParaRPr>
          </a:p>
          <a:p>
            <a:pPr indent="0" lvl="0" marL="0" rtl="0" algn="l">
              <a:spcBef>
                <a:spcPts val="0"/>
              </a:spcBef>
              <a:spcAft>
                <a:spcPts val="0"/>
              </a:spcAft>
              <a:buNone/>
            </a:pPr>
            <a:r>
              <a:rPr i="1" lang="en-US" sz="1000">
                <a:solidFill>
                  <a:schemeClr val="dk1"/>
                </a:solidFill>
              </a:rPr>
              <a:t>S</a:t>
            </a:r>
            <a:r>
              <a:rPr i="1" lang="en-US" sz="1000">
                <a:solidFill>
                  <a:schemeClr val="dk1"/>
                </a:solidFill>
              </a:rPr>
              <a:t>r. Instructor of Geospatial Science</a:t>
            </a:r>
            <a:endParaRPr i="1" sz="1000">
              <a:solidFill>
                <a:schemeClr val="dk1"/>
              </a:solidFill>
            </a:endParaRPr>
          </a:p>
          <a:p>
            <a:pPr indent="-292100" lvl="0" marL="457200" rtl="0" algn="l">
              <a:spcBef>
                <a:spcPts val="0"/>
              </a:spcBef>
              <a:spcAft>
                <a:spcPts val="0"/>
              </a:spcAft>
              <a:buClr>
                <a:schemeClr val="dk1"/>
              </a:buClr>
              <a:buSzPts val="1000"/>
              <a:buFont typeface="Oswald ExtraLight"/>
              <a:buChar char="●"/>
            </a:pPr>
            <a:r>
              <a:rPr i="1" lang="en-US" sz="1000">
                <a:solidFill>
                  <a:schemeClr val="dk1"/>
                </a:solidFill>
                <a:latin typeface="Oswald ExtraLight"/>
                <a:ea typeface="Oswald ExtraLight"/>
                <a:cs typeface="Oswald ExtraLight"/>
                <a:sym typeface="Oswald ExtraLight"/>
              </a:rPr>
              <a:t>Intro to Geospatial Technology</a:t>
            </a:r>
            <a:endParaRPr i="1" sz="1000">
              <a:solidFill>
                <a:schemeClr val="dk1"/>
              </a:solidFill>
              <a:latin typeface="Oswald ExtraLight"/>
              <a:ea typeface="Oswald ExtraLight"/>
              <a:cs typeface="Oswald ExtraLight"/>
              <a:sym typeface="Oswald ExtraLight"/>
            </a:endParaRPr>
          </a:p>
          <a:p>
            <a:pPr indent="-292100" lvl="0" marL="457200" rtl="0" algn="l">
              <a:spcBef>
                <a:spcPts val="0"/>
              </a:spcBef>
              <a:spcAft>
                <a:spcPts val="0"/>
              </a:spcAft>
              <a:buClr>
                <a:schemeClr val="dk1"/>
              </a:buClr>
              <a:buSzPts val="1000"/>
              <a:buFont typeface="Oswald ExtraLight"/>
              <a:buChar char="●"/>
            </a:pPr>
            <a:r>
              <a:rPr i="1" lang="en-US" sz="1000">
                <a:solidFill>
                  <a:schemeClr val="dk1"/>
                </a:solidFill>
                <a:latin typeface="Oswald ExtraLight"/>
                <a:ea typeface="Oswald ExtraLight"/>
                <a:cs typeface="Oswald ExtraLight"/>
                <a:sym typeface="Oswald ExtraLight"/>
              </a:rPr>
              <a:t>Principles &amp; Applications of Remote Sensing</a:t>
            </a:r>
            <a:endParaRPr i="1" sz="1000">
              <a:solidFill>
                <a:schemeClr val="dk1"/>
              </a:solidFill>
              <a:latin typeface="Oswald ExtraLight"/>
              <a:ea typeface="Oswald ExtraLight"/>
              <a:cs typeface="Oswald ExtraLight"/>
              <a:sym typeface="Oswald ExtraLight"/>
            </a:endParaRPr>
          </a:p>
          <a:p>
            <a:pPr indent="0" lvl="0" marL="0" rtl="0" algn="l">
              <a:spcBef>
                <a:spcPts val="0"/>
              </a:spcBef>
              <a:spcAft>
                <a:spcPts val="0"/>
              </a:spcAft>
              <a:buNone/>
            </a:pPr>
            <a:r>
              <a:t/>
            </a:r>
            <a:endParaRPr i="1" sz="1000">
              <a:solidFill>
                <a:schemeClr val="dk1"/>
              </a:solidFill>
              <a:latin typeface="Oswald ExtraLight"/>
              <a:ea typeface="Oswald ExtraLight"/>
              <a:cs typeface="Oswald ExtraLight"/>
              <a:sym typeface="Oswald ExtraLight"/>
            </a:endParaRPr>
          </a:p>
          <a:p>
            <a:pPr indent="0" lvl="0" marL="0" rtl="0" algn="l">
              <a:spcBef>
                <a:spcPts val="0"/>
              </a:spcBef>
              <a:spcAft>
                <a:spcPts val="0"/>
              </a:spcAft>
              <a:buNone/>
            </a:pPr>
            <a:r>
              <a:t/>
            </a:r>
            <a:endParaRPr i="1" sz="1000">
              <a:solidFill>
                <a:schemeClr val="dk1"/>
              </a:solidFill>
              <a:latin typeface="Oswald ExtraLight"/>
              <a:ea typeface="Oswald ExtraLight"/>
              <a:cs typeface="Oswald ExtraLight"/>
              <a:sym typeface="Oswald ExtraLight"/>
            </a:endParaRPr>
          </a:p>
          <a:p>
            <a:pPr indent="0" lvl="0" marL="0" marR="0" rtl="0" algn="l">
              <a:lnSpc>
                <a:spcPct val="100000"/>
              </a:lnSpc>
              <a:spcBef>
                <a:spcPts val="0"/>
              </a:spcBef>
              <a:spcAft>
                <a:spcPts val="0"/>
              </a:spcAft>
              <a:buClr>
                <a:srgbClr val="000000"/>
              </a:buClr>
              <a:buSzPts val="1200"/>
              <a:buFont typeface="Arial"/>
              <a:buNone/>
            </a:pPr>
            <a:r>
              <a:rPr i="1" lang="en-US" sz="800">
                <a:solidFill>
                  <a:schemeClr val="dk1"/>
                </a:solidFill>
              </a:rPr>
              <a:t>College of Earth, Ocean, Atmospheric Sciences</a:t>
            </a:r>
            <a:endParaRPr i="1" sz="800">
              <a:solidFill>
                <a:schemeClr val="dk1"/>
              </a:solidFill>
            </a:endParaRPr>
          </a:p>
          <a:p>
            <a:pPr indent="0" lvl="0" marL="0" marR="0" rtl="0" algn="l">
              <a:lnSpc>
                <a:spcPct val="100000"/>
              </a:lnSpc>
              <a:spcBef>
                <a:spcPts val="0"/>
              </a:spcBef>
              <a:spcAft>
                <a:spcPts val="0"/>
              </a:spcAft>
              <a:buClr>
                <a:srgbClr val="000000"/>
              </a:buClr>
              <a:buSzPts val="1200"/>
              <a:buFont typeface="Arial"/>
              <a:buNone/>
            </a:pPr>
            <a:r>
              <a:rPr b="0" i="1" lang="en-US" sz="800" u="none" cap="none" strike="noStrike">
                <a:solidFill>
                  <a:schemeClr val="dk1"/>
                </a:solidFill>
                <a:latin typeface="Arial"/>
                <a:ea typeface="Arial"/>
                <a:cs typeface="Arial"/>
                <a:sym typeface="Arial"/>
              </a:rPr>
              <a:t>Oregon State University, Corvallis, Oregon, United States</a:t>
            </a:r>
            <a:endParaRPr b="0" i="0" sz="1000" u="none" cap="none" strike="noStrike">
              <a:solidFill>
                <a:srgbClr val="000000"/>
              </a:solidFill>
              <a:latin typeface="Arial"/>
              <a:ea typeface="Arial"/>
              <a:cs typeface="Arial"/>
              <a:sym typeface="Arial"/>
            </a:endParaRPr>
          </a:p>
        </p:txBody>
      </p:sp>
      <p:pic>
        <p:nvPicPr>
          <p:cNvPr id="112" name="Google Shape;112;p26"/>
          <p:cNvPicPr preferRelativeResize="0"/>
          <p:nvPr/>
        </p:nvPicPr>
        <p:blipFill rotWithShape="1">
          <a:blip r:embed="rId4">
            <a:alphaModFix/>
          </a:blip>
          <a:srcRect b="0" l="64679" r="0" t="0"/>
          <a:stretch/>
        </p:blipFill>
        <p:spPr>
          <a:xfrm>
            <a:off x="7973975" y="2725961"/>
            <a:ext cx="906425" cy="883614"/>
          </a:xfrm>
          <a:prstGeom prst="rect">
            <a:avLst/>
          </a:prstGeom>
          <a:noFill/>
          <a:ln>
            <a:noFill/>
          </a:ln>
        </p:spPr>
      </p:pic>
      <p:pic>
        <p:nvPicPr>
          <p:cNvPr id="113" name="Google Shape;113;p26"/>
          <p:cNvPicPr preferRelativeResize="0"/>
          <p:nvPr/>
        </p:nvPicPr>
        <p:blipFill rotWithShape="1">
          <a:blip r:embed="rId5">
            <a:alphaModFix/>
          </a:blip>
          <a:srcRect b="0" l="0" r="0" t="0"/>
          <a:stretch/>
        </p:blipFill>
        <p:spPr>
          <a:xfrm>
            <a:off x="7718027" y="4105250"/>
            <a:ext cx="1431375" cy="278150"/>
          </a:xfrm>
          <a:prstGeom prst="rect">
            <a:avLst/>
          </a:prstGeom>
          <a:noFill/>
          <a:ln>
            <a:noFill/>
          </a:ln>
        </p:spPr>
      </p:pic>
      <p:pic>
        <p:nvPicPr>
          <p:cNvPr id="114" name="Google Shape;114;p26"/>
          <p:cNvPicPr preferRelativeResize="0"/>
          <p:nvPr/>
        </p:nvPicPr>
        <p:blipFill rotWithShape="1">
          <a:blip r:embed="rId6">
            <a:alphaModFix/>
          </a:blip>
          <a:srcRect b="0" l="0" r="0" t="0"/>
          <a:stretch/>
        </p:blipFill>
        <p:spPr>
          <a:xfrm>
            <a:off x="1513073" y="4486009"/>
            <a:ext cx="398074" cy="393600"/>
          </a:xfrm>
          <a:prstGeom prst="rect">
            <a:avLst/>
          </a:prstGeom>
          <a:noFill/>
          <a:ln>
            <a:noFill/>
          </a:ln>
        </p:spPr>
      </p:pic>
      <p:pic>
        <p:nvPicPr>
          <p:cNvPr id="115" name="Google Shape;115;p26"/>
          <p:cNvPicPr preferRelativeResize="0"/>
          <p:nvPr/>
        </p:nvPicPr>
        <p:blipFill rotWithShape="1">
          <a:blip r:embed="rId7">
            <a:alphaModFix/>
          </a:blip>
          <a:srcRect b="0" l="0" r="0" t="0"/>
          <a:stretch/>
        </p:blipFill>
        <p:spPr>
          <a:xfrm>
            <a:off x="606642" y="4486009"/>
            <a:ext cx="906431" cy="393600"/>
          </a:xfrm>
          <a:prstGeom prst="rect">
            <a:avLst/>
          </a:prstGeom>
          <a:noFill/>
          <a:ln>
            <a:noFill/>
          </a:ln>
        </p:spPr>
      </p:pic>
      <p:pic>
        <p:nvPicPr>
          <p:cNvPr id="116" name="Google Shape;116;p26"/>
          <p:cNvPicPr preferRelativeResize="0"/>
          <p:nvPr/>
        </p:nvPicPr>
        <p:blipFill rotWithShape="1">
          <a:blip r:embed="rId8">
            <a:alphaModFix/>
          </a:blip>
          <a:srcRect b="0" l="0" r="0" t="0"/>
          <a:stretch/>
        </p:blipFill>
        <p:spPr>
          <a:xfrm>
            <a:off x="2620150" y="1439700"/>
            <a:ext cx="5097872" cy="3703801"/>
          </a:xfrm>
          <a:prstGeom prst="rect">
            <a:avLst/>
          </a:prstGeom>
          <a:noFill/>
          <a:ln>
            <a:noFill/>
          </a:ln>
        </p:spPr>
      </p:pic>
      <p:pic>
        <p:nvPicPr>
          <p:cNvPr id="117" name="Google Shape;117;p26"/>
          <p:cNvPicPr preferRelativeResize="0"/>
          <p:nvPr/>
        </p:nvPicPr>
        <p:blipFill>
          <a:blip r:embed="rId9">
            <a:alphaModFix/>
          </a:blip>
          <a:stretch>
            <a:fillRect/>
          </a:stretch>
        </p:blipFill>
        <p:spPr>
          <a:xfrm>
            <a:off x="78425" y="180898"/>
            <a:ext cx="1023316" cy="993050"/>
          </a:xfrm>
          <a:prstGeom prst="rect">
            <a:avLst/>
          </a:prstGeom>
          <a:noFill/>
          <a:ln>
            <a:noFill/>
          </a:ln>
        </p:spPr>
      </p:pic>
      <p:sp>
        <p:nvSpPr>
          <p:cNvPr id="118" name="Google Shape;118;p26"/>
          <p:cNvSpPr txBox="1"/>
          <p:nvPr/>
        </p:nvSpPr>
        <p:spPr>
          <a:xfrm>
            <a:off x="7858838" y="4812700"/>
            <a:ext cx="18597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900" u="sng">
                <a:solidFill>
                  <a:schemeClr val="lt1"/>
                </a:solidFill>
                <a:hlinkClick r:id="rId10">
                  <a:extLst>
                    <a:ext uri="{A12FA001-AC4F-418D-AE19-62706E023703}">
                      <ahyp:hlinkClr val="tx"/>
                    </a:ext>
                  </a:extLst>
                </a:hlinkClick>
              </a:rPr>
              <a:t>https://beav.es/S8A</a:t>
            </a:r>
            <a:endParaRPr sz="900">
              <a:solidFill>
                <a:schemeClr val="lt1"/>
              </a:solidFill>
            </a:endParaRPr>
          </a:p>
          <a:p>
            <a:pPr indent="0" lvl="0" marL="0" rtl="0" algn="l">
              <a:spcBef>
                <a:spcPts val="0"/>
              </a:spcBef>
              <a:spcAft>
                <a:spcPts val="0"/>
              </a:spcAft>
              <a:buNone/>
            </a:pPr>
            <a:r>
              <a:t/>
            </a:r>
            <a:endParaRPr sz="900"/>
          </a:p>
        </p:txBody>
      </p:sp>
      <p:sp>
        <p:nvSpPr>
          <p:cNvPr id="119" name="Google Shape;119;p26"/>
          <p:cNvSpPr/>
          <p:nvPr/>
        </p:nvSpPr>
        <p:spPr>
          <a:xfrm>
            <a:off x="31125" y="4863375"/>
            <a:ext cx="2561700" cy="2781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 name="Google Shape;120;p26"/>
          <p:cNvSpPr txBox="1"/>
          <p:nvPr/>
        </p:nvSpPr>
        <p:spPr>
          <a:xfrm>
            <a:off x="-31200" y="4863375"/>
            <a:ext cx="4482000" cy="354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i="1" lang="en-US" sz="1100">
                <a:latin typeface="Helvetica Neue"/>
                <a:ea typeface="Helvetica Neue"/>
                <a:cs typeface="Helvetica Neue"/>
                <a:sym typeface="Helvetica Neue"/>
              </a:rPr>
              <a:t>InFEWS 2023 Lightening Talks</a:t>
            </a:r>
            <a:endParaRPr i="1" sz="1100">
              <a:latin typeface="Helvetica Neue"/>
              <a:ea typeface="Helvetica Neue"/>
              <a:cs typeface="Helvetica Neue"/>
              <a:sym typeface="Helvetica Neue"/>
            </a:endParaRPr>
          </a:p>
        </p:txBody>
      </p:sp>
      <p:pic>
        <p:nvPicPr>
          <p:cNvPr id="121" name="Google Shape;121;p26">
            <a:hlinkClick r:id="rId11"/>
          </p:cNvPr>
          <p:cNvPicPr preferRelativeResize="0"/>
          <p:nvPr/>
        </p:nvPicPr>
        <p:blipFill>
          <a:blip r:embed="rId12">
            <a:alphaModFix/>
          </a:blip>
          <a:stretch>
            <a:fillRect/>
          </a:stretch>
        </p:blipFill>
        <p:spPr>
          <a:xfrm>
            <a:off x="7807799" y="4434412"/>
            <a:ext cx="1238739" cy="27815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5" name="Shape 125"/>
        <p:cNvGrpSpPr/>
        <p:nvPr/>
      </p:nvGrpSpPr>
      <p:grpSpPr>
        <a:xfrm>
          <a:off x="0" y="0"/>
          <a:ext cx="0" cy="0"/>
          <a:chOff x="0" y="0"/>
          <a:chExt cx="0" cy="0"/>
        </a:xfrm>
      </p:grpSpPr>
      <p:pic>
        <p:nvPicPr>
          <p:cNvPr id="126" name="Google Shape;126;p27"/>
          <p:cNvPicPr preferRelativeResize="0"/>
          <p:nvPr/>
        </p:nvPicPr>
        <p:blipFill rotWithShape="1">
          <a:blip r:embed="rId3">
            <a:alphaModFix/>
          </a:blip>
          <a:srcRect b="0" l="0" r="0" t="0"/>
          <a:stretch/>
        </p:blipFill>
        <p:spPr>
          <a:xfrm>
            <a:off x="1841600" y="34175"/>
            <a:ext cx="7258050" cy="4838700"/>
          </a:xfrm>
          <a:prstGeom prst="rect">
            <a:avLst/>
          </a:prstGeom>
          <a:noFill/>
          <a:ln>
            <a:noFill/>
          </a:ln>
        </p:spPr>
      </p:pic>
      <p:sp>
        <p:nvSpPr>
          <p:cNvPr id="127" name="Google Shape;127;p27"/>
          <p:cNvSpPr txBox="1"/>
          <p:nvPr/>
        </p:nvSpPr>
        <p:spPr>
          <a:xfrm>
            <a:off x="4291250" y="4819175"/>
            <a:ext cx="4808400" cy="4554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rPr b="0" i="1" lang="en-US" sz="1100" u="none" cap="none" strike="noStrike">
                <a:solidFill>
                  <a:srgbClr val="000000"/>
                </a:solidFill>
                <a:latin typeface="Arial"/>
                <a:ea typeface="Arial"/>
                <a:cs typeface="Arial"/>
                <a:sym typeface="Arial"/>
              </a:rPr>
              <a:t>From: https://www.usgs.gov/media/images/landsat-missions-timeline</a:t>
            </a:r>
            <a:endParaRPr b="0" i="1" sz="1100" u="none" cap="none" strike="noStrike">
              <a:solidFill>
                <a:srgbClr val="000000"/>
              </a:solidFill>
              <a:latin typeface="Arial"/>
              <a:ea typeface="Arial"/>
              <a:cs typeface="Arial"/>
              <a:sym typeface="Arial"/>
            </a:endParaRPr>
          </a:p>
        </p:txBody>
      </p:sp>
      <p:pic>
        <p:nvPicPr>
          <p:cNvPr id="128" name="Google Shape;128;p27"/>
          <p:cNvPicPr preferRelativeResize="0"/>
          <p:nvPr/>
        </p:nvPicPr>
        <p:blipFill>
          <a:blip r:embed="rId4">
            <a:alphaModFix/>
          </a:blip>
          <a:stretch>
            <a:fillRect/>
          </a:stretch>
        </p:blipFill>
        <p:spPr>
          <a:xfrm>
            <a:off x="1991426" y="152400"/>
            <a:ext cx="7000175" cy="4666776"/>
          </a:xfrm>
          <a:prstGeom prst="rect">
            <a:avLst/>
          </a:prstGeom>
          <a:noFill/>
          <a:ln>
            <a:noFill/>
          </a:ln>
        </p:spPr>
      </p:pic>
      <p:pic>
        <p:nvPicPr>
          <p:cNvPr id="129" name="Google Shape;129;p27"/>
          <p:cNvPicPr preferRelativeResize="0"/>
          <p:nvPr/>
        </p:nvPicPr>
        <p:blipFill>
          <a:blip r:embed="rId5">
            <a:alphaModFix/>
          </a:blip>
          <a:stretch>
            <a:fillRect/>
          </a:stretch>
        </p:blipFill>
        <p:spPr>
          <a:xfrm>
            <a:off x="0" y="680150"/>
            <a:ext cx="2196275" cy="1680150"/>
          </a:xfrm>
          <a:prstGeom prst="rect">
            <a:avLst/>
          </a:prstGeom>
          <a:noFill/>
          <a:ln>
            <a:noFill/>
          </a:ln>
        </p:spPr>
      </p:pic>
      <p:sp>
        <p:nvSpPr>
          <p:cNvPr id="130" name="Google Shape;130;p27"/>
          <p:cNvSpPr/>
          <p:nvPr/>
        </p:nvSpPr>
        <p:spPr>
          <a:xfrm>
            <a:off x="92200" y="2858775"/>
            <a:ext cx="2741700" cy="2222700"/>
          </a:xfrm>
          <a:prstGeom prst="rect">
            <a:avLst/>
          </a:prstGeom>
          <a:solidFill>
            <a:schemeClr val="lt1"/>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31" name="Google Shape;131;p27"/>
          <p:cNvPicPr preferRelativeResize="0"/>
          <p:nvPr/>
        </p:nvPicPr>
        <p:blipFill>
          <a:blip r:embed="rId6">
            <a:alphaModFix/>
          </a:blip>
          <a:stretch>
            <a:fillRect/>
          </a:stretch>
        </p:blipFill>
        <p:spPr>
          <a:xfrm>
            <a:off x="83825" y="2913646"/>
            <a:ext cx="2758425" cy="2072050"/>
          </a:xfrm>
          <a:prstGeom prst="rect">
            <a:avLst/>
          </a:prstGeom>
          <a:noFill/>
          <a:ln>
            <a:noFill/>
          </a:ln>
        </p:spPr>
      </p:pic>
      <p:sp>
        <p:nvSpPr>
          <p:cNvPr id="132" name="Google Shape;132;p27"/>
          <p:cNvSpPr txBox="1"/>
          <p:nvPr/>
        </p:nvSpPr>
        <p:spPr>
          <a:xfrm>
            <a:off x="745300" y="3531300"/>
            <a:ext cx="14355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a:latin typeface="Helvetica Neue"/>
                <a:ea typeface="Helvetica Neue"/>
                <a:cs typeface="Helvetica Neue"/>
                <a:sym typeface="Helvetica Neue"/>
              </a:rPr>
              <a:t>Data Life Cycle</a:t>
            </a:r>
            <a:endParaRPr>
              <a:latin typeface="Helvetica Neue"/>
              <a:ea typeface="Helvetica Neue"/>
              <a:cs typeface="Helvetica Neue"/>
              <a:sym typeface="Helvetica Neue"/>
            </a:endParaRPr>
          </a:p>
          <a:p>
            <a:pPr indent="0" lvl="0" marL="0" rtl="0" algn="l">
              <a:spcBef>
                <a:spcPts val="0"/>
              </a:spcBef>
              <a:spcAft>
                <a:spcPts val="0"/>
              </a:spcAft>
              <a:buNone/>
            </a:pPr>
            <a:r>
              <a:rPr i="1" lang="en-US">
                <a:latin typeface="Helvetica Neue"/>
                <a:ea typeface="Helvetica Neue"/>
                <a:cs typeface="Helvetica Neue"/>
                <a:sym typeface="Helvetica Neue"/>
              </a:rPr>
              <a:t>        (time)</a:t>
            </a:r>
            <a:endParaRPr i="1">
              <a:latin typeface="Helvetica Neue"/>
              <a:ea typeface="Helvetica Neue"/>
              <a:cs typeface="Helvetica Neue"/>
              <a:sym typeface="Helvetica Neue"/>
            </a:endParaRPr>
          </a:p>
        </p:txBody>
      </p:sp>
      <p:sp>
        <p:nvSpPr>
          <p:cNvPr id="133" name="Google Shape;133;p27"/>
          <p:cNvSpPr txBox="1"/>
          <p:nvPr/>
        </p:nvSpPr>
        <p:spPr>
          <a:xfrm>
            <a:off x="16000" y="4895700"/>
            <a:ext cx="3000000" cy="276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600">
                <a:solidFill>
                  <a:schemeClr val="dk1"/>
                </a:solidFill>
                <a:latin typeface="Helvetica Neue"/>
                <a:ea typeface="Helvetica Neue"/>
                <a:cs typeface="Helvetica Neue"/>
                <a:sym typeface="Helvetica Neue"/>
              </a:rPr>
              <a:t>source:DataOne</a:t>
            </a:r>
            <a:endParaRPr sz="600">
              <a:solidFill>
                <a:schemeClr val="dk1"/>
              </a:solidFill>
              <a:latin typeface="Helvetica Neue"/>
              <a:ea typeface="Helvetica Neue"/>
              <a:cs typeface="Helvetica Neue"/>
              <a:sym typeface="Helvetica Neue"/>
            </a:endParaRPr>
          </a:p>
        </p:txBody>
      </p:sp>
      <p:sp>
        <p:nvSpPr>
          <p:cNvPr id="134" name="Google Shape;134;p27"/>
          <p:cNvSpPr txBox="1"/>
          <p:nvPr/>
        </p:nvSpPr>
        <p:spPr>
          <a:xfrm>
            <a:off x="-113150" y="2140825"/>
            <a:ext cx="3000000" cy="276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600">
                <a:solidFill>
                  <a:schemeClr val="dk1"/>
                </a:solidFill>
                <a:latin typeface="Helvetica Neue"/>
                <a:ea typeface="Helvetica Neue"/>
                <a:cs typeface="Helvetica Neue"/>
                <a:sym typeface="Helvetica Neue"/>
              </a:rPr>
              <a:t>(source: ESRI</a:t>
            </a:r>
            <a:endParaRPr sz="600">
              <a:solidFill>
                <a:schemeClr val="dk1"/>
              </a:solidFill>
              <a:latin typeface="Helvetica Neue"/>
              <a:ea typeface="Helvetica Neue"/>
              <a:cs typeface="Helvetica Neue"/>
              <a:sym typeface="Helvetica Neue"/>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8" name="Shape 138"/>
        <p:cNvGrpSpPr/>
        <p:nvPr/>
      </p:nvGrpSpPr>
      <p:grpSpPr>
        <a:xfrm>
          <a:off x="0" y="0"/>
          <a:ext cx="0" cy="0"/>
          <a:chOff x="0" y="0"/>
          <a:chExt cx="0" cy="0"/>
        </a:xfrm>
      </p:grpSpPr>
      <p:sp>
        <p:nvSpPr>
          <p:cNvPr id="139" name="Google Shape;139;p28"/>
          <p:cNvSpPr txBox="1"/>
          <p:nvPr/>
        </p:nvSpPr>
        <p:spPr>
          <a:xfrm>
            <a:off x="67150" y="0"/>
            <a:ext cx="30000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u="sng">
                <a:solidFill>
                  <a:schemeClr val="lt1"/>
                </a:solidFill>
                <a:hlinkClick r:id="rId3">
                  <a:extLst>
                    <a:ext uri="{A12FA001-AC4F-418D-AE19-62706E023703}">
                      <ahyp:hlinkClr val="tx"/>
                    </a:ext>
                  </a:extLst>
                </a:hlinkClick>
              </a:rPr>
              <a:t>https://arcg.is/0aybzf0</a:t>
            </a:r>
            <a:endParaRPr>
              <a:solidFill>
                <a:schemeClr val="lt1"/>
              </a:solidFill>
            </a:endParaRPr>
          </a:p>
          <a:p>
            <a:pPr indent="0" lvl="0" marL="0" rtl="0" algn="l">
              <a:spcBef>
                <a:spcPts val="0"/>
              </a:spcBef>
              <a:spcAft>
                <a:spcPts val="0"/>
              </a:spcAft>
              <a:buNone/>
            </a:pPr>
            <a:r>
              <a:t/>
            </a:r>
            <a:endParaRPr>
              <a:solidFill>
                <a:schemeClr val="lt1"/>
              </a:solidFill>
            </a:endParaRPr>
          </a:p>
        </p:txBody>
      </p:sp>
      <p:pic>
        <p:nvPicPr>
          <p:cNvPr id="140" name="Google Shape;140;p28"/>
          <p:cNvPicPr preferRelativeResize="0"/>
          <p:nvPr/>
        </p:nvPicPr>
        <p:blipFill>
          <a:blip r:embed="rId4">
            <a:alphaModFix/>
          </a:blip>
          <a:stretch>
            <a:fillRect/>
          </a:stretch>
        </p:blipFill>
        <p:spPr>
          <a:xfrm>
            <a:off x="939175" y="327075"/>
            <a:ext cx="7158948" cy="467360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4" name="Shape 144"/>
        <p:cNvGrpSpPr/>
        <p:nvPr/>
      </p:nvGrpSpPr>
      <p:grpSpPr>
        <a:xfrm>
          <a:off x="0" y="0"/>
          <a:ext cx="0" cy="0"/>
          <a:chOff x="0" y="0"/>
          <a:chExt cx="0" cy="0"/>
        </a:xfrm>
      </p:grpSpPr>
      <p:pic>
        <p:nvPicPr>
          <p:cNvPr id="145" name="Google Shape;145;p29"/>
          <p:cNvPicPr preferRelativeResize="0"/>
          <p:nvPr/>
        </p:nvPicPr>
        <p:blipFill rotWithShape="1">
          <a:blip r:embed="rId3">
            <a:alphaModFix/>
          </a:blip>
          <a:srcRect b="0" l="0" r="0" t="0"/>
          <a:stretch/>
        </p:blipFill>
        <p:spPr>
          <a:xfrm>
            <a:off x="4336175" y="0"/>
            <a:ext cx="4802667" cy="5143502"/>
          </a:xfrm>
          <a:prstGeom prst="rect">
            <a:avLst/>
          </a:prstGeom>
          <a:noFill/>
          <a:ln>
            <a:noFill/>
          </a:ln>
        </p:spPr>
      </p:pic>
      <p:pic>
        <p:nvPicPr>
          <p:cNvPr id="146" name="Google Shape;146;p29"/>
          <p:cNvPicPr preferRelativeResize="0"/>
          <p:nvPr/>
        </p:nvPicPr>
        <p:blipFill rotWithShape="1">
          <a:blip r:embed="rId4">
            <a:alphaModFix/>
          </a:blip>
          <a:srcRect b="0" l="0" r="0" t="0"/>
          <a:stretch/>
        </p:blipFill>
        <p:spPr>
          <a:xfrm>
            <a:off x="-9" y="-1"/>
            <a:ext cx="4336177" cy="3431568"/>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0" name="Shape 150"/>
        <p:cNvGrpSpPr/>
        <p:nvPr/>
      </p:nvGrpSpPr>
      <p:grpSpPr>
        <a:xfrm>
          <a:off x="0" y="0"/>
          <a:ext cx="0" cy="0"/>
          <a:chOff x="0" y="0"/>
          <a:chExt cx="0" cy="0"/>
        </a:xfrm>
      </p:grpSpPr>
      <p:sp>
        <p:nvSpPr>
          <p:cNvPr id="151" name="Google Shape;151;p30"/>
          <p:cNvSpPr txBox="1"/>
          <p:nvPr>
            <p:ph type="title"/>
          </p:nvPr>
        </p:nvSpPr>
        <p:spPr>
          <a:xfrm>
            <a:off x="106217" y="126526"/>
            <a:ext cx="8520600" cy="572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800"/>
              <a:buNone/>
            </a:pPr>
            <a:r>
              <a:rPr lang="en-US"/>
              <a:t>Amazing new science!</a:t>
            </a:r>
            <a:endParaRPr/>
          </a:p>
        </p:txBody>
      </p:sp>
      <p:pic>
        <p:nvPicPr>
          <p:cNvPr id="152" name="Google Shape;152;p30"/>
          <p:cNvPicPr preferRelativeResize="0"/>
          <p:nvPr/>
        </p:nvPicPr>
        <p:blipFill rotWithShape="1">
          <a:blip r:embed="rId3">
            <a:alphaModFix/>
          </a:blip>
          <a:srcRect b="0" l="0" r="0" t="0"/>
          <a:stretch/>
        </p:blipFill>
        <p:spPr>
          <a:xfrm>
            <a:off x="256853" y="791617"/>
            <a:ext cx="3774909" cy="2126244"/>
          </a:xfrm>
          <a:prstGeom prst="rect">
            <a:avLst/>
          </a:prstGeom>
          <a:noFill/>
          <a:ln>
            <a:noFill/>
          </a:ln>
        </p:spPr>
      </p:pic>
      <p:pic>
        <p:nvPicPr>
          <p:cNvPr id="153" name="Google Shape;153;p30"/>
          <p:cNvPicPr preferRelativeResize="0"/>
          <p:nvPr/>
        </p:nvPicPr>
        <p:blipFill rotWithShape="1">
          <a:blip r:embed="rId4">
            <a:alphaModFix/>
          </a:blip>
          <a:srcRect b="0" l="0" r="0" t="0"/>
          <a:stretch/>
        </p:blipFill>
        <p:spPr>
          <a:xfrm>
            <a:off x="4150758" y="791617"/>
            <a:ext cx="3558705" cy="2134267"/>
          </a:xfrm>
          <a:prstGeom prst="rect">
            <a:avLst/>
          </a:prstGeom>
          <a:noFill/>
          <a:ln>
            <a:noFill/>
          </a:ln>
        </p:spPr>
      </p:pic>
      <p:pic>
        <p:nvPicPr>
          <p:cNvPr id="154" name="Google Shape;154;p30"/>
          <p:cNvPicPr preferRelativeResize="0"/>
          <p:nvPr/>
        </p:nvPicPr>
        <p:blipFill rotWithShape="1">
          <a:blip r:embed="rId5">
            <a:alphaModFix/>
          </a:blip>
          <a:srcRect b="0" l="0" r="0" t="0"/>
          <a:stretch/>
        </p:blipFill>
        <p:spPr>
          <a:xfrm>
            <a:off x="359595" y="2948647"/>
            <a:ext cx="3565134" cy="2194853"/>
          </a:xfrm>
          <a:prstGeom prst="rect">
            <a:avLst/>
          </a:prstGeom>
          <a:noFill/>
          <a:ln>
            <a:noFill/>
          </a:ln>
        </p:spPr>
      </p:pic>
      <p:pic>
        <p:nvPicPr>
          <p:cNvPr id="155" name="Google Shape;155;p30"/>
          <p:cNvPicPr preferRelativeResize="0"/>
          <p:nvPr/>
        </p:nvPicPr>
        <p:blipFill rotWithShape="1">
          <a:blip r:embed="rId6">
            <a:alphaModFix/>
          </a:blip>
          <a:srcRect b="0" l="0" r="0" t="0"/>
          <a:stretch/>
        </p:blipFill>
        <p:spPr>
          <a:xfrm>
            <a:off x="0" y="0"/>
            <a:ext cx="9144000" cy="5143500"/>
          </a:xfrm>
          <a:prstGeom prst="rect">
            <a:avLst/>
          </a:prstGeom>
          <a:noFill/>
          <a:ln>
            <a:noFill/>
          </a:ln>
        </p:spPr>
      </p:pic>
      <p:pic>
        <p:nvPicPr>
          <p:cNvPr id="156" name="Google Shape;156;p30"/>
          <p:cNvPicPr preferRelativeResize="0"/>
          <p:nvPr/>
        </p:nvPicPr>
        <p:blipFill rotWithShape="1">
          <a:blip r:embed="rId7">
            <a:alphaModFix/>
          </a:blip>
          <a:srcRect b="0" l="0" r="0" t="0"/>
          <a:stretch/>
        </p:blipFill>
        <p:spPr>
          <a:xfrm>
            <a:off x="4235245" y="3102795"/>
            <a:ext cx="4391572" cy="1672332"/>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0" name="Shape 160"/>
        <p:cNvGrpSpPr/>
        <p:nvPr/>
      </p:nvGrpSpPr>
      <p:grpSpPr>
        <a:xfrm>
          <a:off x="0" y="0"/>
          <a:ext cx="0" cy="0"/>
          <a:chOff x="0" y="0"/>
          <a:chExt cx="0" cy="0"/>
        </a:xfrm>
      </p:grpSpPr>
      <p:sp>
        <p:nvSpPr>
          <p:cNvPr id="161" name="Google Shape;161;p3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800"/>
              <a:buNone/>
            </a:pPr>
            <a:r>
              <a:t/>
            </a:r>
            <a:endParaRPr/>
          </a:p>
        </p:txBody>
      </p:sp>
      <p:sp>
        <p:nvSpPr>
          <p:cNvPr id="162" name="Google Shape;162;p3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p>
            <a:pPr indent="-228600" lvl="0" marL="457200" rtl="0" algn="l">
              <a:lnSpc>
                <a:spcPct val="115000"/>
              </a:lnSpc>
              <a:spcBef>
                <a:spcPts val="0"/>
              </a:spcBef>
              <a:spcAft>
                <a:spcPts val="0"/>
              </a:spcAft>
              <a:buSzPts val="1800"/>
              <a:buNone/>
            </a:pPr>
            <a:r>
              <a:t/>
            </a:r>
            <a:endParaRPr/>
          </a:p>
        </p:txBody>
      </p:sp>
      <p:pic>
        <p:nvPicPr>
          <p:cNvPr id="163" name="Google Shape;163;p31"/>
          <p:cNvPicPr preferRelativeResize="0"/>
          <p:nvPr/>
        </p:nvPicPr>
        <p:blipFill rotWithShape="1">
          <a:blip r:embed="rId3">
            <a:alphaModFix/>
          </a:blip>
          <a:srcRect b="0" l="0" r="0" t="0"/>
          <a:stretch/>
        </p:blipFill>
        <p:spPr>
          <a:xfrm>
            <a:off x="0" y="46546"/>
            <a:ext cx="9144000" cy="5050408"/>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7" name="Shape 167"/>
        <p:cNvGrpSpPr/>
        <p:nvPr/>
      </p:nvGrpSpPr>
      <p:grpSpPr>
        <a:xfrm>
          <a:off x="0" y="0"/>
          <a:ext cx="0" cy="0"/>
          <a:chOff x="0" y="0"/>
          <a:chExt cx="0" cy="0"/>
        </a:xfrm>
      </p:grpSpPr>
      <p:sp>
        <p:nvSpPr>
          <p:cNvPr id="168" name="Google Shape;168;p32"/>
          <p:cNvSpPr txBox="1"/>
          <p:nvPr/>
        </p:nvSpPr>
        <p:spPr>
          <a:xfrm>
            <a:off x="382675" y="0"/>
            <a:ext cx="77145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1200" u="sng">
                <a:solidFill>
                  <a:schemeClr val="lt1"/>
                </a:solidFill>
                <a:latin typeface="Helvetica Neue Light"/>
                <a:ea typeface="Helvetica Neue Light"/>
                <a:cs typeface="Helvetica Neue Light"/>
                <a:sym typeface="Helvetica Neue Light"/>
                <a:hlinkClick r:id="rId3">
                  <a:extLst>
                    <a:ext uri="{A12FA001-AC4F-418D-AE19-62706E023703}">
                      <ahyp:hlinkClr val="tx"/>
                    </a:ext>
                  </a:extLst>
                </a:hlinkClick>
              </a:rPr>
              <a:t>https://observer.globe.gov/water-challenge-2023</a:t>
            </a:r>
            <a:endParaRPr sz="1500">
              <a:solidFill>
                <a:schemeClr val="lt1"/>
              </a:solidFill>
              <a:latin typeface="Helvetica Neue Light"/>
              <a:ea typeface="Helvetica Neue Light"/>
              <a:cs typeface="Helvetica Neue Light"/>
              <a:sym typeface="Helvetica Neue Light"/>
            </a:endParaRPr>
          </a:p>
        </p:txBody>
      </p:sp>
      <p:pic>
        <p:nvPicPr>
          <p:cNvPr id="169" name="Google Shape;169;p32"/>
          <p:cNvPicPr preferRelativeResize="0"/>
          <p:nvPr/>
        </p:nvPicPr>
        <p:blipFill>
          <a:blip r:embed="rId4">
            <a:alphaModFix/>
          </a:blip>
          <a:stretch>
            <a:fillRect/>
          </a:stretch>
        </p:blipFill>
        <p:spPr>
          <a:xfrm>
            <a:off x="171600" y="287850"/>
            <a:ext cx="4088549" cy="4785602"/>
          </a:xfrm>
          <a:prstGeom prst="rect">
            <a:avLst/>
          </a:prstGeom>
          <a:noFill/>
          <a:ln>
            <a:noFill/>
          </a:ln>
        </p:spPr>
      </p:pic>
      <p:pic>
        <p:nvPicPr>
          <p:cNvPr id="170" name="Google Shape;170;p32"/>
          <p:cNvPicPr preferRelativeResize="0"/>
          <p:nvPr/>
        </p:nvPicPr>
        <p:blipFill>
          <a:blip r:embed="rId5">
            <a:alphaModFix/>
          </a:blip>
          <a:stretch>
            <a:fillRect/>
          </a:stretch>
        </p:blipFill>
        <p:spPr>
          <a:xfrm>
            <a:off x="4260140" y="0"/>
            <a:ext cx="1978269" cy="5143498"/>
          </a:xfrm>
          <a:prstGeom prst="rect">
            <a:avLst/>
          </a:prstGeom>
          <a:noFill/>
          <a:ln>
            <a:noFill/>
          </a:ln>
        </p:spPr>
      </p:pic>
      <p:sp>
        <p:nvSpPr>
          <p:cNvPr id="171" name="Google Shape;171;p32"/>
          <p:cNvSpPr txBox="1"/>
          <p:nvPr/>
        </p:nvSpPr>
        <p:spPr>
          <a:xfrm>
            <a:off x="6301100" y="1837950"/>
            <a:ext cx="3000000" cy="33879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1200"/>
              </a:spcBef>
              <a:spcAft>
                <a:spcPts val="0"/>
              </a:spcAft>
              <a:buNone/>
            </a:pPr>
            <a:r>
              <a:rPr b="1" lang="en-US" sz="1100">
                <a:solidFill>
                  <a:schemeClr val="dk1"/>
                </a:solidFill>
              </a:rPr>
              <a:t>Available Languages:</a:t>
            </a:r>
            <a:endParaRPr b="1" sz="1100">
              <a:solidFill>
                <a:schemeClr val="dk1"/>
              </a:solidFill>
            </a:endParaRPr>
          </a:p>
          <a:p>
            <a:pPr indent="0" lvl="0" marL="0" rtl="0" algn="l">
              <a:lnSpc>
                <a:spcPct val="115000"/>
              </a:lnSpc>
              <a:spcBef>
                <a:spcPts val="1200"/>
              </a:spcBef>
              <a:spcAft>
                <a:spcPts val="0"/>
              </a:spcAft>
              <a:buNone/>
            </a:pPr>
            <a:r>
              <a:rPr lang="en-US" sz="1100">
                <a:solidFill>
                  <a:schemeClr val="dk1"/>
                </a:solidFill>
              </a:rPr>
              <a:t>The GLOBE Observer app is currently available in these languages:</a:t>
            </a:r>
            <a:endParaRPr sz="1100">
              <a:solidFill>
                <a:schemeClr val="dk1"/>
              </a:solidFill>
            </a:endParaRPr>
          </a:p>
          <a:p>
            <a:pPr indent="-298450" lvl="0" marL="457200" rtl="0" algn="l">
              <a:lnSpc>
                <a:spcPct val="115000"/>
              </a:lnSpc>
              <a:spcBef>
                <a:spcPts val="1200"/>
              </a:spcBef>
              <a:spcAft>
                <a:spcPts val="0"/>
              </a:spcAft>
              <a:buClr>
                <a:schemeClr val="dk1"/>
              </a:buClr>
              <a:buSzPts val="1100"/>
              <a:buChar char="●"/>
            </a:pPr>
            <a:r>
              <a:rPr lang="en-US" sz="1100">
                <a:solidFill>
                  <a:schemeClr val="dk1"/>
                </a:solidFill>
              </a:rPr>
              <a:t>متوفر باللغة العربية</a:t>
            </a:r>
            <a:endParaRPr sz="1100">
              <a:solidFill>
                <a:schemeClr val="dk1"/>
              </a:solidFill>
            </a:endParaRPr>
          </a:p>
          <a:p>
            <a:pPr indent="-298450" lvl="0" marL="457200" rtl="0" algn="l">
              <a:lnSpc>
                <a:spcPct val="115000"/>
              </a:lnSpc>
              <a:spcBef>
                <a:spcPts val="0"/>
              </a:spcBef>
              <a:spcAft>
                <a:spcPts val="0"/>
              </a:spcAft>
              <a:buClr>
                <a:schemeClr val="dk1"/>
              </a:buClr>
              <a:buSzPts val="1100"/>
              <a:buChar char="●"/>
            </a:pPr>
            <a:r>
              <a:rPr lang="en-US" sz="1100">
                <a:solidFill>
                  <a:schemeClr val="dk1"/>
                </a:solidFill>
              </a:rPr>
              <a:t>Dostupno na hrvatskom jeziku</a:t>
            </a:r>
            <a:endParaRPr sz="1100">
              <a:solidFill>
                <a:schemeClr val="dk1"/>
              </a:solidFill>
            </a:endParaRPr>
          </a:p>
          <a:p>
            <a:pPr indent="-298450" lvl="0" marL="457200" rtl="0" algn="l">
              <a:lnSpc>
                <a:spcPct val="115000"/>
              </a:lnSpc>
              <a:spcBef>
                <a:spcPts val="0"/>
              </a:spcBef>
              <a:spcAft>
                <a:spcPts val="0"/>
              </a:spcAft>
              <a:buClr>
                <a:schemeClr val="dk1"/>
              </a:buClr>
              <a:buSzPts val="1100"/>
              <a:buChar char="●"/>
            </a:pPr>
            <a:r>
              <a:rPr lang="en-US" sz="1100">
                <a:solidFill>
                  <a:schemeClr val="dk1"/>
                </a:solidFill>
              </a:rPr>
              <a:t>Beschikbaar in het Nederlands</a:t>
            </a:r>
            <a:endParaRPr sz="1100">
              <a:solidFill>
                <a:schemeClr val="dk1"/>
              </a:solidFill>
            </a:endParaRPr>
          </a:p>
          <a:p>
            <a:pPr indent="-298450" lvl="0" marL="457200" rtl="0" algn="l">
              <a:lnSpc>
                <a:spcPct val="115000"/>
              </a:lnSpc>
              <a:spcBef>
                <a:spcPts val="0"/>
              </a:spcBef>
              <a:spcAft>
                <a:spcPts val="0"/>
              </a:spcAft>
              <a:buClr>
                <a:schemeClr val="dk1"/>
              </a:buClr>
              <a:buSzPts val="1100"/>
              <a:buChar char="●"/>
            </a:pPr>
            <a:r>
              <a:rPr lang="en-US" sz="1100">
                <a:solidFill>
                  <a:schemeClr val="dk1"/>
                </a:solidFill>
              </a:rPr>
              <a:t>Disponible en français</a:t>
            </a:r>
            <a:endParaRPr sz="1100">
              <a:solidFill>
                <a:schemeClr val="dk1"/>
              </a:solidFill>
            </a:endParaRPr>
          </a:p>
          <a:p>
            <a:pPr indent="-298450" lvl="0" marL="457200" rtl="0" algn="l">
              <a:lnSpc>
                <a:spcPct val="115000"/>
              </a:lnSpc>
              <a:spcBef>
                <a:spcPts val="0"/>
              </a:spcBef>
              <a:spcAft>
                <a:spcPts val="0"/>
              </a:spcAft>
              <a:buClr>
                <a:schemeClr val="dk1"/>
              </a:buClr>
              <a:buSzPts val="1100"/>
              <a:buChar char="●"/>
            </a:pPr>
            <a:r>
              <a:rPr lang="en-US" sz="1100">
                <a:solidFill>
                  <a:schemeClr val="dk1"/>
                </a:solidFill>
              </a:rPr>
              <a:t>Erhältlich auf Deutsch</a:t>
            </a:r>
            <a:endParaRPr sz="1100">
              <a:solidFill>
                <a:schemeClr val="dk1"/>
              </a:solidFill>
            </a:endParaRPr>
          </a:p>
          <a:p>
            <a:pPr indent="-298450" lvl="0" marL="457200" rtl="0" algn="l">
              <a:lnSpc>
                <a:spcPct val="115000"/>
              </a:lnSpc>
              <a:spcBef>
                <a:spcPts val="0"/>
              </a:spcBef>
              <a:spcAft>
                <a:spcPts val="0"/>
              </a:spcAft>
              <a:buClr>
                <a:schemeClr val="dk1"/>
              </a:buClr>
              <a:buSzPts val="1100"/>
              <a:buChar char="●"/>
            </a:pPr>
            <a:r>
              <a:rPr lang="en-US" sz="1100">
                <a:solidFill>
                  <a:schemeClr val="dk1"/>
                </a:solidFill>
              </a:rPr>
              <a:t>Available in English</a:t>
            </a:r>
            <a:endParaRPr sz="1100">
              <a:solidFill>
                <a:schemeClr val="dk1"/>
              </a:solidFill>
            </a:endParaRPr>
          </a:p>
          <a:p>
            <a:pPr indent="-298450" lvl="0" marL="457200" rtl="0" algn="l">
              <a:lnSpc>
                <a:spcPct val="115000"/>
              </a:lnSpc>
              <a:spcBef>
                <a:spcPts val="0"/>
              </a:spcBef>
              <a:spcAft>
                <a:spcPts val="0"/>
              </a:spcAft>
              <a:buClr>
                <a:schemeClr val="dk1"/>
              </a:buClr>
              <a:buSzPts val="1100"/>
              <a:buChar char="●"/>
            </a:pPr>
            <a:r>
              <a:rPr lang="en-US" sz="1100">
                <a:solidFill>
                  <a:schemeClr val="dk1"/>
                </a:solidFill>
              </a:rPr>
              <a:t>हिंदी में उपलब्ध है</a:t>
            </a:r>
            <a:endParaRPr sz="1100">
              <a:solidFill>
                <a:schemeClr val="dk1"/>
              </a:solidFill>
            </a:endParaRPr>
          </a:p>
          <a:p>
            <a:pPr indent="-298450" lvl="0" marL="457200" rtl="0" algn="l">
              <a:lnSpc>
                <a:spcPct val="115000"/>
              </a:lnSpc>
              <a:spcBef>
                <a:spcPts val="0"/>
              </a:spcBef>
              <a:spcAft>
                <a:spcPts val="0"/>
              </a:spcAft>
              <a:buClr>
                <a:schemeClr val="dk1"/>
              </a:buClr>
              <a:buSzPts val="1100"/>
              <a:buChar char="●"/>
            </a:pPr>
            <a:r>
              <a:rPr lang="en-US" sz="1100">
                <a:solidFill>
                  <a:schemeClr val="dk1"/>
                </a:solidFill>
              </a:rPr>
              <a:t>Disponível em português</a:t>
            </a:r>
            <a:endParaRPr sz="1100">
              <a:solidFill>
                <a:schemeClr val="dk1"/>
              </a:solidFill>
            </a:endParaRPr>
          </a:p>
          <a:p>
            <a:pPr indent="-298450" lvl="0" marL="457200" rtl="0" algn="l">
              <a:lnSpc>
                <a:spcPct val="115000"/>
              </a:lnSpc>
              <a:spcBef>
                <a:spcPts val="0"/>
              </a:spcBef>
              <a:spcAft>
                <a:spcPts val="0"/>
              </a:spcAft>
              <a:buClr>
                <a:schemeClr val="dk1"/>
              </a:buClr>
              <a:buSzPts val="1100"/>
              <a:buChar char="●"/>
            </a:pPr>
            <a:r>
              <a:rPr lang="en-US" sz="1100">
                <a:solidFill>
                  <a:schemeClr val="dk1"/>
                </a:solidFill>
              </a:rPr>
              <a:t>Доступно на русском</a:t>
            </a:r>
            <a:endParaRPr sz="1100">
              <a:solidFill>
                <a:schemeClr val="dk1"/>
              </a:solidFill>
            </a:endParaRPr>
          </a:p>
          <a:p>
            <a:pPr indent="-298450" lvl="0" marL="457200" rtl="0" algn="l">
              <a:lnSpc>
                <a:spcPct val="115000"/>
              </a:lnSpc>
              <a:spcBef>
                <a:spcPts val="0"/>
              </a:spcBef>
              <a:spcAft>
                <a:spcPts val="0"/>
              </a:spcAft>
              <a:buClr>
                <a:schemeClr val="dk1"/>
              </a:buClr>
              <a:buSzPts val="1100"/>
              <a:buChar char="●"/>
            </a:pPr>
            <a:r>
              <a:rPr lang="en-US" sz="1100">
                <a:solidFill>
                  <a:schemeClr val="dk1"/>
                </a:solidFill>
              </a:rPr>
              <a:t>Disponible en español</a:t>
            </a:r>
            <a:endParaRPr sz="1100">
              <a:solidFill>
                <a:schemeClr val="dk1"/>
              </a:solidFill>
            </a:endParaRPr>
          </a:p>
          <a:p>
            <a:pPr indent="-298450" lvl="0" marL="457200" rtl="0" algn="l">
              <a:lnSpc>
                <a:spcPct val="115000"/>
              </a:lnSpc>
              <a:spcBef>
                <a:spcPts val="0"/>
              </a:spcBef>
              <a:spcAft>
                <a:spcPts val="0"/>
              </a:spcAft>
              <a:buClr>
                <a:schemeClr val="dk1"/>
              </a:buClr>
              <a:buSzPts val="1100"/>
              <a:buChar char="●"/>
            </a:pPr>
            <a:r>
              <a:rPr lang="en-US" sz="1100">
                <a:solidFill>
                  <a:schemeClr val="dk1"/>
                </a:solidFill>
              </a:rPr>
              <a:t>มีให้ในภาษาไทย</a:t>
            </a:r>
            <a:endParaRPr sz="1100">
              <a:solidFill>
                <a:schemeClr val="dk1"/>
              </a:solidFill>
            </a:endParaRPr>
          </a:p>
          <a:p>
            <a:pPr indent="-298450" lvl="0" marL="457200" rtl="0" algn="l">
              <a:lnSpc>
                <a:spcPct val="115000"/>
              </a:lnSpc>
              <a:spcBef>
                <a:spcPts val="0"/>
              </a:spcBef>
              <a:spcAft>
                <a:spcPts val="0"/>
              </a:spcAft>
              <a:buClr>
                <a:schemeClr val="dk1"/>
              </a:buClr>
              <a:buSzPts val="1100"/>
              <a:buChar char="●"/>
            </a:pPr>
            <a:r>
              <a:rPr lang="en-US" sz="1100">
                <a:solidFill>
                  <a:schemeClr val="dk1"/>
                </a:solidFill>
              </a:rPr>
              <a:t>Phiên bản Tiếng Việt</a:t>
            </a:r>
            <a:endParaRPr sz="1100">
              <a:solidFill>
                <a:schemeClr val="dk1"/>
              </a:solidFill>
            </a:endParaRPr>
          </a:p>
        </p:txBody>
      </p:sp>
      <p:pic>
        <p:nvPicPr>
          <p:cNvPr id="172" name="Google Shape;172;p32"/>
          <p:cNvPicPr preferRelativeResize="0"/>
          <p:nvPr/>
        </p:nvPicPr>
        <p:blipFill>
          <a:blip r:embed="rId6">
            <a:alphaModFix/>
          </a:blip>
          <a:stretch>
            <a:fillRect/>
          </a:stretch>
        </p:blipFill>
        <p:spPr>
          <a:xfrm>
            <a:off x="77800" y="2272124"/>
            <a:ext cx="498025" cy="496775"/>
          </a:xfrm>
          <a:prstGeom prst="rect">
            <a:avLst/>
          </a:prstGeom>
          <a:noFill/>
          <a:ln>
            <a:noFill/>
          </a:ln>
        </p:spPr>
      </p:pic>
      <p:pic>
        <p:nvPicPr>
          <p:cNvPr id="173" name="Google Shape;173;p32"/>
          <p:cNvPicPr preferRelativeResize="0"/>
          <p:nvPr/>
        </p:nvPicPr>
        <p:blipFill>
          <a:blip r:embed="rId7">
            <a:alphaModFix/>
          </a:blip>
          <a:stretch>
            <a:fillRect/>
          </a:stretch>
        </p:blipFill>
        <p:spPr>
          <a:xfrm>
            <a:off x="77800" y="2093373"/>
            <a:ext cx="445050" cy="178752"/>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7" name="Shape 177"/>
        <p:cNvGrpSpPr/>
        <p:nvPr/>
      </p:nvGrpSpPr>
      <p:grpSpPr>
        <a:xfrm>
          <a:off x="0" y="0"/>
          <a:ext cx="0" cy="0"/>
          <a:chOff x="0" y="0"/>
          <a:chExt cx="0" cy="0"/>
        </a:xfrm>
      </p:grpSpPr>
      <p:sp>
        <p:nvSpPr>
          <p:cNvPr id="178" name="Google Shape;178;p33"/>
          <p:cNvSpPr txBox="1"/>
          <p:nvPr>
            <p:ph type="ctrTitle"/>
          </p:nvPr>
        </p:nvSpPr>
        <p:spPr>
          <a:xfrm>
            <a:off x="2947000" y="3905900"/>
            <a:ext cx="6636000" cy="8013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t/>
            </a:r>
            <a:endParaRPr/>
          </a:p>
        </p:txBody>
      </p:sp>
      <p:sp>
        <p:nvSpPr>
          <p:cNvPr id="179" name="Google Shape;179;p33"/>
          <p:cNvSpPr txBox="1"/>
          <p:nvPr>
            <p:ph idx="1" type="subTitle"/>
          </p:nvPr>
        </p:nvSpPr>
        <p:spPr>
          <a:xfrm>
            <a:off x="2988576" y="4507025"/>
            <a:ext cx="6636000" cy="405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pic>
        <p:nvPicPr>
          <p:cNvPr id="180" name="Google Shape;180;p33"/>
          <p:cNvPicPr preferRelativeResize="0"/>
          <p:nvPr/>
        </p:nvPicPr>
        <p:blipFill>
          <a:blip r:embed="rId3">
            <a:alphaModFix/>
          </a:blip>
          <a:stretch>
            <a:fillRect/>
          </a:stretch>
        </p:blipFill>
        <p:spPr>
          <a:xfrm>
            <a:off x="0" y="0"/>
            <a:ext cx="9144000" cy="5143500"/>
          </a:xfrm>
          <a:prstGeom prst="rect">
            <a:avLst/>
          </a:prstGeom>
          <a:noFill/>
          <a:ln>
            <a:noFill/>
          </a:ln>
        </p:spPr>
      </p:pic>
      <p:sp>
        <p:nvSpPr>
          <p:cNvPr id="181" name="Google Shape;181;p33"/>
          <p:cNvSpPr txBox="1"/>
          <p:nvPr/>
        </p:nvSpPr>
        <p:spPr>
          <a:xfrm>
            <a:off x="504475" y="4881000"/>
            <a:ext cx="44820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1000">
                <a:solidFill>
                  <a:schemeClr val="lt1"/>
                </a:solidFill>
                <a:latin typeface="Calibri"/>
                <a:ea typeface="Calibri"/>
                <a:cs typeface="Calibri"/>
                <a:sym typeface="Calibri"/>
              </a:rPr>
              <a:t>Source: https://svs.gsfc.nasa.gov/30065</a:t>
            </a:r>
            <a:endParaRPr sz="1000">
              <a:solidFill>
                <a:schemeClr val="lt1"/>
              </a:solidFill>
              <a:latin typeface="Calibri"/>
              <a:ea typeface="Calibri"/>
              <a:cs typeface="Calibri"/>
              <a:sym typeface="Calibri"/>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5" name="Shape 185"/>
        <p:cNvGrpSpPr/>
        <p:nvPr/>
      </p:nvGrpSpPr>
      <p:grpSpPr>
        <a:xfrm>
          <a:off x="0" y="0"/>
          <a:ext cx="0" cy="0"/>
          <a:chOff x="0" y="0"/>
          <a:chExt cx="0" cy="0"/>
        </a:xfrm>
      </p:grpSpPr>
      <p:sp>
        <p:nvSpPr>
          <p:cNvPr id="186" name="Google Shape;186;p34"/>
          <p:cNvSpPr/>
          <p:nvPr/>
        </p:nvSpPr>
        <p:spPr>
          <a:xfrm>
            <a:off x="334750" y="4048225"/>
            <a:ext cx="3717300" cy="5727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7" name="Google Shape;187;p34"/>
          <p:cNvSpPr txBox="1"/>
          <p:nvPr/>
        </p:nvSpPr>
        <p:spPr>
          <a:xfrm>
            <a:off x="5201550" y="4712400"/>
            <a:ext cx="4094700" cy="431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200"/>
              <a:buFont typeface="Arial"/>
              <a:buNone/>
            </a:pPr>
            <a:r>
              <a:rPr b="0" i="0" lang="en-US" sz="800" u="none" cap="none" strike="noStrike">
                <a:solidFill>
                  <a:srgbClr val="000000"/>
                </a:solidFill>
                <a:latin typeface="Helvetica Neue"/>
                <a:ea typeface="Helvetica Neue"/>
                <a:cs typeface="Helvetica Neue"/>
                <a:sym typeface="Helvetica Neue"/>
              </a:rPr>
              <a:t>This material is based upon work supported by the U.S. Geological Survey under Grant/Cooperative Agreement No. G18AP00077.</a:t>
            </a:r>
            <a:endParaRPr b="0" i="0" sz="800" u="none" cap="none" strike="noStrike">
              <a:solidFill>
                <a:srgbClr val="000000"/>
              </a:solidFill>
              <a:latin typeface="Helvetica Neue"/>
              <a:ea typeface="Helvetica Neue"/>
              <a:cs typeface="Helvetica Neue"/>
              <a:sym typeface="Helvetica Neue"/>
            </a:endParaRPr>
          </a:p>
        </p:txBody>
      </p:sp>
      <p:pic>
        <p:nvPicPr>
          <p:cNvPr id="188" name="Google Shape;188;p34"/>
          <p:cNvPicPr preferRelativeResize="0"/>
          <p:nvPr/>
        </p:nvPicPr>
        <p:blipFill rotWithShape="1">
          <a:blip r:embed="rId3">
            <a:alphaModFix/>
          </a:blip>
          <a:srcRect b="0" l="0" r="0" t="0"/>
          <a:stretch/>
        </p:blipFill>
        <p:spPr>
          <a:xfrm>
            <a:off x="5068800" y="3254275"/>
            <a:ext cx="4019550" cy="781050"/>
          </a:xfrm>
          <a:prstGeom prst="rect">
            <a:avLst/>
          </a:prstGeom>
          <a:noFill/>
          <a:ln>
            <a:noFill/>
          </a:ln>
        </p:spPr>
      </p:pic>
      <p:sp>
        <p:nvSpPr>
          <p:cNvPr id="189" name="Google Shape;189;p34"/>
          <p:cNvSpPr txBox="1"/>
          <p:nvPr/>
        </p:nvSpPr>
        <p:spPr>
          <a:xfrm>
            <a:off x="5201550" y="3980950"/>
            <a:ext cx="3886800" cy="677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000"/>
              <a:buFont typeface="Arial"/>
              <a:buNone/>
            </a:pPr>
            <a:r>
              <a:rPr b="0" i="0" lang="en-US" sz="800" u="none" cap="none" strike="noStrike">
                <a:solidFill>
                  <a:srgbClr val="000000"/>
                </a:solidFill>
                <a:latin typeface="Arial"/>
                <a:ea typeface="Arial"/>
                <a:cs typeface="Arial"/>
                <a:sym typeface="Arial"/>
              </a:rPr>
              <a:t>The views and conclusions contained in this document are those of the authors and should not be interpreted as representing the opinions or policies of the U.S. Geological Survey.  Mention of trade names or commercial products does not constitute their endorsement by the U.S. Geological Survey.</a:t>
            </a:r>
            <a:endParaRPr b="0" i="0" sz="800" u="none" cap="none" strike="noStrike">
              <a:solidFill>
                <a:srgbClr val="000000"/>
              </a:solidFill>
              <a:latin typeface="Arial"/>
              <a:ea typeface="Arial"/>
              <a:cs typeface="Arial"/>
              <a:sym typeface="Arial"/>
            </a:endParaRPr>
          </a:p>
        </p:txBody>
      </p:sp>
      <p:sp>
        <p:nvSpPr>
          <p:cNvPr id="190" name="Google Shape;190;p34"/>
          <p:cNvSpPr txBox="1"/>
          <p:nvPr>
            <p:ph type="title"/>
          </p:nvPr>
        </p:nvSpPr>
        <p:spPr>
          <a:xfrm>
            <a:off x="43750" y="3103350"/>
            <a:ext cx="4790100" cy="5727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2800"/>
              <a:buNone/>
            </a:pPr>
            <a:r>
              <a:rPr lang="en-US" sz="2000"/>
              <a:t>Peder Nelson, M.S.</a:t>
            </a:r>
            <a:endParaRPr sz="2000"/>
          </a:p>
          <a:p>
            <a:pPr indent="0" lvl="0" marL="0" rtl="0" algn="ctr">
              <a:lnSpc>
                <a:spcPct val="100000"/>
              </a:lnSpc>
              <a:spcBef>
                <a:spcPts val="0"/>
              </a:spcBef>
              <a:spcAft>
                <a:spcPts val="0"/>
              </a:spcAft>
              <a:buSzPts val="2800"/>
              <a:buNone/>
            </a:pPr>
            <a:r>
              <a:rPr lang="en-US" sz="2000"/>
              <a:t>peder.nelson@oregonstate.edu  |  @pedervnelson</a:t>
            </a:r>
            <a:endParaRPr sz="2000"/>
          </a:p>
        </p:txBody>
      </p:sp>
      <p:pic>
        <p:nvPicPr>
          <p:cNvPr id="191" name="Google Shape;191;p34"/>
          <p:cNvPicPr preferRelativeResize="0"/>
          <p:nvPr/>
        </p:nvPicPr>
        <p:blipFill rotWithShape="1">
          <a:blip r:embed="rId4">
            <a:alphaModFix/>
          </a:blip>
          <a:srcRect b="0" l="0" r="0" t="0"/>
          <a:stretch/>
        </p:blipFill>
        <p:spPr>
          <a:xfrm>
            <a:off x="5462925" y="153063"/>
            <a:ext cx="1065225" cy="478400"/>
          </a:xfrm>
          <a:prstGeom prst="rect">
            <a:avLst/>
          </a:prstGeom>
          <a:noFill/>
          <a:ln>
            <a:noFill/>
          </a:ln>
        </p:spPr>
      </p:pic>
      <p:pic>
        <p:nvPicPr>
          <p:cNvPr id="192" name="Google Shape;192;p34"/>
          <p:cNvPicPr preferRelativeResize="0"/>
          <p:nvPr/>
        </p:nvPicPr>
        <p:blipFill rotWithShape="1">
          <a:blip r:embed="rId5">
            <a:alphaModFix/>
          </a:blip>
          <a:srcRect b="0" l="0" r="0" t="0"/>
          <a:stretch/>
        </p:blipFill>
        <p:spPr>
          <a:xfrm>
            <a:off x="6784098" y="153063"/>
            <a:ext cx="571500" cy="571500"/>
          </a:xfrm>
          <a:prstGeom prst="rect">
            <a:avLst/>
          </a:prstGeom>
          <a:noFill/>
          <a:ln>
            <a:noFill/>
          </a:ln>
        </p:spPr>
      </p:pic>
      <p:pic>
        <p:nvPicPr>
          <p:cNvPr id="193" name="Google Shape;193;p34"/>
          <p:cNvPicPr preferRelativeResize="0"/>
          <p:nvPr/>
        </p:nvPicPr>
        <p:blipFill rotWithShape="1">
          <a:blip r:embed="rId6">
            <a:alphaModFix/>
          </a:blip>
          <a:srcRect b="0" l="0" r="0" t="0"/>
          <a:stretch/>
        </p:blipFill>
        <p:spPr>
          <a:xfrm>
            <a:off x="7571112" y="153062"/>
            <a:ext cx="631587" cy="571500"/>
          </a:xfrm>
          <a:prstGeom prst="rect">
            <a:avLst/>
          </a:prstGeom>
          <a:noFill/>
          <a:ln>
            <a:noFill/>
          </a:ln>
        </p:spPr>
      </p:pic>
      <p:pic>
        <p:nvPicPr>
          <p:cNvPr id="194" name="Google Shape;194;p34"/>
          <p:cNvPicPr preferRelativeResize="0"/>
          <p:nvPr/>
        </p:nvPicPr>
        <p:blipFill rotWithShape="1">
          <a:blip r:embed="rId7">
            <a:alphaModFix/>
          </a:blip>
          <a:srcRect b="0" l="0" r="0" t="0"/>
          <a:stretch/>
        </p:blipFill>
        <p:spPr>
          <a:xfrm>
            <a:off x="102400" y="72963"/>
            <a:ext cx="4903850" cy="3030375"/>
          </a:xfrm>
          <a:prstGeom prst="rect">
            <a:avLst/>
          </a:prstGeom>
          <a:noFill/>
          <a:ln>
            <a:noFill/>
          </a:ln>
        </p:spPr>
      </p:pic>
      <p:sp>
        <p:nvSpPr>
          <p:cNvPr id="195" name="Google Shape;195;p34"/>
          <p:cNvSpPr txBox="1"/>
          <p:nvPr/>
        </p:nvSpPr>
        <p:spPr>
          <a:xfrm>
            <a:off x="5441703" y="1326546"/>
            <a:ext cx="3108600" cy="7389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400"/>
              <a:buFont typeface="Arial"/>
              <a:buNone/>
            </a:pPr>
            <a:r>
              <a:rPr b="1" i="0" lang="en-US" sz="1400" u="none" cap="none" strike="noStrike">
                <a:solidFill>
                  <a:schemeClr val="lt1"/>
                </a:solidFill>
                <a:latin typeface="Helvetica Neue"/>
                <a:ea typeface="Helvetica Neue"/>
                <a:cs typeface="Helvetica Neue"/>
                <a:sym typeface="Helvetica Neue"/>
              </a:rPr>
              <a:t>Thank you to everyone who has </a:t>
            </a:r>
            <a:endParaRPr b="1" i="0" sz="1400" u="none" cap="none" strike="noStrike">
              <a:solidFill>
                <a:schemeClr val="lt1"/>
              </a:solidFill>
              <a:latin typeface="Helvetica Neue"/>
              <a:ea typeface="Helvetica Neue"/>
              <a:cs typeface="Helvetica Neue"/>
              <a:sym typeface="Helvetica Neue"/>
            </a:endParaRPr>
          </a:p>
          <a:p>
            <a:pPr indent="0" lvl="0" marL="0" marR="0" rtl="0" algn="ctr">
              <a:lnSpc>
                <a:spcPct val="100000"/>
              </a:lnSpc>
              <a:spcBef>
                <a:spcPts val="0"/>
              </a:spcBef>
              <a:spcAft>
                <a:spcPts val="0"/>
              </a:spcAft>
              <a:buClr>
                <a:srgbClr val="000000"/>
              </a:buClr>
              <a:buSzPts val="1400"/>
              <a:buFont typeface="Arial"/>
              <a:buNone/>
            </a:pPr>
            <a:r>
              <a:rPr b="1" i="0" lang="en-US" sz="1400" u="none" cap="none" strike="noStrike">
                <a:solidFill>
                  <a:schemeClr val="lt1"/>
                </a:solidFill>
                <a:latin typeface="Helvetica Neue"/>
                <a:ea typeface="Helvetica Neue"/>
                <a:cs typeface="Helvetica Neue"/>
                <a:sym typeface="Helvetica Neue"/>
              </a:rPr>
              <a:t>made the Landsat Program possible!</a:t>
            </a:r>
            <a:endParaRPr b="1" i="0" sz="1400" u="none" cap="none" strike="noStrike">
              <a:solidFill>
                <a:schemeClr val="lt1"/>
              </a:solidFill>
              <a:latin typeface="Helvetica Neue"/>
              <a:ea typeface="Helvetica Neue"/>
              <a:cs typeface="Helvetica Neue"/>
              <a:sym typeface="Helvetica Neue"/>
            </a:endParaRPr>
          </a:p>
        </p:txBody>
      </p:sp>
      <p:pic>
        <p:nvPicPr>
          <p:cNvPr id="196" name="Google Shape;196;p34"/>
          <p:cNvPicPr preferRelativeResize="0"/>
          <p:nvPr/>
        </p:nvPicPr>
        <p:blipFill rotWithShape="1">
          <a:blip r:embed="rId8">
            <a:alphaModFix/>
          </a:blip>
          <a:srcRect b="0" l="64679" r="0" t="0"/>
          <a:stretch/>
        </p:blipFill>
        <p:spPr>
          <a:xfrm>
            <a:off x="6616637" y="2129949"/>
            <a:ext cx="906425" cy="883614"/>
          </a:xfrm>
          <a:prstGeom prst="rect">
            <a:avLst/>
          </a:prstGeom>
          <a:noFill/>
          <a:ln>
            <a:noFill/>
          </a:ln>
        </p:spPr>
      </p:pic>
      <p:sp>
        <p:nvSpPr>
          <p:cNvPr id="197" name="Google Shape;197;p34"/>
          <p:cNvSpPr txBox="1"/>
          <p:nvPr/>
        </p:nvSpPr>
        <p:spPr>
          <a:xfrm>
            <a:off x="102400" y="4546275"/>
            <a:ext cx="4672800" cy="554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i="1" lang="en-US" sz="600">
                <a:solidFill>
                  <a:schemeClr val="dk1"/>
                </a:solidFill>
              </a:rPr>
              <a:t>The material contained in this document is based upon work supported by the National Aeronautics and Space Administration (NASA) cooperative agreement award NNX16AE28A to the Institute for Global Environmental Strategies, Arlington, VA, and the National Science Foundation, award IIS- #2012547 to the University of South Florida, Any opinions, findings, conclusions or recommendations expressed in this material are those of the authors and do not necessarily reflect the views of the funders.</a:t>
            </a:r>
            <a:endParaRPr sz="600">
              <a:solidFill>
                <a:schemeClr val="dk1"/>
              </a:solidFill>
            </a:endParaRPr>
          </a:p>
        </p:txBody>
      </p:sp>
      <p:pic>
        <p:nvPicPr>
          <p:cNvPr descr="Logo, company name&#10;&#10;Description automatically generated" id="198" name="Google Shape;198;p34"/>
          <p:cNvPicPr preferRelativeResize="0"/>
          <p:nvPr/>
        </p:nvPicPr>
        <p:blipFill rotWithShape="1">
          <a:blip r:embed="rId9">
            <a:alphaModFix/>
          </a:blip>
          <a:srcRect b="0" l="0" r="0" t="0"/>
          <a:stretch/>
        </p:blipFill>
        <p:spPr>
          <a:xfrm>
            <a:off x="3310427" y="4046276"/>
            <a:ext cx="741617" cy="572700"/>
          </a:xfrm>
          <a:prstGeom prst="rect">
            <a:avLst/>
          </a:prstGeom>
          <a:noFill/>
          <a:ln>
            <a:noFill/>
          </a:ln>
        </p:spPr>
      </p:pic>
      <p:pic>
        <p:nvPicPr>
          <p:cNvPr descr="Logo, company name&#10;&#10;Description automatically generated" id="199" name="Google Shape;199;p34"/>
          <p:cNvPicPr preferRelativeResize="0"/>
          <p:nvPr/>
        </p:nvPicPr>
        <p:blipFill rotWithShape="1">
          <a:blip r:embed="rId10">
            <a:alphaModFix/>
          </a:blip>
          <a:srcRect b="0" l="0" r="0" t="0"/>
          <a:stretch/>
        </p:blipFill>
        <p:spPr>
          <a:xfrm>
            <a:off x="1903127" y="4095115"/>
            <a:ext cx="631600" cy="448769"/>
          </a:xfrm>
          <a:prstGeom prst="rect">
            <a:avLst/>
          </a:prstGeom>
          <a:noFill/>
          <a:ln>
            <a:noFill/>
          </a:ln>
        </p:spPr>
      </p:pic>
      <p:pic>
        <p:nvPicPr>
          <p:cNvPr descr="Text&#10;&#10;Description automatically generated" id="200" name="Google Shape;200;p34"/>
          <p:cNvPicPr preferRelativeResize="0"/>
          <p:nvPr/>
        </p:nvPicPr>
        <p:blipFill rotWithShape="1">
          <a:blip r:embed="rId11">
            <a:alphaModFix/>
          </a:blip>
          <a:srcRect b="0" l="0" r="0" t="0"/>
          <a:stretch/>
        </p:blipFill>
        <p:spPr>
          <a:xfrm>
            <a:off x="334748" y="4089948"/>
            <a:ext cx="906424" cy="456327"/>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GO">
  <a:themeElements>
    <a:clrScheme name="Simple Light">
      <a:dk1>
        <a:srgbClr val="000000"/>
      </a:dk1>
      <a:lt1>
        <a:srgbClr val="FFFFFF"/>
      </a:lt1>
      <a:dk2>
        <a:srgbClr val="8B181B"/>
      </a:dk2>
      <a:lt2>
        <a:srgbClr val="F7D26B"/>
      </a:lt2>
      <a:accent1>
        <a:srgbClr val="BCD7EA"/>
      </a:accent1>
      <a:accent2>
        <a:srgbClr val="1B75BC"/>
      </a:accent2>
      <a:accent3>
        <a:srgbClr val="D4DB95"/>
      </a:accent3>
      <a:accent4>
        <a:srgbClr val="427437"/>
      </a:accent4>
      <a:accent5>
        <a:srgbClr val="E2DD9A"/>
      </a:accent5>
      <a:accent6>
        <a:srgbClr val="8A732C"/>
      </a:accent6>
      <a:hlink>
        <a:srgbClr val="1D2E38"/>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