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54B61-AE6B-498D-A70F-101393955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Wildland Fires in U.S.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07669-70B9-4C58-A100-C6D56CC80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Yuan Le</a:t>
            </a:r>
          </a:p>
        </p:txBody>
      </p:sp>
    </p:spTree>
    <p:extLst>
      <p:ext uri="{BB962C8B-B14F-4D97-AF65-F5344CB8AC3E}">
        <p14:creationId xmlns:p14="http://schemas.microsoft.com/office/powerpoint/2010/main" val="308603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103C2-F447-4EDE-9C8E-81419CE04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04B9E-A91F-4415-B927-5B44E6778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Wildland fire records</a:t>
            </a:r>
          </a:p>
          <a:p>
            <a:r>
              <a:rPr lang="en-US" dirty="0"/>
              <a:t>Source</a:t>
            </a:r>
          </a:p>
          <a:p>
            <a:pPr lvl="1"/>
            <a:r>
              <a:rPr lang="en-US" dirty="0"/>
              <a:t>FAMWEB (National Fire and Aviation Management Web Applications System)</a:t>
            </a:r>
          </a:p>
          <a:p>
            <a:r>
              <a:rPr lang="en-US" dirty="0"/>
              <a:t>Preprocessing</a:t>
            </a:r>
          </a:p>
          <a:p>
            <a:pPr lvl="1"/>
            <a:r>
              <a:rPr lang="en-US" dirty="0"/>
              <a:t>Python</a:t>
            </a:r>
          </a:p>
          <a:p>
            <a:pPr lvl="1"/>
            <a:r>
              <a:rPr lang="en-US" dirty="0"/>
              <a:t>Excel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0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CB1FB-EE46-4F86-AC20-95C376E9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F1BC-6726-4EA8-A423-8884985E3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TX, CA, CO, KS, NY are the top 5 states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Large size fires occur more in western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AK has </a:t>
            </a:r>
            <a:r>
              <a:rPr lang="en-US" altLang="zh-CN" dirty="0">
                <a:solidFill>
                  <a:schemeClr val="bg1"/>
                </a:solidFill>
              </a:rPr>
              <a:t>many </a:t>
            </a:r>
            <a:r>
              <a:rPr lang="en-US" dirty="0">
                <a:solidFill>
                  <a:schemeClr val="bg1"/>
                </a:solidFill>
              </a:rPr>
              <a:t>largest size fires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226 / 4386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Number of fires grow rapidly in MI after 2013 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hundreds in 2010, 3000+ after 2014, and 9700+ in 2016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A02124-F450-427E-ABCC-E0D3024B7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506789"/>
            <a:ext cx="5143500" cy="3831907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0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DD6271-21AC-48ED-A294-8BE87738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Cause of Fires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89B5DC-27E1-4B77-BAA1-A5407281D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92" y="839998"/>
            <a:ext cx="3856774" cy="22080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681D8-5B1F-4B01-B84B-8F6212FBA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Human caused fires are much more than lightning caused fires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60,000 (human) vs 10,000 (lightning)</a:t>
            </a:r>
          </a:p>
          <a:p>
            <a:r>
              <a:rPr lang="en-US" dirty="0">
                <a:solidFill>
                  <a:srgbClr val="FFFFFF"/>
                </a:solidFill>
              </a:rPr>
              <a:t>Lightning caused fires burned more areas every year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3 million (human) vs 3.9 million (lightning)</a:t>
            </a:r>
          </a:p>
          <a:p>
            <a:r>
              <a:rPr lang="en-US" dirty="0">
                <a:solidFill>
                  <a:srgbClr val="FFFFFF"/>
                </a:solidFill>
              </a:rPr>
              <a:t>More than half of human caused fires happened in Southern area</a:t>
            </a:r>
          </a:p>
          <a:p>
            <a:r>
              <a:rPr lang="en-US" dirty="0">
                <a:solidFill>
                  <a:srgbClr val="FFFFFF"/>
                </a:solidFill>
              </a:rPr>
              <a:t>AK has the second least number of lightning caused fires, yet the largest area burned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6F65F1-85A7-41FF-915E-CB86B567B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126" y="3424766"/>
            <a:ext cx="3963896" cy="249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1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B3EA-0DED-4227-9281-B4CD6CA2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r>
              <a:rPr lang="en-US" dirty="0"/>
              <a:t>Suppression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02CE8-ECA6-47D2-BD17-F50380267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7" y="2160589"/>
            <a:ext cx="3720916" cy="3560733"/>
          </a:xfrm>
        </p:spPr>
        <p:txBody>
          <a:bodyPr>
            <a:normAutofit/>
          </a:bodyPr>
          <a:lstStyle/>
          <a:p>
            <a:r>
              <a:rPr lang="en-US" dirty="0"/>
              <a:t>Suppression cost increased rapidly from 2010 to 2018</a:t>
            </a:r>
          </a:p>
          <a:p>
            <a:pPr lvl="1"/>
            <a:r>
              <a:rPr lang="en-US" dirty="0"/>
              <a:t>$578M to $2,615M used by FS</a:t>
            </a:r>
          </a:p>
          <a:p>
            <a:pPr lvl="1"/>
            <a:r>
              <a:rPr lang="en-US" dirty="0"/>
              <a:t>$231M to $528M used by DOI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7C05E-7F3E-4664-9253-F83907AC3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035" y="2066321"/>
            <a:ext cx="4602747" cy="22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BA7549-9767-4D83-BE2E-285E5116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Bodily and Property Damage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B4EE4-CB49-4440-9C85-BC4B476D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Outstanding events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TX in 2017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110 fatalities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NE in 2018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200 fatalities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1043 Structure destroyed</a:t>
            </a:r>
          </a:p>
          <a:p>
            <a:r>
              <a:rPr lang="en-US" dirty="0">
                <a:solidFill>
                  <a:schemeClr val="bg1"/>
                </a:solidFill>
              </a:rPr>
              <a:t>AK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Large area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Limited damage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60338A-E822-4F4A-9E38-0A2BEFCB1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699670"/>
            <a:ext cx="5143500" cy="3446144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967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Wildland Fires in U.S.</vt:lpstr>
      <vt:lpstr>Dataset</vt:lpstr>
      <vt:lpstr>Analytics</vt:lpstr>
      <vt:lpstr>Cause of Fires</vt:lpstr>
      <vt:lpstr>Suppression Cost</vt:lpstr>
      <vt:lpstr>Bodily and Property Damage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Wildland Fires in U.S.</dc:title>
  <dc:creator>Le, Yuan</dc:creator>
  <cp:lastModifiedBy>Le, Yuan</cp:lastModifiedBy>
  <cp:revision>1</cp:revision>
  <dcterms:created xsi:type="dcterms:W3CDTF">2019-12-10T20:55:52Z</dcterms:created>
  <dcterms:modified xsi:type="dcterms:W3CDTF">2019-12-10T21:00:05Z</dcterms:modified>
</cp:coreProperties>
</file>