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16"/>
  </p:notesMasterIdLst>
  <p:sldIdLst>
    <p:sldId id="256" r:id="rId3"/>
    <p:sldId id="257" r:id="rId4"/>
    <p:sldId id="277" r:id="rId5"/>
    <p:sldId id="264" r:id="rId6"/>
    <p:sldId id="278" r:id="rId7"/>
    <p:sldId id="279" r:id="rId8"/>
    <p:sldId id="280" r:id="rId9"/>
    <p:sldId id="281" r:id="rId10"/>
    <p:sldId id="282" r:id="rId11"/>
    <p:sldId id="271" r:id="rId12"/>
    <p:sldId id="273" r:id="rId13"/>
    <p:sldId id="283" r:id="rId14"/>
    <p:sldId id="276"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Palatino Linotype" panose="02040502050505030304" pitchFamily="18"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03">
          <p15:clr>
            <a:srgbClr val="A4A3A4"/>
          </p15:clr>
        </p15:guide>
        <p15:guide id="2" pos="393">
          <p15:clr>
            <a:srgbClr val="A4A3A4"/>
          </p15:clr>
        </p15:guide>
        <p15:guide id="3" pos="7310">
          <p15:clr>
            <a:srgbClr val="A4A3A4"/>
          </p15:clr>
        </p15:guide>
        <p15:guide id="4" pos="4089">
          <p15:clr>
            <a:srgbClr val="A4A3A4"/>
          </p15:clr>
        </p15:guide>
        <p15:guide id="5" orient="horz" pos="1366">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jO3n/ifUbJKGRrU8AST+2RPvbqL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7BB"/>
    <a:srgbClr val="FF8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93" autoAdjust="0"/>
    <p:restoredTop sz="77902" autoAdjust="0"/>
  </p:normalViewPr>
  <p:slideViewPr>
    <p:cSldViewPr snapToGrid="0">
      <p:cViewPr varScale="1">
        <p:scale>
          <a:sx n="94" d="100"/>
          <a:sy n="94" d="100"/>
        </p:scale>
        <p:origin x="1546" y="86"/>
      </p:cViewPr>
      <p:guideLst>
        <p:guide orient="horz" pos="1003"/>
        <p:guide pos="393"/>
        <p:guide pos="7310"/>
        <p:guide pos="4089"/>
        <p:guide orient="horz" pos="136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font" Target="fonts/font5.fntdata"/><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33"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8" name="Google Shape;10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a549af9cb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g2a549af9cb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311150" lvl="0" indent="-171450" algn="l" rtl="0">
              <a:spcBef>
                <a:spcPts val="0"/>
              </a:spcBef>
              <a:spcAft>
                <a:spcPts val="0"/>
              </a:spcAft>
              <a:buSzPts val="1400"/>
              <a:buFontTx/>
              <a:buChar char="-"/>
            </a:pPr>
            <a:endParaRPr dirty="0"/>
          </a:p>
        </p:txBody>
      </p:sp>
      <p:sp>
        <p:nvSpPr>
          <p:cNvPr id="288" name="Google Shape;288;g2a549af9cb8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a369407ec1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g2a369407ec1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311150" lvl="0" indent="-171450" algn="l" rtl="0">
              <a:spcBef>
                <a:spcPts val="0"/>
              </a:spcBef>
              <a:spcAft>
                <a:spcPts val="0"/>
              </a:spcAft>
              <a:buSzPts val="1400"/>
              <a:buFontTx/>
              <a:buChar char="-"/>
            </a:pPr>
            <a:endParaRPr lang="en-US" noProof="0" dirty="0"/>
          </a:p>
        </p:txBody>
      </p:sp>
      <p:sp>
        <p:nvSpPr>
          <p:cNvPr id="308" name="Google Shape;308;g2a369407ec1_2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a369407ec1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g2a369407ec1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39700" lvl="0" indent="0" algn="l" rtl="0">
              <a:spcBef>
                <a:spcPts val="0"/>
              </a:spcBef>
              <a:spcAft>
                <a:spcPts val="0"/>
              </a:spcAft>
              <a:buSzPts val="1400"/>
              <a:buFontTx/>
              <a:buNone/>
            </a:pPr>
            <a:endParaRPr lang="en-US" noProof="0" dirty="0"/>
          </a:p>
        </p:txBody>
      </p:sp>
      <p:sp>
        <p:nvSpPr>
          <p:cNvPr id="308" name="Google Shape;308;g2a369407ec1_2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262903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48" name="Google Shape;34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a2f387988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g2a2f387988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None/>
            </a:pPr>
            <a:endParaRPr lang="en-US" noProof="0" dirty="0"/>
          </a:p>
        </p:txBody>
      </p:sp>
      <p:sp>
        <p:nvSpPr>
          <p:cNvPr id="122" name="Google Shape;122;g2a2f387988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a2f387988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g2a2f387988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360"/>
              </a:spcBef>
              <a:spcAft>
                <a:spcPts val="0"/>
              </a:spcAft>
              <a:buFontTx/>
              <a:buChar char="-"/>
            </a:pPr>
            <a:endParaRPr lang="en-US" noProof="0" dirty="0"/>
          </a:p>
        </p:txBody>
      </p:sp>
      <p:sp>
        <p:nvSpPr>
          <p:cNvPr id="122" name="Google Shape;122;g2a2f387988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2032101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360"/>
              </a:spcBef>
              <a:spcAft>
                <a:spcPts val="0"/>
              </a:spcAft>
              <a:buClr>
                <a:schemeClr val="dk1"/>
              </a:buClr>
              <a:buSzPts val="1200"/>
              <a:buFontTx/>
              <a:buChar char="-"/>
            </a:pPr>
            <a:endParaRPr lang="en-US" noProof="0" dirty="0"/>
          </a:p>
        </p:txBody>
      </p:sp>
      <p:sp>
        <p:nvSpPr>
          <p:cNvPr id="198" name="Google Shape;19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60"/>
              </a:spcBef>
              <a:spcAft>
                <a:spcPts val="0"/>
              </a:spcAft>
              <a:buClr>
                <a:schemeClr val="dk1"/>
              </a:buClr>
              <a:buSzPts val="1200"/>
              <a:buFontTx/>
              <a:buNone/>
            </a:pPr>
            <a:endParaRPr lang="en-US" noProof="0" dirty="0"/>
          </a:p>
        </p:txBody>
      </p:sp>
      <p:sp>
        <p:nvSpPr>
          <p:cNvPr id="198" name="Google Shape;19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184474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360"/>
              </a:spcBef>
              <a:spcAft>
                <a:spcPts val="0"/>
              </a:spcAft>
              <a:buClr>
                <a:schemeClr val="dk1"/>
              </a:buClr>
              <a:buSzPts val="1200"/>
              <a:buFontTx/>
              <a:buChar char="-"/>
            </a:pPr>
            <a:endParaRPr lang="en-US" noProof="0" dirty="0"/>
          </a:p>
        </p:txBody>
      </p:sp>
      <p:sp>
        <p:nvSpPr>
          <p:cNvPr id="198" name="Google Shape;19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669979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defTabSz="914400" rtl="0" eaLnBrk="1" fontAlgn="auto" latinLnBrk="0" hangingPunct="1">
              <a:lnSpc>
                <a:spcPct val="100000"/>
              </a:lnSpc>
              <a:spcBef>
                <a:spcPts val="360"/>
              </a:spcBef>
              <a:spcAft>
                <a:spcPts val="0"/>
              </a:spcAft>
              <a:buClr>
                <a:schemeClr val="dk1"/>
              </a:buClr>
              <a:buSzPts val="1200"/>
              <a:buFontTx/>
              <a:buChar char="-"/>
              <a:tabLst/>
              <a:defRPr/>
            </a:pPr>
            <a:endParaRPr lang="en-US" noProof="0" dirty="0"/>
          </a:p>
        </p:txBody>
      </p:sp>
      <p:sp>
        <p:nvSpPr>
          <p:cNvPr id="198" name="Google Shape;19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337120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60"/>
              </a:spcBef>
              <a:spcAft>
                <a:spcPts val="0"/>
              </a:spcAft>
              <a:buClr>
                <a:schemeClr val="dk1"/>
              </a:buClr>
              <a:buSzPts val="1200"/>
              <a:buFont typeface="Calibri"/>
              <a:buNone/>
            </a:pPr>
            <a:endParaRPr lang="en-US" noProof="0" dirty="0"/>
          </a:p>
        </p:txBody>
      </p:sp>
      <p:sp>
        <p:nvSpPr>
          <p:cNvPr id="198" name="Google Shape;19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3055438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60"/>
              </a:spcBef>
              <a:spcAft>
                <a:spcPts val="0"/>
              </a:spcAft>
              <a:buClr>
                <a:schemeClr val="dk1"/>
              </a:buClr>
              <a:buSzPts val="1200"/>
              <a:buFont typeface="Calibri"/>
              <a:buNone/>
            </a:pPr>
            <a:endParaRPr lang="en-US" noProof="0" dirty="0"/>
          </a:p>
        </p:txBody>
      </p:sp>
      <p:sp>
        <p:nvSpPr>
          <p:cNvPr id="198" name="Google Shape;19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1544271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er mit Fußzeile" type="blank">
  <p:cSld name="BLANK">
    <p:spTree>
      <p:nvGrpSpPr>
        <p:cNvPr id="1" name="Shape 10"/>
        <p:cNvGrpSpPr/>
        <p:nvPr/>
      </p:nvGrpSpPr>
      <p:grpSpPr>
        <a:xfrm>
          <a:off x="0" y="0"/>
          <a:ext cx="0" cy="0"/>
          <a:chOff x="0" y="0"/>
          <a:chExt cx="0" cy="0"/>
        </a:xfrm>
      </p:grpSpPr>
      <p:sp>
        <p:nvSpPr>
          <p:cNvPr id="11" name="Google Shape;11;p18"/>
          <p:cNvSpPr txBox="1">
            <a:spLocks noGrp="1"/>
          </p:cNvSpPr>
          <p:nvPr>
            <p:ph type="dt" idx="10"/>
          </p:nvPr>
        </p:nvSpPr>
        <p:spPr>
          <a:xfrm>
            <a:off x="623888" y="6356350"/>
            <a:ext cx="2957512"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8"/>
          <p:cNvSpPr txBox="1">
            <a:spLocks noGrp="1"/>
          </p:cNvSpPr>
          <p:nvPr>
            <p:ph type="sldNum" idx="12"/>
          </p:nvPr>
        </p:nvSpPr>
        <p:spPr>
          <a:xfrm>
            <a:off x="8610600" y="6356350"/>
            <a:ext cx="2994025"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b="0" i="0" u="none" strike="noStrike" cap="none">
                <a:solidFill>
                  <a:schemeClr val="dk1"/>
                </a:solidFill>
                <a:latin typeface="Palatino Linotype"/>
                <a:ea typeface="Palatino Linotype"/>
                <a:cs typeface="Palatino Linotype"/>
                <a:sym typeface="Palatino Linotype"/>
              </a:defRPr>
            </a:lvl1pPr>
            <a:lvl2pPr marL="0" marR="0" lvl="1" indent="0" algn="l" rtl="0">
              <a:spcBef>
                <a:spcPts val="0"/>
              </a:spcBef>
              <a:spcAft>
                <a:spcPts val="0"/>
              </a:spcAft>
              <a:buNone/>
              <a:defRPr sz="1800" b="0" i="0" u="none" strike="noStrike" cap="none">
                <a:solidFill>
                  <a:schemeClr val="dk1"/>
                </a:solidFill>
                <a:latin typeface="Palatino Linotype"/>
                <a:ea typeface="Palatino Linotype"/>
                <a:cs typeface="Palatino Linotype"/>
                <a:sym typeface="Palatino Linotype"/>
              </a:defRPr>
            </a:lvl2pPr>
            <a:lvl3pPr marL="0" marR="0" lvl="2" indent="0" algn="l" rtl="0">
              <a:spcBef>
                <a:spcPts val="0"/>
              </a:spcBef>
              <a:spcAft>
                <a:spcPts val="0"/>
              </a:spcAft>
              <a:buNone/>
              <a:defRPr sz="1800" b="0" i="0" u="none" strike="noStrike" cap="none">
                <a:solidFill>
                  <a:schemeClr val="dk1"/>
                </a:solidFill>
                <a:latin typeface="Palatino Linotype"/>
                <a:ea typeface="Palatino Linotype"/>
                <a:cs typeface="Palatino Linotype"/>
                <a:sym typeface="Palatino Linotype"/>
              </a:defRPr>
            </a:lvl3pPr>
            <a:lvl4pPr marL="0" marR="0" lvl="3" indent="0" algn="l" rtl="0">
              <a:spcBef>
                <a:spcPts val="0"/>
              </a:spcBef>
              <a:spcAft>
                <a:spcPts val="0"/>
              </a:spcAft>
              <a:buNone/>
              <a:defRPr sz="1800" b="0" i="0" u="none" strike="noStrike" cap="none">
                <a:solidFill>
                  <a:schemeClr val="dk1"/>
                </a:solidFill>
                <a:latin typeface="Palatino Linotype"/>
                <a:ea typeface="Palatino Linotype"/>
                <a:cs typeface="Palatino Linotype"/>
                <a:sym typeface="Palatino Linotype"/>
              </a:defRPr>
            </a:lvl4pPr>
            <a:lvl5pPr marL="0" marR="0" lvl="4" indent="0" algn="l" rtl="0">
              <a:spcBef>
                <a:spcPts val="0"/>
              </a:spcBef>
              <a:spcAft>
                <a:spcPts val="0"/>
              </a:spcAft>
              <a:buNone/>
              <a:defRPr sz="1800" b="0" i="0" u="none" strike="noStrike" cap="none">
                <a:solidFill>
                  <a:schemeClr val="dk1"/>
                </a:solidFill>
                <a:latin typeface="Palatino Linotype"/>
                <a:ea typeface="Palatino Linotype"/>
                <a:cs typeface="Palatino Linotype"/>
                <a:sym typeface="Palatino Linotype"/>
              </a:defRPr>
            </a:lvl5pPr>
            <a:lvl6pPr marL="0" marR="0" lvl="5" indent="0" algn="l" rtl="0">
              <a:spcBef>
                <a:spcPts val="0"/>
              </a:spcBef>
              <a:spcAft>
                <a:spcPts val="0"/>
              </a:spcAft>
              <a:buNone/>
              <a:defRPr sz="1800" b="0" i="0" u="none" strike="noStrike" cap="none">
                <a:solidFill>
                  <a:schemeClr val="dk1"/>
                </a:solidFill>
                <a:latin typeface="Palatino Linotype"/>
                <a:ea typeface="Palatino Linotype"/>
                <a:cs typeface="Palatino Linotype"/>
                <a:sym typeface="Palatino Linotype"/>
              </a:defRPr>
            </a:lvl6pPr>
            <a:lvl7pPr marL="0" marR="0" lvl="6" indent="0" algn="l" rtl="0">
              <a:spcBef>
                <a:spcPts val="0"/>
              </a:spcBef>
              <a:spcAft>
                <a:spcPts val="0"/>
              </a:spcAft>
              <a:buNone/>
              <a:defRPr sz="1800" b="0" i="0" u="none" strike="noStrike" cap="none">
                <a:solidFill>
                  <a:schemeClr val="dk1"/>
                </a:solidFill>
                <a:latin typeface="Palatino Linotype"/>
                <a:ea typeface="Palatino Linotype"/>
                <a:cs typeface="Palatino Linotype"/>
                <a:sym typeface="Palatino Linotype"/>
              </a:defRPr>
            </a:lvl7pPr>
            <a:lvl8pPr marL="0" marR="0" lvl="7" indent="0" algn="l" rtl="0">
              <a:spcBef>
                <a:spcPts val="0"/>
              </a:spcBef>
              <a:spcAft>
                <a:spcPts val="0"/>
              </a:spcAft>
              <a:buNone/>
              <a:defRPr sz="1800" b="0" i="0" u="none" strike="noStrike" cap="none">
                <a:solidFill>
                  <a:schemeClr val="dk1"/>
                </a:solidFill>
                <a:latin typeface="Palatino Linotype"/>
                <a:ea typeface="Palatino Linotype"/>
                <a:cs typeface="Palatino Linotype"/>
                <a:sym typeface="Palatino Linotype"/>
              </a:defRPr>
            </a:lvl8pPr>
            <a:lvl9pPr marL="0" marR="0" lvl="8" indent="0" algn="l" rtl="0">
              <a:spcBef>
                <a:spcPts val="0"/>
              </a:spcBef>
              <a:spcAft>
                <a:spcPts val="0"/>
              </a:spcAft>
              <a:buNone/>
              <a:defRPr sz="1800" b="0" i="0" u="none" strike="noStrike" cap="none">
                <a:solidFill>
                  <a:schemeClr val="dk1"/>
                </a:solidFill>
                <a:latin typeface="Palatino Linotype"/>
                <a:ea typeface="Palatino Linotype"/>
                <a:cs typeface="Palatino Linotype"/>
                <a:sym typeface="Palatino Linotype"/>
              </a:defRPr>
            </a:lvl9pPr>
          </a:lstStyle>
          <a:p>
            <a:pPr marL="0" lvl="0" indent="0" algn="l"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Folgeseite Titel und Inhalt" type="obj">
  <p:cSld name="OBJECT">
    <p:spTree>
      <p:nvGrpSpPr>
        <p:cNvPr id="1" name="Shape 73"/>
        <p:cNvGrpSpPr/>
        <p:nvPr/>
      </p:nvGrpSpPr>
      <p:grpSpPr>
        <a:xfrm>
          <a:off x="0" y="0"/>
          <a:ext cx="0" cy="0"/>
          <a:chOff x="0" y="0"/>
          <a:chExt cx="0" cy="0"/>
        </a:xfrm>
      </p:grpSpPr>
      <p:sp>
        <p:nvSpPr>
          <p:cNvPr id="74" name="Google Shape;74;p29"/>
          <p:cNvSpPr txBox="1">
            <a:spLocks noGrp="1"/>
          </p:cNvSpPr>
          <p:nvPr>
            <p:ph type="title"/>
          </p:nvPr>
        </p:nvSpPr>
        <p:spPr>
          <a:xfrm>
            <a:off x="623888" y="1592263"/>
            <a:ext cx="10377488"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SzPts val="1400"/>
              <a:buNone/>
              <a:defRPr sz="4400" b="0" i="0" u="none" strike="noStrike" cap="none">
                <a:solidFill>
                  <a:schemeClr val="dk1"/>
                </a:solidFill>
                <a:latin typeface="Palatino Linotype"/>
                <a:ea typeface="Palatino Linotype"/>
                <a:cs typeface="Palatino Linotype"/>
                <a:sym typeface="Palatino Linotype"/>
              </a:defRPr>
            </a:lvl1pPr>
            <a:lvl2pPr marR="0" lvl="1"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75" name="Google Shape;75;p29"/>
          <p:cNvSpPr txBox="1">
            <a:spLocks noGrp="1"/>
          </p:cNvSpPr>
          <p:nvPr>
            <p:ph type="body" idx="1"/>
          </p:nvPr>
        </p:nvSpPr>
        <p:spPr>
          <a:xfrm>
            <a:off x="623888" y="3312720"/>
            <a:ext cx="10377487" cy="2830849"/>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Palatino Linotype"/>
                <a:ea typeface="Palatino Linotype"/>
                <a:cs typeface="Palatino Linotype"/>
                <a:sym typeface="Palatino Linotype"/>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Palatino Linotype"/>
                <a:ea typeface="Palatino Linotype"/>
                <a:cs typeface="Palatino Linotype"/>
                <a:sym typeface="Palatino Linotype"/>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Palatino Linotype"/>
                <a:ea typeface="Palatino Linotype"/>
                <a:cs typeface="Palatino Linotype"/>
                <a:sym typeface="Palatino Linotype"/>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Palatino Linotype"/>
                <a:ea typeface="Palatino Linotype"/>
                <a:cs typeface="Palatino Linotype"/>
                <a:sym typeface="Palatino Linotype"/>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Palatino Linotype"/>
                <a:ea typeface="Palatino Linotype"/>
                <a:cs typeface="Palatino Linotype"/>
                <a:sym typeface="Palatino Linotyp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 name="Google Shape;76;p29"/>
          <p:cNvSpPr txBox="1">
            <a:spLocks noGrp="1"/>
          </p:cNvSpPr>
          <p:nvPr>
            <p:ph type="dt" idx="10"/>
          </p:nvPr>
        </p:nvSpPr>
        <p:spPr>
          <a:xfrm>
            <a:off x="623888" y="6356350"/>
            <a:ext cx="29575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9"/>
          <p:cNvSpPr txBox="1">
            <a:spLocks noGrp="1"/>
          </p:cNvSpPr>
          <p:nvPr>
            <p:ph type="sldNum" idx="12"/>
          </p:nvPr>
        </p:nvSpPr>
        <p:spPr>
          <a:xfrm>
            <a:off x="8610600" y="6356350"/>
            <a:ext cx="2390775"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Palatino Linotype"/>
                <a:ea typeface="Palatino Linotype"/>
                <a:cs typeface="Palatino Linotype"/>
                <a:sym typeface="Palatino Linotype"/>
              </a:defRPr>
            </a:lvl1pPr>
            <a:lvl2pPr marL="0" marR="0" lvl="1" indent="0" algn="r">
              <a:spcBef>
                <a:spcPts val="0"/>
              </a:spcBef>
              <a:spcAft>
                <a:spcPts val="0"/>
              </a:spcAft>
              <a:buNone/>
              <a:defRPr sz="1200">
                <a:solidFill>
                  <a:srgbClr val="888888"/>
                </a:solidFill>
                <a:latin typeface="Palatino Linotype"/>
                <a:ea typeface="Palatino Linotype"/>
                <a:cs typeface="Palatino Linotype"/>
                <a:sym typeface="Palatino Linotype"/>
              </a:defRPr>
            </a:lvl2pPr>
            <a:lvl3pPr marL="0" marR="0" lvl="2" indent="0" algn="r">
              <a:spcBef>
                <a:spcPts val="0"/>
              </a:spcBef>
              <a:spcAft>
                <a:spcPts val="0"/>
              </a:spcAft>
              <a:buNone/>
              <a:defRPr sz="1200">
                <a:solidFill>
                  <a:srgbClr val="888888"/>
                </a:solidFill>
                <a:latin typeface="Palatino Linotype"/>
                <a:ea typeface="Palatino Linotype"/>
                <a:cs typeface="Palatino Linotype"/>
                <a:sym typeface="Palatino Linotype"/>
              </a:defRPr>
            </a:lvl3pPr>
            <a:lvl4pPr marL="0" marR="0" lvl="3" indent="0" algn="r">
              <a:spcBef>
                <a:spcPts val="0"/>
              </a:spcBef>
              <a:spcAft>
                <a:spcPts val="0"/>
              </a:spcAft>
              <a:buNone/>
              <a:defRPr sz="1200">
                <a:solidFill>
                  <a:srgbClr val="888888"/>
                </a:solidFill>
                <a:latin typeface="Palatino Linotype"/>
                <a:ea typeface="Palatino Linotype"/>
                <a:cs typeface="Palatino Linotype"/>
                <a:sym typeface="Palatino Linotype"/>
              </a:defRPr>
            </a:lvl4pPr>
            <a:lvl5pPr marL="0" marR="0" lvl="4" indent="0" algn="r">
              <a:spcBef>
                <a:spcPts val="0"/>
              </a:spcBef>
              <a:spcAft>
                <a:spcPts val="0"/>
              </a:spcAft>
              <a:buNone/>
              <a:defRPr sz="1200">
                <a:solidFill>
                  <a:srgbClr val="888888"/>
                </a:solidFill>
                <a:latin typeface="Palatino Linotype"/>
                <a:ea typeface="Palatino Linotype"/>
                <a:cs typeface="Palatino Linotype"/>
                <a:sym typeface="Palatino Linotype"/>
              </a:defRPr>
            </a:lvl5pPr>
            <a:lvl6pPr marL="0" marR="0" lvl="5" indent="0" algn="r">
              <a:spcBef>
                <a:spcPts val="0"/>
              </a:spcBef>
              <a:spcAft>
                <a:spcPts val="0"/>
              </a:spcAft>
              <a:buNone/>
              <a:defRPr sz="1200">
                <a:solidFill>
                  <a:srgbClr val="888888"/>
                </a:solidFill>
                <a:latin typeface="Palatino Linotype"/>
                <a:ea typeface="Palatino Linotype"/>
                <a:cs typeface="Palatino Linotype"/>
                <a:sym typeface="Palatino Linotype"/>
              </a:defRPr>
            </a:lvl6pPr>
            <a:lvl7pPr marL="0" marR="0" lvl="6" indent="0" algn="r">
              <a:spcBef>
                <a:spcPts val="0"/>
              </a:spcBef>
              <a:spcAft>
                <a:spcPts val="0"/>
              </a:spcAft>
              <a:buNone/>
              <a:defRPr sz="1200">
                <a:solidFill>
                  <a:srgbClr val="888888"/>
                </a:solidFill>
                <a:latin typeface="Palatino Linotype"/>
                <a:ea typeface="Palatino Linotype"/>
                <a:cs typeface="Palatino Linotype"/>
                <a:sym typeface="Palatino Linotype"/>
              </a:defRPr>
            </a:lvl7pPr>
            <a:lvl8pPr marL="0" marR="0" lvl="7" indent="0" algn="r">
              <a:spcBef>
                <a:spcPts val="0"/>
              </a:spcBef>
              <a:spcAft>
                <a:spcPts val="0"/>
              </a:spcAft>
              <a:buNone/>
              <a:defRPr sz="1200">
                <a:solidFill>
                  <a:srgbClr val="888888"/>
                </a:solidFill>
                <a:latin typeface="Palatino Linotype"/>
                <a:ea typeface="Palatino Linotype"/>
                <a:cs typeface="Palatino Linotype"/>
                <a:sym typeface="Palatino Linotype"/>
              </a:defRPr>
            </a:lvl8pPr>
            <a:lvl9pPr marL="0" marR="0" lvl="8" indent="0" algn="r">
              <a:spcBef>
                <a:spcPts val="0"/>
              </a:spcBef>
              <a:spcAft>
                <a:spcPts val="0"/>
              </a:spcAft>
              <a:buNone/>
              <a:defRPr sz="1200">
                <a:solidFill>
                  <a:srgbClr val="888888"/>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olgenseite Zwei Inhalte" type="twoObj">
  <p:cSld name="TWO_OBJECTS">
    <p:spTree>
      <p:nvGrpSpPr>
        <p:cNvPr id="1" name="Shape 79"/>
        <p:cNvGrpSpPr/>
        <p:nvPr/>
      </p:nvGrpSpPr>
      <p:grpSpPr>
        <a:xfrm>
          <a:off x="0" y="0"/>
          <a:ext cx="0" cy="0"/>
          <a:chOff x="0" y="0"/>
          <a:chExt cx="0" cy="0"/>
        </a:xfrm>
      </p:grpSpPr>
      <p:sp>
        <p:nvSpPr>
          <p:cNvPr id="80" name="Google Shape;80;p30"/>
          <p:cNvSpPr txBox="1">
            <a:spLocks noGrp="1"/>
          </p:cNvSpPr>
          <p:nvPr>
            <p:ph type="title"/>
          </p:nvPr>
        </p:nvSpPr>
        <p:spPr>
          <a:xfrm>
            <a:off x="666078" y="1592263"/>
            <a:ext cx="10220998"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SzPts val="1400"/>
              <a:buNone/>
              <a:defRPr sz="4400" b="0" i="0" u="none" strike="noStrike" cap="none">
                <a:solidFill>
                  <a:schemeClr val="dk1"/>
                </a:solidFill>
                <a:latin typeface="Palatino Linotype"/>
                <a:ea typeface="Palatino Linotype"/>
                <a:cs typeface="Palatino Linotype"/>
                <a:sym typeface="Palatino Linotype"/>
              </a:defRPr>
            </a:lvl1pPr>
            <a:lvl2pPr marR="0" lvl="1"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81" name="Google Shape;81;p30"/>
          <p:cNvSpPr txBox="1">
            <a:spLocks noGrp="1"/>
          </p:cNvSpPr>
          <p:nvPr>
            <p:ph type="body" idx="1"/>
          </p:nvPr>
        </p:nvSpPr>
        <p:spPr>
          <a:xfrm>
            <a:off x="619124" y="3195021"/>
            <a:ext cx="5400675" cy="298194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Palatino Linotype"/>
                <a:ea typeface="Palatino Linotype"/>
                <a:cs typeface="Palatino Linotype"/>
                <a:sym typeface="Palatino Linotype"/>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Palatino Linotype"/>
                <a:ea typeface="Palatino Linotype"/>
                <a:cs typeface="Palatino Linotype"/>
                <a:sym typeface="Palatino Linotype"/>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Palatino Linotype"/>
                <a:ea typeface="Palatino Linotype"/>
                <a:cs typeface="Palatino Linotype"/>
                <a:sym typeface="Palatino Linotype"/>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Palatino Linotype"/>
                <a:ea typeface="Palatino Linotype"/>
                <a:cs typeface="Palatino Linotype"/>
                <a:sym typeface="Palatino Linotype"/>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Palatino Linotype"/>
                <a:ea typeface="Palatino Linotype"/>
                <a:cs typeface="Palatino Linotype"/>
                <a:sym typeface="Palatino Linotyp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Google Shape;82;p30"/>
          <p:cNvSpPr txBox="1">
            <a:spLocks noGrp="1"/>
          </p:cNvSpPr>
          <p:nvPr>
            <p:ph type="body" idx="2"/>
          </p:nvPr>
        </p:nvSpPr>
        <p:spPr>
          <a:xfrm>
            <a:off x="6491288" y="3195019"/>
            <a:ext cx="4395788" cy="298194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Palatino Linotype"/>
                <a:ea typeface="Palatino Linotype"/>
                <a:cs typeface="Palatino Linotype"/>
                <a:sym typeface="Palatino Linotype"/>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Palatino Linotype"/>
                <a:ea typeface="Palatino Linotype"/>
                <a:cs typeface="Palatino Linotype"/>
                <a:sym typeface="Palatino Linotype"/>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Palatino Linotype"/>
                <a:ea typeface="Palatino Linotype"/>
                <a:cs typeface="Palatino Linotype"/>
                <a:sym typeface="Palatino Linotype"/>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Palatino Linotype"/>
                <a:ea typeface="Palatino Linotype"/>
                <a:cs typeface="Palatino Linotype"/>
                <a:sym typeface="Palatino Linotype"/>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Palatino Linotype"/>
                <a:ea typeface="Palatino Linotype"/>
                <a:cs typeface="Palatino Linotype"/>
                <a:sym typeface="Palatino Linotyp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30"/>
          <p:cNvSpPr txBox="1">
            <a:spLocks noGrp="1"/>
          </p:cNvSpPr>
          <p:nvPr>
            <p:ph type="dt" idx="10"/>
          </p:nvPr>
        </p:nvSpPr>
        <p:spPr>
          <a:xfrm>
            <a:off x="619125" y="6356350"/>
            <a:ext cx="296227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0"/>
          <p:cNvSpPr txBox="1">
            <a:spLocks noGrp="1"/>
          </p:cNvSpPr>
          <p:nvPr>
            <p:ph type="sldNum" idx="12"/>
          </p:nvPr>
        </p:nvSpPr>
        <p:spPr>
          <a:xfrm>
            <a:off x="8610601" y="6356350"/>
            <a:ext cx="2276476"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Palatino Linotype"/>
                <a:ea typeface="Palatino Linotype"/>
                <a:cs typeface="Palatino Linotype"/>
                <a:sym typeface="Palatino Linotype"/>
              </a:defRPr>
            </a:lvl1pPr>
            <a:lvl2pPr marL="0" marR="0" lvl="1" indent="0" algn="r">
              <a:spcBef>
                <a:spcPts val="0"/>
              </a:spcBef>
              <a:spcAft>
                <a:spcPts val="0"/>
              </a:spcAft>
              <a:buNone/>
              <a:defRPr sz="1200">
                <a:solidFill>
                  <a:srgbClr val="888888"/>
                </a:solidFill>
                <a:latin typeface="Palatino Linotype"/>
                <a:ea typeface="Palatino Linotype"/>
                <a:cs typeface="Palatino Linotype"/>
                <a:sym typeface="Palatino Linotype"/>
              </a:defRPr>
            </a:lvl2pPr>
            <a:lvl3pPr marL="0" marR="0" lvl="2" indent="0" algn="r">
              <a:spcBef>
                <a:spcPts val="0"/>
              </a:spcBef>
              <a:spcAft>
                <a:spcPts val="0"/>
              </a:spcAft>
              <a:buNone/>
              <a:defRPr sz="1200">
                <a:solidFill>
                  <a:srgbClr val="888888"/>
                </a:solidFill>
                <a:latin typeface="Palatino Linotype"/>
                <a:ea typeface="Palatino Linotype"/>
                <a:cs typeface="Palatino Linotype"/>
                <a:sym typeface="Palatino Linotype"/>
              </a:defRPr>
            </a:lvl3pPr>
            <a:lvl4pPr marL="0" marR="0" lvl="3" indent="0" algn="r">
              <a:spcBef>
                <a:spcPts val="0"/>
              </a:spcBef>
              <a:spcAft>
                <a:spcPts val="0"/>
              </a:spcAft>
              <a:buNone/>
              <a:defRPr sz="1200">
                <a:solidFill>
                  <a:srgbClr val="888888"/>
                </a:solidFill>
                <a:latin typeface="Palatino Linotype"/>
                <a:ea typeface="Palatino Linotype"/>
                <a:cs typeface="Palatino Linotype"/>
                <a:sym typeface="Palatino Linotype"/>
              </a:defRPr>
            </a:lvl4pPr>
            <a:lvl5pPr marL="0" marR="0" lvl="4" indent="0" algn="r">
              <a:spcBef>
                <a:spcPts val="0"/>
              </a:spcBef>
              <a:spcAft>
                <a:spcPts val="0"/>
              </a:spcAft>
              <a:buNone/>
              <a:defRPr sz="1200">
                <a:solidFill>
                  <a:srgbClr val="888888"/>
                </a:solidFill>
                <a:latin typeface="Palatino Linotype"/>
                <a:ea typeface="Palatino Linotype"/>
                <a:cs typeface="Palatino Linotype"/>
                <a:sym typeface="Palatino Linotype"/>
              </a:defRPr>
            </a:lvl5pPr>
            <a:lvl6pPr marL="0" marR="0" lvl="5" indent="0" algn="r">
              <a:spcBef>
                <a:spcPts val="0"/>
              </a:spcBef>
              <a:spcAft>
                <a:spcPts val="0"/>
              </a:spcAft>
              <a:buNone/>
              <a:defRPr sz="1200">
                <a:solidFill>
                  <a:srgbClr val="888888"/>
                </a:solidFill>
                <a:latin typeface="Palatino Linotype"/>
                <a:ea typeface="Palatino Linotype"/>
                <a:cs typeface="Palatino Linotype"/>
                <a:sym typeface="Palatino Linotype"/>
              </a:defRPr>
            </a:lvl6pPr>
            <a:lvl7pPr marL="0" marR="0" lvl="6" indent="0" algn="r">
              <a:spcBef>
                <a:spcPts val="0"/>
              </a:spcBef>
              <a:spcAft>
                <a:spcPts val="0"/>
              </a:spcAft>
              <a:buNone/>
              <a:defRPr sz="1200">
                <a:solidFill>
                  <a:srgbClr val="888888"/>
                </a:solidFill>
                <a:latin typeface="Palatino Linotype"/>
                <a:ea typeface="Palatino Linotype"/>
                <a:cs typeface="Palatino Linotype"/>
                <a:sym typeface="Palatino Linotype"/>
              </a:defRPr>
            </a:lvl7pPr>
            <a:lvl8pPr marL="0" marR="0" lvl="7" indent="0" algn="r">
              <a:spcBef>
                <a:spcPts val="0"/>
              </a:spcBef>
              <a:spcAft>
                <a:spcPts val="0"/>
              </a:spcAft>
              <a:buNone/>
              <a:defRPr sz="1200">
                <a:solidFill>
                  <a:srgbClr val="888888"/>
                </a:solidFill>
                <a:latin typeface="Palatino Linotype"/>
                <a:ea typeface="Palatino Linotype"/>
                <a:cs typeface="Palatino Linotype"/>
                <a:sym typeface="Palatino Linotype"/>
              </a:defRPr>
            </a:lvl8pPr>
            <a:lvl9pPr marL="0" marR="0" lvl="8" indent="0" algn="r">
              <a:spcBef>
                <a:spcPts val="0"/>
              </a:spcBef>
              <a:spcAft>
                <a:spcPts val="0"/>
              </a:spcAft>
              <a:buNone/>
              <a:defRPr sz="1200">
                <a:solidFill>
                  <a:srgbClr val="888888"/>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olgeseite mit Objekt ">
  <p:cSld name="Folgeseite mit Objekt ">
    <p:spTree>
      <p:nvGrpSpPr>
        <p:cNvPr id="1" name="Shape 86"/>
        <p:cNvGrpSpPr/>
        <p:nvPr/>
      </p:nvGrpSpPr>
      <p:grpSpPr>
        <a:xfrm>
          <a:off x="0" y="0"/>
          <a:ext cx="0" cy="0"/>
          <a:chOff x="0" y="0"/>
          <a:chExt cx="0" cy="0"/>
        </a:xfrm>
      </p:grpSpPr>
      <p:sp>
        <p:nvSpPr>
          <p:cNvPr id="87" name="Google Shape;87;p31"/>
          <p:cNvSpPr txBox="1">
            <a:spLocks noGrp="1"/>
          </p:cNvSpPr>
          <p:nvPr>
            <p:ph type="body" idx="1"/>
          </p:nvPr>
        </p:nvSpPr>
        <p:spPr>
          <a:xfrm>
            <a:off x="623888" y="1592263"/>
            <a:ext cx="5373687" cy="4597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Palatino Linotype"/>
                <a:ea typeface="Palatino Linotype"/>
                <a:cs typeface="Palatino Linotype"/>
                <a:sym typeface="Palatino Linotyp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Palatino Linotype"/>
                <a:ea typeface="Palatino Linotype"/>
                <a:cs typeface="Palatino Linotype"/>
                <a:sym typeface="Palatino Linotyp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Palatino Linotype"/>
                <a:ea typeface="Palatino Linotype"/>
                <a:cs typeface="Palatino Linotype"/>
                <a:sym typeface="Palatino Linotyp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31"/>
          <p:cNvSpPr txBox="1">
            <a:spLocks noGrp="1"/>
          </p:cNvSpPr>
          <p:nvPr>
            <p:ph type="body" idx="2"/>
          </p:nvPr>
        </p:nvSpPr>
        <p:spPr>
          <a:xfrm>
            <a:off x="6491289" y="1592264"/>
            <a:ext cx="4424362" cy="459739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Palatino Linotype"/>
                <a:ea typeface="Palatino Linotype"/>
                <a:cs typeface="Palatino Linotype"/>
                <a:sym typeface="Palatino Linotyp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Palatino Linotype"/>
                <a:ea typeface="Palatino Linotype"/>
                <a:cs typeface="Palatino Linotype"/>
                <a:sym typeface="Palatino Linotyp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Palatino Linotype"/>
                <a:ea typeface="Palatino Linotype"/>
                <a:cs typeface="Palatino Linotype"/>
                <a:sym typeface="Palatino Linotyp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 name="Google Shape;89;p31"/>
          <p:cNvSpPr txBox="1">
            <a:spLocks noGrp="1"/>
          </p:cNvSpPr>
          <p:nvPr>
            <p:ph type="dt" idx="10"/>
          </p:nvPr>
        </p:nvSpPr>
        <p:spPr>
          <a:xfrm>
            <a:off x="619125" y="6356350"/>
            <a:ext cx="296227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1"/>
          <p:cNvSpPr txBox="1">
            <a:spLocks noGrp="1"/>
          </p:cNvSpPr>
          <p:nvPr>
            <p:ph type="sldNum" idx="12"/>
          </p:nvPr>
        </p:nvSpPr>
        <p:spPr>
          <a:xfrm>
            <a:off x="8288338" y="6356350"/>
            <a:ext cx="2627313"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Palatino Linotype"/>
                <a:ea typeface="Palatino Linotype"/>
                <a:cs typeface="Palatino Linotype"/>
                <a:sym typeface="Palatino Linotype"/>
              </a:defRPr>
            </a:lvl1pPr>
            <a:lvl2pPr marL="0" marR="0" lvl="1" indent="0" algn="r">
              <a:spcBef>
                <a:spcPts val="0"/>
              </a:spcBef>
              <a:spcAft>
                <a:spcPts val="0"/>
              </a:spcAft>
              <a:buNone/>
              <a:defRPr sz="1200">
                <a:solidFill>
                  <a:srgbClr val="888888"/>
                </a:solidFill>
                <a:latin typeface="Palatino Linotype"/>
                <a:ea typeface="Palatino Linotype"/>
                <a:cs typeface="Palatino Linotype"/>
                <a:sym typeface="Palatino Linotype"/>
              </a:defRPr>
            </a:lvl2pPr>
            <a:lvl3pPr marL="0" marR="0" lvl="2" indent="0" algn="r">
              <a:spcBef>
                <a:spcPts val="0"/>
              </a:spcBef>
              <a:spcAft>
                <a:spcPts val="0"/>
              </a:spcAft>
              <a:buNone/>
              <a:defRPr sz="1200">
                <a:solidFill>
                  <a:srgbClr val="888888"/>
                </a:solidFill>
                <a:latin typeface="Palatino Linotype"/>
                <a:ea typeface="Palatino Linotype"/>
                <a:cs typeface="Palatino Linotype"/>
                <a:sym typeface="Palatino Linotype"/>
              </a:defRPr>
            </a:lvl3pPr>
            <a:lvl4pPr marL="0" marR="0" lvl="3" indent="0" algn="r">
              <a:spcBef>
                <a:spcPts val="0"/>
              </a:spcBef>
              <a:spcAft>
                <a:spcPts val="0"/>
              </a:spcAft>
              <a:buNone/>
              <a:defRPr sz="1200">
                <a:solidFill>
                  <a:srgbClr val="888888"/>
                </a:solidFill>
                <a:latin typeface="Palatino Linotype"/>
                <a:ea typeface="Palatino Linotype"/>
                <a:cs typeface="Palatino Linotype"/>
                <a:sym typeface="Palatino Linotype"/>
              </a:defRPr>
            </a:lvl4pPr>
            <a:lvl5pPr marL="0" marR="0" lvl="4" indent="0" algn="r">
              <a:spcBef>
                <a:spcPts val="0"/>
              </a:spcBef>
              <a:spcAft>
                <a:spcPts val="0"/>
              </a:spcAft>
              <a:buNone/>
              <a:defRPr sz="1200">
                <a:solidFill>
                  <a:srgbClr val="888888"/>
                </a:solidFill>
                <a:latin typeface="Palatino Linotype"/>
                <a:ea typeface="Palatino Linotype"/>
                <a:cs typeface="Palatino Linotype"/>
                <a:sym typeface="Palatino Linotype"/>
              </a:defRPr>
            </a:lvl5pPr>
            <a:lvl6pPr marL="0" marR="0" lvl="5" indent="0" algn="r">
              <a:spcBef>
                <a:spcPts val="0"/>
              </a:spcBef>
              <a:spcAft>
                <a:spcPts val="0"/>
              </a:spcAft>
              <a:buNone/>
              <a:defRPr sz="1200">
                <a:solidFill>
                  <a:srgbClr val="888888"/>
                </a:solidFill>
                <a:latin typeface="Palatino Linotype"/>
                <a:ea typeface="Palatino Linotype"/>
                <a:cs typeface="Palatino Linotype"/>
                <a:sym typeface="Palatino Linotype"/>
              </a:defRPr>
            </a:lvl6pPr>
            <a:lvl7pPr marL="0" marR="0" lvl="6" indent="0" algn="r">
              <a:spcBef>
                <a:spcPts val="0"/>
              </a:spcBef>
              <a:spcAft>
                <a:spcPts val="0"/>
              </a:spcAft>
              <a:buNone/>
              <a:defRPr sz="1200">
                <a:solidFill>
                  <a:srgbClr val="888888"/>
                </a:solidFill>
                <a:latin typeface="Palatino Linotype"/>
                <a:ea typeface="Palatino Linotype"/>
                <a:cs typeface="Palatino Linotype"/>
                <a:sym typeface="Palatino Linotype"/>
              </a:defRPr>
            </a:lvl7pPr>
            <a:lvl8pPr marL="0" marR="0" lvl="7" indent="0" algn="r">
              <a:spcBef>
                <a:spcPts val="0"/>
              </a:spcBef>
              <a:spcAft>
                <a:spcPts val="0"/>
              </a:spcAft>
              <a:buNone/>
              <a:defRPr sz="1200">
                <a:solidFill>
                  <a:srgbClr val="888888"/>
                </a:solidFill>
                <a:latin typeface="Palatino Linotype"/>
                <a:ea typeface="Palatino Linotype"/>
                <a:cs typeface="Palatino Linotype"/>
                <a:sym typeface="Palatino Linotype"/>
              </a:defRPr>
            </a:lvl8pPr>
            <a:lvl9pPr marL="0" marR="0" lvl="8" indent="0" algn="r">
              <a:spcBef>
                <a:spcPts val="0"/>
              </a:spcBef>
              <a:spcAft>
                <a:spcPts val="0"/>
              </a:spcAft>
              <a:buNone/>
              <a:defRPr sz="1200">
                <a:solidFill>
                  <a:srgbClr val="888888"/>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Folgeseite Vergleich" type="twoTxTwoObj">
  <p:cSld name="TWO_OBJECTS_WITH_TEXT">
    <p:spTree>
      <p:nvGrpSpPr>
        <p:cNvPr id="1" name="Shape 92"/>
        <p:cNvGrpSpPr/>
        <p:nvPr/>
      </p:nvGrpSpPr>
      <p:grpSpPr>
        <a:xfrm>
          <a:off x="0" y="0"/>
          <a:ext cx="0" cy="0"/>
          <a:chOff x="0" y="0"/>
          <a:chExt cx="0" cy="0"/>
        </a:xfrm>
      </p:grpSpPr>
      <p:sp>
        <p:nvSpPr>
          <p:cNvPr id="93" name="Google Shape;93;p32"/>
          <p:cNvSpPr txBox="1">
            <a:spLocks noGrp="1"/>
          </p:cNvSpPr>
          <p:nvPr>
            <p:ph type="title"/>
          </p:nvPr>
        </p:nvSpPr>
        <p:spPr>
          <a:xfrm>
            <a:off x="517525" y="1476375"/>
            <a:ext cx="10312401"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SzPts val="1400"/>
              <a:buNone/>
              <a:defRPr sz="4400" b="0" i="0" u="none" strike="noStrike" cap="none">
                <a:solidFill>
                  <a:schemeClr val="dk1"/>
                </a:solidFill>
                <a:latin typeface="Palatino Linotype"/>
                <a:ea typeface="Palatino Linotype"/>
                <a:cs typeface="Palatino Linotype"/>
                <a:sym typeface="Palatino Linotype"/>
              </a:defRPr>
            </a:lvl1pPr>
            <a:lvl2pPr marR="0" lvl="1"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94" name="Google Shape;94;p32"/>
          <p:cNvSpPr txBox="1">
            <a:spLocks noGrp="1"/>
          </p:cNvSpPr>
          <p:nvPr>
            <p:ph type="body" idx="1"/>
          </p:nvPr>
        </p:nvSpPr>
        <p:spPr>
          <a:xfrm>
            <a:off x="623888" y="2398956"/>
            <a:ext cx="5327649" cy="88449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Palatino Linotype"/>
                <a:ea typeface="Palatino Linotype"/>
                <a:cs typeface="Palatino Linotype"/>
                <a:sym typeface="Palatino Linotype"/>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Palatino Linotype"/>
                <a:ea typeface="Palatino Linotype"/>
                <a:cs typeface="Palatino Linotype"/>
                <a:sym typeface="Palatino Linotype"/>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Palatino Linotype"/>
                <a:ea typeface="Palatino Linotype"/>
                <a:cs typeface="Palatino Linotype"/>
                <a:sym typeface="Palatino Linotype"/>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Palatino Linotype"/>
                <a:ea typeface="Palatino Linotype"/>
                <a:cs typeface="Palatino Linotype"/>
                <a:sym typeface="Palatino Linotype"/>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Palatino Linotype"/>
                <a:ea typeface="Palatino Linotype"/>
                <a:cs typeface="Palatino Linotype"/>
                <a:sym typeface="Palatino Linotype"/>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95" name="Google Shape;95;p32"/>
          <p:cNvSpPr txBox="1">
            <a:spLocks noGrp="1"/>
          </p:cNvSpPr>
          <p:nvPr>
            <p:ph type="body" idx="2"/>
          </p:nvPr>
        </p:nvSpPr>
        <p:spPr>
          <a:xfrm>
            <a:off x="623888" y="3821113"/>
            <a:ext cx="5373687" cy="236855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Palatino Linotype"/>
                <a:ea typeface="Palatino Linotype"/>
                <a:cs typeface="Palatino Linotype"/>
                <a:sym typeface="Palatino Linotyp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Palatino Linotype"/>
                <a:ea typeface="Palatino Linotype"/>
                <a:cs typeface="Palatino Linotype"/>
                <a:sym typeface="Palatino Linotyp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Palatino Linotype"/>
                <a:ea typeface="Palatino Linotype"/>
                <a:cs typeface="Palatino Linotype"/>
                <a:sym typeface="Palatino Linotyp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 name="Google Shape;96;p32"/>
          <p:cNvSpPr txBox="1">
            <a:spLocks noGrp="1"/>
          </p:cNvSpPr>
          <p:nvPr>
            <p:ph type="body" idx="3"/>
          </p:nvPr>
        </p:nvSpPr>
        <p:spPr>
          <a:xfrm>
            <a:off x="6491287" y="2459533"/>
            <a:ext cx="4338639"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Palatino Linotype"/>
                <a:ea typeface="Palatino Linotype"/>
                <a:cs typeface="Palatino Linotype"/>
                <a:sym typeface="Palatino Linotype"/>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Palatino Linotype"/>
                <a:ea typeface="Palatino Linotype"/>
                <a:cs typeface="Palatino Linotype"/>
                <a:sym typeface="Palatino Linotype"/>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Palatino Linotype"/>
                <a:ea typeface="Palatino Linotype"/>
                <a:cs typeface="Palatino Linotype"/>
                <a:sym typeface="Palatino Linotype"/>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Palatino Linotype"/>
                <a:ea typeface="Palatino Linotype"/>
                <a:cs typeface="Palatino Linotype"/>
                <a:sym typeface="Palatino Linotype"/>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Palatino Linotype"/>
                <a:ea typeface="Palatino Linotype"/>
                <a:cs typeface="Palatino Linotype"/>
                <a:sym typeface="Palatino Linotype"/>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97" name="Google Shape;97;p32"/>
          <p:cNvSpPr txBox="1">
            <a:spLocks noGrp="1"/>
          </p:cNvSpPr>
          <p:nvPr>
            <p:ph type="body" idx="4"/>
          </p:nvPr>
        </p:nvSpPr>
        <p:spPr>
          <a:xfrm>
            <a:off x="6491288" y="3821113"/>
            <a:ext cx="4338638" cy="236855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Palatino Linotype"/>
                <a:ea typeface="Palatino Linotype"/>
                <a:cs typeface="Palatino Linotype"/>
                <a:sym typeface="Palatino Linotyp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Palatino Linotype"/>
                <a:ea typeface="Palatino Linotype"/>
                <a:cs typeface="Palatino Linotype"/>
                <a:sym typeface="Palatino Linotyp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Palatino Linotype"/>
                <a:ea typeface="Palatino Linotype"/>
                <a:cs typeface="Palatino Linotype"/>
                <a:sym typeface="Palatino Linotyp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 name="Google Shape;98;p32"/>
          <p:cNvSpPr txBox="1">
            <a:spLocks noGrp="1"/>
          </p:cNvSpPr>
          <p:nvPr>
            <p:ph type="dt" idx="10"/>
          </p:nvPr>
        </p:nvSpPr>
        <p:spPr>
          <a:xfrm>
            <a:off x="619125" y="6356350"/>
            <a:ext cx="296227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32"/>
          <p:cNvSpPr txBox="1">
            <a:spLocks noGrp="1"/>
          </p:cNvSpPr>
          <p:nvPr>
            <p:ph type="sldNum" idx="12"/>
          </p:nvPr>
        </p:nvSpPr>
        <p:spPr>
          <a:xfrm>
            <a:off x="8610601" y="6356350"/>
            <a:ext cx="2219326"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Palatino Linotype"/>
                <a:ea typeface="Palatino Linotype"/>
                <a:cs typeface="Palatino Linotype"/>
                <a:sym typeface="Palatino Linotype"/>
              </a:defRPr>
            </a:lvl1pPr>
            <a:lvl2pPr marL="0" marR="0" lvl="1" indent="0" algn="r">
              <a:spcBef>
                <a:spcPts val="0"/>
              </a:spcBef>
              <a:spcAft>
                <a:spcPts val="0"/>
              </a:spcAft>
              <a:buNone/>
              <a:defRPr sz="1200">
                <a:solidFill>
                  <a:srgbClr val="888888"/>
                </a:solidFill>
                <a:latin typeface="Palatino Linotype"/>
                <a:ea typeface="Palatino Linotype"/>
                <a:cs typeface="Palatino Linotype"/>
                <a:sym typeface="Palatino Linotype"/>
              </a:defRPr>
            </a:lvl2pPr>
            <a:lvl3pPr marL="0" marR="0" lvl="2" indent="0" algn="r">
              <a:spcBef>
                <a:spcPts val="0"/>
              </a:spcBef>
              <a:spcAft>
                <a:spcPts val="0"/>
              </a:spcAft>
              <a:buNone/>
              <a:defRPr sz="1200">
                <a:solidFill>
                  <a:srgbClr val="888888"/>
                </a:solidFill>
                <a:latin typeface="Palatino Linotype"/>
                <a:ea typeface="Palatino Linotype"/>
                <a:cs typeface="Palatino Linotype"/>
                <a:sym typeface="Palatino Linotype"/>
              </a:defRPr>
            </a:lvl3pPr>
            <a:lvl4pPr marL="0" marR="0" lvl="3" indent="0" algn="r">
              <a:spcBef>
                <a:spcPts val="0"/>
              </a:spcBef>
              <a:spcAft>
                <a:spcPts val="0"/>
              </a:spcAft>
              <a:buNone/>
              <a:defRPr sz="1200">
                <a:solidFill>
                  <a:srgbClr val="888888"/>
                </a:solidFill>
                <a:latin typeface="Palatino Linotype"/>
                <a:ea typeface="Palatino Linotype"/>
                <a:cs typeface="Palatino Linotype"/>
                <a:sym typeface="Palatino Linotype"/>
              </a:defRPr>
            </a:lvl4pPr>
            <a:lvl5pPr marL="0" marR="0" lvl="4" indent="0" algn="r">
              <a:spcBef>
                <a:spcPts val="0"/>
              </a:spcBef>
              <a:spcAft>
                <a:spcPts val="0"/>
              </a:spcAft>
              <a:buNone/>
              <a:defRPr sz="1200">
                <a:solidFill>
                  <a:srgbClr val="888888"/>
                </a:solidFill>
                <a:latin typeface="Palatino Linotype"/>
                <a:ea typeface="Palatino Linotype"/>
                <a:cs typeface="Palatino Linotype"/>
                <a:sym typeface="Palatino Linotype"/>
              </a:defRPr>
            </a:lvl5pPr>
            <a:lvl6pPr marL="0" marR="0" lvl="5" indent="0" algn="r">
              <a:spcBef>
                <a:spcPts val="0"/>
              </a:spcBef>
              <a:spcAft>
                <a:spcPts val="0"/>
              </a:spcAft>
              <a:buNone/>
              <a:defRPr sz="1200">
                <a:solidFill>
                  <a:srgbClr val="888888"/>
                </a:solidFill>
                <a:latin typeface="Palatino Linotype"/>
                <a:ea typeface="Palatino Linotype"/>
                <a:cs typeface="Palatino Linotype"/>
                <a:sym typeface="Palatino Linotype"/>
              </a:defRPr>
            </a:lvl6pPr>
            <a:lvl7pPr marL="0" marR="0" lvl="6" indent="0" algn="r">
              <a:spcBef>
                <a:spcPts val="0"/>
              </a:spcBef>
              <a:spcAft>
                <a:spcPts val="0"/>
              </a:spcAft>
              <a:buNone/>
              <a:defRPr sz="1200">
                <a:solidFill>
                  <a:srgbClr val="888888"/>
                </a:solidFill>
                <a:latin typeface="Palatino Linotype"/>
                <a:ea typeface="Palatino Linotype"/>
                <a:cs typeface="Palatino Linotype"/>
                <a:sym typeface="Palatino Linotype"/>
              </a:defRPr>
            </a:lvl7pPr>
            <a:lvl8pPr marL="0" marR="0" lvl="7" indent="0" algn="r">
              <a:spcBef>
                <a:spcPts val="0"/>
              </a:spcBef>
              <a:spcAft>
                <a:spcPts val="0"/>
              </a:spcAft>
              <a:buNone/>
              <a:defRPr sz="1200">
                <a:solidFill>
                  <a:srgbClr val="888888"/>
                </a:solidFill>
                <a:latin typeface="Palatino Linotype"/>
                <a:ea typeface="Palatino Linotype"/>
                <a:cs typeface="Palatino Linotype"/>
                <a:sym typeface="Palatino Linotype"/>
              </a:defRPr>
            </a:lvl8pPr>
            <a:lvl9pPr marL="0" marR="0" lvl="8" indent="0" algn="r">
              <a:spcBef>
                <a:spcPts val="0"/>
              </a:spcBef>
              <a:spcAft>
                <a:spcPts val="0"/>
              </a:spcAft>
              <a:buNone/>
              <a:defRPr sz="1200">
                <a:solidFill>
                  <a:srgbClr val="888888"/>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Folgeseite leer mit Fußzeile" type="blank">
  <p:cSld name="BLANK">
    <p:spTree>
      <p:nvGrpSpPr>
        <p:cNvPr id="1" name="Shape 101"/>
        <p:cNvGrpSpPr/>
        <p:nvPr/>
      </p:nvGrpSpPr>
      <p:grpSpPr>
        <a:xfrm>
          <a:off x="0" y="0"/>
          <a:ext cx="0" cy="0"/>
          <a:chOff x="0" y="0"/>
          <a:chExt cx="0" cy="0"/>
        </a:xfrm>
      </p:grpSpPr>
      <p:sp>
        <p:nvSpPr>
          <p:cNvPr id="102" name="Google Shape;102;p33"/>
          <p:cNvSpPr txBox="1">
            <a:spLocks noGrp="1"/>
          </p:cNvSpPr>
          <p:nvPr>
            <p:ph type="dt" idx="10"/>
          </p:nvPr>
        </p:nvSpPr>
        <p:spPr>
          <a:xfrm>
            <a:off x="619125" y="6356350"/>
            <a:ext cx="296227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3"/>
          <p:cNvSpPr txBox="1">
            <a:spLocks noGrp="1"/>
          </p:cNvSpPr>
          <p:nvPr>
            <p:ph type="sldNum" idx="12"/>
          </p:nvPr>
        </p:nvSpPr>
        <p:spPr>
          <a:xfrm>
            <a:off x="8610601" y="6356350"/>
            <a:ext cx="23050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Palatino Linotype"/>
                <a:ea typeface="Palatino Linotype"/>
                <a:cs typeface="Palatino Linotype"/>
                <a:sym typeface="Palatino Linotype"/>
              </a:defRPr>
            </a:lvl1pPr>
            <a:lvl2pPr marL="0" marR="0" lvl="1" indent="0" algn="r">
              <a:spcBef>
                <a:spcPts val="0"/>
              </a:spcBef>
              <a:spcAft>
                <a:spcPts val="0"/>
              </a:spcAft>
              <a:buNone/>
              <a:defRPr sz="1200">
                <a:solidFill>
                  <a:srgbClr val="888888"/>
                </a:solidFill>
                <a:latin typeface="Palatino Linotype"/>
                <a:ea typeface="Palatino Linotype"/>
                <a:cs typeface="Palatino Linotype"/>
                <a:sym typeface="Palatino Linotype"/>
              </a:defRPr>
            </a:lvl2pPr>
            <a:lvl3pPr marL="0" marR="0" lvl="2" indent="0" algn="r">
              <a:spcBef>
                <a:spcPts val="0"/>
              </a:spcBef>
              <a:spcAft>
                <a:spcPts val="0"/>
              </a:spcAft>
              <a:buNone/>
              <a:defRPr sz="1200">
                <a:solidFill>
                  <a:srgbClr val="888888"/>
                </a:solidFill>
                <a:latin typeface="Palatino Linotype"/>
                <a:ea typeface="Palatino Linotype"/>
                <a:cs typeface="Palatino Linotype"/>
                <a:sym typeface="Palatino Linotype"/>
              </a:defRPr>
            </a:lvl3pPr>
            <a:lvl4pPr marL="0" marR="0" lvl="3" indent="0" algn="r">
              <a:spcBef>
                <a:spcPts val="0"/>
              </a:spcBef>
              <a:spcAft>
                <a:spcPts val="0"/>
              </a:spcAft>
              <a:buNone/>
              <a:defRPr sz="1200">
                <a:solidFill>
                  <a:srgbClr val="888888"/>
                </a:solidFill>
                <a:latin typeface="Palatino Linotype"/>
                <a:ea typeface="Palatino Linotype"/>
                <a:cs typeface="Palatino Linotype"/>
                <a:sym typeface="Palatino Linotype"/>
              </a:defRPr>
            </a:lvl4pPr>
            <a:lvl5pPr marL="0" marR="0" lvl="4" indent="0" algn="r">
              <a:spcBef>
                <a:spcPts val="0"/>
              </a:spcBef>
              <a:spcAft>
                <a:spcPts val="0"/>
              </a:spcAft>
              <a:buNone/>
              <a:defRPr sz="1200">
                <a:solidFill>
                  <a:srgbClr val="888888"/>
                </a:solidFill>
                <a:latin typeface="Palatino Linotype"/>
                <a:ea typeface="Palatino Linotype"/>
                <a:cs typeface="Palatino Linotype"/>
                <a:sym typeface="Palatino Linotype"/>
              </a:defRPr>
            </a:lvl5pPr>
            <a:lvl6pPr marL="0" marR="0" lvl="5" indent="0" algn="r">
              <a:spcBef>
                <a:spcPts val="0"/>
              </a:spcBef>
              <a:spcAft>
                <a:spcPts val="0"/>
              </a:spcAft>
              <a:buNone/>
              <a:defRPr sz="1200">
                <a:solidFill>
                  <a:srgbClr val="888888"/>
                </a:solidFill>
                <a:latin typeface="Palatino Linotype"/>
                <a:ea typeface="Palatino Linotype"/>
                <a:cs typeface="Palatino Linotype"/>
                <a:sym typeface="Palatino Linotype"/>
              </a:defRPr>
            </a:lvl6pPr>
            <a:lvl7pPr marL="0" marR="0" lvl="6" indent="0" algn="r">
              <a:spcBef>
                <a:spcPts val="0"/>
              </a:spcBef>
              <a:spcAft>
                <a:spcPts val="0"/>
              </a:spcAft>
              <a:buNone/>
              <a:defRPr sz="1200">
                <a:solidFill>
                  <a:srgbClr val="888888"/>
                </a:solidFill>
                <a:latin typeface="Palatino Linotype"/>
                <a:ea typeface="Palatino Linotype"/>
                <a:cs typeface="Palatino Linotype"/>
                <a:sym typeface="Palatino Linotype"/>
              </a:defRPr>
            </a:lvl7pPr>
            <a:lvl8pPr marL="0" marR="0" lvl="7" indent="0" algn="r">
              <a:spcBef>
                <a:spcPts val="0"/>
              </a:spcBef>
              <a:spcAft>
                <a:spcPts val="0"/>
              </a:spcAft>
              <a:buNone/>
              <a:defRPr sz="1200">
                <a:solidFill>
                  <a:srgbClr val="888888"/>
                </a:solidFill>
                <a:latin typeface="Palatino Linotype"/>
                <a:ea typeface="Palatino Linotype"/>
                <a:cs typeface="Palatino Linotype"/>
                <a:sym typeface="Palatino Linotype"/>
              </a:defRPr>
            </a:lvl8pPr>
            <a:lvl9pPr marL="0" marR="0" lvl="8" indent="0" algn="r">
              <a:spcBef>
                <a:spcPts val="0"/>
              </a:spcBef>
              <a:spcAft>
                <a:spcPts val="0"/>
              </a:spcAft>
              <a:buNone/>
              <a:defRPr sz="1200">
                <a:solidFill>
                  <a:srgbClr val="888888"/>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Folgeseite leer">
  <p:cSld name="Folgeseite leer">
    <p:spTree>
      <p:nvGrpSpPr>
        <p:cNvPr id="1" name="Shape 22"/>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Folgeseite Text zweifarbig">
  <p:cSld name="Folgeseite Text zweifarbig">
    <p:spTree>
      <p:nvGrpSpPr>
        <p:cNvPr id="1" name="Shape 25"/>
        <p:cNvGrpSpPr/>
        <p:nvPr/>
      </p:nvGrpSpPr>
      <p:grpSpPr>
        <a:xfrm>
          <a:off x="0" y="0"/>
          <a:ext cx="0" cy="0"/>
          <a:chOff x="0" y="0"/>
          <a:chExt cx="0" cy="0"/>
        </a:xfrm>
      </p:grpSpPr>
      <p:sp>
        <p:nvSpPr>
          <p:cNvPr id="26" name="Google Shape;26;p22"/>
          <p:cNvSpPr txBox="1"/>
          <p:nvPr/>
        </p:nvSpPr>
        <p:spPr>
          <a:xfrm>
            <a:off x="527050" y="1497013"/>
            <a:ext cx="11077575" cy="584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47BB"/>
              </a:buClr>
              <a:buSzPts val="3200"/>
              <a:buFont typeface="Arial"/>
              <a:buNone/>
            </a:pPr>
            <a:r>
              <a:rPr lang="en-US" sz="3200">
                <a:solidFill>
                  <a:srgbClr val="0047BB"/>
                </a:solidFill>
                <a:latin typeface="Palatino Linotype"/>
                <a:ea typeface="Palatino Linotype"/>
                <a:cs typeface="Palatino Linotype"/>
                <a:sym typeface="Palatino Linotype"/>
              </a:rPr>
              <a:t>Folgeseite – Schriftgröße variabel </a:t>
            </a:r>
            <a:endParaRPr/>
          </a:p>
        </p:txBody>
      </p:sp>
      <p:sp>
        <p:nvSpPr>
          <p:cNvPr id="27" name="Google Shape;27;p22"/>
          <p:cNvSpPr txBox="1"/>
          <p:nvPr/>
        </p:nvSpPr>
        <p:spPr>
          <a:xfrm>
            <a:off x="623888" y="3811588"/>
            <a:ext cx="10980737"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Arial"/>
              <a:buNone/>
            </a:pPr>
            <a:r>
              <a:rPr lang="en-US" sz="2800">
                <a:solidFill>
                  <a:schemeClr val="dk1"/>
                </a:solidFill>
                <a:latin typeface="Palatino Linotype"/>
                <a:ea typeface="Palatino Linotype"/>
                <a:cs typeface="Palatino Linotype"/>
                <a:sym typeface="Palatino Linotype"/>
              </a:rPr>
              <a:t>Folgeseite – Schriftgröße variabel </a:t>
            </a:r>
            <a:endParaRPr/>
          </a:p>
        </p:txBody>
      </p:sp>
      <p:sp>
        <p:nvSpPr>
          <p:cNvPr id="28" name="Google Shape;28;p22"/>
          <p:cNvSpPr txBox="1">
            <a:spLocks noGrp="1"/>
          </p:cNvSpPr>
          <p:nvPr>
            <p:ph type="dt" idx="10"/>
          </p:nvPr>
        </p:nvSpPr>
        <p:spPr>
          <a:xfrm>
            <a:off x="623888" y="6356350"/>
            <a:ext cx="29575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2"/>
          <p:cNvSpPr txBox="1">
            <a:spLocks noGrp="1"/>
          </p:cNvSpPr>
          <p:nvPr>
            <p:ph type="sldNum" idx="12"/>
          </p:nvPr>
        </p:nvSpPr>
        <p:spPr>
          <a:xfrm>
            <a:off x="8610600" y="6356350"/>
            <a:ext cx="2119313"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Palatino Linotype"/>
                <a:ea typeface="Palatino Linotype"/>
                <a:cs typeface="Palatino Linotype"/>
                <a:sym typeface="Palatino Linotype"/>
              </a:defRPr>
            </a:lvl1pPr>
            <a:lvl2pPr marL="0" marR="0" lvl="1" indent="0" algn="r">
              <a:spcBef>
                <a:spcPts val="0"/>
              </a:spcBef>
              <a:spcAft>
                <a:spcPts val="0"/>
              </a:spcAft>
              <a:buNone/>
              <a:defRPr sz="1200">
                <a:solidFill>
                  <a:srgbClr val="888888"/>
                </a:solidFill>
                <a:latin typeface="Palatino Linotype"/>
                <a:ea typeface="Palatino Linotype"/>
                <a:cs typeface="Palatino Linotype"/>
                <a:sym typeface="Palatino Linotype"/>
              </a:defRPr>
            </a:lvl2pPr>
            <a:lvl3pPr marL="0" marR="0" lvl="2" indent="0" algn="r">
              <a:spcBef>
                <a:spcPts val="0"/>
              </a:spcBef>
              <a:spcAft>
                <a:spcPts val="0"/>
              </a:spcAft>
              <a:buNone/>
              <a:defRPr sz="1200">
                <a:solidFill>
                  <a:srgbClr val="888888"/>
                </a:solidFill>
                <a:latin typeface="Palatino Linotype"/>
                <a:ea typeface="Palatino Linotype"/>
                <a:cs typeface="Palatino Linotype"/>
                <a:sym typeface="Palatino Linotype"/>
              </a:defRPr>
            </a:lvl3pPr>
            <a:lvl4pPr marL="0" marR="0" lvl="3" indent="0" algn="r">
              <a:spcBef>
                <a:spcPts val="0"/>
              </a:spcBef>
              <a:spcAft>
                <a:spcPts val="0"/>
              </a:spcAft>
              <a:buNone/>
              <a:defRPr sz="1200">
                <a:solidFill>
                  <a:srgbClr val="888888"/>
                </a:solidFill>
                <a:latin typeface="Palatino Linotype"/>
                <a:ea typeface="Palatino Linotype"/>
                <a:cs typeface="Palatino Linotype"/>
                <a:sym typeface="Palatino Linotype"/>
              </a:defRPr>
            </a:lvl4pPr>
            <a:lvl5pPr marL="0" marR="0" lvl="4" indent="0" algn="r">
              <a:spcBef>
                <a:spcPts val="0"/>
              </a:spcBef>
              <a:spcAft>
                <a:spcPts val="0"/>
              </a:spcAft>
              <a:buNone/>
              <a:defRPr sz="1200">
                <a:solidFill>
                  <a:srgbClr val="888888"/>
                </a:solidFill>
                <a:latin typeface="Palatino Linotype"/>
                <a:ea typeface="Palatino Linotype"/>
                <a:cs typeface="Palatino Linotype"/>
                <a:sym typeface="Palatino Linotype"/>
              </a:defRPr>
            </a:lvl5pPr>
            <a:lvl6pPr marL="0" marR="0" lvl="5" indent="0" algn="r">
              <a:spcBef>
                <a:spcPts val="0"/>
              </a:spcBef>
              <a:spcAft>
                <a:spcPts val="0"/>
              </a:spcAft>
              <a:buNone/>
              <a:defRPr sz="1200">
                <a:solidFill>
                  <a:srgbClr val="888888"/>
                </a:solidFill>
                <a:latin typeface="Palatino Linotype"/>
                <a:ea typeface="Palatino Linotype"/>
                <a:cs typeface="Palatino Linotype"/>
                <a:sym typeface="Palatino Linotype"/>
              </a:defRPr>
            </a:lvl6pPr>
            <a:lvl7pPr marL="0" marR="0" lvl="6" indent="0" algn="r">
              <a:spcBef>
                <a:spcPts val="0"/>
              </a:spcBef>
              <a:spcAft>
                <a:spcPts val="0"/>
              </a:spcAft>
              <a:buNone/>
              <a:defRPr sz="1200">
                <a:solidFill>
                  <a:srgbClr val="888888"/>
                </a:solidFill>
                <a:latin typeface="Palatino Linotype"/>
                <a:ea typeface="Palatino Linotype"/>
                <a:cs typeface="Palatino Linotype"/>
                <a:sym typeface="Palatino Linotype"/>
              </a:defRPr>
            </a:lvl7pPr>
            <a:lvl8pPr marL="0" marR="0" lvl="7" indent="0" algn="r">
              <a:spcBef>
                <a:spcPts val="0"/>
              </a:spcBef>
              <a:spcAft>
                <a:spcPts val="0"/>
              </a:spcAft>
              <a:buNone/>
              <a:defRPr sz="1200">
                <a:solidFill>
                  <a:srgbClr val="888888"/>
                </a:solidFill>
                <a:latin typeface="Palatino Linotype"/>
                <a:ea typeface="Palatino Linotype"/>
                <a:cs typeface="Palatino Linotype"/>
                <a:sym typeface="Palatino Linotype"/>
              </a:defRPr>
            </a:lvl8pPr>
            <a:lvl9pPr marL="0" marR="0" lvl="8" indent="0" algn="r">
              <a:spcBef>
                <a:spcPts val="0"/>
              </a:spcBef>
              <a:spcAft>
                <a:spcPts val="0"/>
              </a:spcAft>
              <a:buNone/>
              <a:defRPr sz="1200">
                <a:solidFill>
                  <a:srgbClr val="888888"/>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Folgeseite mit Bild 1">
  <p:cSld name="Folgeseite mit Bild 1">
    <p:spTree>
      <p:nvGrpSpPr>
        <p:cNvPr id="1" name="Shape 31"/>
        <p:cNvGrpSpPr/>
        <p:nvPr/>
      </p:nvGrpSpPr>
      <p:grpSpPr>
        <a:xfrm>
          <a:off x="0" y="0"/>
          <a:ext cx="0" cy="0"/>
          <a:chOff x="0" y="0"/>
          <a:chExt cx="0" cy="0"/>
        </a:xfrm>
      </p:grpSpPr>
      <p:sp>
        <p:nvSpPr>
          <p:cNvPr id="32" name="Google Shape;32;p23"/>
          <p:cNvSpPr txBox="1"/>
          <p:nvPr/>
        </p:nvSpPr>
        <p:spPr>
          <a:xfrm>
            <a:off x="527050" y="1497013"/>
            <a:ext cx="6135688" cy="10779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47BB"/>
              </a:buClr>
              <a:buSzPts val="3200"/>
              <a:buFont typeface="Arial"/>
              <a:buNone/>
            </a:pPr>
            <a:r>
              <a:rPr lang="en-US" sz="3200">
                <a:solidFill>
                  <a:srgbClr val="0047BB"/>
                </a:solidFill>
                <a:latin typeface="Palatino Linotype"/>
                <a:ea typeface="Palatino Linotype"/>
                <a:cs typeface="Palatino Linotype"/>
                <a:sym typeface="Palatino Linotype"/>
              </a:rPr>
              <a:t>Folgeseite – Schriftgröße variabel </a:t>
            </a:r>
            <a:endParaRPr/>
          </a:p>
        </p:txBody>
      </p:sp>
      <p:sp>
        <p:nvSpPr>
          <p:cNvPr id="33" name="Google Shape;33;p23"/>
          <p:cNvSpPr txBox="1"/>
          <p:nvPr/>
        </p:nvSpPr>
        <p:spPr>
          <a:xfrm>
            <a:off x="527050" y="2765425"/>
            <a:ext cx="5588000" cy="1816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Arial"/>
              <a:buNone/>
            </a:pPr>
            <a:r>
              <a:rPr lang="en-US" sz="2800">
                <a:solidFill>
                  <a:schemeClr val="dk1"/>
                </a:solidFill>
                <a:latin typeface="Palatino Linotype"/>
                <a:ea typeface="Palatino Linotype"/>
                <a:cs typeface="Palatino Linotype"/>
                <a:sym typeface="Palatino Linotype"/>
              </a:rPr>
              <a:t>Folgeseite – Schriftgröße variabel </a:t>
            </a:r>
            <a:endParaRPr/>
          </a:p>
          <a:p>
            <a:pPr marL="0" marR="0" lvl="0" indent="0" algn="l" rtl="0">
              <a:lnSpc>
                <a:spcPct val="100000"/>
              </a:lnSpc>
              <a:spcBef>
                <a:spcPts val="0"/>
              </a:spcBef>
              <a:spcAft>
                <a:spcPts val="0"/>
              </a:spcAft>
              <a:buClr>
                <a:schemeClr val="dk1"/>
              </a:buClr>
              <a:buSzPts val="2800"/>
              <a:buFont typeface="Arial"/>
              <a:buNone/>
            </a:pPr>
            <a:r>
              <a:rPr lang="en-US" sz="2800">
                <a:solidFill>
                  <a:schemeClr val="dk1"/>
                </a:solidFill>
                <a:latin typeface="Palatino Linotype"/>
                <a:ea typeface="Palatino Linotype"/>
                <a:cs typeface="Palatino Linotype"/>
                <a:sym typeface="Palatino Linotype"/>
              </a:rPr>
              <a:t>Folgeseite – Schriftgröße variabel </a:t>
            </a:r>
            <a:endParaRPr/>
          </a:p>
          <a:p>
            <a:pPr marL="0" marR="0" lvl="0" indent="0" algn="l" rtl="0">
              <a:lnSpc>
                <a:spcPct val="100000"/>
              </a:lnSpc>
              <a:spcBef>
                <a:spcPts val="0"/>
              </a:spcBef>
              <a:spcAft>
                <a:spcPts val="0"/>
              </a:spcAft>
              <a:buClr>
                <a:schemeClr val="dk1"/>
              </a:buClr>
              <a:buSzPts val="2800"/>
              <a:buFont typeface="Arial"/>
              <a:buNone/>
            </a:pPr>
            <a:r>
              <a:rPr lang="en-US" sz="2800">
                <a:solidFill>
                  <a:schemeClr val="dk1"/>
                </a:solidFill>
                <a:latin typeface="Palatino Linotype"/>
                <a:ea typeface="Palatino Linotype"/>
                <a:cs typeface="Palatino Linotype"/>
                <a:sym typeface="Palatino Linotype"/>
              </a:rPr>
              <a:t>Folgeseite – Schriftgröße variabel</a:t>
            </a:r>
            <a:endParaRPr/>
          </a:p>
          <a:p>
            <a:pPr marL="0" marR="0" lvl="0" indent="0" algn="l" rtl="0">
              <a:lnSpc>
                <a:spcPct val="100000"/>
              </a:lnSpc>
              <a:spcBef>
                <a:spcPts val="0"/>
              </a:spcBef>
              <a:spcAft>
                <a:spcPts val="0"/>
              </a:spcAft>
              <a:buClr>
                <a:schemeClr val="dk1"/>
              </a:buClr>
              <a:buSzPts val="2800"/>
              <a:buFont typeface="Arial"/>
              <a:buNone/>
            </a:pPr>
            <a:r>
              <a:rPr lang="en-US" sz="2800">
                <a:solidFill>
                  <a:schemeClr val="dk1"/>
                </a:solidFill>
                <a:latin typeface="Palatino Linotype"/>
                <a:ea typeface="Palatino Linotype"/>
                <a:cs typeface="Palatino Linotype"/>
                <a:sym typeface="Palatino Linotype"/>
              </a:rPr>
              <a:t>Folgeseite – Schriftgröße variabel</a:t>
            </a:r>
            <a:endParaRPr sz="3200">
              <a:solidFill>
                <a:srgbClr val="0047BB"/>
              </a:solidFill>
              <a:latin typeface="Palatino Linotype"/>
              <a:ea typeface="Palatino Linotype"/>
              <a:cs typeface="Palatino Linotype"/>
              <a:sym typeface="Palatino Linotype"/>
            </a:endParaRPr>
          </a:p>
        </p:txBody>
      </p:sp>
      <p:sp>
        <p:nvSpPr>
          <p:cNvPr id="34" name="Google Shape;34;p23"/>
          <p:cNvSpPr>
            <a:spLocks noGrp="1"/>
          </p:cNvSpPr>
          <p:nvPr>
            <p:ph type="pic" idx="2"/>
          </p:nvPr>
        </p:nvSpPr>
        <p:spPr>
          <a:xfrm>
            <a:off x="6503988" y="1616075"/>
            <a:ext cx="4468812" cy="4041775"/>
          </a:xfrm>
          <a:prstGeom prst="rect">
            <a:avLst/>
          </a:prstGeom>
          <a:noFill/>
          <a:ln>
            <a:noFill/>
          </a:ln>
        </p:spPr>
      </p:sp>
      <p:sp>
        <p:nvSpPr>
          <p:cNvPr id="35" name="Google Shape;35;p23"/>
          <p:cNvSpPr txBox="1">
            <a:spLocks noGrp="1"/>
          </p:cNvSpPr>
          <p:nvPr>
            <p:ph type="dt" idx="10"/>
          </p:nvPr>
        </p:nvSpPr>
        <p:spPr>
          <a:xfrm>
            <a:off x="619125" y="6356350"/>
            <a:ext cx="296227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3"/>
          <p:cNvSpPr txBox="1">
            <a:spLocks noGrp="1"/>
          </p:cNvSpPr>
          <p:nvPr>
            <p:ph type="sldNum" idx="12"/>
          </p:nvPr>
        </p:nvSpPr>
        <p:spPr>
          <a:xfrm>
            <a:off x="8610601" y="6356350"/>
            <a:ext cx="2362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Palatino Linotype"/>
                <a:ea typeface="Palatino Linotype"/>
                <a:cs typeface="Palatino Linotype"/>
                <a:sym typeface="Palatino Linotype"/>
              </a:defRPr>
            </a:lvl1pPr>
            <a:lvl2pPr marL="0" marR="0" lvl="1" indent="0" algn="r">
              <a:spcBef>
                <a:spcPts val="0"/>
              </a:spcBef>
              <a:spcAft>
                <a:spcPts val="0"/>
              </a:spcAft>
              <a:buNone/>
              <a:defRPr sz="1200">
                <a:solidFill>
                  <a:srgbClr val="888888"/>
                </a:solidFill>
                <a:latin typeface="Palatino Linotype"/>
                <a:ea typeface="Palatino Linotype"/>
                <a:cs typeface="Palatino Linotype"/>
                <a:sym typeface="Palatino Linotype"/>
              </a:defRPr>
            </a:lvl2pPr>
            <a:lvl3pPr marL="0" marR="0" lvl="2" indent="0" algn="r">
              <a:spcBef>
                <a:spcPts val="0"/>
              </a:spcBef>
              <a:spcAft>
                <a:spcPts val="0"/>
              </a:spcAft>
              <a:buNone/>
              <a:defRPr sz="1200">
                <a:solidFill>
                  <a:srgbClr val="888888"/>
                </a:solidFill>
                <a:latin typeface="Palatino Linotype"/>
                <a:ea typeface="Palatino Linotype"/>
                <a:cs typeface="Palatino Linotype"/>
                <a:sym typeface="Palatino Linotype"/>
              </a:defRPr>
            </a:lvl3pPr>
            <a:lvl4pPr marL="0" marR="0" lvl="3" indent="0" algn="r">
              <a:spcBef>
                <a:spcPts val="0"/>
              </a:spcBef>
              <a:spcAft>
                <a:spcPts val="0"/>
              </a:spcAft>
              <a:buNone/>
              <a:defRPr sz="1200">
                <a:solidFill>
                  <a:srgbClr val="888888"/>
                </a:solidFill>
                <a:latin typeface="Palatino Linotype"/>
                <a:ea typeface="Palatino Linotype"/>
                <a:cs typeface="Palatino Linotype"/>
                <a:sym typeface="Palatino Linotype"/>
              </a:defRPr>
            </a:lvl4pPr>
            <a:lvl5pPr marL="0" marR="0" lvl="4" indent="0" algn="r">
              <a:spcBef>
                <a:spcPts val="0"/>
              </a:spcBef>
              <a:spcAft>
                <a:spcPts val="0"/>
              </a:spcAft>
              <a:buNone/>
              <a:defRPr sz="1200">
                <a:solidFill>
                  <a:srgbClr val="888888"/>
                </a:solidFill>
                <a:latin typeface="Palatino Linotype"/>
                <a:ea typeface="Palatino Linotype"/>
                <a:cs typeface="Palatino Linotype"/>
                <a:sym typeface="Palatino Linotype"/>
              </a:defRPr>
            </a:lvl5pPr>
            <a:lvl6pPr marL="0" marR="0" lvl="5" indent="0" algn="r">
              <a:spcBef>
                <a:spcPts val="0"/>
              </a:spcBef>
              <a:spcAft>
                <a:spcPts val="0"/>
              </a:spcAft>
              <a:buNone/>
              <a:defRPr sz="1200">
                <a:solidFill>
                  <a:srgbClr val="888888"/>
                </a:solidFill>
                <a:latin typeface="Palatino Linotype"/>
                <a:ea typeface="Palatino Linotype"/>
                <a:cs typeface="Palatino Linotype"/>
                <a:sym typeface="Palatino Linotype"/>
              </a:defRPr>
            </a:lvl6pPr>
            <a:lvl7pPr marL="0" marR="0" lvl="6" indent="0" algn="r">
              <a:spcBef>
                <a:spcPts val="0"/>
              </a:spcBef>
              <a:spcAft>
                <a:spcPts val="0"/>
              </a:spcAft>
              <a:buNone/>
              <a:defRPr sz="1200">
                <a:solidFill>
                  <a:srgbClr val="888888"/>
                </a:solidFill>
                <a:latin typeface="Palatino Linotype"/>
                <a:ea typeface="Palatino Linotype"/>
                <a:cs typeface="Palatino Linotype"/>
                <a:sym typeface="Palatino Linotype"/>
              </a:defRPr>
            </a:lvl7pPr>
            <a:lvl8pPr marL="0" marR="0" lvl="7" indent="0" algn="r">
              <a:spcBef>
                <a:spcPts val="0"/>
              </a:spcBef>
              <a:spcAft>
                <a:spcPts val="0"/>
              </a:spcAft>
              <a:buNone/>
              <a:defRPr sz="1200">
                <a:solidFill>
                  <a:srgbClr val="888888"/>
                </a:solidFill>
                <a:latin typeface="Palatino Linotype"/>
                <a:ea typeface="Palatino Linotype"/>
                <a:cs typeface="Palatino Linotype"/>
                <a:sym typeface="Palatino Linotype"/>
              </a:defRPr>
            </a:lvl8pPr>
            <a:lvl9pPr marL="0" marR="0" lvl="8" indent="0" algn="r">
              <a:spcBef>
                <a:spcPts val="0"/>
              </a:spcBef>
              <a:spcAft>
                <a:spcPts val="0"/>
              </a:spcAft>
              <a:buNone/>
              <a:defRPr sz="1200">
                <a:solidFill>
                  <a:srgbClr val="888888"/>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Folgeseite mit Aufzählung und Bild 1">
  <p:cSld name="Folgeseite mit Aufzählung und Bild 1">
    <p:spTree>
      <p:nvGrpSpPr>
        <p:cNvPr id="1" name="Shape 38"/>
        <p:cNvGrpSpPr/>
        <p:nvPr/>
      </p:nvGrpSpPr>
      <p:grpSpPr>
        <a:xfrm>
          <a:off x="0" y="0"/>
          <a:ext cx="0" cy="0"/>
          <a:chOff x="0" y="0"/>
          <a:chExt cx="0" cy="0"/>
        </a:xfrm>
      </p:grpSpPr>
      <p:sp>
        <p:nvSpPr>
          <p:cNvPr id="39" name="Google Shape;39;p24"/>
          <p:cNvSpPr txBox="1"/>
          <p:nvPr/>
        </p:nvSpPr>
        <p:spPr>
          <a:xfrm>
            <a:off x="527050" y="1398588"/>
            <a:ext cx="5568950" cy="8302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a:solidFill>
                  <a:srgbClr val="000000"/>
                </a:solidFill>
                <a:latin typeface="Palatino Linotype"/>
                <a:ea typeface="Palatino Linotype"/>
                <a:cs typeface="Palatino Linotype"/>
                <a:sym typeface="Palatino Linotype"/>
              </a:rPr>
              <a:t>Text bearbeiten</a:t>
            </a:r>
            <a:endParaRPr/>
          </a:p>
        </p:txBody>
      </p:sp>
      <p:sp>
        <p:nvSpPr>
          <p:cNvPr id="40" name="Google Shape;40;p24"/>
          <p:cNvSpPr txBox="1"/>
          <p:nvPr/>
        </p:nvSpPr>
        <p:spPr>
          <a:xfrm>
            <a:off x="527050" y="2584450"/>
            <a:ext cx="5729288" cy="2308225"/>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rgbClr val="000000"/>
              </a:buClr>
              <a:buSzPts val="2800"/>
              <a:buFont typeface="Noto Sans Symbols"/>
              <a:buChar char="−"/>
            </a:pPr>
            <a:r>
              <a:rPr lang="en-US" sz="2800">
                <a:solidFill>
                  <a:srgbClr val="000000"/>
                </a:solidFill>
                <a:latin typeface="Palatino Linotype"/>
                <a:ea typeface="Palatino Linotype"/>
                <a:cs typeface="Palatino Linotype"/>
                <a:sym typeface="Palatino Linotype"/>
              </a:rPr>
              <a:t>Formatvorlagen des Textmasters bearbeiten</a:t>
            </a:r>
            <a:endParaRPr/>
          </a:p>
          <a:p>
            <a:pPr marL="0" marR="0" lvl="0" indent="0" algn="l" rtl="0">
              <a:spcBef>
                <a:spcPts val="0"/>
              </a:spcBef>
              <a:spcAft>
                <a:spcPts val="0"/>
              </a:spcAft>
              <a:buClr>
                <a:schemeClr val="dk1"/>
              </a:buClr>
              <a:buSzPts val="2800"/>
              <a:buFont typeface="Noto Sans Symbols"/>
              <a:buNone/>
            </a:pPr>
            <a:endParaRPr sz="2800">
              <a:solidFill>
                <a:srgbClr val="000000"/>
              </a:solidFill>
              <a:latin typeface="Palatino Linotype"/>
              <a:ea typeface="Palatino Linotype"/>
              <a:cs typeface="Palatino Linotype"/>
              <a:sym typeface="Palatino Linotype"/>
            </a:endParaRPr>
          </a:p>
          <a:p>
            <a:pPr marL="0" marR="0" lvl="0" indent="0" algn="l" rtl="0">
              <a:spcBef>
                <a:spcPts val="0"/>
              </a:spcBef>
              <a:spcAft>
                <a:spcPts val="0"/>
              </a:spcAft>
              <a:buNone/>
            </a:pPr>
            <a:endParaRPr sz="2000">
              <a:solidFill>
                <a:srgbClr val="000000"/>
              </a:solidFill>
              <a:latin typeface="Palatino Linotype"/>
              <a:ea typeface="Palatino Linotype"/>
              <a:cs typeface="Palatino Linotype"/>
              <a:sym typeface="Palatino Linotype"/>
            </a:endParaRPr>
          </a:p>
          <a:p>
            <a:pPr marL="0" marR="0" lvl="0" indent="0" algn="l" rtl="0">
              <a:spcBef>
                <a:spcPts val="0"/>
              </a:spcBef>
              <a:spcAft>
                <a:spcPts val="0"/>
              </a:spcAft>
              <a:buNone/>
            </a:pPr>
            <a:endParaRPr sz="2000">
              <a:solidFill>
                <a:srgbClr val="000000"/>
              </a:solidFill>
              <a:latin typeface="Palatino Linotype"/>
              <a:ea typeface="Palatino Linotype"/>
              <a:cs typeface="Palatino Linotype"/>
              <a:sym typeface="Palatino Linotype"/>
            </a:endParaRPr>
          </a:p>
          <a:p>
            <a:pPr marL="0" marR="0" lvl="0" indent="0" algn="l" rtl="0">
              <a:spcBef>
                <a:spcPts val="0"/>
              </a:spcBef>
              <a:spcAft>
                <a:spcPts val="0"/>
              </a:spcAft>
              <a:buNone/>
            </a:pPr>
            <a:endParaRPr sz="2000">
              <a:solidFill>
                <a:srgbClr val="000000"/>
              </a:solidFill>
              <a:latin typeface="Palatino Linotype"/>
              <a:ea typeface="Palatino Linotype"/>
              <a:cs typeface="Palatino Linotype"/>
              <a:sym typeface="Palatino Linotype"/>
            </a:endParaRPr>
          </a:p>
        </p:txBody>
      </p:sp>
      <p:sp>
        <p:nvSpPr>
          <p:cNvPr id="41" name="Google Shape;41;p24"/>
          <p:cNvSpPr txBox="1">
            <a:spLocks noGrp="1"/>
          </p:cNvSpPr>
          <p:nvPr>
            <p:ph type="body" idx="1"/>
          </p:nvPr>
        </p:nvSpPr>
        <p:spPr>
          <a:xfrm>
            <a:off x="5586413" y="1592264"/>
            <a:ext cx="5372100" cy="400843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Palatino Linotype"/>
                <a:ea typeface="Palatino Linotype"/>
                <a:cs typeface="Palatino Linotype"/>
                <a:sym typeface="Palatino Linotyp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Palatino Linotype"/>
                <a:ea typeface="Palatino Linotype"/>
                <a:cs typeface="Palatino Linotype"/>
                <a:sym typeface="Palatino Linotyp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Palatino Linotype"/>
                <a:ea typeface="Palatino Linotype"/>
                <a:cs typeface="Palatino Linotype"/>
                <a:sym typeface="Palatino Linotyp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Google Shape;42;p24"/>
          <p:cNvSpPr txBox="1">
            <a:spLocks noGrp="1"/>
          </p:cNvSpPr>
          <p:nvPr>
            <p:ph type="dt" idx="10"/>
          </p:nvPr>
        </p:nvSpPr>
        <p:spPr>
          <a:xfrm>
            <a:off x="619125" y="6356350"/>
            <a:ext cx="296227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4"/>
          <p:cNvSpPr txBox="1">
            <a:spLocks noGrp="1"/>
          </p:cNvSpPr>
          <p:nvPr>
            <p:ph type="sldNum" idx="12"/>
          </p:nvPr>
        </p:nvSpPr>
        <p:spPr>
          <a:xfrm>
            <a:off x="8288339" y="6356350"/>
            <a:ext cx="2670174"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Palatino Linotype"/>
                <a:ea typeface="Palatino Linotype"/>
                <a:cs typeface="Palatino Linotype"/>
                <a:sym typeface="Palatino Linotype"/>
              </a:defRPr>
            </a:lvl1pPr>
            <a:lvl2pPr marL="0" marR="0" lvl="1" indent="0" algn="r">
              <a:spcBef>
                <a:spcPts val="0"/>
              </a:spcBef>
              <a:spcAft>
                <a:spcPts val="0"/>
              </a:spcAft>
              <a:buNone/>
              <a:defRPr sz="1200">
                <a:solidFill>
                  <a:srgbClr val="888888"/>
                </a:solidFill>
                <a:latin typeface="Palatino Linotype"/>
                <a:ea typeface="Palatino Linotype"/>
                <a:cs typeface="Palatino Linotype"/>
                <a:sym typeface="Palatino Linotype"/>
              </a:defRPr>
            </a:lvl2pPr>
            <a:lvl3pPr marL="0" marR="0" lvl="2" indent="0" algn="r">
              <a:spcBef>
                <a:spcPts val="0"/>
              </a:spcBef>
              <a:spcAft>
                <a:spcPts val="0"/>
              </a:spcAft>
              <a:buNone/>
              <a:defRPr sz="1200">
                <a:solidFill>
                  <a:srgbClr val="888888"/>
                </a:solidFill>
                <a:latin typeface="Palatino Linotype"/>
                <a:ea typeface="Palatino Linotype"/>
                <a:cs typeface="Palatino Linotype"/>
                <a:sym typeface="Palatino Linotype"/>
              </a:defRPr>
            </a:lvl3pPr>
            <a:lvl4pPr marL="0" marR="0" lvl="3" indent="0" algn="r">
              <a:spcBef>
                <a:spcPts val="0"/>
              </a:spcBef>
              <a:spcAft>
                <a:spcPts val="0"/>
              </a:spcAft>
              <a:buNone/>
              <a:defRPr sz="1200">
                <a:solidFill>
                  <a:srgbClr val="888888"/>
                </a:solidFill>
                <a:latin typeface="Palatino Linotype"/>
                <a:ea typeface="Palatino Linotype"/>
                <a:cs typeface="Palatino Linotype"/>
                <a:sym typeface="Palatino Linotype"/>
              </a:defRPr>
            </a:lvl4pPr>
            <a:lvl5pPr marL="0" marR="0" lvl="4" indent="0" algn="r">
              <a:spcBef>
                <a:spcPts val="0"/>
              </a:spcBef>
              <a:spcAft>
                <a:spcPts val="0"/>
              </a:spcAft>
              <a:buNone/>
              <a:defRPr sz="1200">
                <a:solidFill>
                  <a:srgbClr val="888888"/>
                </a:solidFill>
                <a:latin typeface="Palatino Linotype"/>
                <a:ea typeface="Palatino Linotype"/>
                <a:cs typeface="Palatino Linotype"/>
                <a:sym typeface="Palatino Linotype"/>
              </a:defRPr>
            </a:lvl5pPr>
            <a:lvl6pPr marL="0" marR="0" lvl="5" indent="0" algn="r">
              <a:spcBef>
                <a:spcPts val="0"/>
              </a:spcBef>
              <a:spcAft>
                <a:spcPts val="0"/>
              </a:spcAft>
              <a:buNone/>
              <a:defRPr sz="1200">
                <a:solidFill>
                  <a:srgbClr val="888888"/>
                </a:solidFill>
                <a:latin typeface="Palatino Linotype"/>
                <a:ea typeface="Palatino Linotype"/>
                <a:cs typeface="Palatino Linotype"/>
                <a:sym typeface="Palatino Linotype"/>
              </a:defRPr>
            </a:lvl6pPr>
            <a:lvl7pPr marL="0" marR="0" lvl="6" indent="0" algn="r">
              <a:spcBef>
                <a:spcPts val="0"/>
              </a:spcBef>
              <a:spcAft>
                <a:spcPts val="0"/>
              </a:spcAft>
              <a:buNone/>
              <a:defRPr sz="1200">
                <a:solidFill>
                  <a:srgbClr val="888888"/>
                </a:solidFill>
                <a:latin typeface="Palatino Linotype"/>
                <a:ea typeface="Palatino Linotype"/>
                <a:cs typeface="Palatino Linotype"/>
                <a:sym typeface="Palatino Linotype"/>
              </a:defRPr>
            </a:lvl7pPr>
            <a:lvl8pPr marL="0" marR="0" lvl="7" indent="0" algn="r">
              <a:spcBef>
                <a:spcPts val="0"/>
              </a:spcBef>
              <a:spcAft>
                <a:spcPts val="0"/>
              </a:spcAft>
              <a:buNone/>
              <a:defRPr sz="1200">
                <a:solidFill>
                  <a:srgbClr val="888888"/>
                </a:solidFill>
                <a:latin typeface="Palatino Linotype"/>
                <a:ea typeface="Palatino Linotype"/>
                <a:cs typeface="Palatino Linotype"/>
                <a:sym typeface="Palatino Linotype"/>
              </a:defRPr>
            </a:lvl8pPr>
            <a:lvl9pPr marL="0" marR="0" lvl="8" indent="0" algn="r">
              <a:spcBef>
                <a:spcPts val="0"/>
              </a:spcBef>
              <a:spcAft>
                <a:spcPts val="0"/>
              </a:spcAft>
              <a:buNone/>
              <a:defRPr sz="1200">
                <a:solidFill>
                  <a:srgbClr val="888888"/>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Folgeseite  mit Aufzählung und Bild 2">
  <p:cSld name="Folgeseite  mit Aufzählung und Bild 2">
    <p:spTree>
      <p:nvGrpSpPr>
        <p:cNvPr id="1" name="Shape 45"/>
        <p:cNvGrpSpPr/>
        <p:nvPr/>
      </p:nvGrpSpPr>
      <p:grpSpPr>
        <a:xfrm>
          <a:off x="0" y="0"/>
          <a:ext cx="0" cy="0"/>
          <a:chOff x="0" y="0"/>
          <a:chExt cx="0" cy="0"/>
        </a:xfrm>
      </p:grpSpPr>
      <p:sp>
        <p:nvSpPr>
          <p:cNvPr id="46" name="Google Shape;46;p25"/>
          <p:cNvSpPr txBox="1"/>
          <p:nvPr/>
        </p:nvSpPr>
        <p:spPr>
          <a:xfrm>
            <a:off x="527050" y="1398588"/>
            <a:ext cx="11077575" cy="8302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a:solidFill>
                  <a:srgbClr val="000000"/>
                </a:solidFill>
                <a:latin typeface="Palatino Linotype"/>
                <a:ea typeface="Palatino Linotype"/>
                <a:cs typeface="Palatino Linotype"/>
                <a:sym typeface="Palatino Linotype"/>
              </a:rPr>
              <a:t>Text bearbeiten</a:t>
            </a:r>
            <a:endParaRPr/>
          </a:p>
        </p:txBody>
      </p:sp>
      <p:sp>
        <p:nvSpPr>
          <p:cNvPr id="47" name="Google Shape;47;p25"/>
          <p:cNvSpPr txBox="1"/>
          <p:nvPr/>
        </p:nvSpPr>
        <p:spPr>
          <a:xfrm>
            <a:off x="527050" y="2584450"/>
            <a:ext cx="5729288" cy="1138238"/>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rgbClr val="000000"/>
              </a:buClr>
              <a:buSzPts val="2800"/>
              <a:buFont typeface="Noto Sans Symbols"/>
              <a:buChar char="−"/>
            </a:pPr>
            <a:r>
              <a:rPr lang="en-US" sz="2800">
                <a:solidFill>
                  <a:srgbClr val="000000"/>
                </a:solidFill>
                <a:latin typeface="Palatino Linotype"/>
                <a:ea typeface="Palatino Linotype"/>
                <a:cs typeface="Palatino Linotype"/>
                <a:sym typeface="Palatino Linotype"/>
              </a:rPr>
              <a:t>Text</a:t>
            </a:r>
            <a:endParaRPr sz="2000">
              <a:solidFill>
                <a:srgbClr val="000000"/>
              </a:solidFill>
              <a:latin typeface="Palatino Linotype"/>
              <a:ea typeface="Palatino Linotype"/>
              <a:cs typeface="Palatino Linotype"/>
              <a:sym typeface="Palatino Linotype"/>
            </a:endParaRPr>
          </a:p>
          <a:p>
            <a:pPr marL="457200" marR="0" lvl="0" indent="-457200" algn="l" rtl="0">
              <a:spcBef>
                <a:spcPts val="0"/>
              </a:spcBef>
              <a:spcAft>
                <a:spcPts val="0"/>
              </a:spcAft>
              <a:buNone/>
            </a:pPr>
            <a:endParaRPr sz="2000">
              <a:solidFill>
                <a:srgbClr val="000000"/>
              </a:solidFill>
              <a:latin typeface="Palatino Linotype"/>
              <a:ea typeface="Palatino Linotype"/>
              <a:cs typeface="Palatino Linotype"/>
              <a:sym typeface="Palatino Linotype"/>
            </a:endParaRPr>
          </a:p>
          <a:p>
            <a:pPr marL="457200" marR="0" lvl="0" indent="-457200" algn="l" rtl="0">
              <a:spcBef>
                <a:spcPts val="0"/>
              </a:spcBef>
              <a:spcAft>
                <a:spcPts val="0"/>
              </a:spcAft>
              <a:buNone/>
            </a:pPr>
            <a:endParaRPr sz="2000">
              <a:solidFill>
                <a:srgbClr val="000000"/>
              </a:solidFill>
              <a:latin typeface="Palatino Linotype"/>
              <a:ea typeface="Palatino Linotype"/>
              <a:cs typeface="Palatino Linotype"/>
              <a:sym typeface="Palatino Linotype"/>
            </a:endParaRPr>
          </a:p>
        </p:txBody>
      </p:sp>
      <p:sp>
        <p:nvSpPr>
          <p:cNvPr id="48" name="Google Shape;48;p25"/>
          <p:cNvSpPr txBox="1">
            <a:spLocks noGrp="1"/>
          </p:cNvSpPr>
          <p:nvPr>
            <p:ph type="body" idx="1"/>
          </p:nvPr>
        </p:nvSpPr>
        <p:spPr>
          <a:xfrm>
            <a:off x="5405437" y="2359455"/>
            <a:ext cx="5624513" cy="334125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Noto Sans Symbols"/>
              <a:buNone/>
              <a:defRPr sz="2800" b="0" i="0" u="none" strike="noStrike" cap="none">
                <a:solidFill>
                  <a:schemeClr val="dk1"/>
                </a:solidFill>
                <a:latin typeface="Palatino Linotype"/>
                <a:ea typeface="Palatino Linotype"/>
                <a:cs typeface="Palatino Linotype"/>
                <a:sym typeface="Palatino Linotype"/>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Palatino Linotype"/>
                <a:ea typeface="Palatino Linotype"/>
                <a:cs typeface="Palatino Linotype"/>
                <a:sym typeface="Palatino Linotype"/>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Palatino Linotype"/>
                <a:ea typeface="Palatino Linotype"/>
                <a:cs typeface="Palatino Linotype"/>
                <a:sym typeface="Palatino Linotype"/>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Palatino Linotype"/>
                <a:ea typeface="Palatino Linotype"/>
                <a:cs typeface="Palatino Linotype"/>
                <a:sym typeface="Palatino Linotype"/>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Palatino Linotype"/>
                <a:ea typeface="Palatino Linotype"/>
                <a:cs typeface="Palatino Linotype"/>
                <a:sym typeface="Palatino Linotyp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25"/>
          <p:cNvSpPr txBox="1">
            <a:spLocks noGrp="1"/>
          </p:cNvSpPr>
          <p:nvPr>
            <p:ph type="dt" idx="10"/>
          </p:nvPr>
        </p:nvSpPr>
        <p:spPr>
          <a:xfrm>
            <a:off x="619125" y="6356350"/>
            <a:ext cx="296227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5"/>
          <p:cNvSpPr txBox="1">
            <a:spLocks noGrp="1"/>
          </p:cNvSpPr>
          <p:nvPr>
            <p:ph type="sldNum" idx="12"/>
          </p:nvPr>
        </p:nvSpPr>
        <p:spPr>
          <a:xfrm>
            <a:off x="8610600" y="6356350"/>
            <a:ext cx="2419349"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Palatino Linotype"/>
                <a:ea typeface="Palatino Linotype"/>
                <a:cs typeface="Palatino Linotype"/>
                <a:sym typeface="Palatino Linotype"/>
              </a:defRPr>
            </a:lvl1pPr>
            <a:lvl2pPr marL="0" marR="0" lvl="1" indent="0" algn="r">
              <a:spcBef>
                <a:spcPts val="0"/>
              </a:spcBef>
              <a:spcAft>
                <a:spcPts val="0"/>
              </a:spcAft>
              <a:buNone/>
              <a:defRPr sz="1200">
                <a:solidFill>
                  <a:srgbClr val="888888"/>
                </a:solidFill>
                <a:latin typeface="Palatino Linotype"/>
                <a:ea typeface="Palatino Linotype"/>
                <a:cs typeface="Palatino Linotype"/>
                <a:sym typeface="Palatino Linotype"/>
              </a:defRPr>
            </a:lvl2pPr>
            <a:lvl3pPr marL="0" marR="0" lvl="2" indent="0" algn="r">
              <a:spcBef>
                <a:spcPts val="0"/>
              </a:spcBef>
              <a:spcAft>
                <a:spcPts val="0"/>
              </a:spcAft>
              <a:buNone/>
              <a:defRPr sz="1200">
                <a:solidFill>
                  <a:srgbClr val="888888"/>
                </a:solidFill>
                <a:latin typeface="Palatino Linotype"/>
                <a:ea typeface="Palatino Linotype"/>
                <a:cs typeface="Palatino Linotype"/>
                <a:sym typeface="Palatino Linotype"/>
              </a:defRPr>
            </a:lvl3pPr>
            <a:lvl4pPr marL="0" marR="0" lvl="3" indent="0" algn="r">
              <a:spcBef>
                <a:spcPts val="0"/>
              </a:spcBef>
              <a:spcAft>
                <a:spcPts val="0"/>
              </a:spcAft>
              <a:buNone/>
              <a:defRPr sz="1200">
                <a:solidFill>
                  <a:srgbClr val="888888"/>
                </a:solidFill>
                <a:latin typeface="Palatino Linotype"/>
                <a:ea typeface="Palatino Linotype"/>
                <a:cs typeface="Palatino Linotype"/>
                <a:sym typeface="Palatino Linotype"/>
              </a:defRPr>
            </a:lvl4pPr>
            <a:lvl5pPr marL="0" marR="0" lvl="4" indent="0" algn="r">
              <a:spcBef>
                <a:spcPts val="0"/>
              </a:spcBef>
              <a:spcAft>
                <a:spcPts val="0"/>
              </a:spcAft>
              <a:buNone/>
              <a:defRPr sz="1200">
                <a:solidFill>
                  <a:srgbClr val="888888"/>
                </a:solidFill>
                <a:latin typeface="Palatino Linotype"/>
                <a:ea typeface="Palatino Linotype"/>
                <a:cs typeface="Palatino Linotype"/>
                <a:sym typeface="Palatino Linotype"/>
              </a:defRPr>
            </a:lvl5pPr>
            <a:lvl6pPr marL="0" marR="0" lvl="5" indent="0" algn="r">
              <a:spcBef>
                <a:spcPts val="0"/>
              </a:spcBef>
              <a:spcAft>
                <a:spcPts val="0"/>
              </a:spcAft>
              <a:buNone/>
              <a:defRPr sz="1200">
                <a:solidFill>
                  <a:srgbClr val="888888"/>
                </a:solidFill>
                <a:latin typeface="Palatino Linotype"/>
                <a:ea typeface="Palatino Linotype"/>
                <a:cs typeface="Palatino Linotype"/>
                <a:sym typeface="Palatino Linotype"/>
              </a:defRPr>
            </a:lvl6pPr>
            <a:lvl7pPr marL="0" marR="0" lvl="6" indent="0" algn="r">
              <a:spcBef>
                <a:spcPts val="0"/>
              </a:spcBef>
              <a:spcAft>
                <a:spcPts val="0"/>
              </a:spcAft>
              <a:buNone/>
              <a:defRPr sz="1200">
                <a:solidFill>
                  <a:srgbClr val="888888"/>
                </a:solidFill>
                <a:latin typeface="Palatino Linotype"/>
                <a:ea typeface="Palatino Linotype"/>
                <a:cs typeface="Palatino Linotype"/>
                <a:sym typeface="Palatino Linotype"/>
              </a:defRPr>
            </a:lvl7pPr>
            <a:lvl8pPr marL="0" marR="0" lvl="7" indent="0" algn="r">
              <a:spcBef>
                <a:spcPts val="0"/>
              </a:spcBef>
              <a:spcAft>
                <a:spcPts val="0"/>
              </a:spcAft>
              <a:buNone/>
              <a:defRPr sz="1200">
                <a:solidFill>
                  <a:srgbClr val="888888"/>
                </a:solidFill>
                <a:latin typeface="Palatino Linotype"/>
                <a:ea typeface="Palatino Linotype"/>
                <a:cs typeface="Palatino Linotype"/>
                <a:sym typeface="Palatino Linotype"/>
              </a:defRPr>
            </a:lvl8pPr>
            <a:lvl9pPr marL="0" marR="0" lvl="8" indent="0" algn="r">
              <a:spcBef>
                <a:spcPts val="0"/>
              </a:spcBef>
              <a:spcAft>
                <a:spcPts val="0"/>
              </a:spcAft>
              <a:buNone/>
              <a:defRPr sz="1200">
                <a:solidFill>
                  <a:srgbClr val="888888"/>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Folgeseite mit Farbfläche">
  <p:cSld name="Folgeseite mit Farbfläche">
    <p:spTree>
      <p:nvGrpSpPr>
        <p:cNvPr id="1" name="Shape 52"/>
        <p:cNvGrpSpPr/>
        <p:nvPr/>
      </p:nvGrpSpPr>
      <p:grpSpPr>
        <a:xfrm>
          <a:off x="0" y="0"/>
          <a:ext cx="0" cy="0"/>
          <a:chOff x="0" y="0"/>
          <a:chExt cx="0" cy="0"/>
        </a:xfrm>
      </p:grpSpPr>
      <p:sp>
        <p:nvSpPr>
          <p:cNvPr id="53" name="Google Shape;53;p26"/>
          <p:cNvSpPr/>
          <p:nvPr/>
        </p:nvSpPr>
        <p:spPr>
          <a:xfrm>
            <a:off x="623888" y="2711450"/>
            <a:ext cx="4760912" cy="1860550"/>
          </a:xfrm>
          <a:prstGeom prst="rect">
            <a:avLst/>
          </a:prstGeom>
          <a:solidFill>
            <a:srgbClr val="0047B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 name="Google Shape;54;p26"/>
          <p:cNvSpPr txBox="1"/>
          <p:nvPr/>
        </p:nvSpPr>
        <p:spPr>
          <a:xfrm>
            <a:off x="527050" y="1497013"/>
            <a:ext cx="6135688" cy="584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047BB"/>
                </a:solidFill>
                <a:latin typeface="Palatino Linotype"/>
                <a:ea typeface="Palatino Linotype"/>
                <a:cs typeface="Palatino Linotype"/>
                <a:sym typeface="Palatino Linotype"/>
              </a:rPr>
              <a:t>Text bearbeiten</a:t>
            </a:r>
            <a:endParaRPr/>
          </a:p>
        </p:txBody>
      </p:sp>
      <p:sp>
        <p:nvSpPr>
          <p:cNvPr id="55" name="Google Shape;55;p26"/>
          <p:cNvSpPr txBox="1"/>
          <p:nvPr/>
        </p:nvSpPr>
        <p:spPr>
          <a:xfrm>
            <a:off x="920750" y="2898775"/>
            <a:ext cx="4184650" cy="7080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lt1"/>
                </a:solidFill>
                <a:latin typeface="Palatino Linotype"/>
                <a:ea typeface="Palatino Linotype"/>
                <a:cs typeface="Palatino Linotype"/>
                <a:sym typeface="Palatino Linotype"/>
              </a:rPr>
              <a:t>Hervorgehobener Inhalt</a:t>
            </a:r>
            <a:endParaRPr/>
          </a:p>
          <a:p>
            <a:pPr marL="0" marR="0" lvl="0" indent="0" algn="l" rtl="0">
              <a:spcBef>
                <a:spcPts val="0"/>
              </a:spcBef>
              <a:spcAft>
                <a:spcPts val="0"/>
              </a:spcAft>
              <a:buNone/>
            </a:pPr>
            <a:r>
              <a:rPr lang="en-US" sz="2000">
                <a:solidFill>
                  <a:schemeClr val="lt1"/>
                </a:solidFill>
                <a:latin typeface="Palatino Linotype"/>
                <a:ea typeface="Palatino Linotype"/>
                <a:cs typeface="Palatino Linotype"/>
                <a:sym typeface="Palatino Linotype"/>
              </a:rPr>
              <a:t>bearbeiten</a:t>
            </a:r>
            <a:endParaRPr/>
          </a:p>
        </p:txBody>
      </p:sp>
      <p:sp>
        <p:nvSpPr>
          <p:cNvPr id="56" name="Google Shape;56;p26"/>
          <p:cNvSpPr txBox="1"/>
          <p:nvPr/>
        </p:nvSpPr>
        <p:spPr>
          <a:xfrm>
            <a:off x="565150" y="4873625"/>
            <a:ext cx="4826000" cy="3079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Palatino Linotype"/>
                <a:ea typeface="Palatino Linotype"/>
                <a:cs typeface="Palatino Linotype"/>
                <a:sym typeface="Palatino Linotype"/>
              </a:rPr>
              <a:t>Text bearbeiten</a:t>
            </a:r>
            <a:endParaRPr sz="1400">
              <a:solidFill>
                <a:srgbClr val="0047BB"/>
              </a:solidFill>
              <a:latin typeface="Palatino Linotype"/>
              <a:ea typeface="Palatino Linotype"/>
              <a:cs typeface="Palatino Linotype"/>
              <a:sym typeface="Palatino Linotype"/>
            </a:endParaRPr>
          </a:p>
        </p:txBody>
      </p:sp>
      <p:sp>
        <p:nvSpPr>
          <p:cNvPr id="57" name="Google Shape;57;p26"/>
          <p:cNvSpPr txBox="1">
            <a:spLocks noGrp="1"/>
          </p:cNvSpPr>
          <p:nvPr>
            <p:ph type="body" idx="1"/>
          </p:nvPr>
        </p:nvSpPr>
        <p:spPr>
          <a:xfrm>
            <a:off x="6491288" y="1592263"/>
            <a:ext cx="4552950" cy="418459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Palatino Linotype"/>
                <a:ea typeface="Palatino Linotype"/>
                <a:cs typeface="Palatino Linotype"/>
                <a:sym typeface="Palatino Linotyp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Palatino Linotype"/>
                <a:ea typeface="Palatino Linotype"/>
                <a:cs typeface="Palatino Linotype"/>
                <a:sym typeface="Palatino Linotyp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Palatino Linotype"/>
                <a:ea typeface="Palatino Linotype"/>
                <a:cs typeface="Palatino Linotype"/>
                <a:sym typeface="Palatino Linotyp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26"/>
          <p:cNvSpPr txBox="1">
            <a:spLocks noGrp="1"/>
          </p:cNvSpPr>
          <p:nvPr>
            <p:ph type="dt" idx="10"/>
          </p:nvPr>
        </p:nvSpPr>
        <p:spPr>
          <a:xfrm>
            <a:off x="619125" y="6356350"/>
            <a:ext cx="296227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6"/>
          <p:cNvSpPr txBox="1">
            <a:spLocks noGrp="1"/>
          </p:cNvSpPr>
          <p:nvPr>
            <p:ph type="sldNum" idx="12"/>
          </p:nvPr>
        </p:nvSpPr>
        <p:spPr>
          <a:xfrm>
            <a:off x="8610601" y="6356350"/>
            <a:ext cx="243363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Palatino Linotype"/>
                <a:ea typeface="Palatino Linotype"/>
                <a:cs typeface="Palatino Linotype"/>
                <a:sym typeface="Palatino Linotype"/>
              </a:defRPr>
            </a:lvl1pPr>
            <a:lvl2pPr marL="0" marR="0" lvl="1" indent="0" algn="r">
              <a:spcBef>
                <a:spcPts val="0"/>
              </a:spcBef>
              <a:spcAft>
                <a:spcPts val="0"/>
              </a:spcAft>
              <a:buNone/>
              <a:defRPr sz="1200">
                <a:solidFill>
                  <a:srgbClr val="888888"/>
                </a:solidFill>
                <a:latin typeface="Palatino Linotype"/>
                <a:ea typeface="Palatino Linotype"/>
                <a:cs typeface="Palatino Linotype"/>
                <a:sym typeface="Palatino Linotype"/>
              </a:defRPr>
            </a:lvl2pPr>
            <a:lvl3pPr marL="0" marR="0" lvl="2" indent="0" algn="r">
              <a:spcBef>
                <a:spcPts val="0"/>
              </a:spcBef>
              <a:spcAft>
                <a:spcPts val="0"/>
              </a:spcAft>
              <a:buNone/>
              <a:defRPr sz="1200">
                <a:solidFill>
                  <a:srgbClr val="888888"/>
                </a:solidFill>
                <a:latin typeface="Palatino Linotype"/>
                <a:ea typeface="Palatino Linotype"/>
                <a:cs typeface="Palatino Linotype"/>
                <a:sym typeface="Palatino Linotype"/>
              </a:defRPr>
            </a:lvl3pPr>
            <a:lvl4pPr marL="0" marR="0" lvl="3" indent="0" algn="r">
              <a:spcBef>
                <a:spcPts val="0"/>
              </a:spcBef>
              <a:spcAft>
                <a:spcPts val="0"/>
              </a:spcAft>
              <a:buNone/>
              <a:defRPr sz="1200">
                <a:solidFill>
                  <a:srgbClr val="888888"/>
                </a:solidFill>
                <a:latin typeface="Palatino Linotype"/>
                <a:ea typeface="Palatino Linotype"/>
                <a:cs typeface="Palatino Linotype"/>
                <a:sym typeface="Palatino Linotype"/>
              </a:defRPr>
            </a:lvl4pPr>
            <a:lvl5pPr marL="0" marR="0" lvl="4" indent="0" algn="r">
              <a:spcBef>
                <a:spcPts val="0"/>
              </a:spcBef>
              <a:spcAft>
                <a:spcPts val="0"/>
              </a:spcAft>
              <a:buNone/>
              <a:defRPr sz="1200">
                <a:solidFill>
                  <a:srgbClr val="888888"/>
                </a:solidFill>
                <a:latin typeface="Palatino Linotype"/>
                <a:ea typeface="Palatino Linotype"/>
                <a:cs typeface="Palatino Linotype"/>
                <a:sym typeface="Palatino Linotype"/>
              </a:defRPr>
            </a:lvl5pPr>
            <a:lvl6pPr marL="0" marR="0" lvl="5" indent="0" algn="r">
              <a:spcBef>
                <a:spcPts val="0"/>
              </a:spcBef>
              <a:spcAft>
                <a:spcPts val="0"/>
              </a:spcAft>
              <a:buNone/>
              <a:defRPr sz="1200">
                <a:solidFill>
                  <a:srgbClr val="888888"/>
                </a:solidFill>
                <a:latin typeface="Palatino Linotype"/>
                <a:ea typeface="Palatino Linotype"/>
                <a:cs typeface="Palatino Linotype"/>
                <a:sym typeface="Palatino Linotype"/>
              </a:defRPr>
            </a:lvl6pPr>
            <a:lvl7pPr marL="0" marR="0" lvl="6" indent="0" algn="r">
              <a:spcBef>
                <a:spcPts val="0"/>
              </a:spcBef>
              <a:spcAft>
                <a:spcPts val="0"/>
              </a:spcAft>
              <a:buNone/>
              <a:defRPr sz="1200">
                <a:solidFill>
                  <a:srgbClr val="888888"/>
                </a:solidFill>
                <a:latin typeface="Palatino Linotype"/>
                <a:ea typeface="Palatino Linotype"/>
                <a:cs typeface="Palatino Linotype"/>
                <a:sym typeface="Palatino Linotype"/>
              </a:defRPr>
            </a:lvl7pPr>
            <a:lvl8pPr marL="0" marR="0" lvl="7" indent="0" algn="r">
              <a:spcBef>
                <a:spcPts val="0"/>
              </a:spcBef>
              <a:spcAft>
                <a:spcPts val="0"/>
              </a:spcAft>
              <a:buNone/>
              <a:defRPr sz="1200">
                <a:solidFill>
                  <a:srgbClr val="888888"/>
                </a:solidFill>
                <a:latin typeface="Palatino Linotype"/>
                <a:ea typeface="Palatino Linotype"/>
                <a:cs typeface="Palatino Linotype"/>
                <a:sym typeface="Palatino Linotype"/>
              </a:defRPr>
            </a:lvl8pPr>
            <a:lvl9pPr marL="0" marR="0" lvl="8" indent="0" algn="r">
              <a:spcBef>
                <a:spcPts val="0"/>
              </a:spcBef>
              <a:spcAft>
                <a:spcPts val="0"/>
              </a:spcAft>
              <a:buNone/>
              <a:defRPr sz="1200">
                <a:solidFill>
                  <a:srgbClr val="888888"/>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olgeseite mit Farbfläche 2">
  <p:cSld name="Folgeseite mit Farbfläche 2">
    <p:spTree>
      <p:nvGrpSpPr>
        <p:cNvPr id="1" name="Shape 61"/>
        <p:cNvGrpSpPr/>
        <p:nvPr/>
      </p:nvGrpSpPr>
      <p:grpSpPr>
        <a:xfrm>
          <a:off x="0" y="0"/>
          <a:ext cx="0" cy="0"/>
          <a:chOff x="0" y="0"/>
          <a:chExt cx="0" cy="0"/>
        </a:xfrm>
      </p:grpSpPr>
      <p:sp>
        <p:nvSpPr>
          <p:cNvPr id="62" name="Google Shape;62;p27"/>
          <p:cNvSpPr/>
          <p:nvPr/>
        </p:nvSpPr>
        <p:spPr>
          <a:xfrm>
            <a:off x="623888" y="2711450"/>
            <a:ext cx="4760912" cy="3841750"/>
          </a:xfrm>
          <a:prstGeom prst="rect">
            <a:avLst/>
          </a:prstGeom>
          <a:solidFill>
            <a:srgbClr val="0047B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 name="Google Shape;63;p27"/>
          <p:cNvSpPr txBox="1"/>
          <p:nvPr/>
        </p:nvSpPr>
        <p:spPr>
          <a:xfrm>
            <a:off x="527050" y="1497013"/>
            <a:ext cx="5851525" cy="584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047BB"/>
                </a:solidFill>
                <a:latin typeface="Palatino Linotype"/>
                <a:ea typeface="Palatino Linotype"/>
                <a:cs typeface="Palatino Linotype"/>
                <a:sym typeface="Palatino Linotype"/>
              </a:rPr>
              <a:t>Text bearbeiten</a:t>
            </a:r>
            <a:endParaRPr/>
          </a:p>
        </p:txBody>
      </p:sp>
      <p:sp>
        <p:nvSpPr>
          <p:cNvPr id="64" name="Google Shape;64;p27"/>
          <p:cNvSpPr txBox="1"/>
          <p:nvPr/>
        </p:nvSpPr>
        <p:spPr>
          <a:xfrm>
            <a:off x="920750" y="2898775"/>
            <a:ext cx="4184650" cy="7080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lt1"/>
                </a:solidFill>
                <a:latin typeface="Palatino Linotype"/>
                <a:ea typeface="Palatino Linotype"/>
                <a:cs typeface="Palatino Linotype"/>
                <a:sym typeface="Palatino Linotype"/>
              </a:rPr>
              <a:t>Text bearbeiten</a:t>
            </a:r>
            <a:endParaRPr/>
          </a:p>
          <a:p>
            <a:pPr marL="0" marR="0" lvl="0" indent="0" algn="l" rtl="0">
              <a:spcBef>
                <a:spcPts val="0"/>
              </a:spcBef>
              <a:spcAft>
                <a:spcPts val="0"/>
              </a:spcAft>
              <a:buNone/>
            </a:pPr>
            <a:endParaRPr sz="2000">
              <a:solidFill>
                <a:schemeClr val="lt1"/>
              </a:solidFill>
              <a:latin typeface="Palatino Linotype"/>
              <a:ea typeface="Palatino Linotype"/>
              <a:cs typeface="Palatino Linotype"/>
              <a:sym typeface="Palatino Linotype"/>
            </a:endParaRPr>
          </a:p>
        </p:txBody>
      </p:sp>
      <p:sp>
        <p:nvSpPr>
          <p:cNvPr id="65" name="Google Shape;65;p27"/>
          <p:cNvSpPr txBox="1">
            <a:spLocks noGrp="1"/>
          </p:cNvSpPr>
          <p:nvPr>
            <p:ph type="body" idx="1"/>
          </p:nvPr>
        </p:nvSpPr>
        <p:spPr>
          <a:xfrm>
            <a:off x="6491288" y="635002"/>
            <a:ext cx="4524375" cy="239703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Noto Sans Symbols"/>
              <a:buNone/>
              <a:defRPr sz="2800" b="0" i="0" u="none" strike="noStrike" cap="none">
                <a:solidFill>
                  <a:schemeClr val="dk1"/>
                </a:solidFill>
                <a:latin typeface="Palatino Linotype"/>
                <a:ea typeface="Palatino Linotype"/>
                <a:cs typeface="Palatino Linotype"/>
                <a:sym typeface="Palatino Linotype"/>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Palatino Linotype"/>
                <a:ea typeface="Palatino Linotype"/>
                <a:cs typeface="Palatino Linotype"/>
                <a:sym typeface="Palatino Linotype"/>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Palatino Linotype"/>
                <a:ea typeface="Palatino Linotype"/>
                <a:cs typeface="Palatino Linotype"/>
                <a:sym typeface="Palatino Linotype"/>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Palatino Linotype"/>
                <a:ea typeface="Palatino Linotype"/>
                <a:cs typeface="Palatino Linotype"/>
                <a:sym typeface="Palatino Linotype"/>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Palatino Linotype"/>
                <a:ea typeface="Palatino Linotype"/>
                <a:cs typeface="Palatino Linotype"/>
                <a:sym typeface="Palatino Linotyp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 name="Google Shape;66;p27"/>
          <p:cNvSpPr txBox="1">
            <a:spLocks noGrp="1"/>
          </p:cNvSpPr>
          <p:nvPr>
            <p:ph type="body" idx="2"/>
          </p:nvPr>
        </p:nvSpPr>
        <p:spPr>
          <a:xfrm>
            <a:off x="6491288" y="3227369"/>
            <a:ext cx="4524375" cy="236857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Noto Sans Symbols"/>
              <a:buNone/>
              <a:defRPr sz="2800" b="0" i="0" u="none" strike="noStrike" cap="none">
                <a:solidFill>
                  <a:schemeClr val="dk1"/>
                </a:solidFill>
                <a:latin typeface="Palatino Linotype"/>
                <a:ea typeface="Palatino Linotype"/>
                <a:cs typeface="Palatino Linotype"/>
                <a:sym typeface="Palatino Linotype"/>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Palatino Linotype"/>
                <a:ea typeface="Palatino Linotype"/>
                <a:cs typeface="Palatino Linotype"/>
                <a:sym typeface="Palatino Linotype"/>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Palatino Linotype"/>
                <a:ea typeface="Palatino Linotype"/>
                <a:cs typeface="Palatino Linotype"/>
                <a:sym typeface="Palatino Linotype"/>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Palatino Linotype"/>
                <a:ea typeface="Palatino Linotype"/>
                <a:cs typeface="Palatino Linotype"/>
                <a:sym typeface="Palatino Linotype"/>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Palatino Linotype"/>
                <a:ea typeface="Palatino Linotype"/>
                <a:cs typeface="Palatino Linotype"/>
                <a:sym typeface="Palatino Linotyp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 name="Google Shape;67;p27"/>
          <p:cNvSpPr txBox="1">
            <a:spLocks noGrp="1"/>
          </p:cNvSpPr>
          <p:nvPr>
            <p:ph type="dt" idx="10"/>
          </p:nvPr>
        </p:nvSpPr>
        <p:spPr>
          <a:xfrm>
            <a:off x="619125" y="6356350"/>
            <a:ext cx="296227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7"/>
          <p:cNvSpPr txBox="1">
            <a:spLocks noGrp="1"/>
          </p:cNvSpPr>
          <p:nvPr>
            <p:ph type="sldNum" idx="12"/>
          </p:nvPr>
        </p:nvSpPr>
        <p:spPr>
          <a:xfrm>
            <a:off x="8610600" y="6356350"/>
            <a:ext cx="2405063"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Palatino Linotype"/>
                <a:ea typeface="Palatino Linotype"/>
                <a:cs typeface="Palatino Linotype"/>
                <a:sym typeface="Palatino Linotype"/>
              </a:defRPr>
            </a:lvl1pPr>
            <a:lvl2pPr marL="0" marR="0" lvl="1" indent="0" algn="r">
              <a:spcBef>
                <a:spcPts val="0"/>
              </a:spcBef>
              <a:spcAft>
                <a:spcPts val="0"/>
              </a:spcAft>
              <a:buNone/>
              <a:defRPr sz="1200">
                <a:solidFill>
                  <a:srgbClr val="888888"/>
                </a:solidFill>
                <a:latin typeface="Palatino Linotype"/>
                <a:ea typeface="Palatino Linotype"/>
                <a:cs typeface="Palatino Linotype"/>
                <a:sym typeface="Palatino Linotype"/>
              </a:defRPr>
            </a:lvl2pPr>
            <a:lvl3pPr marL="0" marR="0" lvl="2" indent="0" algn="r">
              <a:spcBef>
                <a:spcPts val="0"/>
              </a:spcBef>
              <a:spcAft>
                <a:spcPts val="0"/>
              </a:spcAft>
              <a:buNone/>
              <a:defRPr sz="1200">
                <a:solidFill>
                  <a:srgbClr val="888888"/>
                </a:solidFill>
                <a:latin typeface="Palatino Linotype"/>
                <a:ea typeface="Palatino Linotype"/>
                <a:cs typeface="Palatino Linotype"/>
                <a:sym typeface="Palatino Linotype"/>
              </a:defRPr>
            </a:lvl3pPr>
            <a:lvl4pPr marL="0" marR="0" lvl="3" indent="0" algn="r">
              <a:spcBef>
                <a:spcPts val="0"/>
              </a:spcBef>
              <a:spcAft>
                <a:spcPts val="0"/>
              </a:spcAft>
              <a:buNone/>
              <a:defRPr sz="1200">
                <a:solidFill>
                  <a:srgbClr val="888888"/>
                </a:solidFill>
                <a:latin typeface="Palatino Linotype"/>
                <a:ea typeface="Palatino Linotype"/>
                <a:cs typeface="Palatino Linotype"/>
                <a:sym typeface="Palatino Linotype"/>
              </a:defRPr>
            </a:lvl4pPr>
            <a:lvl5pPr marL="0" marR="0" lvl="4" indent="0" algn="r">
              <a:spcBef>
                <a:spcPts val="0"/>
              </a:spcBef>
              <a:spcAft>
                <a:spcPts val="0"/>
              </a:spcAft>
              <a:buNone/>
              <a:defRPr sz="1200">
                <a:solidFill>
                  <a:srgbClr val="888888"/>
                </a:solidFill>
                <a:latin typeface="Palatino Linotype"/>
                <a:ea typeface="Palatino Linotype"/>
                <a:cs typeface="Palatino Linotype"/>
                <a:sym typeface="Palatino Linotype"/>
              </a:defRPr>
            </a:lvl5pPr>
            <a:lvl6pPr marL="0" marR="0" lvl="5" indent="0" algn="r">
              <a:spcBef>
                <a:spcPts val="0"/>
              </a:spcBef>
              <a:spcAft>
                <a:spcPts val="0"/>
              </a:spcAft>
              <a:buNone/>
              <a:defRPr sz="1200">
                <a:solidFill>
                  <a:srgbClr val="888888"/>
                </a:solidFill>
                <a:latin typeface="Palatino Linotype"/>
                <a:ea typeface="Palatino Linotype"/>
                <a:cs typeface="Palatino Linotype"/>
                <a:sym typeface="Palatino Linotype"/>
              </a:defRPr>
            </a:lvl6pPr>
            <a:lvl7pPr marL="0" marR="0" lvl="6" indent="0" algn="r">
              <a:spcBef>
                <a:spcPts val="0"/>
              </a:spcBef>
              <a:spcAft>
                <a:spcPts val="0"/>
              </a:spcAft>
              <a:buNone/>
              <a:defRPr sz="1200">
                <a:solidFill>
                  <a:srgbClr val="888888"/>
                </a:solidFill>
                <a:latin typeface="Palatino Linotype"/>
                <a:ea typeface="Palatino Linotype"/>
                <a:cs typeface="Palatino Linotype"/>
                <a:sym typeface="Palatino Linotype"/>
              </a:defRPr>
            </a:lvl7pPr>
            <a:lvl8pPr marL="0" marR="0" lvl="7" indent="0" algn="r">
              <a:spcBef>
                <a:spcPts val="0"/>
              </a:spcBef>
              <a:spcAft>
                <a:spcPts val="0"/>
              </a:spcAft>
              <a:buNone/>
              <a:defRPr sz="1200">
                <a:solidFill>
                  <a:srgbClr val="888888"/>
                </a:solidFill>
                <a:latin typeface="Palatino Linotype"/>
                <a:ea typeface="Palatino Linotype"/>
                <a:cs typeface="Palatino Linotype"/>
                <a:sym typeface="Palatino Linotype"/>
              </a:defRPr>
            </a:lvl8pPr>
            <a:lvl9pPr marL="0" marR="0" lvl="8" indent="0" algn="r">
              <a:spcBef>
                <a:spcPts val="0"/>
              </a:spcBef>
              <a:spcAft>
                <a:spcPts val="0"/>
              </a:spcAft>
              <a:buNone/>
              <a:defRPr sz="1200">
                <a:solidFill>
                  <a:srgbClr val="888888"/>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olgeseite mit großem Bild">
  <p:cSld name="Folgeseite mit großem Bild">
    <p:spTree>
      <p:nvGrpSpPr>
        <p:cNvPr id="1" name="Shape 70"/>
        <p:cNvGrpSpPr/>
        <p:nvPr/>
      </p:nvGrpSpPr>
      <p:grpSpPr>
        <a:xfrm>
          <a:off x="0" y="0"/>
          <a:ext cx="0" cy="0"/>
          <a:chOff x="0" y="0"/>
          <a:chExt cx="0" cy="0"/>
        </a:xfrm>
      </p:grpSpPr>
      <p:sp>
        <p:nvSpPr>
          <p:cNvPr id="71" name="Google Shape;71;p28"/>
          <p:cNvSpPr txBox="1"/>
          <p:nvPr/>
        </p:nvSpPr>
        <p:spPr>
          <a:xfrm>
            <a:off x="527050" y="1497013"/>
            <a:ext cx="11077575" cy="584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047BB"/>
                </a:solidFill>
                <a:latin typeface="Palatino Linotype"/>
                <a:ea typeface="Palatino Linotype"/>
                <a:cs typeface="Palatino Linotype"/>
                <a:sym typeface="Palatino Linotype"/>
              </a:rPr>
              <a:t>Text bearbeiten</a:t>
            </a:r>
            <a:endParaRPr/>
          </a:p>
        </p:txBody>
      </p:sp>
      <p:sp>
        <p:nvSpPr>
          <p:cNvPr id="72" name="Google Shape;72;p28"/>
          <p:cNvSpPr txBox="1">
            <a:spLocks noGrp="1"/>
          </p:cNvSpPr>
          <p:nvPr>
            <p:ph type="body" idx="1"/>
          </p:nvPr>
        </p:nvSpPr>
        <p:spPr>
          <a:xfrm>
            <a:off x="623888" y="2168525"/>
            <a:ext cx="10306050" cy="418459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Palatino Linotype"/>
                <a:ea typeface="Palatino Linotype"/>
                <a:cs typeface="Palatino Linotype"/>
                <a:sym typeface="Palatino Linotyp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Palatino Linotype"/>
                <a:ea typeface="Palatino Linotype"/>
                <a:cs typeface="Palatino Linotype"/>
                <a:sym typeface="Palatino Linotyp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Palatino Linotype"/>
                <a:ea typeface="Palatino Linotype"/>
                <a:cs typeface="Palatino Linotype"/>
                <a:sym typeface="Palatino Linotyp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image" Target="../media/image4.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3.png"/><Relationship Id="rId2" Type="http://schemas.openxmlformats.org/officeDocument/2006/relationships/slideLayout" Target="../slideLayouts/slideLayout3.xml"/><Relationship Id="rId16"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1.jp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
        <p:cNvGrpSpPr/>
        <p:nvPr/>
      </p:nvGrpSpPr>
      <p:grpSpPr>
        <a:xfrm>
          <a:off x="0" y="0"/>
          <a:ext cx="0" cy="0"/>
          <a:chOff x="0" y="0"/>
          <a:chExt cx="0" cy="0"/>
        </a:xfrm>
      </p:grpSpPr>
      <p:pic>
        <p:nvPicPr>
          <p:cNvPr id="15" name="Google Shape;15;p19"/>
          <p:cNvPicPr preferRelativeResize="0"/>
          <p:nvPr/>
        </p:nvPicPr>
        <p:blipFill rotWithShape="1">
          <a:blip r:embed="rId15">
            <a:alphaModFix/>
          </a:blip>
          <a:srcRect/>
          <a:stretch/>
        </p:blipFill>
        <p:spPr>
          <a:xfrm>
            <a:off x="0" y="0"/>
            <a:ext cx="256671" cy="2417374"/>
          </a:xfrm>
          <a:prstGeom prst="rect">
            <a:avLst/>
          </a:prstGeom>
          <a:noFill/>
          <a:ln>
            <a:noFill/>
          </a:ln>
        </p:spPr>
      </p:pic>
      <p:pic>
        <p:nvPicPr>
          <p:cNvPr id="16" name="Google Shape;16;p19"/>
          <p:cNvPicPr preferRelativeResize="0"/>
          <p:nvPr/>
        </p:nvPicPr>
        <p:blipFill rotWithShape="1">
          <a:blip r:embed="rId16">
            <a:alphaModFix/>
          </a:blip>
          <a:srcRect/>
          <a:stretch/>
        </p:blipFill>
        <p:spPr>
          <a:xfrm>
            <a:off x="11970283" y="2369129"/>
            <a:ext cx="211194" cy="4508534"/>
          </a:xfrm>
          <a:prstGeom prst="rect">
            <a:avLst/>
          </a:prstGeom>
          <a:noFill/>
          <a:ln>
            <a:noFill/>
          </a:ln>
        </p:spPr>
      </p:pic>
      <p:pic>
        <p:nvPicPr>
          <p:cNvPr id="17" name="Google Shape;17;p19"/>
          <p:cNvPicPr preferRelativeResize="0"/>
          <p:nvPr/>
        </p:nvPicPr>
        <p:blipFill rotWithShape="1">
          <a:blip r:embed="rId17">
            <a:alphaModFix/>
          </a:blip>
          <a:srcRect/>
          <a:stretch/>
        </p:blipFill>
        <p:spPr>
          <a:xfrm>
            <a:off x="524541" y="422269"/>
            <a:ext cx="1687031" cy="730738"/>
          </a:xfrm>
          <a:prstGeom prst="rect">
            <a:avLst/>
          </a:prstGeom>
          <a:noFill/>
          <a:ln>
            <a:noFill/>
          </a:ln>
        </p:spPr>
      </p:pic>
      <p:sp>
        <p:nvSpPr>
          <p:cNvPr id="18" name="Google Shape;18;p19"/>
          <p:cNvSpPr txBox="1">
            <a:spLocks noGrp="1"/>
          </p:cNvSpPr>
          <p:nvPr>
            <p:ph type="dt" idx="10"/>
          </p:nvPr>
        </p:nvSpPr>
        <p:spPr>
          <a:xfrm>
            <a:off x="619125" y="6356350"/>
            <a:ext cx="2962275"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Palatino Linotype"/>
                <a:ea typeface="Palatino Linotype"/>
                <a:cs typeface="Palatino Linotype"/>
                <a:sym typeface="Palatino Linotype"/>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Palatino Linotype"/>
                <a:ea typeface="Palatino Linotype"/>
                <a:cs typeface="Palatino Linotype"/>
                <a:sym typeface="Palatino Linotype"/>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19"/>
          <p:cNvSpPr txBox="1">
            <a:spLocks noGrp="1"/>
          </p:cNvSpPr>
          <p:nvPr>
            <p:ph type="sldNum" idx="12"/>
          </p:nvPr>
        </p:nvSpPr>
        <p:spPr>
          <a:xfrm>
            <a:off x="8610601" y="6356350"/>
            <a:ext cx="220503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Palatino Linotype"/>
                <a:ea typeface="Palatino Linotype"/>
                <a:cs typeface="Palatino Linotype"/>
                <a:sym typeface="Palatino Linotype"/>
              </a:defRPr>
            </a:lvl1pPr>
            <a:lvl2pPr marL="0" marR="0" lvl="1" indent="0" algn="r" rtl="0">
              <a:spcBef>
                <a:spcPts val="0"/>
              </a:spcBef>
              <a:spcAft>
                <a:spcPts val="0"/>
              </a:spcAft>
              <a:buNone/>
              <a:defRPr sz="1200">
                <a:solidFill>
                  <a:srgbClr val="888888"/>
                </a:solidFill>
                <a:latin typeface="Palatino Linotype"/>
                <a:ea typeface="Palatino Linotype"/>
                <a:cs typeface="Palatino Linotype"/>
                <a:sym typeface="Palatino Linotype"/>
              </a:defRPr>
            </a:lvl2pPr>
            <a:lvl3pPr marL="0" marR="0" lvl="2" indent="0" algn="r" rtl="0">
              <a:spcBef>
                <a:spcPts val="0"/>
              </a:spcBef>
              <a:spcAft>
                <a:spcPts val="0"/>
              </a:spcAft>
              <a:buNone/>
              <a:defRPr sz="1200">
                <a:solidFill>
                  <a:srgbClr val="888888"/>
                </a:solidFill>
                <a:latin typeface="Palatino Linotype"/>
                <a:ea typeface="Palatino Linotype"/>
                <a:cs typeface="Palatino Linotype"/>
                <a:sym typeface="Palatino Linotype"/>
              </a:defRPr>
            </a:lvl3pPr>
            <a:lvl4pPr marL="0" marR="0" lvl="3" indent="0" algn="r" rtl="0">
              <a:spcBef>
                <a:spcPts val="0"/>
              </a:spcBef>
              <a:spcAft>
                <a:spcPts val="0"/>
              </a:spcAft>
              <a:buNone/>
              <a:defRPr sz="1200">
                <a:solidFill>
                  <a:srgbClr val="888888"/>
                </a:solidFill>
                <a:latin typeface="Palatino Linotype"/>
                <a:ea typeface="Palatino Linotype"/>
                <a:cs typeface="Palatino Linotype"/>
                <a:sym typeface="Palatino Linotype"/>
              </a:defRPr>
            </a:lvl4pPr>
            <a:lvl5pPr marL="0" marR="0" lvl="4" indent="0" algn="r" rtl="0">
              <a:spcBef>
                <a:spcPts val="0"/>
              </a:spcBef>
              <a:spcAft>
                <a:spcPts val="0"/>
              </a:spcAft>
              <a:buNone/>
              <a:defRPr sz="1200">
                <a:solidFill>
                  <a:srgbClr val="888888"/>
                </a:solidFill>
                <a:latin typeface="Palatino Linotype"/>
                <a:ea typeface="Palatino Linotype"/>
                <a:cs typeface="Palatino Linotype"/>
                <a:sym typeface="Palatino Linotype"/>
              </a:defRPr>
            </a:lvl5pPr>
            <a:lvl6pPr marL="0" marR="0" lvl="5" indent="0" algn="r" rtl="0">
              <a:spcBef>
                <a:spcPts val="0"/>
              </a:spcBef>
              <a:spcAft>
                <a:spcPts val="0"/>
              </a:spcAft>
              <a:buNone/>
              <a:defRPr sz="1200">
                <a:solidFill>
                  <a:srgbClr val="888888"/>
                </a:solidFill>
                <a:latin typeface="Palatino Linotype"/>
                <a:ea typeface="Palatino Linotype"/>
                <a:cs typeface="Palatino Linotype"/>
                <a:sym typeface="Palatino Linotype"/>
              </a:defRPr>
            </a:lvl6pPr>
            <a:lvl7pPr marL="0" marR="0" lvl="6" indent="0" algn="r" rtl="0">
              <a:spcBef>
                <a:spcPts val="0"/>
              </a:spcBef>
              <a:spcAft>
                <a:spcPts val="0"/>
              </a:spcAft>
              <a:buNone/>
              <a:defRPr sz="1200">
                <a:solidFill>
                  <a:srgbClr val="888888"/>
                </a:solidFill>
                <a:latin typeface="Palatino Linotype"/>
                <a:ea typeface="Palatino Linotype"/>
                <a:cs typeface="Palatino Linotype"/>
                <a:sym typeface="Palatino Linotype"/>
              </a:defRPr>
            </a:lvl7pPr>
            <a:lvl8pPr marL="0" marR="0" lvl="7" indent="0" algn="r" rtl="0">
              <a:spcBef>
                <a:spcPts val="0"/>
              </a:spcBef>
              <a:spcAft>
                <a:spcPts val="0"/>
              </a:spcAft>
              <a:buNone/>
              <a:defRPr sz="1200">
                <a:solidFill>
                  <a:srgbClr val="888888"/>
                </a:solidFill>
                <a:latin typeface="Palatino Linotype"/>
                <a:ea typeface="Palatino Linotype"/>
                <a:cs typeface="Palatino Linotype"/>
                <a:sym typeface="Palatino Linotype"/>
              </a:defRPr>
            </a:lvl8pPr>
            <a:lvl9pPr marL="0" marR="0" lvl="8" indent="0" algn="r" rtl="0">
              <a:spcBef>
                <a:spcPts val="0"/>
              </a:spcBef>
              <a:spcAft>
                <a:spcPts val="0"/>
              </a:spcAft>
              <a:buNone/>
              <a:defRPr sz="1200">
                <a:solidFill>
                  <a:srgbClr val="888888"/>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‹Nr.›</a:t>
            </a:fld>
            <a:endParaRPr/>
          </a:p>
        </p:txBody>
      </p:sp>
      <p:pic>
        <p:nvPicPr>
          <p:cNvPr id="21" name="Google Shape;21;p19"/>
          <p:cNvPicPr preferRelativeResize="0"/>
          <p:nvPr/>
        </p:nvPicPr>
        <p:blipFill rotWithShape="1">
          <a:blip r:embed="rId18">
            <a:alphaModFix/>
          </a:blip>
          <a:srcRect/>
          <a:stretch/>
        </p:blipFill>
        <p:spPr>
          <a:xfrm>
            <a:off x="11253416" y="5915890"/>
            <a:ext cx="497316" cy="54870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nanopub.readthedocs.io"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cidoc-crm.org/crmin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hyperlink" Target="mailto:timo.fruehwirth@oeaw.ac.a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fedihum.org/@AAD_OeAW"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doi.org/10.5281/zenodo.8107369"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doi.org/10.1007/s42803-019-00025-5" TargetMode="External"/><Relationship Id="rId5" Type="http://schemas.openxmlformats.org/officeDocument/2006/relationships/hyperlink" Target="https://www.cidoc-crm.org/crminf/sites/default/files/CRMinf-0.7%28forSite%29.pdf" TargetMode="External"/><Relationship Id="rId4" Type="http://schemas.openxmlformats.org/officeDocument/2006/relationships/hyperlink" Target="https://doi.org/10.3233/ISU-2010-061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https://en.wikipedia.org/w/index.php?curid=33285413"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geonames.org/"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1"/>
          <p:cNvPicPr preferRelativeResize="0"/>
          <p:nvPr/>
        </p:nvPicPr>
        <p:blipFill rotWithShape="1">
          <a:blip r:embed="rId3">
            <a:alphaModFix/>
          </a:blip>
          <a:srcRect/>
          <a:stretch/>
        </p:blipFill>
        <p:spPr>
          <a:xfrm>
            <a:off x="9239250" y="737108"/>
            <a:ext cx="2628900" cy="797433"/>
          </a:xfrm>
          <a:prstGeom prst="rect">
            <a:avLst/>
          </a:prstGeom>
          <a:noFill/>
          <a:ln>
            <a:noFill/>
          </a:ln>
        </p:spPr>
      </p:pic>
      <p:grpSp>
        <p:nvGrpSpPr>
          <p:cNvPr id="111" name="Google Shape;111;p1"/>
          <p:cNvGrpSpPr/>
          <p:nvPr/>
        </p:nvGrpSpPr>
        <p:grpSpPr>
          <a:xfrm>
            <a:off x="606425" y="549275"/>
            <a:ext cx="8220725" cy="1116013"/>
            <a:chOff x="606425" y="549275"/>
            <a:chExt cx="8220725" cy="1116013"/>
          </a:xfrm>
        </p:grpSpPr>
        <p:sp>
          <p:nvSpPr>
            <p:cNvPr id="112" name="Google Shape;112;p1"/>
            <p:cNvSpPr/>
            <p:nvPr/>
          </p:nvSpPr>
          <p:spPr>
            <a:xfrm>
              <a:off x="3643313" y="958850"/>
              <a:ext cx="5183837" cy="360363"/>
            </a:xfrm>
            <a:prstGeom prst="rect">
              <a:avLst/>
            </a:prstGeom>
            <a:solidFill>
              <a:srgbClr val="88DBDF"/>
            </a:solidFill>
            <a:ln>
              <a:noFill/>
            </a:ln>
          </p:spPr>
          <p:txBody>
            <a:bodyPr spcFirstLastPara="1" wrap="square" lIns="35700" tIns="35700" rIns="35700" bIns="35700" anchor="ctr" anchorCtr="0">
              <a:spAutoFit/>
            </a:bodyPr>
            <a:lstStyle/>
            <a:p>
              <a:pPr marL="0" marR="0" lvl="0" indent="0" algn="ctr" rtl="0">
                <a:spcBef>
                  <a:spcPts val="0"/>
                </a:spcBef>
                <a:spcAft>
                  <a:spcPts val="0"/>
                </a:spcAft>
                <a:buNone/>
              </a:pPr>
              <a:endParaRPr sz="1779" b="0" i="0" u="none" strike="noStrike" cap="none">
                <a:solidFill>
                  <a:schemeClr val="dk1"/>
                </a:solidFill>
                <a:latin typeface="Calibri"/>
                <a:ea typeface="Calibri"/>
                <a:cs typeface="Calibri"/>
                <a:sym typeface="Calibri"/>
              </a:endParaRPr>
            </a:p>
          </p:txBody>
        </p:sp>
        <p:pic>
          <p:nvPicPr>
            <p:cNvPr id="113" name="Google Shape;113;p1"/>
            <p:cNvPicPr preferRelativeResize="0"/>
            <p:nvPr/>
          </p:nvPicPr>
          <p:blipFill rotWithShape="1">
            <a:blip r:embed="rId4">
              <a:alphaModFix/>
            </a:blip>
            <a:srcRect/>
            <a:stretch/>
          </p:blipFill>
          <p:spPr>
            <a:xfrm>
              <a:off x="606425" y="549275"/>
              <a:ext cx="2576504" cy="1116013"/>
            </a:xfrm>
            <a:prstGeom prst="rect">
              <a:avLst/>
            </a:prstGeom>
            <a:noFill/>
            <a:ln>
              <a:noFill/>
            </a:ln>
          </p:spPr>
        </p:pic>
      </p:grpSp>
      <p:sp>
        <p:nvSpPr>
          <p:cNvPr id="114" name="Google Shape;114;p1"/>
          <p:cNvSpPr txBox="1"/>
          <p:nvPr/>
        </p:nvSpPr>
        <p:spPr>
          <a:xfrm>
            <a:off x="606425" y="2946800"/>
            <a:ext cx="11484000" cy="1800453"/>
          </a:xfrm>
          <a:prstGeom prst="rect">
            <a:avLst/>
          </a:prstGeom>
          <a:noFill/>
          <a:ln>
            <a:noFill/>
          </a:ln>
        </p:spPr>
        <p:txBody>
          <a:bodyPr spcFirstLastPara="1" wrap="square" lIns="91425" tIns="45700" rIns="91425" bIns="45700" anchor="t" anchorCtr="0">
            <a:spAutoFit/>
          </a:bodyPr>
          <a:lstStyle/>
          <a:p>
            <a:pPr lvl="0"/>
            <a:r>
              <a:rPr lang="en-US" sz="3700" b="1" dirty="0">
                <a:solidFill>
                  <a:schemeClr val="dk1"/>
                </a:solidFill>
                <a:latin typeface="Palatino Linotype"/>
                <a:ea typeface="Palatino Linotype"/>
                <a:cs typeface="Palatino Linotype"/>
                <a:sym typeface="Palatino Linotype"/>
              </a:rPr>
              <a:t>Auden in Austria Digital:</a:t>
            </a:r>
          </a:p>
          <a:p>
            <a:pPr lvl="0"/>
            <a:r>
              <a:rPr lang="en-US" sz="3700" b="1" dirty="0">
                <a:solidFill>
                  <a:schemeClr val="dk1"/>
                </a:solidFill>
                <a:latin typeface="Palatino Linotype"/>
                <a:ea typeface="Palatino Linotype"/>
                <a:cs typeface="Palatino Linotype"/>
                <a:sym typeface="Palatino Linotype"/>
              </a:rPr>
              <a:t>Exploring the Potentials and Limitations of the</a:t>
            </a:r>
          </a:p>
          <a:p>
            <a:pPr lvl="0"/>
            <a:r>
              <a:rPr lang="en-US" sz="3700" b="1" dirty="0">
                <a:solidFill>
                  <a:schemeClr val="dk1"/>
                </a:solidFill>
                <a:latin typeface="Palatino Linotype"/>
                <a:ea typeface="Palatino Linotype"/>
                <a:cs typeface="Palatino Linotype"/>
                <a:sym typeface="Palatino Linotype"/>
              </a:rPr>
              <a:t>TEI Guidelines in Editing Document Contents</a:t>
            </a:r>
            <a:endParaRPr sz="3700" b="1" dirty="0">
              <a:solidFill>
                <a:schemeClr val="dk1"/>
              </a:solidFill>
              <a:latin typeface="Palatino Linotype"/>
              <a:ea typeface="Palatino Linotype"/>
              <a:cs typeface="Palatino Linotype"/>
              <a:sym typeface="Palatino Linotype"/>
            </a:endParaRPr>
          </a:p>
        </p:txBody>
      </p:sp>
      <p:sp>
        <p:nvSpPr>
          <p:cNvPr id="115" name="Google Shape;115;p1"/>
          <p:cNvSpPr txBox="1"/>
          <p:nvPr/>
        </p:nvSpPr>
        <p:spPr>
          <a:xfrm>
            <a:off x="509713" y="5819024"/>
            <a:ext cx="10581600"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Palatino Linotype"/>
                <a:ea typeface="Palatino Linotype"/>
                <a:cs typeface="Palatino Linotype"/>
                <a:sym typeface="Palatino Linotype"/>
              </a:rPr>
              <a:t>TEI 2024 Online Event, 2024-10-25</a:t>
            </a:r>
            <a:br>
              <a:rPr lang="en-US" sz="1800" dirty="0">
                <a:solidFill>
                  <a:schemeClr val="dk1"/>
                </a:solidFill>
                <a:latin typeface="Palatino Linotype"/>
                <a:ea typeface="Palatino Linotype"/>
                <a:cs typeface="Palatino Linotype"/>
                <a:sym typeface="Palatino Linotype"/>
              </a:rPr>
            </a:br>
            <a:r>
              <a:rPr lang="en-US" sz="1800" dirty="0">
                <a:solidFill>
                  <a:schemeClr val="dk1"/>
                </a:solidFill>
                <a:latin typeface="Palatino Linotype"/>
                <a:ea typeface="Palatino Linotype"/>
                <a:cs typeface="Palatino Linotype"/>
                <a:sym typeface="Palatino Linotype"/>
              </a:rPr>
              <a:t>CC BY 4.0 Timo </a:t>
            </a:r>
            <a:r>
              <a:rPr lang="en-US" sz="1800" dirty="0" err="1">
                <a:solidFill>
                  <a:schemeClr val="dk1"/>
                </a:solidFill>
                <a:latin typeface="Palatino Linotype"/>
                <a:ea typeface="Palatino Linotype"/>
                <a:cs typeface="Palatino Linotype"/>
                <a:sym typeface="Palatino Linotype"/>
              </a:rPr>
              <a:t>Frühwirth</a:t>
            </a:r>
            <a:r>
              <a:rPr lang="en-US" sz="1800" dirty="0">
                <a:solidFill>
                  <a:schemeClr val="dk1"/>
                </a:solidFill>
                <a:latin typeface="Palatino Linotype"/>
                <a:ea typeface="Palatino Linotype"/>
                <a:cs typeface="Palatino Linotype"/>
                <a:sym typeface="Palatino Linotype"/>
              </a:rPr>
              <a:t>, Dimitra </a:t>
            </a:r>
            <a:r>
              <a:rPr lang="en-US" sz="1800" dirty="0" err="1">
                <a:solidFill>
                  <a:schemeClr val="dk1"/>
                </a:solidFill>
                <a:latin typeface="Palatino Linotype"/>
                <a:ea typeface="Palatino Linotype"/>
                <a:cs typeface="Palatino Linotype"/>
                <a:sym typeface="Palatino Linotype"/>
              </a:rPr>
              <a:t>Grigoriou</a:t>
            </a:r>
            <a:r>
              <a:rPr lang="en-US" sz="1800" dirty="0">
                <a:solidFill>
                  <a:schemeClr val="dk1"/>
                </a:solidFill>
                <a:latin typeface="Palatino Linotype"/>
                <a:ea typeface="Palatino Linotype"/>
                <a:cs typeface="Palatino Linotype"/>
                <a:sym typeface="Palatino Linotype"/>
              </a:rPr>
              <a:t>, and Sandra Mayer</a:t>
            </a:r>
          </a:p>
          <a:p>
            <a:pPr lvl="0"/>
            <a:r>
              <a:rPr lang="de-DE" sz="1800" dirty="0">
                <a:solidFill>
                  <a:schemeClr val="dk1"/>
                </a:solidFill>
                <a:latin typeface="Palatino Linotype"/>
                <a:ea typeface="Palatino Linotype"/>
                <a:cs typeface="Palatino Linotype"/>
                <a:sym typeface="Palatino Linotype"/>
              </a:rPr>
              <a:t>D</a:t>
            </a:r>
            <a:r>
              <a:rPr lang="en-US" sz="1800" dirty="0">
                <a:solidFill>
                  <a:schemeClr val="dk1"/>
                </a:solidFill>
                <a:latin typeface="Palatino Linotype"/>
                <a:ea typeface="Palatino Linotype"/>
                <a:cs typeface="Palatino Linotype"/>
                <a:sym typeface="Palatino Linotype"/>
              </a:rPr>
              <a:t>OI:10.5281/zenodo.13777738</a:t>
            </a:r>
            <a:endParaRPr sz="1800" dirty="0">
              <a:solidFill>
                <a:schemeClr val="dk1"/>
              </a:solidFill>
              <a:latin typeface="Palatino Linotype"/>
              <a:ea typeface="Palatino Linotype"/>
              <a:cs typeface="Palatino Linotype"/>
              <a:sym typeface="Palatino Linotype"/>
            </a:endParaRPr>
          </a:p>
        </p:txBody>
      </p:sp>
      <p:sp>
        <p:nvSpPr>
          <p:cNvPr id="118" name="Google Shape;118;p1"/>
          <p:cNvSpPr txBox="1"/>
          <p:nvPr/>
        </p:nvSpPr>
        <p:spPr>
          <a:xfrm>
            <a:off x="9178482" y="1527662"/>
            <a:ext cx="2938448" cy="38468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1850" dirty="0" err="1">
                <a:solidFill>
                  <a:schemeClr val="dk1"/>
                </a:solidFill>
                <a:latin typeface="Palatino Linotype"/>
                <a:ea typeface="Palatino Linotype"/>
                <a:cs typeface="Palatino Linotype"/>
                <a:sym typeface="Palatino Linotype"/>
              </a:rPr>
              <a:t>Literary&amp;Textual</a:t>
            </a:r>
            <a:r>
              <a:rPr lang="en-US" sz="1850" dirty="0">
                <a:solidFill>
                  <a:schemeClr val="dk1"/>
                </a:solidFill>
                <a:latin typeface="Palatino Linotype"/>
                <a:ea typeface="Palatino Linotype"/>
                <a:cs typeface="Palatino Linotype"/>
                <a:sym typeface="Palatino Linotype"/>
              </a:rPr>
              <a:t> Studies</a:t>
            </a:r>
            <a:endParaRPr sz="1850" dirty="0">
              <a:solidFill>
                <a:schemeClr val="dk1"/>
              </a:solidFill>
              <a:latin typeface="Palatino Linotype"/>
              <a:ea typeface="Palatino Linotype"/>
              <a:cs typeface="Palatino Linotype"/>
              <a:sym typeface="Palatino Linotype"/>
            </a:endParaRPr>
          </a:p>
        </p:txBody>
      </p:sp>
      <p:pic>
        <p:nvPicPr>
          <p:cNvPr id="3" name="Grafik 2">
            <a:extLst>
              <a:ext uri="{FF2B5EF4-FFF2-40B4-BE49-F238E27FC236}">
                <a16:creationId xmlns:a16="http://schemas.microsoft.com/office/drawing/2014/main" id="{1A5F7ABA-F645-48DF-BF15-5EA734812BCB}"/>
              </a:ext>
            </a:extLst>
          </p:cNvPr>
          <p:cNvPicPr>
            <a:picLocks noChangeAspect="1"/>
          </p:cNvPicPr>
          <p:nvPr/>
        </p:nvPicPr>
        <p:blipFill>
          <a:blip r:embed="rId5"/>
          <a:stretch>
            <a:fillRect/>
          </a:stretch>
        </p:blipFill>
        <p:spPr>
          <a:xfrm>
            <a:off x="8413284" y="6068119"/>
            <a:ext cx="3454866" cy="432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Google Shape;290;g2a549af9cb8_0_0"/>
          <p:cNvPicPr preferRelativeResize="0"/>
          <p:nvPr/>
        </p:nvPicPr>
        <p:blipFill>
          <a:blip r:embed="rId3">
            <a:alphaModFix/>
          </a:blip>
          <a:stretch>
            <a:fillRect/>
          </a:stretch>
        </p:blipFill>
        <p:spPr>
          <a:xfrm>
            <a:off x="618375" y="2401958"/>
            <a:ext cx="3594775" cy="3594775"/>
          </a:xfrm>
          <a:prstGeom prst="rect">
            <a:avLst/>
          </a:prstGeom>
          <a:noFill/>
          <a:ln>
            <a:noFill/>
          </a:ln>
        </p:spPr>
      </p:pic>
      <p:sp>
        <p:nvSpPr>
          <p:cNvPr id="291" name="Google Shape;291;g2a549af9cb8_0_0"/>
          <p:cNvSpPr txBox="1"/>
          <p:nvPr/>
        </p:nvSpPr>
        <p:spPr>
          <a:xfrm>
            <a:off x="4399418" y="2577028"/>
            <a:ext cx="7192500" cy="321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dirty="0">
                <a:solidFill>
                  <a:schemeClr val="dk1"/>
                </a:solidFill>
                <a:latin typeface="Palatino Linotype"/>
                <a:ea typeface="Palatino Linotype"/>
                <a:cs typeface="Palatino Linotype"/>
                <a:sym typeface="Palatino Linotype"/>
              </a:rPr>
              <a:t>“Nanopublications are a formalized and machine-readable way of communicating the smallest possible units of publishable information. … Nanopublications are searchable, citable, and contain authorship and attribution information.”</a:t>
            </a:r>
            <a:endParaRPr sz="2800" dirty="0">
              <a:solidFill>
                <a:schemeClr val="dk1"/>
              </a:solidFill>
              <a:latin typeface="Palatino Linotype"/>
              <a:ea typeface="Palatino Linotype"/>
              <a:cs typeface="Palatino Linotype"/>
              <a:sym typeface="Palatino Linotype"/>
            </a:endParaRPr>
          </a:p>
          <a:p>
            <a:pPr marL="0" lvl="0" indent="0" algn="l" rtl="0">
              <a:spcBef>
                <a:spcPts val="0"/>
              </a:spcBef>
              <a:spcAft>
                <a:spcPts val="0"/>
              </a:spcAft>
              <a:buNone/>
            </a:pPr>
            <a:r>
              <a:rPr lang="en-US" sz="2800" u="sng" dirty="0">
                <a:solidFill>
                  <a:schemeClr val="hlink"/>
                </a:solidFill>
                <a:latin typeface="Palatino Linotype"/>
                <a:ea typeface="Palatino Linotype"/>
                <a:cs typeface="Palatino Linotype"/>
                <a:sym typeface="Palatino Linotype"/>
                <a:hlinkClick r:id="rId4"/>
              </a:rPr>
              <a:t>https://nanopub.readthedocs.io</a:t>
            </a:r>
            <a:r>
              <a:rPr lang="en-US" sz="2800" dirty="0">
                <a:solidFill>
                  <a:schemeClr val="dk1"/>
                </a:solidFill>
                <a:latin typeface="Palatino Linotype"/>
                <a:ea typeface="Palatino Linotype"/>
                <a:cs typeface="Palatino Linotype"/>
                <a:sym typeface="Palatino Linotype"/>
              </a:rPr>
              <a:t> </a:t>
            </a:r>
            <a:endParaRPr sz="2800" dirty="0">
              <a:solidFill>
                <a:schemeClr val="dk1"/>
              </a:solidFill>
              <a:latin typeface="Palatino Linotype"/>
              <a:ea typeface="Palatino Linotype"/>
              <a:cs typeface="Palatino Linotype"/>
              <a:sym typeface="Palatino Linotype"/>
            </a:endParaRPr>
          </a:p>
        </p:txBody>
      </p:sp>
      <p:sp>
        <p:nvSpPr>
          <p:cNvPr id="7" name="Google Shape;154;g2a369407ec1_0_27">
            <a:extLst>
              <a:ext uri="{FF2B5EF4-FFF2-40B4-BE49-F238E27FC236}">
                <a16:creationId xmlns:a16="http://schemas.microsoft.com/office/drawing/2014/main" id="{E83ED36E-B078-4723-B197-1BBCCDCCCBD5}"/>
              </a:ext>
            </a:extLst>
          </p:cNvPr>
          <p:cNvSpPr txBox="1"/>
          <p:nvPr/>
        </p:nvSpPr>
        <p:spPr>
          <a:xfrm>
            <a:off x="623900" y="1405150"/>
            <a:ext cx="104895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0047BB"/>
                </a:solidFill>
                <a:latin typeface="Palatino Linotype"/>
                <a:ea typeface="Palatino Linotype"/>
                <a:cs typeface="Palatino Linotype"/>
                <a:sym typeface="Palatino Linotype"/>
              </a:rPr>
              <a:t>Nanopublication</a:t>
            </a:r>
            <a:endParaRPr sz="36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g2a369407ec1_2_0"/>
          <p:cNvSpPr txBox="1"/>
          <p:nvPr/>
        </p:nvSpPr>
        <p:spPr>
          <a:xfrm>
            <a:off x="4399418" y="2575618"/>
            <a:ext cx="7296600" cy="131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dirty="0">
                <a:solidFill>
                  <a:schemeClr val="dk1"/>
                </a:solidFill>
                <a:latin typeface="Palatino Linotype"/>
                <a:ea typeface="Palatino Linotype"/>
                <a:cs typeface="Palatino Linotype"/>
                <a:sym typeface="Palatino Linotype"/>
              </a:rPr>
              <a:t>“</a:t>
            </a:r>
            <a:r>
              <a:rPr lang="en-US" sz="2800" dirty="0" err="1">
                <a:solidFill>
                  <a:schemeClr val="dk1"/>
                </a:solidFill>
                <a:latin typeface="Palatino Linotype"/>
                <a:ea typeface="Palatino Linotype"/>
                <a:cs typeface="Palatino Linotype"/>
                <a:sym typeface="Palatino Linotype"/>
              </a:rPr>
              <a:t>CRMinf</a:t>
            </a:r>
            <a:r>
              <a:rPr lang="en-US" sz="2800" dirty="0">
                <a:solidFill>
                  <a:schemeClr val="dk1"/>
                </a:solidFill>
                <a:latin typeface="Palatino Linotype"/>
                <a:ea typeface="Palatino Linotype"/>
                <a:cs typeface="Palatino Linotype"/>
                <a:sym typeface="Palatino Linotype"/>
              </a:rPr>
              <a:t> is a formal ontology intended to be used as a global schema for integrating metadata about argumentation and inference making … by a description of the semantic relationships between the premises, conclusions and activities of reasoning.” </a:t>
            </a:r>
            <a:r>
              <a:rPr lang="en-US" sz="2800" u="sng" dirty="0">
                <a:solidFill>
                  <a:schemeClr val="hlink"/>
                </a:solidFill>
                <a:latin typeface="Palatino Linotype"/>
                <a:ea typeface="Palatino Linotype"/>
                <a:cs typeface="Palatino Linotype"/>
                <a:sym typeface="Palatino Linotype"/>
                <a:hlinkClick r:id="rId3"/>
              </a:rPr>
              <a:t>https://www.cidoc-crm.org/crminf</a:t>
            </a:r>
            <a:r>
              <a:rPr lang="en-US" sz="2800" dirty="0">
                <a:solidFill>
                  <a:schemeClr val="dk1"/>
                </a:solidFill>
                <a:latin typeface="Palatino Linotype"/>
                <a:ea typeface="Palatino Linotype"/>
                <a:cs typeface="Palatino Linotype"/>
                <a:sym typeface="Palatino Linotype"/>
              </a:rPr>
              <a:t> </a:t>
            </a:r>
            <a:endParaRPr sz="2800" dirty="0">
              <a:latin typeface="Palatino Linotype"/>
              <a:ea typeface="Palatino Linotype"/>
              <a:cs typeface="Palatino Linotype"/>
              <a:sym typeface="Palatino Linotype"/>
            </a:endParaRPr>
          </a:p>
        </p:txBody>
      </p:sp>
      <p:sp>
        <p:nvSpPr>
          <p:cNvPr id="311" name="Google Shape;311;g2a369407ec1_2_0"/>
          <p:cNvSpPr txBox="1"/>
          <p:nvPr/>
        </p:nvSpPr>
        <p:spPr>
          <a:xfrm>
            <a:off x="527049" y="1497013"/>
            <a:ext cx="115470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pic>
        <p:nvPicPr>
          <p:cNvPr id="312" name="Google Shape;312;g2a369407ec1_2_0"/>
          <p:cNvPicPr preferRelativeResize="0"/>
          <p:nvPr/>
        </p:nvPicPr>
        <p:blipFill>
          <a:blip r:embed="rId4">
            <a:alphaModFix/>
          </a:blip>
          <a:stretch>
            <a:fillRect/>
          </a:stretch>
        </p:blipFill>
        <p:spPr>
          <a:xfrm>
            <a:off x="755651" y="3549010"/>
            <a:ext cx="2406701" cy="1280160"/>
          </a:xfrm>
          <a:prstGeom prst="rect">
            <a:avLst/>
          </a:prstGeom>
          <a:noFill/>
          <a:ln>
            <a:noFill/>
          </a:ln>
        </p:spPr>
      </p:pic>
      <p:pic>
        <p:nvPicPr>
          <p:cNvPr id="313" name="Google Shape;313;g2a369407ec1_2_0"/>
          <p:cNvPicPr preferRelativeResize="0"/>
          <p:nvPr/>
        </p:nvPicPr>
        <p:blipFill>
          <a:blip r:embed="rId5">
            <a:alphaModFix/>
          </a:blip>
          <a:stretch>
            <a:fillRect/>
          </a:stretch>
        </p:blipFill>
        <p:spPr>
          <a:xfrm>
            <a:off x="755638" y="2691935"/>
            <a:ext cx="3661275" cy="857075"/>
          </a:xfrm>
          <a:prstGeom prst="rect">
            <a:avLst/>
          </a:prstGeom>
          <a:noFill/>
          <a:ln>
            <a:noFill/>
          </a:ln>
        </p:spPr>
      </p:pic>
      <p:sp>
        <p:nvSpPr>
          <p:cNvPr id="8" name="Google Shape;154;g2a369407ec1_0_27">
            <a:extLst>
              <a:ext uri="{FF2B5EF4-FFF2-40B4-BE49-F238E27FC236}">
                <a16:creationId xmlns:a16="http://schemas.microsoft.com/office/drawing/2014/main" id="{42AAF792-16B3-42AB-910D-BB906CFC13D7}"/>
              </a:ext>
            </a:extLst>
          </p:cNvPr>
          <p:cNvSpPr txBox="1"/>
          <p:nvPr/>
        </p:nvSpPr>
        <p:spPr>
          <a:xfrm>
            <a:off x="623900" y="1405150"/>
            <a:ext cx="104895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err="1">
                <a:solidFill>
                  <a:srgbClr val="0047BB"/>
                </a:solidFill>
                <a:latin typeface="Palatino Linotype"/>
                <a:ea typeface="Palatino Linotype"/>
                <a:cs typeface="Palatino Linotype"/>
                <a:sym typeface="Palatino Linotype"/>
              </a:rPr>
              <a:t>CRMinf</a:t>
            </a:r>
            <a:r>
              <a:rPr lang="en-US" sz="3600" b="1" dirty="0">
                <a:solidFill>
                  <a:srgbClr val="0047BB"/>
                </a:solidFill>
                <a:latin typeface="Palatino Linotype"/>
                <a:ea typeface="Palatino Linotype"/>
                <a:cs typeface="Palatino Linotype"/>
                <a:sym typeface="Palatino Linotype"/>
              </a:rPr>
              <a:t> Argumentation Model</a:t>
            </a:r>
            <a:endParaRPr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g2a369407ec1_2_0"/>
          <p:cNvSpPr txBox="1"/>
          <p:nvPr/>
        </p:nvSpPr>
        <p:spPr>
          <a:xfrm>
            <a:off x="3516548" y="2713313"/>
            <a:ext cx="7296600" cy="131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dirty="0">
                <a:solidFill>
                  <a:schemeClr val="dk1"/>
                </a:solidFill>
                <a:latin typeface="Palatino Linotype"/>
                <a:ea typeface="Palatino Linotype"/>
                <a:cs typeface="Palatino Linotype"/>
                <a:sym typeface="Palatino Linotype"/>
                <a:hlinkClick r:id="rId3"/>
              </a:rPr>
              <a:t>timo.fruehwirth@oeaw.ac.at</a:t>
            </a:r>
            <a:endParaRPr lang="en-US" sz="2800" dirty="0">
              <a:solidFill>
                <a:schemeClr val="dk1"/>
              </a:solidFill>
              <a:latin typeface="Palatino Linotype"/>
              <a:ea typeface="Palatino Linotype"/>
              <a:cs typeface="Palatino Linotype"/>
              <a:sym typeface="Palatino Linotype"/>
            </a:endParaRPr>
          </a:p>
          <a:p>
            <a:pPr marL="0" lvl="0" indent="0" algn="l" rtl="0">
              <a:spcBef>
                <a:spcPts val="0"/>
              </a:spcBef>
              <a:spcAft>
                <a:spcPts val="0"/>
              </a:spcAft>
              <a:buNone/>
            </a:pPr>
            <a:endParaRPr lang="en-US" sz="2800" dirty="0">
              <a:solidFill>
                <a:schemeClr val="dk1"/>
              </a:solidFill>
              <a:latin typeface="Palatino Linotype"/>
              <a:ea typeface="Palatino Linotype"/>
              <a:cs typeface="Palatino Linotype"/>
              <a:sym typeface="Palatino Linotype"/>
            </a:endParaRPr>
          </a:p>
          <a:p>
            <a:pPr lvl="0"/>
            <a:r>
              <a:rPr lang="en-US" sz="2800" dirty="0">
                <a:solidFill>
                  <a:schemeClr val="dk1"/>
                </a:solidFill>
                <a:latin typeface="Palatino Linotype"/>
                <a:ea typeface="Palatino Linotype"/>
                <a:cs typeface="Palatino Linotype"/>
                <a:sym typeface="Palatino Linotype"/>
                <a:hlinkClick r:id="rId4"/>
              </a:rPr>
              <a:t>https://fedihum.org/@AAD_OeAW</a:t>
            </a:r>
            <a:r>
              <a:rPr lang="en-US" sz="2800" dirty="0">
                <a:solidFill>
                  <a:schemeClr val="dk1"/>
                </a:solidFill>
                <a:latin typeface="Palatino Linotype"/>
                <a:ea typeface="Palatino Linotype"/>
                <a:cs typeface="Palatino Linotype"/>
                <a:sym typeface="Palatino Linotype"/>
              </a:rPr>
              <a:t>  </a:t>
            </a:r>
            <a:endParaRPr sz="2800" dirty="0">
              <a:latin typeface="Palatino Linotype"/>
              <a:ea typeface="Palatino Linotype"/>
              <a:cs typeface="Palatino Linotype"/>
              <a:sym typeface="Palatino Linotype"/>
            </a:endParaRPr>
          </a:p>
        </p:txBody>
      </p:sp>
      <p:sp>
        <p:nvSpPr>
          <p:cNvPr id="311" name="Google Shape;311;g2a369407ec1_2_0"/>
          <p:cNvSpPr txBox="1"/>
          <p:nvPr/>
        </p:nvSpPr>
        <p:spPr>
          <a:xfrm>
            <a:off x="527049" y="1497013"/>
            <a:ext cx="115470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sp>
        <p:nvSpPr>
          <p:cNvPr id="8" name="Google Shape;154;g2a369407ec1_0_27">
            <a:extLst>
              <a:ext uri="{FF2B5EF4-FFF2-40B4-BE49-F238E27FC236}">
                <a16:creationId xmlns:a16="http://schemas.microsoft.com/office/drawing/2014/main" id="{42AAF792-16B3-42AB-910D-BB906CFC13D7}"/>
              </a:ext>
            </a:extLst>
          </p:cNvPr>
          <p:cNvSpPr txBox="1"/>
          <p:nvPr/>
        </p:nvSpPr>
        <p:spPr>
          <a:xfrm>
            <a:off x="623899" y="1405150"/>
            <a:ext cx="11546999"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3600" b="1" dirty="0">
                <a:solidFill>
                  <a:srgbClr val="0047BB"/>
                </a:solidFill>
                <a:latin typeface="Palatino Linotype"/>
                <a:sym typeface="Palatino Linotype"/>
              </a:rPr>
              <a:t>W</a:t>
            </a:r>
            <a:r>
              <a:rPr lang="en-US" sz="3600" b="1" dirty="0">
                <a:solidFill>
                  <a:srgbClr val="0047BB"/>
                </a:solidFill>
                <a:latin typeface="Palatino Linotype"/>
                <a:sym typeface="Palatino Linotype"/>
              </a:rPr>
              <a:t>e will be grateful for your feedback and suggestions</a:t>
            </a:r>
            <a:endParaRPr sz="3600" b="1" dirty="0"/>
          </a:p>
        </p:txBody>
      </p:sp>
      <p:pic>
        <p:nvPicPr>
          <p:cNvPr id="7" name="Grafik 6">
            <a:extLst>
              <a:ext uri="{FF2B5EF4-FFF2-40B4-BE49-F238E27FC236}">
                <a16:creationId xmlns:a16="http://schemas.microsoft.com/office/drawing/2014/main" id="{DC1AB64A-BB71-40C0-83B6-148C54E43009}"/>
              </a:ext>
            </a:extLst>
          </p:cNvPr>
          <p:cNvPicPr>
            <a:picLocks noChangeAspect="1"/>
          </p:cNvPicPr>
          <p:nvPr/>
        </p:nvPicPr>
        <p:blipFill>
          <a:blip r:embed="rId5"/>
          <a:stretch>
            <a:fillRect/>
          </a:stretch>
        </p:blipFill>
        <p:spPr>
          <a:xfrm>
            <a:off x="791139" y="2560094"/>
            <a:ext cx="2479885" cy="1782876"/>
          </a:xfrm>
          <a:prstGeom prst="rect">
            <a:avLst/>
          </a:prstGeom>
        </p:spPr>
      </p:pic>
      <p:pic>
        <p:nvPicPr>
          <p:cNvPr id="9" name="Google Shape;116;p1">
            <a:extLst>
              <a:ext uri="{FF2B5EF4-FFF2-40B4-BE49-F238E27FC236}">
                <a16:creationId xmlns:a16="http://schemas.microsoft.com/office/drawing/2014/main" id="{0F29BCDA-DB71-4A7A-9E16-71D2FA21993A}"/>
              </a:ext>
            </a:extLst>
          </p:cNvPr>
          <p:cNvPicPr preferRelativeResize="0"/>
          <p:nvPr/>
        </p:nvPicPr>
        <p:blipFill rotWithShape="1">
          <a:blip r:embed="rId6">
            <a:alphaModFix/>
          </a:blip>
          <a:srcRect/>
          <a:stretch/>
        </p:blipFill>
        <p:spPr>
          <a:xfrm>
            <a:off x="512563" y="4152071"/>
            <a:ext cx="3256650" cy="925159"/>
          </a:xfrm>
          <a:prstGeom prst="rect">
            <a:avLst/>
          </a:prstGeom>
          <a:noFill/>
          <a:ln>
            <a:noFill/>
          </a:ln>
        </p:spPr>
      </p:pic>
    </p:spTree>
    <p:extLst>
      <p:ext uri="{BB962C8B-B14F-4D97-AF65-F5344CB8AC3E}">
        <p14:creationId xmlns:p14="http://schemas.microsoft.com/office/powerpoint/2010/main" val="299886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16"/>
          <p:cNvSpPr txBox="1"/>
          <p:nvPr/>
        </p:nvSpPr>
        <p:spPr>
          <a:xfrm>
            <a:off x="527050" y="2316875"/>
            <a:ext cx="10683000" cy="4483238"/>
          </a:xfrm>
          <a:prstGeom prst="rect">
            <a:avLst/>
          </a:prstGeom>
          <a:noFill/>
          <a:ln>
            <a:noFill/>
          </a:ln>
        </p:spPr>
        <p:txBody>
          <a:bodyPr spcFirstLastPara="1" wrap="square" lIns="91425" tIns="45700" rIns="91425" bIns="45700" anchor="t" anchorCtr="0">
            <a:spAutoFit/>
          </a:bodyPr>
          <a:lstStyle/>
          <a:p>
            <a:pPr lvl="0"/>
            <a:r>
              <a:rPr lang="en-US" sz="1800" b="1" dirty="0" err="1">
                <a:solidFill>
                  <a:schemeClr val="dk1"/>
                </a:solidFill>
                <a:latin typeface="Palatino Linotype"/>
                <a:ea typeface="Palatino Linotype"/>
                <a:cs typeface="Palatino Linotype"/>
                <a:sym typeface="Palatino Linotype"/>
              </a:rPr>
              <a:t>Carloni</a:t>
            </a:r>
            <a:r>
              <a:rPr lang="en-US" sz="1800" b="1" dirty="0">
                <a:solidFill>
                  <a:schemeClr val="dk1"/>
                </a:solidFill>
                <a:latin typeface="Palatino Linotype"/>
                <a:ea typeface="Palatino Linotype"/>
                <a:cs typeface="Palatino Linotype"/>
                <a:sym typeface="Palatino Linotype"/>
              </a:rPr>
              <a:t>, Massimiliano, Daniel Elsner, Timo </a:t>
            </a:r>
            <a:r>
              <a:rPr lang="en-US" sz="1800" b="1" dirty="0" err="1">
                <a:solidFill>
                  <a:schemeClr val="dk1"/>
                </a:solidFill>
                <a:latin typeface="Palatino Linotype"/>
                <a:ea typeface="Palatino Linotype"/>
                <a:cs typeface="Palatino Linotype"/>
                <a:sym typeface="Palatino Linotype"/>
              </a:rPr>
              <a:t>Frühwirth</a:t>
            </a:r>
            <a:r>
              <a:rPr lang="en-US" sz="1800" b="1" dirty="0">
                <a:solidFill>
                  <a:schemeClr val="dk1"/>
                </a:solidFill>
                <a:latin typeface="Palatino Linotype"/>
                <a:ea typeface="Palatino Linotype"/>
                <a:cs typeface="Palatino Linotype"/>
                <a:sym typeface="Palatino Linotype"/>
              </a:rPr>
              <a:t>, Dimitra </a:t>
            </a:r>
            <a:r>
              <a:rPr lang="en-US" sz="1800" b="1" dirty="0" err="1">
                <a:solidFill>
                  <a:schemeClr val="dk1"/>
                </a:solidFill>
                <a:latin typeface="Palatino Linotype"/>
                <a:ea typeface="Palatino Linotype"/>
                <a:cs typeface="Palatino Linotype"/>
                <a:sym typeface="Palatino Linotype"/>
              </a:rPr>
              <a:t>Grigoriou</a:t>
            </a:r>
            <a:r>
              <a:rPr lang="en-US" sz="1800" b="1" dirty="0">
                <a:solidFill>
                  <a:schemeClr val="dk1"/>
                </a:solidFill>
                <a:latin typeface="Palatino Linotype"/>
                <a:ea typeface="Palatino Linotype"/>
                <a:cs typeface="Palatino Linotype"/>
                <a:sym typeface="Palatino Linotype"/>
              </a:rPr>
              <a:t>, Sandra Mayer (2023). </a:t>
            </a:r>
            <a:r>
              <a:rPr lang="en-US" sz="1800" dirty="0">
                <a:solidFill>
                  <a:schemeClr val="dk1"/>
                </a:solidFill>
                <a:latin typeface="Palatino Linotype"/>
                <a:ea typeface="Palatino Linotype"/>
                <a:cs typeface="Palatino Linotype"/>
                <a:sym typeface="Palatino Linotype"/>
              </a:rPr>
              <a:t>“How to Be Non-Assertive in the ‘Assertive Edition’: Encoding Doubt in the Auden </a:t>
            </a:r>
            <a:r>
              <a:rPr lang="en-US" sz="1800" dirty="0" err="1">
                <a:solidFill>
                  <a:schemeClr val="dk1"/>
                </a:solidFill>
                <a:latin typeface="Palatino Linotype"/>
                <a:ea typeface="Palatino Linotype"/>
                <a:cs typeface="Palatino Linotype"/>
                <a:sym typeface="Palatino Linotype"/>
              </a:rPr>
              <a:t>Musulin</a:t>
            </a:r>
            <a:r>
              <a:rPr lang="en-US" sz="1800" dirty="0">
                <a:solidFill>
                  <a:schemeClr val="dk1"/>
                </a:solidFill>
                <a:latin typeface="Palatino Linotype"/>
                <a:ea typeface="Palatino Linotype"/>
                <a:cs typeface="Palatino Linotype"/>
                <a:sym typeface="Palatino Linotype"/>
              </a:rPr>
              <a:t> Papers”, DH2023: Collaboration as Opportunity, University of Graz, 13 July 2023. DOI: </a:t>
            </a:r>
            <a:r>
              <a:rPr lang="en-US" sz="1800" dirty="0">
                <a:solidFill>
                  <a:schemeClr val="tx1"/>
                </a:solidFill>
                <a:latin typeface="Palatino Linotype"/>
                <a:ea typeface="Palatino Linotype"/>
                <a:cs typeface="Palatino Linotype"/>
                <a:sym typeface="Palatino Linotype"/>
                <a:hlinkClick r:id="rId3">
                  <a:extLst>
                    <a:ext uri="{A12FA001-AC4F-418D-AE19-62706E023703}">
                      <ahyp:hlinkClr xmlns:ahyp="http://schemas.microsoft.com/office/drawing/2018/hyperlinkcolor" val="tx"/>
                    </a:ext>
                  </a:extLst>
                </a:hlinkClick>
              </a:rPr>
              <a:t>10.5281/zenodo.8107369</a:t>
            </a:r>
            <a:r>
              <a:rPr lang="en-US" sz="1800" dirty="0">
                <a:solidFill>
                  <a:schemeClr val="dk1"/>
                </a:solidFill>
                <a:latin typeface="Palatino Linotype"/>
                <a:ea typeface="Palatino Linotype"/>
                <a:cs typeface="Palatino Linotype"/>
                <a:sym typeface="Palatino Linotype"/>
              </a:rPr>
              <a:t>.</a:t>
            </a:r>
          </a:p>
          <a:p>
            <a:pPr lvl="0">
              <a:spcBef>
                <a:spcPts val="1000"/>
              </a:spcBef>
            </a:pPr>
            <a:r>
              <a:rPr lang="en-US" sz="1800" b="1" dirty="0" err="1">
                <a:solidFill>
                  <a:schemeClr val="dk1"/>
                </a:solidFill>
                <a:latin typeface="Palatino Linotype"/>
                <a:ea typeface="Palatino Linotype"/>
                <a:cs typeface="Palatino Linotype"/>
                <a:sym typeface="Palatino Linotype"/>
              </a:rPr>
              <a:t>Groth</a:t>
            </a:r>
            <a:r>
              <a:rPr lang="en-US" sz="1800" b="1" dirty="0">
                <a:solidFill>
                  <a:schemeClr val="dk1"/>
                </a:solidFill>
                <a:latin typeface="Palatino Linotype"/>
                <a:ea typeface="Palatino Linotype"/>
                <a:cs typeface="Palatino Linotype"/>
                <a:sym typeface="Palatino Linotype"/>
              </a:rPr>
              <a:t>, Paul, et al. </a:t>
            </a:r>
            <a:r>
              <a:rPr lang="en-US" sz="1800" dirty="0">
                <a:solidFill>
                  <a:schemeClr val="dk1"/>
                </a:solidFill>
                <a:latin typeface="Palatino Linotype"/>
                <a:ea typeface="Palatino Linotype"/>
                <a:cs typeface="Palatino Linotype"/>
                <a:sym typeface="Palatino Linotype"/>
              </a:rPr>
              <a:t>(2010). “The Anatomy of a </a:t>
            </a:r>
            <a:r>
              <a:rPr lang="en-US" sz="1800" dirty="0">
                <a:solidFill>
                  <a:schemeClr val="dk1"/>
                </a:solidFill>
                <a:latin typeface="Palatino Linotype"/>
                <a:sym typeface="Palatino Linotype"/>
              </a:rPr>
              <a:t>Nano-publication</a:t>
            </a:r>
            <a:r>
              <a:rPr lang="en-US" sz="1800" dirty="0">
                <a:solidFill>
                  <a:schemeClr val="dk1"/>
                </a:solidFill>
                <a:latin typeface="Palatino Linotype"/>
                <a:ea typeface="Palatino Linotype"/>
                <a:cs typeface="Palatino Linotype"/>
                <a:sym typeface="Palatino Linotype"/>
              </a:rPr>
              <a:t>”, in: </a:t>
            </a:r>
            <a:r>
              <a:rPr lang="en-US" sz="1800" i="1" dirty="0">
                <a:solidFill>
                  <a:schemeClr val="dk1"/>
                </a:solidFill>
                <a:latin typeface="Palatino Linotype"/>
                <a:ea typeface="Palatino Linotype"/>
                <a:cs typeface="Palatino Linotype"/>
                <a:sym typeface="Palatino Linotype"/>
              </a:rPr>
              <a:t>Information Services &amp; Use</a:t>
            </a:r>
            <a:r>
              <a:rPr lang="en-US" sz="1800" dirty="0">
                <a:solidFill>
                  <a:schemeClr val="dk1"/>
                </a:solidFill>
                <a:latin typeface="Palatino Linotype"/>
                <a:ea typeface="Palatino Linotype"/>
                <a:cs typeface="Palatino Linotype"/>
                <a:sym typeface="Palatino Linotype"/>
              </a:rPr>
              <a:t>, 30, 1-2: 51-56. DOI: </a:t>
            </a:r>
            <a:r>
              <a:rPr lang="en-US" sz="1800" u="sng" dirty="0">
                <a:solidFill>
                  <a:schemeClr val="dk1"/>
                </a:solidFill>
                <a:latin typeface="Palatino Linotype"/>
                <a:ea typeface="Palatino Linotype"/>
                <a:cs typeface="Palatino Linotype"/>
                <a:sym typeface="Palatino Linotype"/>
                <a:hlinkClick r:id="rId4">
                  <a:extLst>
                    <a:ext uri="{A12FA001-AC4F-418D-AE19-62706E023703}">
                      <ahyp:hlinkClr xmlns:ahyp="http://schemas.microsoft.com/office/drawing/2018/hyperlinkcolor" val="tx"/>
                    </a:ext>
                  </a:extLst>
                </a:hlinkClick>
              </a:rPr>
              <a:t>10.3233/ISU-2010-0613</a:t>
            </a:r>
            <a:r>
              <a:rPr lang="en-US" sz="1800" dirty="0">
                <a:solidFill>
                  <a:schemeClr val="dk1"/>
                </a:solidFill>
                <a:latin typeface="Palatino Linotype"/>
                <a:ea typeface="Palatino Linotype"/>
                <a:cs typeface="Palatino Linotype"/>
                <a:sym typeface="Palatino Linotype"/>
              </a:rPr>
              <a:t>.</a:t>
            </a:r>
            <a:endParaRPr sz="1800" b="1" dirty="0">
              <a:solidFill>
                <a:schemeClr val="dk1"/>
              </a:solidFill>
              <a:latin typeface="Palatino Linotype"/>
              <a:ea typeface="Palatino Linotype"/>
              <a:cs typeface="Palatino Linotype"/>
              <a:sym typeface="Palatino Linotype"/>
            </a:endParaRPr>
          </a:p>
          <a:p>
            <a:pPr marL="0" marR="0" lvl="0" indent="0" algn="l" rtl="0">
              <a:spcBef>
                <a:spcPts val="1000"/>
              </a:spcBef>
              <a:spcAft>
                <a:spcPts val="0"/>
              </a:spcAft>
              <a:buNone/>
            </a:pPr>
            <a:r>
              <a:rPr lang="en-US" sz="1800" b="1" dirty="0">
                <a:solidFill>
                  <a:schemeClr val="dk1"/>
                </a:solidFill>
                <a:latin typeface="Palatino Linotype"/>
                <a:ea typeface="Palatino Linotype"/>
                <a:cs typeface="Palatino Linotype"/>
                <a:sym typeface="Palatino Linotype"/>
              </a:rPr>
              <a:t>Stead, Stephen, et al. </a:t>
            </a:r>
            <a:r>
              <a:rPr lang="en-US" sz="1800" dirty="0">
                <a:solidFill>
                  <a:schemeClr val="dk1"/>
                </a:solidFill>
                <a:latin typeface="Palatino Linotype"/>
                <a:ea typeface="Palatino Linotype"/>
                <a:cs typeface="Palatino Linotype"/>
                <a:sym typeface="Palatino Linotype"/>
              </a:rPr>
              <a:t>(2015). </a:t>
            </a:r>
            <a:r>
              <a:rPr lang="en-US" sz="1800" i="1" dirty="0" err="1">
                <a:solidFill>
                  <a:schemeClr val="dk1"/>
                </a:solidFill>
                <a:latin typeface="Palatino Linotype"/>
                <a:ea typeface="Palatino Linotype"/>
                <a:cs typeface="Palatino Linotype"/>
                <a:sym typeface="Palatino Linotype"/>
              </a:rPr>
              <a:t>CRMinf</a:t>
            </a:r>
            <a:r>
              <a:rPr lang="en-US" sz="1800" i="1" dirty="0">
                <a:solidFill>
                  <a:schemeClr val="dk1"/>
                </a:solidFill>
                <a:latin typeface="Palatino Linotype"/>
                <a:ea typeface="Palatino Linotype"/>
                <a:cs typeface="Palatino Linotype"/>
                <a:sym typeface="Palatino Linotype"/>
              </a:rPr>
              <a:t>: the Argumentation Model: An Extension of CIDOC-CRM to Support Argumentation: Version 0.7</a:t>
            </a:r>
            <a:r>
              <a:rPr lang="en-US" sz="1800" dirty="0">
                <a:solidFill>
                  <a:schemeClr val="dk1"/>
                </a:solidFill>
                <a:latin typeface="Palatino Linotype"/>
                <a:ea typeface="Palatino Linotype"/>
                <a:cs typeface="Palatino Linotype"/>
                <a:sym typeface="Palatino Linotype"/>
              </a:rPr>
              <a:t>. CIDOC CRM,</a:t>
            </a:r>
            <a:br>
              <a:rPr lang="en-US" sz="1800" dirty="0">
                <a:solidFill>
                  <a:schemeClr val="dk1"/>
                </a:solidFill>
                <a:latin typeface="Palatino Linotype"/>
                <a:ea typeface="Palatino Linotype"/>
                <a:cs typeface="Palatino Linotype"/>
                <a:sym typeface="Palatino Linotype"/>
              </a:rPr>
            </a:br>
            <a:r>
              <a:rPr lang="en-US" sz="1800" u="sng" dirty="0">
                <a:solidFill>
                  <a:schemeClr val="dk1"/>
                </a:solidFill>
                <a:latin typeface="Palatino Linotype"/>
                <a:ea typeface="Palatino Linotype"/>
                <a:cs typeface="Palatino Linotype"/>
                <a:sym typeface="Palatino Linotype"/>
                <a:hlinkClick r:id="rId5">
                  <a:extLst>
                    <a:ext uri="{A12FA001-AC4F-418D-AE19-62706E023703}">
                      <ahyp:hlinkClr xmlns:ahyp="http://schemas.microsoft.com/office/drawing/2018/hyperlinkcolor" val="tx"/>
                    </a:ext>
                  </a:extLst>
                </a:hlinkClick>
              </a:rPr>
              <a:t>https://www.cidoc-crm.org/crminf/sites/default/files/CRMinf-0.7%28forSite%29.pdf</a:t>
            </a:r>
            <a:r>
              <a:rPr lang="en-US" sz="1800" dirty="0">
                <a:solidFill>
                  <a:schemeClr val="dk1"/>
                </a:solidFill>
                <a:latin typeface="Palatino Linotype"/>
                <a:ea typeface="Palatino Linotype"/>
                <a:cs typeface="Palatino Linotype"/>
                <a:sym typeface="Palatino Linotype"/>
              </a:rPr>
              <a:t>.</a:t>
            </a:r>
            <a:endParaRPr sz="1800" b="1" dirty="0">
              <a:solidFill>
                <a:schemeClr val="dk1"/>
              </a:solidFill>
              <a:latin typeface="Palatino Linotype"/>
              <a:ea typeface="Palatino Linotype"/>
              <a:cs typeface="Palatino Linotype"/>
              <a:sym typeface="Palatino Linotype"/>
            </a:endParaRPr>
          </a:p>
          <a:p>
            <a:pPr marL="0" marR="0" lvl="0" indent="0" algn="l" rtl="0">
              <a:spcBef>
                <a:spcPts val="1000"/>
              </a:spcBef>
              <a:spcAft>
                <a:spcPts val="0"/>
              </a:spcAft>
              <a:buNone/>
            </a:pPr>
            <a:r>
              <a:rPr lang="en-US" sz="1800" b="1" dirty="0" err="1">
                <a:solidFill>
                  <a:schemeClr val="dk1"/>
                </a:solidFill>
                <a:latin typeface="Palatino Linotype"/>
                <a:ea typeface="Palatino Linotype"/>
                <a:cs typeface="Palatino Linotype"/>
                <a:sym typeface="Palatino Linotype"/>
              </a:rPr>
              <a:t>Vogeler</a:t>
            </a:r>
            <a:r>
              <a:rPr lang="en-US" sz="1800" b="1" dirty="0">
                <a:solidFill>
                  <a:schemeClr val="dk1"/>
                </a:solidFill>
                <a:latin typeface="Palatino Linotype"/>
                <a:ea typeface="Palatino Linotype"/>
                <a:cs typeface="Palatino Linotype"/>
                <a:sym typeface="Palatino Linotype"/>
              </a:rPr>
              <a:t>, Georg </a:t>
            </a:r>
            <a:r>
              <a:rPr lang="en-US" sz="1800" dirty="0">
                <a:solidFill>
                  <a:schemeClr val="dk1"/>
                </a:solidFill>
                <a:latin typeface="Palatino Linotype"/>
                <a:ea typeface="Palatino Linotype"/>
                <a:cs typeface="Palatino Linotype"/>
                <a:sym typeface="Palatino Linotype"/>
              </a:rPr>
              <a:t>(2019). “The ‘Assertive Edition’: On the Consequences of Digital Methods in Scholarly Editing for Historians”, in: </a:t>
            </a:r>
            <a:r>
              <a:rPr lang="en-US" sz="1800" i="1" dirty="0">
                <a:solidFill>
                  <a:schemeClr val="dk1"/>
                </a:solidFill>
                <a:latin typeface="Palatino Linotype"/>
                <a:ea typeface="Palatino Linotype"/>
                <a:cs typeface="Palatino Linotype"/>
                <a:sym typeface="Palatino Linotype"/>
              </a:rPr>
              <a:t>International Journal of Digital Humanities</a:t>
            </a:r>
            <a:r>
              <a:rPr lang="en-US" sz="1800" dirty="0">
                <a:solidFill>
                  <a:schemeClr val="dk1"/>
                </a:solidFill>
                <a:latin typeface="Palatino Linotype"/>
                <a:ea typeface="Palatino Linotype"/>
                <a:cs typeface="Palatino Linotype"/>
                <a:sym typeface="Palatino Linotype"/>
              </a:rPr>
              <a:t>, 1, 2: 309-322.</a:t>
            </a:r>
            <a:br>
              <a:rPr lang="en-US" sz="1800" dirty="0">
                <a:solidFill>
                  <a:schemeClr val="dk1"/>
                </a:solidFill>
                <a:latin typeface="Palatino Linotype"/>
                <a:ea typeface="Palatino Linotype"/>
                <a:cs typeface="Palatino Linotype"/>
                <a:sym typeface="Palatino Linotype"/>
              </a:rPr>
            </a:br>
            <a:r>
              <a:rPr lang="en-US" sz="1800" dirty="0">
                <a:solidFill>
                  <a:schemeClr val="dk1"/>
                </a:solidFill>
                <a:latin typeface="Palatino Linotype"/>
                <a:ea typeface="Palatino Linotype"/>
                <a:cs typeface="Palatino Linotype"/>
                <a:sym typeface="Palatino Linotype"/>
              </a:rPr>
              <a:t>DOI: </a:t>
            </a:r>
            <a:r>
              <a:rPr lang="en-US" sz="1800" u="sng" dirty="0">
                <a:solidFill>
                  <a:schemeClr val="dk1"/>
                </a:solidFill>
                <a:latin typeface="Palatino Linotype"/>
                <a:ea typeface="Palatino Linotype"/>
                <a:cs typeface="Palatino Linotype"/>
                <a:sym typeface="Palatino Linotype"/>
                <a:hlinkClick r:id="rId6">
                  <a:extLst>
                    <a:ext uri="{A12FA001-AC4F-418D-AE19-62706E023703}">
                      <ahyp:hlinkClr xmlns:ahyp="http://schemas.microsoft.com/office/drawing/2018/hyperlinkcolor" val="tx"/>
                    </a:ext>
                  </a:extLst>
                </a:hlinkClick>
              </a:rPr>
              <a:t>10.1007/s42803-019-00025-5</a:t>
            </a:r>
            <a:r>
              <a:rPr lang="en-US" sz="1800" dirty="0">
                <a:solidFill>
                  <a:schemeClr val="dk1"/>
                </a:solidFill>
                <a:latin typeface="Palatino Linotype"/>
                <a:ea typeface="Palatino Linotype"/>
                <a:cs typeface="Palatino Linotype"/>
                <a:sym typeface="Palatino Linotype"/>
              </a:rPr>
              <a:t>.</a:t>
            </a:r>
            <a:endParaRPr dirty="0"/>
          </a:p>
          <a:p>
            <a:pPr marL="0" marR="0" lvl="0" indent="0" algn="l" rtl="0">
              <a:spcBef>
                <a:spcPts val="1000"/>
              </a:spcBef>
              <a:spcAft>
                <a:spcPts val="0"/>
              </a:spcAft>
              <a:buNone/>
            </a:pPr>
            <a:r>
              <a:rPr lang="en-US" sz="1800" b="1" dirty="0" err="1">
                <a:solidFill>
                  <a:schemeClr val="dk1"/>
                </a:solidFill>
                <a:latin typeface="Palatino Linotype"/>
                <a:ea typeface="Palatino Linotype"/>
                <a:cs typeface="Palatino Linotype"/>
                <a:sym typeface="Palatino Linotype"/>
              </a:rPr>
              <a:t>Vogeler</a:t>
            </a:r>
            <a:r>
              <a:rPr lang="en-US" sz="1800" b="1" dirty="0">
                <a:solidFill>
                  <a:schemeClr val="dk1"/>
                </a:solidFill>
                <a:latin typeface="Palatino Linotype"/>
                <a:ea typeface="Palatino Linotype"/>
                <a:cs typeface="Palatino Linotype"/>
                <a:sym typeface="Palatino Linotype"/>
              </a:rPr>
              <a:t>, Georg </a:t>
            </a:r>
            <a:r>
              <a:rPr lang="en-US" sz="1800" dirty="0">
                <a:solidFill>
                  <a:schemeClr val="dk1"/>
                </a:solidFill>
                <a:latin typeface="Palatino Linotype"/>
                <a:ea typeface="Palatino Linotype"/>
                <a:cs typeface="Palatino Linotype"/>
                <a:sym typeface="Palatino Linotype"/>
              </a:rPr>
              <a:t>(2021). “Standing-off Trees and Graphs: On the Affordance of Technologies for the Assertive Edition”, in: </a:t>
            </a:r>
            <a:r>
              <a:rPr lang="en-US" sz="1800" dirty="0" err="1">
                <a:solidFill>
                  <a:schemeClr val="dk1"/>
                </a:solidFill>
                <a:latin typeface="Palatino Linotype"/>
                <a:ea typeface="Palatino Linotype"/>
                <a:cs typeface="Palatino Linotype"/>
                <a:sym typeface="Palatino Linotype"/>
              </a:rPr>
              <a:t>Spadini</a:t>
            </a:r>
            <a:r>
              <a:rPr lang="en-US" sz="1800" dirty="0">
                <a:solidFill>
                  <a:schemeClr val="dk1"/>
                </a:solidFill>
                <a:latin typeface="Palatino Linotype"/>
                <a:ea typeface="Palatino Linotype"/>
                <a:cs typeface="Palatino Linotype"/>
                <a:sym typeface="Palatino Linotype"/>
              </a:rPr>
              <a:t>, Elena / </a:t>
            </a:r>
            <a:r>
              <a:rPr lang="en-US" sz="1800" dirty="0" err="1">
                <a:solidFill>
                  <a:schemeClr val="dk1"/>
                </a:solidFill>
                <a:latin typeface="Palatino Linotype"/>
                <a:ea typeface="Palatino Linotype"/>
                <a:cs typeface="Palatino Linotype"/>
                <a:sym typeface="Palatino Linotype"/>
              </a:rPr>
              <a:t>Tomasi</a:t>
            </a:r>
            <a:r>
              <a:rPr lang="en-US" sz="1800" dirty="0">
                <a:solidFill>
                  <a:schemeClr val="dk1"/>
                </a:solidFill>
                <a:latin typeface="Palatino Linotype"/>
                <a:ea typeface="Palatino Linotype"/>
                <a:cs typeface="Palatino Linotype"/>
                <a:sym typeface="Palatino Linotype"/>
              </a:rPr>
              <a:t>, Francesca / </a:t>
            </a:r>
            <a:r>
              <a:rPr lang="en-US" sz="1800" dirty="0" err="1">
                <a:solidFill>
                  <a:schemeClr val="dk1"/>
                </a:solidFill>
                <a:latin typeface="Palatino Linotype"/>
                <a:ea typeface="Palatino Linotype"/>
                <a:cs typeface="Palatino Linotype"/>
                <a:sym typeface="Palatino Linotype"/>
              </a:rPr>
              <a:t>Vogeler</a:t>
            </a:r>
            <a:r>
              <a:rPr lang="en-US" sz="1800" dirty="0">
                <a:solidFill>
                  <a:schemeClr val="dk1"/>
                </a:solidFill>
                <a:latin typeface="Palatino Linotype"/>
                <a:ea typeface="Palatino Linotype"/>
                <a:cs typeface="Palatino Linotype"/>
                <a:sym typeface="Palatino Linotype"/>
              </a:rPr>
              <a:t>, Georg (eds), </a:t>
            </a:r>
            <a:r>
              <a:rPr lang="en-US" sz="1800" i="1" dirty="0">
                <a:solidFill>
                  <a:schemeClr val="dk1"/>
                </a:solidFill>
                <a:latin typeface="Palatino Linotype"/>
                <a:ea typeface="Palatino Linotype"/>
                <a:cs typeface="Palatino Linotype"/>
                <a:sym typeface="Palatino Linotype"/>
              </a:rPr>
              <a:t>Graph Data-Models and Semantic Web Technologies in Scholarly Digital Editing</a:t>
            </a:r>
            <a:r>
              <a:rPr lang="en-US" sz="1800" dirty="0">
                <a:solidFill>
                  <a:schemeClr val="dk1"/>
                </a:solidFill>
                <a:latin typeface="Palatino Linotype"/>
                <a:ea typeface="Palatino Linotype"/>
                <a:cs typeface="Palatino Linotype"/>
                <a:sym typeface="Palatino Linotype"/>
              </a:rPr>
              <a:t>. Norderstedt: Books on Demand, 73-94.</a:t>
            </a:r>
            <a:endParaRPr dirty="0"/>
          </a:p>
        </p:txBody>
      </p:sp>
      <p:sp>
        <p:nvSpPr>
          <p:cNvPr id="351" name="Google Shape;351;p16"/>
          <p:cNvSpPr txBox="1"/>
          <p:nvPr/>
        </p:nvSpPr>
        <p:spPr>
          <a:xfrm>
            <a:off x="527049" y="1497013"/>
            <a:ext cx="10559263"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047BB"/>
                </a:solidFill>
                <a:latin typeface="Palatino Linotype"/>
                <a:ea typeface="Palatino Linotype"/>
                <a:cs typeface="Palatino Linotype"/>
                <a:sym typeface="Palatino Linotype"/>
              </a:rPr>
              <a:t>References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g2a2f387988f_0_0"/>
          <p:cNvSpPr txBox="1"/>
          <p:nvPr/>
        </p:nvSpPr>
        <p:spPr>
          <a:xfrm>
            <a:off x="6341164" y="2331125"/>
            <a:ext cx="5671930" cy="1985118"/>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800"/>
              <a:buFont typeface="Arial"/>
              <a:buChar char="•"/>
            </a:pPr>
            <a:r>
              <a:rPr lang="en-US" sz="2800" dirty="0">
                <a:solidFill>
                  <a:schemeClr val="dk1"/>
                </a:solidFill>
                <a:latin typeface="Palatino Linotype"/>
                <a:ea typeface="Palatino Linotype"/>
                <a:cs typeface="Palatino Linotype"/>
                <a:sym typeface="Palatino Linotype"/>
              </a:rPr>
              <a:t>British-American poe</a:t>
            </a:r>
            <a:r>
              <a:rPr lang="en-US" sz="2800" dirty="0">
                <a:solidFill>
                  <a:schemeClr val="dk1"/>
                </a:solidFill>
                <a:highlight>
                  <a:schemeClr val="lt1"/>
                </a:highlight>
                <a:latin typeface="Palatino Linotype"/>
                <a:ea typeface="Palatino Linotype"/>
                <a:cs typeface="Palatino Linotype"/>
                <a:sym typeface="Palatino Linotype"/>
              </a:rPr>
              <a:t>t</a:t>
            </a:r>
            <a:br>
              <a:rPr lang="en-US" sz="2800" dirty="0">
                <a:solidFill>
                  <a:schemeClr val="dk1"/>
                </a:solidFill>
                <a:highlight>
                  <a:schemeClr val="lt1"/>
                </a:highlight>
                <a:latin typeface="Palatino Linotype"/>
                <a:ea typeface="Palatino Linotype"/>
                <a:cs typeface="Palatino Linotype"/>
                <a:sym typeface="Palatino Linotype"/>
              </a:rPr>
            </a:br>
            <a:r>
              <a:rPr lang="en-US" sz="2800" dirty="0">
                <a:solidFill>
                  <a:schemeClr val="dk1"/>
                </a:solidFill>
                <a:highlight>
                  <a:schemeClr val="lt1"/>
                </a:highlight>
                <a:latin typeface="Palatino Linotype"/>
                <a:ea typeface="Palatino Linotype"/>
                <a:cs typeface="Palatino Linotype"/>
                <a:sym typeface="Palatino Linotype"/>
              </a:rPr>
              <a:t>W. H. Auden (190</a:t>
            </a:r>
            <a:r>
              <a:rPr lang="en-US" sz="2800" dirty="0">
                <a:solidFill>
                  <a:schemeClr val="dk1"/>
                </a:solidFill>
                <a:latin typeface="Palatino Linotype"/>
                <a:ea typeface="Palatino Linotype"/>
                <a:cs typeface="Palatino Linotype"/>
                <a:sym typeface="Palatino Linotype"/>
              </a:rPr>
              <a:t>7-1973)</a:t>
            </a:r>
          </a:p>
          <a:p>
            <a:pPr marL="457200" marR="0" lvl="0" indent="-457200" algn="l" rtl="0">
              <a:spcBef>
                <a:spcPts val="0"/>
              </a:spcBef>
              <a:spcAft>
                <a:spcPts val="0"/>
              </a:spcAft>
              <a:buClr>
                <a:schemeClr val="dk1"/>
              </a:buClr>
              <a:buSzPts val="2800"/>
              <a:buFont typeface="Arial"/>
              <a:buChar char="•"/>
            </a:pPr>
            <a:endParaRPr sz="1100" dirty="0">
              <a:solidFill>
                <a:schemeClr val="dk1"/>
              </a:solidFill>
              <a:latin typeface="Palatino Linotype"/>
              <a:ea typeface="Palatino Linotype"/>
              <a:cs typeface="Palatino Linotype"/>
              <a:sym typeface="Palatino Linotype"/>
            </a:endParaRPr>
          </a:p>
          <a:p>
            <a:pPr marL="457200" marR="0" lvl="0" indent="-457200" algn="l" rtl="0">
              <a:spcBef>
                <a:spcPts val="0"/>
              </a:spcBef>
              <a:spcAft>
                <a:spcPts val="0"/>
              </a:spcAft>
              <a:buClr>
                <a:schemeClr val="dk1"/>
              </a:buClr>
              <a:buSzPts val="2800"/>
              <a:buFont typeface="Arial"/>
              <a:buChar char="•"/>
            </a:pPr>
            <a:r>
              <a:rPr lang="en-US" sz="2800" dirty="0">
                <a:solidFill>
                  <a:schemeClr val="dk1"/>
                </a:solidFill>
                <a:latin typeface="Palatino Linotype"/>
                <a:ea typeface="Palatino Linotype"/>
                <a:cs typeface="Palatino Linotype"/>
                <a:sym typeface="Palatino Linotype"/>
              </a:rPr>
              <a:t>W. </a:t>
            </a:r>
            <a:r>
              <a:rPr lang="en-US" sz="2800" dirty="0">
                <a:solidFill>
                  <a:schemeClr val="dk1"/>
                </a:solidFill>
                <a:highlight>
                  <a:schemeClr val="lt1"/>
                </a:highlight>
                <a:latin typeface="Palatino Linotype"/>
                <a:ea typeface="Palatino Linotype"/>
                <a:cs typeface="Palatino Linotype"/>
                <a:sym typeface="Palatino Linotype"/>
              </a:rPr>
              <a:t>H. Auden’s Austrian period (1957-1973)</a:t>
            </a:r>
            <a:endParaRPr dirty="0">
              <a:highlight>
                <a:schemeClr val="lt1"/>
              </a:highlight>
            </a:endParaRPr>
          </a:p>
        </p:txBody>
      </p:sp>
      <p:sp>
        <p:nvSpPr>
          <p:cNvPr id="5" name="Google Shape;154;g2a369407ec1_0_27">
            <a:extLst>
              <a:ext uri="{FF2B5EF4-FFF2-40B4-BE49-F238E27FC236}">
                <a16:creationId xmlns:a16="http://schemas.microsoft.com/office/drawing/2014/main" id="{459FA2E3-42F7-4C6A-B226-9BF90C6AA298}"/>
              </a:ext>
            </a:extLst>
          </p:cNvPr>
          <p:cNvSpPr txBox="1"/>
          <p:nvPr/>
        </p:nvSpPr>
        <p:spPr>
          <a:xfrm>
            <a:off x="623900" y="1405150"/>
            <a:ext cx="104895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0047BB"/>
                </a:solidFill>
                <a:latin typeface="Palatino Linotype"/>
                <a:ea typeface="Palatino Linotype"/>
                <a:cs typeface="Palatino Linotype"/>
                <a:sym typeface="Palatino Linotype"/>
              </a:rPr>
              <a:t>Auden in Austria</a:t>
            </a:r>
            <a:endParaRPr sz="3600" b="1" dirty="0"/>
          </a:p>
        </p:txBody>
      </p:sp>
      <p:pic>
        <p:nvPicPr>
          <p:cNvPr id="3" name="Grafik 2">
            <a:extLst>
              <a:ext uri="{FF2B5EF4-FFF2-40B4-BE49-F238E27FC236}">
                <a16:creationId xmlns:a16="http://schemas.microsoft.com/office/drawing/2014/main" id="{C5CF9BFF-AC55-4F85-AAC3-FF87BE8570FD}"/>
              </a:ext>
            </a:extLst>
          </p:cNvPr>
          <p:cNvPicPr>
            <a:picLocks noChangeAspect="1"/>
          </p:cNvPicPr>
          <p:nvPr/>
        </p:nvPicPr>
        <p:blipFill>
          <a:blip r:embed="rId3"/>
          <a:stretch>
            <a:fillRect/>
          </a:stretch>
        </p:blipFill>
        <p:spPr>
          <a:xfrm>
            <a:off x="660450" y="2331125"/>
            <a:ext cx="5584743" cy="386805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g2a2f387988f_0_0"/>
          <p:cNvSpPr txBox="1"/>
          <p:nvPr/>
        </p:nvSpPr>
        <p:spPr>
          <a:xfrm>
            <a:off x="3419707" y="2331125"/>
            <a:ext cx="8534401" cy="4093388"/>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457200" lvl="0" indent="-381000">
              <a:buClr>
                <a:schemeClr val="dk1"/>
              </a:buClr>
              <a:buSzPts val="2400"/>
              <a:buFont typeface="Palatino Linotype"/>
              <a:buChar char="●"/>
            </a:pPr>
            <a:r>
              <a:rPr lang="en-US" sz="2800" dirty="0">
                <a:solidFill>
                  <a:schemeClr val="dk1"/>
                </a:solidFill>
                <a:latin typeface="Palatino Linotype"/>
                <a:ea typeface="Palatino Linotype"/>
                <a:cs typeface="Palatino Linotype"/>
                <a:sym typeface="Palatino Linotype"/>
              </a:rPr>
              <a:t>comprehensive </a:t>
            </a:r>
            <a:r>
              <a:rPr lang="en-US" sz="2800" dirty="0">
                <a:solidFill>
                  <a:srgbClr val="0047BB"/>
                </a:solidFill>
                <a:latin typeface="Palatino Linotype"/>
                <a:ea typeface="Palatino Linotype"/>
                <a:cs typeface="Palatino Linotype"/>
                <a:sym typeface="Palatino Linotype"/>
              </a:rPr>
              <a:t>scholarly digital edition </a:t>
            </a:r>
            <a:r>
              <a:rPr lang="en-US" sz="2800" dirty="0">
                <a:solidFill>
                  <a:schemeClr val="dk1"/>
                </a:solidFill>
                <a:latin typeface="Palatino Linotype"/>
                <a:ea typeface="Palatino Linotype"/>
                <a:cs typeface="Palatino Linotype"/>
                <a:sym typeface="Palatino Linotype"/>
              </a:rPr>
              <a:t>presenting, contextualizing, and making openly available all of Auden’s correspondence and papers held by Austrian archival institutions</a:t>
            </a:r>
          </a:p>
          <a:p>
            <a:pPr marL="457200" lvl="0" indent="-381000">
              <a:buClr>
                <a:schemeClr val="dk1"/>
              </a:buClr>
              <a:buSzPts val="2400"/>
              <a:buFont typeface="Palatino Linotype"/>
              <a:buChar char="●"/>
            </a:pPr>
            <a:r>
              <a:rPr lang="en-US" sz="2800" dirty="0">
                <a:solidFill>
                  <a:schemeClr val="dk1"/>
                </a:solidFill>
                <a:latin typeface="Palatino Linotype"/>
                <a:ea typeface="Palatino Linotype"/>
                <a:cs typeface="Palatino Linotype"/>
                <a:sym typeface="Palatino Linotype"/>
              </a:rPr>
              <a:t>core objectives:</a:t>
            </a:r>
          </a:p>
          <a:p>
            <a:pPr marL="914400" lvl="1" indent="-368300">
              <a:buClr>
                <a:schemeClr val="dk1"/>
              </a:buClr>
              <a:buSzPts val="2200"/>
              <a:buFont typeface="Palatino Linotype"/>
              <a:buChar char="○"/>
            </a:pPr>
            <a:r>
              <a:rPr lang="en-US" sz="2400" dirty="0">
                <a:solidFill>
                  <a:schemeClr val="dk1"/>
                </a:solidFill>
                <a:latin typeface="Palatino Linotype"/>
                <a:ea typeface="Palatino Linotype"/>
                <a:cs typeface="Palatino Linotype"/>
                <a:sym typeface="Palatino Linotype"/>
              </a:rPr>
              <a:t>making accessible hitherto unpublished </a:t>
            </a:r>
            <a:r>
              <a:rPr lang="en-US" sz="2400" dirty="0">
                <a:solidFill>
                  <a:srgbClr val="0047BB"/>
                </a:solidFill>
                <a:latin typeface="Palatino Linotype"/>
                <a:ea typeface="Palatino Linotype"/>
                <a:cs typeface="Palatino Linotype"/>
                <a:sym typeface="Palatino Linotype"/>
              </a:rPr>
              <a:t>literary papers </a:t>
            </a:r>
          </a:p>
          <a:p>
            <a:pPr marL="914400" lvl="1" indent="-368300">
              <a:buClr>
                <a:schemeClr val="dk1"/>
              </a:buClr>
              <a:buSzPts val="2200"/>
              <a:buFont typeface="Palatino Linotype"/>
              <a:buChar char="○"/>
            </a:pPr>
            <a:r>
              <a:rPr lang="en-US" sz="2400" dirty="0">
                <a:solidFill>
                  <a:schemeClr val="dk1"/>
                </a:solidFill>
                <a:latin typeface="Palatino Linotype"/>
                <a:ea typeface="Palatino Linotype"/>
                <a:cs typeface="Palatino Linotype"/>
                <a:sym typeface="Palatino Linotype"/>
              </a:rPr>
              <a:t>revealing Auden’s </a:t>
            </a:r>
            <a:r>
              <a:rPr lang="en-US" sz="2400" dirty="0">
                <a:solidFill>
                  <a:srgbClr val="0047BB"/>
                </a:solidFill>
                <a:latin typeface="Palatino Linotype"/>
                <a:ea typeface="Palatino Linotype"/>
                <a:cs typeface="Palatino Linotype"/>
                <a:sym typeface="Palatino Linotype"/>
              </a:rPr>
              <a:t>networks of artistic collaboration and social interaction</a:t>
            </a:r>
          </a:p>
          <a:p>
            <a:pPr marL="914400" lvl="1" indent="-368300">
              <a:buClr>
                <a:schemeClr val="dk1"/>
              </a:buClr>
              <a:buSzPts val="2200"/>
              <a:buFont typeface="Palatino Linotype"/>
              <a:buChar char="○"/>
            </a:pPr>
            <a:r>
              <a:rPr lang="en-US" sz="2400" dirty="0">
                <a:solidFill>
                  <a:schemeClr val="dk1"/>
                </a:solidFill>
                <a:latin typeface="Palatino Linotype"/>
                <a:ea typeface="Palatino Linotype"/>
                <a:cs typeface="Palatino Linotype"/>
                <a:sym typeface="Palatino Linotype"/>
              </a:rPr>
              <a:t>spotlighting underexplored aspects of Austrian history after 1945 (e.g. queer history) </a:t>
            </a:r>
          </a:p>
        </p:txBody>
      </p:sp>
      <p:sp>
        <p:nvSpPr>
          <p:cNvPr id="5" name="Google Shape;154;g2a369407ec1_0_27">
            <a:extLst>
              <a:ext uri="{FF2B5EF4-FFF2-40B4-BE49-F238E27FC236}">
                <a16:creationId xmlns:a16="http://schemas.microsoft.com/office/drawing/2014/main" id="{459FA2E3-42F7-4C6A-B226-9BF90C6AA298}"/>
              </a:ext>
            </a:extLst>
          </p:cNvPr>
          <p:cNvSpPr txBox="1"/>
          <p:nvPr/>
        </p:nvSpPr>
        <p:spPr>
          <a:xfrm>
            <a:off x="623900" y="1405150"/>
            <a:ext cx="104895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0047BB"/>
                </a:solidFill>
                <a:latin typeface="Palatino Linotype"/>
                <a:ea typeface="Palatino Linotype"/>
                <a:cs typeface="Palatino Linotype"/>
                <a:sym typeface="Palatino Linotype"/>
              </a:rPr>
              <a:t>Auden in Austria Digital (2024-2027)</a:t>
            </a:r>
            <a:endParaRPr sz="3600" b="1" dirty="0"/>
          </a:p>
        </p:txBody>
      </p:sp>
      <p:pic>
        <p:nvPicPr>
          <p:cNvPr id="4" name="Grafik 3">
            <a:extLst>
              <a:ext uri="{FF2B5EF4-FFF2-40B4-BE49-F238E27FC236}">
                <a16:creationId xmlns:a16="http://schemas.microsoft.com/office/drawing/2014/main" id="{5849C9EF-3DCA-4961-A314-730AB2BF4220}"/>
              </a:ext>
            </a:extLst>
          </p:cNvPr>
          <p:cNvPicPr>
            <a:picLocks noChangeAspect="1"/>
          </p:cNvPicPr>
          <p:nvPr/>
        </p:nvPicPr>
        <p:blipFill>
          <a:blip r:embed="rId3"/>
          <a:stretch>
            <a:fillRect/>
          </a:stretch>
        </p:blipFill>
        <p:spPr>
          <a:xfrm>
            <a:off x="791139" y="2560094"/>
            <a:ext cx="2479885" cy="1782876"/>
          </a:xfrm>
          <a:prstGeom prst="rect">
            <a:avLst/>
          </a:prstGeom>
        </p:spPr>
      </p:pic>
      <p:pic>
        <p:nvPicPr>
          <p:cNvPr id="7" name="Google Shape;116;p1">
            <a:extLst>
              <a:ext uri="{FF2B5EF4-FFF2-40B4-BE49-F238E27FC236}">
                <a16:creationId xmlns:a16="http://schemas.microsoft.com/office/drawing/2014/main" id="{E15C956C-6ED6-4470-B6B8-480B2A73CB3E}"/>
              </a:ext>
            </a:extLst>
          </p:cNvPr>
          <p:cNvPicPr preferRelativeResize="0"/>
          <p:nvPr/>
        </p:nvPicPr>
        <p:blipFill rotWithShape="1">
          <a:blip r:embed="rId4">
            <a:alphaModFix/>
          </a:blip>
          <a:srcRect/>
          <a:stretch/>
        </p:blipFill>
        <p:spPr>
          <a:xfrm>
            <a:off x="512563" y="4152071"/>
            <a:ext cx="3256650" cy="925159"/>
          </a:xfrm>
          <a:prstGeom prst="rect">
            <a:avLst/>
          </a:prstGeom>
          <a:noFill/>
          <a:ln>
            <a:noFill/>
          </a:ln>
        </p:spPr>
      </p:pic>
    </p:spTree>
    <p:extLst>
      <p:ext uri="{BB962C8B-B14F-4D97-AF65-F5344CB8AC3E}">
        <p14:creationId xmlns:p14="http://schemas.microsoft.com/office/powerpoint/2010/main" val="1135263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1" name="Google Shape;201;p4"/>
          <p:cNvPicPr preferRelativeResize="0"/>
          <p:nvPr/>
        </p:nvPicPr>
        <p:blipFill rotWithShape="1">
          <a:blip r:embed="rId3">
            <a:alphaModFix/>
          </a:blip>
          <a:srcRect/>
          <a:stretch/>
        </p:blipFill>
        <p:spPr>
          <a:xfrm>
            <a:off x="5346919" y="2794565"/>
            <a:ext cx="1406181" cy="1406181"/>
          </a:xfrm>
          <a:prstGeom prst="rect">
            <a:avLst/>
          </a:prstGeom>
          <a:noFill/>
          <a:ln>
            <a:noFill/>
          </a:ln>
        </p:spPr>
      </p:pic>
      <p:sp>
        <p:nvSpPr>
          <p:cNvPr id="202" name="Google Shape;202;p4"/>
          <p:cNvSpPr txBox="1"/>
          <p:nvPr/>
        </p:nvSpPr>
        <p:spPr>
          <a:xfrm>
            <a:off x="3516750" y="6243927"/>
            <a:ext cx="5066517"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dirty="0">
                <a:solidFill>
                  <a:schemeClr val="dk1"/>
                </a:solidFill>
                <a:latin typeface="Palatino Linotype"/>
                <a:ea typeface="Palatino Linotype"/>
                <a:cs typeface="Palatino Linotype"/>
                <a:sym typeface="Palatino Linotype"/>
              </a:rPr>
              <a:t>SVG image: CC BY 3.0 US </a:t>
            </a:r>
            <a:r>
              <a:rPr lang="en-US" dirty="0" err="1">
                <a:solidFill>
                  <a:schemeClr val="dk1"/>
                </a:solidFill>
                <a:latin typeface="Palatino Linotype"/>
                <a:ea typeface="Palatino Linotype"/>
                <a:cs typeface="Palatino Linotype"/>
                <a:sym typeface="Palatino Linotype"/>
              </a:rPr>
              <a:t>Agus</a:t>
            </a:r>
            <a:r>
              <a:rPr lang="en-US" dirty="0">
                <a:solidFill>
                  <a:schemeClr val="dk1"/>
                </a:solidFill>
                <a:latin typeface="Palatino Linotype"/>
                <a:ea typeface="Palatino Linotype"/>
                <a:cs typeface="Palatino Linotype"/>
                <a:sym typeface="Palatino Linotype"/>
              </a:rPr>
              <a:t> </a:t>
            </a:r>
            <a:r>
              <a:rPr lang="en-US" dirty="0" err="1">
                <a:solidFill>
                  <a:schemeClr val="dk1"/>
                </a:solidFill>
                <a:latin typeface="Palatino Linotype"/>
                <a:ea typeface="Palatino Linotype"/>
                <a:cs typeface="Palatino Linotype"/>
                <a:sym typeface="Palatino Linotype"/>
              </a:rPr>
              <a:t>Purwanto</a:t>
            </a:r>
            <a:r>
              <a:rPr lang="en-US" dirty="0">
                <a:solidFill>
                  <a:schemeClr val="dk1"/>
                </a:solidFill>
                <a:latin typeface="Palatino Linotype"/>
                <a:ea typeface="Palatino Linotype"/>
                <a:cs typeface="Palatino Linotype"/>
                <a:sym typeface="Palatino Linotype"/>
              </a:rPr>
              <a:t>, The Noun Project</a:t>
            </a:r>
            <a:endParaRPr dirty="0">
              <a:solidFill>
                <a:schemeClr val="dk1"/>
              </a:solidFill>
              <a:highlight>
                <a:srgbClr val="FFFF00"/>
              </a:highlight>
              <a:latin typeface="Palatino Linotype"/>
              <a:ea typeface="Palatino Linotype"/>
              <a:cs typeface="Palatino Linotype"/>
              <a:sym typeface="Palatino Linotype"/>
            </a:endParaRPr>
          </a:p>
        </p:txBody>
      </p:sp>
      <p:sp>
        <p:nvSpPr>
          <p:cNvPr id="203" name="Google Shape;203;p4"/>
          <p:cNvSpPr txBox="1"/>
          <p:nvPr/>
        </p:nvSpPr>
        <p:spPr>
          <a:xfrm>
            <a:off x="791139" y="2342882"/>
            <a:ext cx="4619123" cy="18158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dk1"/>
                </a:solidFill>
                <a:highlight>
                  <a:schemeClr val="lt1"/>
                </a:highlight>
                <a:latin typeface="Palatino Linotype"/>
                <a:ea typeface="Palatino Linotype"/>
                <a:cs typeface="Palatino Linotype"/>
                <a:sym typeface="Palatino Linotype"/>
              </a:rPr>
              <a:t>philological data needs:</a:t>
            </a:r>
            <a:endParaRPr sz="1600" b="1" dirty="0">
              <a:highlight>
                <a:schemeClr val="lt1"/>
              </a:highlight>
            </a:endParaRPr>
          </a:p>
          <a:p>
            <a:pPr marL="457200" marR="0" lvl="0" indent="-457200" algn="l" rtl="0">
              <a:spcBef>
                <a:spcPts val="0"/>
              </a:spcBef>
              <a:spcAft>
                <a:spcPts val="0"/>
              </a:spcAft>
              <a:buClr>
                <a:schemeClr val="dk1"/>
              </a:buClr>
              <a:buSzPts val="2400"/>
              <a:buFont typeface="Arial"/>
              <a:buChar char="•"/>
            </a:pPr>
            <a:r>
              <a:rPr lang="en-US" sz="2800" dirty="0">
                <a:solidFill>
                  <a:schemeClr val="dk1"/>
                </a:solidFill>
                <a:latin typeface="Palatino Linotype"/>
                <a:ea typeface="Palatino Linotype"/>
                <a:cs typeface="Palatino Linotype"/>
                <a:sym typeface="Palatino Linotype"/>
              </a:rPr>
              <a:t>precise transcription</a:t>
            </a:r>
            <a:endParaRPr sz="1600" dirty="0"/>
          </a:p>
          <a:p>
            <a:pPr marL="457200" marR="0" lvl="0" indent="-457200" algn="l" rtl="0">
              <a:spcBef>
                <a:spcPts val="0"/>
              </a:spcBef>
              <a:spcAft>
                <a:spcPts val="0"/>
              </a:spcAft>
              <a:buClr>
                <a:schemeClr val="dk1"/>
              </a:buClr>
              <a:buSzPts val="2400"/>
              <a:buFont typeface="Arial"/>
              <a:buChar char="•"/>
            </a:pPr>
            <a:r>
              <a:rPr lang="en-US" sz="2800" dirty="0">
                <a:solidFill>
                  <a:schemeClr val="dk1"/>
                </a:solidFill>
                <a:latin typeface="Palatino Linotype"/>
                <a:ea typeface="Palatino Linotype"/>
                <a:cs typeface="Palatino Linotype"/>
                <a:sym typeface="Palatino Linotype"/>
              </a:rPr>
              <a:t>linguistic, structural, material, medial features</a:t>
            </a:r>
            <a:endParaRPr sz="1600" dirty="0"/>
          </a:p>
        </p:txBody>
      </p:sp>
      <p:sp>
        <p:nvSpPr>
          <p:cNvPr id="204" name="Google Shape;204;p4"/>
          <p:cNvSpPr txBox="1"/>
          <p:nvPr/>
        </p:nvSpPr>
        <p:spPr>
          <a:xfrm>
            <a:off x="6971268" y="2342882"/>
            <a:ext cx="5220732" cy="22467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dk1"/>
                </a:solidFill>
                <a:highlight>
                  <a:schemeClr val="lt1"/>
                </a:highlight>
                <a:latin typeface="Palatino Linotype"/>
                <a:ea typeface="Palatino Linotype"/>
                <a:cs typeface="Palatino Linotype"/>
                <a:sym typeface="Palatino Linotype"/>
              </a:rPr>
              <a:t>historical data needs:</a:t>
            </a:r>
            <a:endParaRPr lang="en-US" sz="2800" dirty="0">
              <a:solidFill>
                <a:schemeClr val="dk1"/>
              </a:solidFill>
              <a:latin typeface="Palatino Linotype"/>
              <a:ea typeface="Palatino Linotype"/>
              <a:cs typeface="Palatino Linotype"/>
              <a:sym typeface="Palatino Linotype"/>
            </a:endParaRPr>
          </a:p>
          <a:p>
            <a:pPr marL="342900" marR="0" lvl="0" indent="-342900" algn="l" rtl="0">
              <a:spcBef>
                <a:spcPts val="0"/>
              </a:spcBef>
              <a:spcAft>
                <a:spcPts val="0"/>
              </a:spcAft>
              <a:buClr>
                <a:schemeClr val="dk1"/>
              </a:buClr>
              <a:buSzPts val="2400"/>
              <a:buFont typeface="Arial"/>
              <a:buChar char="•"/>
            </a:pPr>
            <a:r>
              <a:rPr lang="en-US" sz="2800" dirty="0">
                <a:solidFill>
                  <a:schemeClr val="dk1"/>
                </a:solidFill>
                <a:latin typeface="Palatino Linotype"/>
                <a:ea typeface="Palatino Linotype"/>
                <a:cs typeface="Palatino Linotype"/>
                <a:sym typeface="Palatino Linotype"/>
              </a:rPr>
              <a:t>‘facts’ asserted by transcription</a:t>
            </a:r>
          </a:p>
          <a:p>
            <a:pPr marL="342900" marR="0" lvl="0" indent="-342900" algn="l" rtl="0">
              <a:spcBef>
                <a:spcPts val="0"/>
              </a:spcBef>
              <a:spcAft>
                <a:spcPts val="0"/>
              </a:spcAft>
              <a:buClr>
                <a:schemeClr val="dk1"/>
              </a:buClr>
              <a:buSzPts val="2400"/>
              <a:buFont typeface="Arial"/>
              <a:buChar char="•"/>
            </a:pPr>
            <a:r>
              <a:rPr lang="en-US" sz="2800" dirty="0">
                <a:solidFill>
                  <a:schemeClr val="dk1"/>
                </a:solidFill>
                <a:latin typeface="Palatino Linotype"/>
                <a:ea typeface="Palatino Linotype"/>
                <a:cs typeface="Palatino Linotype"/>
                <a:sym typeface="Palatino Linotype"/>
              </a:rPr>
              <a:t>structured data retrieved from transcription</a:t>
            </a:r>
            <a:endParaRPr lang="en-US" sz="1600" dirty="0"/>
          </a:p>
        </p:txBody>
      </p:sp>
      <p:cxnSp>
        <p:nvCxnSpPr>
          <p:cNvPr id="205" name="Google Shape;205;p4"/>
          <p:cNvCxnSpPr/>
          <p:nvPr/>
        </p:nvCxnSpPr>
        <p:spPr>
          <a:xfrm rot="10800000">
            <a:off x="6624581" y="3497656"/>
            <a:ext cx="435000" cy="0"/>
          </a:xfrm>
          <a:prstGeom prst="straightConnector1">
            <a:avLst/>
          </a:prstGeom>
          <a:noFill/>
          <a:ln w="12700" cap="flat" cmpd="sng">
            <a:solidFill>
              <a:srgbClr val="FFC000"/>
            </a:solidFill>
            <a:prstDash val="solid"/>
            <a:miter lim="800000"/>
            <a:headEnd type="none" w="sm" len="sm"/>
            <a:tailEnd type="triangle" w="lg" len="lg"/>
          </a:ln>
        </p:spPr>
      </p:cxnSp>
      <p:cxnSp>
        <p:nvCxnSpPr>
          <p:cNvPr id="206" name="Google Shape;206;p4"/>
          <p:cNvCxnSpPr/>
          <p:nvPr/>
        </p:nvCxnSpPr>
        <p:spPr>
          <a:xfrm>
            <a:off x="4974662" y="3497656"/>
            <a:ext cx="435600" cy="0"/>
          </a:xfrm>
          <a:prstGeom prst="straightConnector1">
            <a:avLst/>
          </a:prstGeom>
          <a:noFill/>
          <a:ln w="12700" cap="flat" cmpd="sng">
            <a:solidFill>
              <a:srgbClr val="FFC000"/>
            </a:solidFill>
            <a:prstDash val="solid"/>
            <a:miter lim="800000"/>
            <a:headEnd type="none" w="sm" len="sm"/>
            <a:tailEnd type="triangle" w="lg" len="lg"/>
          </a:ln>
        </p:spPr>
      </p:cxnSp>
      <p:sp>
        <p:nvSpPr>
          <p:cNvPr id="13" name="Google Shape;154;g2a369407ec1_0_27">
            <a:extLst>
              <a:ext uri="{FF2B5EF4-FFF2-40B4-BE49-F238E27FC236}">
                <a16:creationId xmlns:a16="http://schemas.microsoft.com/office/drawing/2014/main" id="{7A03808F-DE8C-4F95-95C3-C23A59CF5575}"/>
              </a:ext>
            </a:extLst>
          </p:cNvPr>
          <p:cNvSpPr txBox="1"/>
          <p:nvPr/>
        </p:nvSpPr>
        <p:spPr>
          <a:xfrm>
            <a:off x="623900" y="1405150"/>
            <a:ext cx="104895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0047BB"/>
                </a:solidFill>
                <a:latin typeface="Palatino Linotype"/>
                <a:ea typeface="Palatino Linotype"/>
                <a:cs typeface="Palatino Linotype"/>
                <a:sym typeface="Palatino Linotype"/>
              </a:rPr>
              <a:t>Dual Data Needs</a:t>
            </a:r>
            <a:endParaRPr sz="3600" b="1" dirty="0"/>
          </a:p>
        </p:txBody>
      </p:sp>
      <p:pic>
        <p:nvPicPr>
          <p:cNvPr id="6" name="Grafik 5">
            <a:extLst>
              <a:ext uri="{FF2B5EF4-FFF2-40B4-BE49-F238E27FC236}">
                <a16:creationId xmlns:a16="http://schemas.microsoft.com/office/drawing/2014/main" id="{2292C983-42DF-4D49-A20C-F3778E1C447C}"/>
              </a:ext>
            </a:extLst>
          </p:cNvPr>
          <p:cNvPicPr>
            <a:picLocks noChangeAspect="1"/>
          </p:cNvPicPr>
          <p:nvPr/>
        </p:nvPicPr>
        <p:blipFill>
          <a:blip r:embed="rId4"/>
          <a:stretch>
            <a:fillRect/>
          </a:stretch>
        </p:blipFill>
        <p:spPr>
          <a:xfrm>
            <a:off x="5590852" y="3466246"/>
            <a:ext cx="2067458" cy="206745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12" name="Google Shape;260;g2a2f75e2b2f_0_0">
            <a:extLst>
              <a:ext uri="{FF2B5EF4-FFF2-40B4-BE49-F238E27FC236}">
                <a16:creationId xmlns:a16="http://schemas.microsoft.com/office/drawing/2014/main" id="{40557C38-59C5-43FE-B2E8-C5C3895C8A49}"/>
              </a:ext>
            </a:extLst>
          </p:cNvPr>
          <p:cNvSpPr txBox="1"/>
          <p:nvPr/>
        </p:nvSpPr>
        <p:spPr>
          <a:xfrm>
            <a:off x="772375" y="2344310"/>
            <a:ext cx="9575957" cy="2031285"/>
          </a:xfrm>
          <a:prstGeom prst="rect">
            <a:avLst/>
          </a:prstGeom>
          <a:noFill/>
          <a:ln>
            <a:noFill/>
          </a:ln>
        </p:spPr>
        <p:txBody>
          <a:bodyPr spcFirstLastPara="1" wrap="square" lIns="91425" tIns="45700" rIns="91425" bIns="45700" anchor="t" anchorCtr="0">
            <a:spAutoFit/>
          </a:bodyPr>
          <a:lstStyle/>
          <a:p>
            <a:pPr marL="357188" lvl="0" indent="-357188">
              <a:buClr>
                <a:schemeClr val="dk1"/>
              </a:buClr>
              <a:buSzPts val="1100"/>
            </a:pPr>
            <a:r>
              <a:rPr lang="en-US" sz="1800" dirty="0">
                <a:solidFill>
                  <a:schemeClr val="dk1"/>
                </a:solidFill>
                <a:latin typeface="Courier New"/>
                <a:ea typeface="Courier New"/>
                <a:cs typeface="Courier New"/>
                <a:sym typeface="Courier New"/>
              </a:rPr>
              <a:t>&lt;</a:t>
            </a:r>
            <a:r>
              <a:rPr lang="en-US" sz="1800" dirty="0">
                <a:solidFill>
                  <a:srgbClr val="0047BB"/>
                </a:solidFill>
                <a:latin typeface="Courier New"/>
                <a:ea typeface="Courier New"/>
                <a:cs typeface="Courier New"/>
                <a:sym typeface="Courier New"/>
              </a:rPr>
              <a:t>space</a:t>
            </a:r>
            <a:r>
              <a:rPr lang="en-US" sz="1800" dirty="0">
                <a:solidFill>
                  <a:schemeClr val="dk1"/>
                </a:solidFill>
                <a:latin typeface="Courier New"/>
                <a:ea typeface="Courier New"/>
                <a:cs typeface="Courier New"/>
                <a:sym typeface="Courier New"/>
              </a:rPr>
              <a:t> </a:t>
            </a:r>
            <a:r>
              <a:rPr lang="en-US" sz="1800" dirty="0">
                <a:solidFill>
                  <a:srgbClr val="FF00FF"/>
                </a:solidFill>
                <a:latin typeface="Courier New"/>
                <a:ea typeface="Courier New"/>
                <a:cs typeface="Courier New"/>
                <a:sym typeface="Courier New"/>
              </a:rPr>
              <a:t>quantity</a:t>
            </a:r>
            <a:r>
              <a:rPr lang="en-US" sz="1800" dirty="0">
                <a:solidFill>
                  <a:schemeClr val="dk1"/>
                </a:solidFill>
                <a:latin typeface="Courier New"/>
                <a:ea typeface="Courier New"/>
                <a:cs typeface="Courier New"/>
                <a:sym typeface="Courier New"/>
              </a:rPr>
              <a:t>=</a:t>
            </a:r>
            <a:r>
              <a:rPr lang="en-US" sz="1800" dirty="0">
                <a:solidFill>
                  <a:srgbClr val="0047BB"/>
                </a:solidFill>
                <a:latin typeface="Courier New"/>
                <a:ea typeface="Courier New"/>
                <a:cs typeface="Courier New"/>
                <a:sym typeface="Courier New"/>
              </a:rPr>
              <a:t>"1"</a:t>
            </a:r>
            <a:r>
              <a:rPr lang="en-US" sz="1800" dirty="0">
                <a:solidFill>
                  <a:schemeClr val="dk1"/>
                </a:solidFill>
                <a:latin typeface="Courier New"/>
                <a:ea typeface="Courier New"/>
                <a:cs typeface="Courier New"/>
                <a:sym typeface="Courier New"/>
              </a:rPr>
              <a:t> </a:t>
            </a:r>
            <a:r>
              <a:rPr lang="en-US" sz="1800" dirty="0">
                <a:solidFill>
                  <a:srgbClr val="FF00FF"/>
                </a:solidFill>
                <a:latin typeface="Courier New"/>
                <a:cs typeface="Courier New"/>
                <a:sym typeface="Courier New"/>
              </a:rPr>
              <a:t>unit</a:t>
            </a:r>
            <a:r>
              <a:rPr lang="en-US" sz="1800" dirty="0">
                <a:solidFill>
                  <a:schemeClr val="dk1"/>
                </a:solidFill>
                <a:latin typeface="Courier New"/>
                <a:ea typeface="Courier New"/>
                <a:cs typeface="Courier New"/>
                <a:sym typeface="Courier New"/>
              </a:rPr>
              <a:t>=</a:t>
            </a:r>
            <a:r>
              <a:rPr lang="en-US" sz="1800" dirty="0">
                <a:solidFill>
                  <a:srgbClr val="0047BB"/>
                </a:solidFill>
                <a:latin typeface="Courier New"/>
                <a:cs typeface="Courier New"/>
                <a:sym typeface="Courier New"/>
              </a:rPr>
              <a:t>"char"</a:t>
            </a:r>
            <a:r>
              <a:rPr lang="en-US" sz="1800" dirty="0">
                <a:solidFill>
                  <a:schemeClr val="dk1"/>
                </a:solidFill>
                <a:latin typeface="Courier New"/>
                <a:ea typeface="Courier New"/>
                <a:cs typeface="Courier New"/>
                <a:sym typeface="Courier New"/>
              </a:rPr>
              <a:t>/&gt;All well </a:t>
            </a:r>
            <a:r>
              <a:rPr lang="en-US" sz="1800" dirty="0" err="1">
                <a:solidFill>
                  <a:schemeClr val="dk1"/>
                </a:solidFill>
                <a:latin typeface="Courier New"/>
                <a:ea typeface="Courier New"/>
                <a:cs typeface="Courier New"/>
                <a:sym typeface="Courier New"/>
              </a:rPr>
              <a:t>here.except</a:t>
            </a:r>
            <a:r>
              <a:rPr lang="en-US" sz="1800" dirty="0">
                <a:solidFill>
                  <a:schemeClr val="dk1"/>
                </a:solidFill>
                <a:latin typeface="Courier New"/>
                <a:ea typeface="Courier New"/>
                <a:cs typeface="Courier New"/>
                <a:sym typeface="Courier New"/>
              </a:rPr>
              <a:t> for a leaking kit&lt;</a:t>
            </a:r>
            <a:r>
              <a:rPr lang="en-US" sz="1800" dirty="0" err="1">
                <a:solidFill>
                  <a:srgbClr val="0047BB"/>
                </a:solidFill>
                <a:latin typeface="Courier New"/>
                <a:cs typeface="Courier New"/>
                <a:sym typeface="Courier New"/>
              </a:rPr>
              <a:t>subst</a:t>
            </a:r>
            <a:r>
              <a:rPr lang="en-US" sz="1800" dirty="0">
                <a:solidFill>
                  <a:schemeClr val="dk1"/>
                </a:solidFill>
                <a:latin typeface="Courier New"/>
                <a:ea typeface="Courier New"/>
                <a:cs typeface="Courier New"/>
                <a:sym typeface="Courier New"/>
              </a:rPr>
              <a:t>&gt;&lt;</a:t>
            </a:r>
            <a:r>
              <a:rPr lang="en-US" sz="1800" dirty="0">
                <a:solidFill>
                  <a:srgbClr val="0047BB"/>
                </a:solidFill>
                <a:latin typeface="Courier New"/>
                <a:cs typeface="Courier New"/>
                <a:sym typeface="Courier New"/>
              </a:rPr>
              <a:t>del</a:t>
            </a:r>
            <a:r>
              <a:rPr lang="en-US" sz="1800" dirty="0">
                <a:solidFill>
                  <a:schemeClr val="dk1"/>
                </a:solidFill>
                <a:latin typeface="Courier New"/>
                <a:ea typeface="Courier New"/>
                <a:cs typeface="Courier New"/>
                <a:sym typeface="Courier New"/>
              </a:rPr>
              <a:t> </a:t>
            </a:r>
            <a:r>
              <a:rPr lang="en-US" sz="1800" dirty="0">
                <a:solidFill>
                  <a:srgbClr val="FF00FF"/>
                </a:solidFill>
                <a:latin typeface="Courier New"/>
                <a:cs typeface="Courier New"/>
                <a:sym typeface="Courier New"/>
              </a:rPr>
              <a:t>rend</a:t>
            </a:r>
            <a:r>
              <a:rPr lang="en-US" sz="1800" dirty="0">
                <a:solidFill>
                  <a:schemeClr val="dk1"/>
                </a:solidFill>
                <a:latin typeface="Courier New"/>
                <a:ea typeface="Courier New"/>
                <a:cs typeface="Courier New"/>
                <a:sym typeface="Courier New"/>
              </a:rPr>
              <a:t>=</a:t>
            </a:r>
            <a:r>
              <a:rPr lang="en-US" sz="1800" dirty="0">
                <a:solidFill>
                  <a:srgbClr val="0047BB"/>
                </a:solidFill>
                <a:latin typeface="Courier New"/>
                <a:cs typeface="Courier New"/>
                <a:sym typeface="Courier New"/>
              </a:rPr>
              <a:t>"overtyped"</a:t>
            </a:r>
            <a:r>
              <a:rPr lang="en-US" sz="1800" dirty="0">
                <a:solidFill>
                  <a:schemeClr val="dk1"/>
                </a:solidFill>
                <a:latin typeface="Courier New"/>
                <a:ea typeface="Courier New"/>
                <a:cs typeface="Courier New"/>
                <a:sym typeface="Courier New"/>
              </a:rPr>
              <a:t>&gt;v&lt;</a:t>
            </a:r>
            <a:r>
              <a:rPr lang="en-US" sz="1800" dirty="0">
                <a:solidFill>
                  <a:schemeClr val="tx1"/>
                </a:solidFill>
                <a:latin typeface="Courier New"/>
                <a:cs typeface="Courier New"/>
                <a:sym typeface="Courier New"/>
              </a:rPr>
              <a:t>/</a:t>
            </a:r>
            <a:r>
              <a:rPr lang="en-US" sz="1800" dirty="0">
                <a:solidFill>
                  <a:srgbClr val="0047BB"/>
                </a:solidFill>
                <a:latin typeface="Courier New"/>
                <a:cs typeface="Courier New"/>
                <a:sym typeface="Courier New"/>
              </a:rPr>
              <a:t>del</a:t>
            </a:r>
            <a:r>
              <a:rPr lang="en-US" sz="1800" dirty="0">
                <a:solidFill>
                  <a:schemeClr val="dk1"/>
                </a:solidFill>
                <a:latin typeface="Courier New"/>
                <a:ea typeface="Courier New"/>
                <a:cs typeface="Courier New"/>
                <a:sym typeface="Courier New"/>
              </a:rPr>
              <a:t>&gt;&lt;</a:t>
            </a:r>
            <a:r>
              <a:rPr lang="en-US" sz="1800" dirty="0">
                <a:solidFill>
                  <a:srgbClr val="0047BB"/>
                </a:solidFill>
                <a:latin typeface="Courier New"/>
                <a:cs typeface="Courier New"/>
                <a:sym typeface="Courier New"/>
              </a:rPr>
              <a:t>add</a:t>
            </a:r>
            <a:r>
              <a:rPr lang="en-US" sz="1800" dirty="0">
                <a:solidFill>
                  <a:schemeClr val="dk1"/>
                </a:solidFill>
                <a:latin typeface="Courier New"/>
                <a:cs typeface="Courier New"/>
                <a:sym typeface="Courier New"/>
              </a:rPr>
              <a:t> </a:t>
            </a:r>
            <a:r>
              <a:rPr lang="en-US" sz="1800" dirty="0">
                <a:solidFill>
                  <a:srgbClr val="FF00FF"/>
                </a:solidFill>
                <a:latin typeface="Courier New"/>
                <a:cs typeface="Courier New"/>
                <a:sym typeface="Courier New"/>
              </a:rPr>
              <a:t>place</a:t>
            </a:r>
            <a:r>
              <a:rPr lang="en-US" sz="1800" dirty="0">
                <a:solidFill>
                  <a:schemeClr val="dk1"/>
                </a:solidFill>
                <a:latin typeface="Courier New"/>
                <a:ea typeface="Courier New"/>
                <a:cs typeface="Courier New"/>
                <a:sym typeface="Courier New"/>
              </a:rPr>
              <a:t>=</a:t>
            </a:r>
            <a:r>
              <a:rPr lang="en-US" sz="1800" dirty="0">
                <a:solidFill>
                  <a:srgbClr val="0047BB"/>
                </a:solidFill>
                <a:latin typeface="Courier New"/>
                <a:cs typeface="Courier New"/>
                <a:sym typeface="Courier New"/>
              </a:rPr>
              <a:t>"superimposed"</a:t>
            </a:r>
            <a:r>
              <a:rPr lang="en-US" sz="1800" dirty="0">
                <a:solidFill>
                  <a:schemeClr val="dk1"/>
                </a:solidFill>
                <a:latin typeface="Courier New"/>
                <a:ea typeface="Courier New"/>
                <a:cs typeface="Courier New"/>
                <a:sym typeface="Courier New"/>
              </a:rPr>
              <a:t>&gt;c&lt;/</a:t>
            </a:r>
            <a:r>
              <a:rPr lang="en-US" sz="1800" dirty="0">
                <a:solidFill>
                  <a:srgbClr val="0047BB"/>
                </a:solidFill>
                <a:latin typeface="Courier New"/>
                <a:cs typeface="Courier New"/>
                <a:sym typeface="Courier New"/>
              </a:rPr>
              <a:t>add</a:t>
            </a:r>
            <a:r>
              <a:rPr lang="en-US" sz="1800" dirty="0">
                <a:solidFill>
                  <a:schemeClr val="dk1"/>
                </a:solidFill>
                <a:latin typeface="Courier New"/>
                <a:ea typeface="Courier New"/>
                <a:cs typeface="Courier New"/>
                <a:sym typeface="Courier New"/>
              </a:rPr>
              <a:t>&gt;&lt;/</a:t>
            </a:r>
            <a:r>
              <a:rPr lang="en-US" sz="1800" dirty="0" err="1">
                <a:solidFill>
                  <a:schemeClr val="dk1"/>
                </a:solidFill>
                <a:latin typeface="Courier New"/>
                <a:ea typeface="Courier New"/>
                <a:cs typeface="Courier New"/>
                <a:sym typeface="Courier New"/>
              </a:rPr>
              <a:t>subst</a:t>
            </a:r>
            <a:r>
              <a:rPr lang="en-US" sz="1800" dirty="0">
                <a:solidFill>
                  <a:schemeClr val="dk1"/>
                </a:solidFill>
                <a:latin typeface="Courier New"/>
                <a:ea typeface="Courier New"/>
                <a:cs typeface="Courier New"/>
                <a:sym typeface="Courier New"/>
              </a:rPr>
              <a:t>&gt;hen roof. No doubt you read about</a:t>
            </a:r>
          </a:p>
          <a:p>
            <a:pPr marL="357188" lvl="0" indent="-357188">
              <a:buClr>
                <a:schemeClr val="dk1"/>
              </a:buClr>
              <a:buSzPts val="1100"/>
            </a:pPr>
            <a:r>
              <a:rPr lang="en-US" sz="1800" dirty="0">
                <a:solidFill>
                  <a:schemeClr val="dk1"/>
                </a:solidFill>
                <a:latin typeface="Courier New"/>
                <a:ea typeface="Courier New"/>
                <a:cs typeface="Courier New"/>
                <a:sym typeface="Courier New"/>
              </a:rPr>
              <a:t>&lt;</a:t>
            </a:r>
            <a:r>
              <a:rPr lang="en-US" sz="1800" dirty="0" err="1">
                <a:solidFill>
                  <a:srgbClr val="0047BB"/>
                </a:solidFill>
                <a:latin typeface="Courier New"/>
                <a:cs typeface="Courier New"/>
                <a:sym typeface="Courier New"/>
              </a:rPr>
              <a:t>lb</a:t>
            </a:r>
            <a:r>
              <a:rPr lang="en-US" sz="1800" dirty="0">
                <a:solidFill>
                  <a:schemeClr val="tx1"/>
                </a:solidFill>
                <a:latin typeface="Courier New"/>
                <a:cs typeface="Courier New"/>
                <a:sym typeface="Courier New"/>
              </a:rPr>
              <a:t>/</a:t>
            </a:r>
            <a:r>
              <a:rPr lang="en-US" sz="1800" dirty="0">
                <a:solidFill>
                  <a:schemeClr val="dk1"/>
                </a:solidFill>
                <a:latin typeface="Courier New"/>
                <a:ea typeface="Courier New"/>
                <a:cs typeface="Courier New"/>
                <a:sym typeface="Courier New"/>
              </a:rPr>
              <a:t>&gt;our &lt;</a:t>
            </a:r>
            <a:r>
              <a:rPr lang="en-US" sz="1800" dirty="0" err="1">
                <a:solidFill>
                  <a:srgbClr val="0047BB"/>
                </a:solidFill>
                <a:latin typeface="Courier New"/>
                <a:cs typeface="Courier New"/>
                <a:sym typeface="Courier New"/>
              </a:rPr>
              <a:t>rs</a:t>
            </a:r>
            <a:r>
              <a:rPr lang="en-US" sz="1800" dirty="0">
                <a:solidFill>
                  <a:schemeClr val="dk1"/>
                </a:solidFill>
                <a:latin typeface="Courier New"/>
                <a:ea typeface="Courier New"/>
                <a:cs typeface="Courier New"/>
                <a:sym typeface="Courier New"/>
              </a:rPr>
              <a:t> </a:t>
            </a:r>
            <a:r>
              <a:rPr lang="en-US" sz="1800" dirty="0">
                <a:solidFill>
                  <a:srgbClr val="FF00FF"/>
                </a:solidFill>
                <a:latin typeface="Courier New"/>
                <a:cs typeface="Courier New"/>
                <a:sym typeface="Courier New"/>
              </a:rPr>
              <a:t>type</a:t>
            </a:r>
            <a:r>
              <a:rPr lang="en-US" sz="1800" dirty="0">
                <a:solidFill>
                  <a:schemeClr val="dk1"/>
                </a:solidFill>
                <a:latin typeface="Courier New"/>
                <a:ea typeface="Courier New"/>
                <a:cs typeface="Courier New"/>
                <a:sym typeface="Courier New"/>
              </a:rPr>
              <a:t>=</a:t>
            </a:r>
            <a:r>
              <a:rPr lang="en-US" sz="1800" dirty="0">
                <a:solidFill>
                  <a:srgbClr val="0047BB"/>
                </a:solidFill>
                <a:latin typeface="Courier New"/>
                <a:cs typeface="Courier New"/>
                <a:sym typeface="Courier New"/>
              </a:rPr>
              <a:t>"event"</a:t>
            </a:r>
            <a:r>
              <a:rPr lang="en-US" sz="1800" dirty="0">
                <a:solidFill>
                  <a:schemeClr val="dk1"/>
                </a:solidFill>
                <a:latin typeface="Courier New"/>
                <a:ea typeface="Courier New"/>
                <a:cs typeface="Courier New"/>
                <a:sym typeface="Courier New"/>
              </a:rPr>
              <a:t> </a:t>
            </a:r>
            <a:r>
              <a:rPr lang="en-US" sz="1800" dirty="0">
                <a:solidFill>
                  <a:srgbClr val="FF00FF"/>
                </a:solidFill>
                <a:latin typeface="Courier New"/>
                <a:cs typeface="Courier New"/>
                <a:sym typeface="Courier New"/>
              </a:rPr>
              <a:t>ref</a:t>
            </a:r>
            <a:r>
              <a:rPr lang="en-US" sz="1800" dirty="0">
                <a:solidFill>
                  <a:schemeClr val="dk1"/>
                </a:solidFill>
                <a:latin typeface="Courier New"/>
                <a:ea typeface="Courier New"/>
                <a:cs typeface="Courier New"/>
                <a:sym typeface="Courier New"/>
              </a:rPr>
              <a:t>=</a:t>
            </a:r>
            <a:r>
              <a:rPr lang="en-US" sz="1800" dirty="0">
                <a:solidFill>
                  <a:srgbClr val="0047BB"/>
                </a:solidFill>
                <a:latin typeface="Courier New"/>
                <a:cs typeface="Courier New"/>
                <a:sym typeface="Courier New"/>
              </a:rPr>
              <a:t>"#amp_event_id_4"</a:t>
            </a:r>
            <a:r>
              <a:rPr lang="en-US" sz="1800" dirty="0">
                <a:solidFill>
                  <a:schemeClr val="dk1"/>
                </a:solidFill>
                <a:latin typeface="Courier New"/>
                <a:ea typeface="Courier New"/>
                <a:cs typeface="Courier New"/>
                <a:sym typeface="Courier New"/>
              </a:rPr>
              <a:t>&gt;Black-Out&lt;</a:t>
            </a:r>
            <a:r>
              <a:rPr lang="en-US" sz="1800" dirty="0">
                <a:solidFill>
                  <a:srgbClr val="0047BB"/>
                </a:solidFill>
                <a:latin typeface="Courier New"/>
                <a:cs typeface="Courier New"/>
                <a:sym typeface="Courier New"/>
              </a:rPr>
              <a:t>/</a:t>
            </a:r>
            <a:r>
              <a:rPr lang="en-US" sz="1800" dirty="0" err="1">
                <a:solidFill>
                  <a:srgbClr val="0047BB"/>
                </a:solidFill>
                <a:latin typeface="Courier New"/>
                <a:cs typeface="Courier New"/>
                <a:sym typeface="Courier New"/>
              </a:rPr>
              <a:t>rs</a:t>
            </a:r>
            <a:r>
              <a:rPr lang="en-US" sz="1800" dirty="0">
                <a:solidFill>
                  <a:schemeClr val="dk1"/>
                </a:solidFill>
                <a:latin typeface="Courier New"/>
                <a:ea typeface="Courier New"/>
                <a:cs typeface="Courier New"/>
                <a:sym typeface="Courier New"/>
              </a:rPr>
              <a:t>&gt; and &lt;</a:t>
            </a:r>
            <a:r>
              <a:rPr lang="en-US" sz="1800" dirty="0" err="1">
                <a:solidFill>
                  <a:srgbClr val="0047BB"/>
                </a:solidFill>
                <a:latin typeface="Courier New"/>
                <a:cs typeface="Courier New"/>
                <a:sym typeface="Courier New"/>
              </a:rPr>
              <a:t>rs</a:t>
            </a:r>
            <a:r>
              <a:rPr lang="en-US" sz="1800" dirty="0">
                <a:solidFill>
                  <a:schemeClr val="dk1"/>
                </a:solidFill>
                <a:latin typeface="Courier New"/>
                <a:ea typeface="Courier New"/>
                <a:cs typeface="Courier New"/>
                <a:sym typeface="Courier New"/>
              </a:rPr>
              <a:t> </a:t>
            </a:r>
            <a:r>
              <a:rPr lang="en-US" sz="1800" dirty="0">
                <a:solidFill>
                  <a:srgbClr val="FF00FF"/>
                </a:solidFill>
                <a:latin typeface="Courier New"/>
                <a:cs typeface="Courier New"/>
                <a:sym typeface="Courier New"/>
              </a:rPr>
              <a:t>type</a:t>
            </a:r>
            <a:r>
              <a:rPr lang="en-US" sz="1800" dirty="0">
                <a:solidFill>
                  <a:schemeClr val="dk1"/>
                </a:solidFill>
                <a:latin typeface="Courier New"/>
                <a:ea typeface="Courier New"/>
                <a:cs typeface="Courier New"/>
                <a:sym typeface="Courier New"/>
              </a:rPr>
              <a:t>=</a:t>
            </a:r>
            <a:r>
              <a:rPr lang="en-US" sz="1800" dirty="0">
                <a:solidFill>
                  <a:srgbClr val="0047BB"/>
                </a:solidFill>
                <a:latin typeface="Courier New"/>
                <a:cs typeface="Courier New"/>
                <a:sym typeface="Courier New"/>
              </a:rPr>
              <a:t>"event"</a:t>
            </a:r>
            <a:r>
              <a:rPr lang="en-US" sz="1800" dirty="0">
                <a:solidFill>
                  <a:schemeClr val="dk1"/>
                </a:solidFill>
                <a:latin typeface="Courier New"/>
                <a:ea typeface="Courier New"/>
                <a:cs typeface="Courier New"/>
                <a:sym typeface="Courier New"/>
              </a:rPr>
              <a:t> </a:t>
            </a:r>
            <a:r>
              <a:rPr lang="en-US" sz="1800" dirty="0">
                <a:solidFill>
                  <a:srgbClr val="FF00FF"/>
                </a:solidFill>
                <a:latin typeface="Courier New"/>
                <a:cs typeface="Courier New"/>
                <a:sym typeface="Courier New"/>
              </a:rPr>
              <a:t>ref</a:t>
            </a:r>
            <a:r>
              <a:rPr lang="en-US" sz="1800" dirty="0">
                <a:solidFill>
                  <a:schemeClr val="dk1"/>
                </a:solidFill>
                <a:latin typeface="Courier New"/>
                <a:ea typeface="Courier New"/>
                <a:cs typeface="Courier New"/>
                <a:sym typeface="Courier New"/>
              </a:rPr>
              <a:t>=</a:t>
            </a:r>
            <a:r>
              <a:rPr lang="en-US" sz="1800" dirty="0">
                <a:solidFill>
                  <a:srgbClr val="0047BB"/>
                </a:solidFill>
                <a:latin typeface="Courier New"/>
                <a:cs typeface="Courier New"/>
                <a:sym typeface="Courier New"/>
              </a:rPr>
              <a:t>"#amp_event_id_5"</a:t>
            </a:r>
            <a:r>
              <a:rPr lang="en-US" sz="1800" dirty="0">
                <a:solidFill>
                  <a:schemeClr val="dk1"/>
                </a:solidFill>
                <a:latin typeface="Courier New"/>
                <a:ea typeface="Courier New"/>
                <a:cs typeface="Courier New"/>
                <a:sym typeface="Courier New"/>
              </a:rPr>
              <a:t>&gt;Trans&lt;</a:t>
            </a:r>
            <a:r>
              <a:rPr lang="en-US" sz="1800" dirty="0">
                <a:solidFill>
                  <a:srgbClr val="0047BB"/>
                </a:solidFill>
                <a:latin typeface="Courier New"/>
                <a:cs typeface="Courier New"/>
                <a:sym typeface="Courier New"/>
              </a:rPr>
              <a:t>del</a:t>
            </a:r>
            <a:r>
              <a:rPr lang="en-US" sz="1800" dirty="0">
                <a:solidFill>
                  <a:schemeClr val="dk1"/>
                </a:solidFill>
                <a:latin typeface="Courier New"/>
                <a:ea typeface="Courier New"/>
                <a:cs typeface="Courier New"/>
                <a:sym typeface="Courier New"/>
              </a:rPr>
              <a:t> </a:t>
            </a:r>
            <a:r>
              <a:rPr lang="en-US" sz="1800" dirty="0">
                <a:solidFill>
                  <a:srgbClr val="FF00FF"/>
                </a:solidFill>
                <a:latin typeface="Courier New"/>
                <a:cs typeface="Courier New"/>
                <a:sym typeface="Courier New"/>
              </a:rPr>
              <a:t>rend</a:t>
            </a:r>
            <a:r>
              <a:rPr lang="en-US" sz="1800" dirty="0">
                <a:solidFill>
                  <a:schemeClr val="dk1"/>
                </a:solidFill>
                <a:latin typeface="Courier New"/>
                <a:ea typeface="Courier New"/>
                <a:cs typeface="Courier New"/>
                <a:sym typeface="Courier New"/>
              </a:rPr>
              <a:t>=</a:t>
            </a:r>
            <a:r>
              <a:rPr lang="en-US" sz="1800" dirty="0">
                <a:solidFill>
                  <a:srgbClr val="0047BB"/>
                </a:solidFill>
                <a:latin typeface="Courier New"/>
                <a:cs typeface="Courier New"/>
                <a:sym typeface="Courier New"/>
              </a:rPr>
              <a:t>"</a:t>
            </a:r>
            <a:r>
              <a:rPr lang="en-US" sz="1800" dirty="0" err="1">
                <a:solidFill>
                  <a:srgbClr val="0047BB"/>
                </a:solidFill>
                <a:latin typeface="Courier New"/>
                <a:cs typeface="Courier New"/>
                <a:sym typeface="Courier New"/>
              </a:rPr>
              <a:t>metamark</a:t>
            </a:r>
            <a:r>
              <a:rPr lang="en-US" sz="1800" dirty="0">
                <a:solidFill>
                  <a:srgbClr val="0047BB"/>
                </a:solidFill>
                <a:latin typeface="Courier New"/>
                <a:cs typeface="Courier New"/>
                <a:sym typeface="Courier New"/>
              </a:rPr>
              <a:t>"</a:t>
            </a:r>
            <a:r>
              <a:rPr lang="en-US" sz="1800" dirty="0">
                <a:solidFill>
                  <a:schemeClr val="dk1"/>
                </a:solidFill>
                <a:latin typeface="Courier New"/>
                <a:ea typeface="Courier New"/>
                <a:cs typeface="Courier New"/>
                <a:sym typeface="Courier New"/>
              </a:rPr>
              <a:t>&gt; &lt;</a:t>
            </a:r>
            <a:r>
              <a:rPr lang="en-US" sz="1800" dirty="0">
                <a:solidFill>
                  <a:schemeClr val="tx1"/>
                </a:solidFill>
                <a:latin typeface="Courier New"/>
                <a:cs typeface="Courier New"/>
                <a:sym typeface="Courier New"/>
              </a:rPr>
              <a:t>/</a:t>
            </a:r>
            <a:r>
              <a:rPr lang="en-US" sz="1800" dirty="0">
                <a:solidFill>
                  <a:srgbClr val="0047BB"/>
                </a:solidFill>
                <a:latin typeface="Courier New"/>
                <a:cs typeface="Courier New"/>
                <a:sym typeface="Courier New"/>
              </a:rPr>
              <a:t>del</a:t>
            </a:r>
            <a:r>
              <a:rPr lang="en-US" sz="1800" dirty="0">
                <a:solidFill>
                  <a:schemeClr val="dk1"/>
                </a:solidFill>
                <a:latin typeface="Courier New"/>
                <a:ea typeface="Courier New"/>
                <a:cs typeface="Courier New"/>
                <a:sym typeface="Courier New"/>
              </a:rPr>
              <a:t>&gt;it Strike&lt;</a:t>
            </a:r>
            <a:r>
              <a:rPr lang="en-US" sz="1800" dirty="0">
                <a:solidFill>
                  <a:schemeClr val="tx1"/>
                </a:solidFill>
                <a:latin typeface="Courier New"/>
                <a:cs typeface="Courier New"/>
                <a:sym typeface="Courier New"/>
              </a:rPr>
              <a:t>/</a:t>
            </a:r>
            <a:r>
              <a:rPr lang="en-US" sz="1800" dirty="0" err="1">
                <a:solidFill>
                  <a:srgbClr val="0047BB"/>
                </a:solidFill>
                <a:latin typeface="Courier New"/>
                <a:cs typeface="Courier New"/>
                <a:sym typeface="Courier New"/>
              </a:rPr>
              <a:t>rs</a:t>
            </a:r>
            <a:r>
              <a:rPr lang="en-US" sz="1800" dirty="0">
                <a:solidFill>
                  <a:schemeClr val="dk1"/>
                </a:solidFill>
                <a:latin typeface="Courier New"/>
                <a:ea typeface="Courier New"/>
                <a:cs typeface="Courier New"/>
                <a:sym typeface="Courier New"/>
              </a:rPr>
              <a:t>&gt;.(My typewriter is on the </a:t>
            </a:r>
            <a:r>
              <a:rPr lang="en-US" sz="1800" dirty="0" err="1">
                <a:solidFill>
                  <a:schemeClr val="dk1"/>
                </a:solidFill>
                <a:latin typeface="Courier New"/>
                <a:ea typeface="Courier New"/>
                <a:cs typeface="Courier New"/>
                <a:sym typeface="Courier New"/>
              </a:rPr>
              <a:t>blink,hence</a:t>
            </a:r>
            <a:r>
              <a:rPr lang="en-US" sz="1800" dirty="0">
                <a:solidFill>
                  <a:schemeClr val="dk1"/>
                </a:solidFill>
                <a:latin typeface="Courier New"/>
                <a:ea typeface="Courier New"/>
                <a:cs typeface="Courier New"/>
                <a:sym typeface="Courier New"/>
              </a:rPr>
              <a:t> the&lt;</a:t>
            </a:r>
            <a:r>
              <a:rPr lang="en-US" sz="1800" dirty="0" err="1">
                <a:solidFill>
                  <a:srgbClr val="0047BB"/>
                </a:solidFill>
                <a:latin typeface="Courier New"/>
                <a:cs typeface="Courier New"/>
                <a:sym typeface="Courier New"/>
              </a:rPr>
              <a:t>lb</a:t>
            </a:r>
            <a:r>
              <a:rPr lang="en-US" sz="1800" dirty="0">
                <a:solidFill>
                  <a:schemeClr val="tx1"/>
                </a:solidFill>
                <a:latin typeface="Courier New"/>
                <a:cs typeface="Courier New"/>
                <a:sym typeface="Courier New"/>
              </a:rPr>
              <a:t>/</a:t>
            </a:r>
            <a:r>
              <a:rPr lang="en-US" sz="1800" dirty="0">
                <a:solidFill>
                  <a:schemeClr val="dk1"/>
                </a:solidFill>
                <a:latin typeface="Courier New"/>
                <a:ea typeface="Courier New"/>
                <a:cs typeface="Courier New"/>
                <a:sym typeface="Courier New"/>
              </a:rPr>
              <a:t>&gt;</a:t>
            </a:r>
            <a:endParaRPr sz="1800" dirty="0">
              <a:solidFill>
                <a:schemeClr val="dk1"/>
              </a:solidFill>
              <a:latin typeface="Courier New"/>
              <a:ea typeface="Courier New"/>
              <a:cs typeface="Courier New"/>
              <a:sym typeface="Courier New"/>
            </a:endParaRPr>
          </a:p>
        </p:txBody>
      </p:sp>
      <p:pic>
        <p:nvPicPr>
          <p:cNvPr id="14" name="Google Shape;234;g2a3d02f40cd_0_51">
            <a:extLst>
              <a:ext uri="{FF2B5EF4-FFF2-40B4-BE49-F238E27FC236}">
                <a16:creationId xmlns:a16="http://schemas.microsoft.com/office/drawing/2014/main" id="{E4CF682F-A72F-49CF-8A49-DCEB1021464A}"/>
              </a:ext>
            </a:extLst>
          </p:cNvPr>
          <p:cNvPicPr preferRelativeResize="0"/>
          <p:nvPr/>
        </p:nvPicPr>
        <p:blipFill>
          <a:blip r:embed="rId3">
            <a:alphaModFix/>
          </a:blip>
          <a:stretch>
            <a:fillRect/>
          </a:stretch>
        </p:blipFill>
        <p:spPr>
          <a:xfrm>
            <a:off x="5033081" y="4840747"/>
            <a:ext cx="1335752" cy="945050"/>
          </a:xfrm>
          <a:prstGeom prst="rect">
            <a:avLst/>
          </a:prstGeom>
          <a:noFill/>
          <a:ln>
            <a:noFill/>
          </a:ln>
        </p:spPr>
      </p:pic>
      <p:pic>
        <p:nvPicPr>
          <p:cNvPr id="15" name="Google Shape;235;g2a3d02f40cd_0_51">
            <a:extLst>
              <a:ext uri="{FF2B5EF4-FFF2-40B4-BE49-F238E27FC236}">
                <a16:creationId xmlns:a16="http://schemas.microsoft.com/office/drawing/2014/main" id="{94681F8F-1573-4909-8A49-9175F0DF4309}"/>
              </a:ext>
            </a:extLst>
          </p:cNvPr>
          <p:cNvPicPr preferRelativeResize="0"/>
          <p:nvPr/>
        </p:nvPicPr>
        <p:blipFill>
          <a:blip r:embed="rId4">
            <a:alphaModFix/>
          </a:blip>
          <a:stretch>
            <a:fillRect/>
          </a:stretch>
        </p:blipFill>
        <p:spPr>
          <a:xfrm>
            <a:off x="6368833" y="4955039"/>
            <a:ext cx="2376475" cy="616450"/>
          </a:xfrm>
          <a:prstGeom prst="rect">
            <a:avLst/>
          </a:prstGeom>
          <a:noFill/>
          <a:ln>
            <a:noFill/>
          </a:ln>
        </p:spPr>
      </p:pic>
      <p:pic>
        <p:nvPicPr>
          <p:cNvPr id="16" name="Google Shape;238;g2a3d02f40cd_0_51">
            <a:extLst>
              <a:ext uri="{FF2B5EF4-FFF2-40B4-BE49-F238E27FC236}">
                <a16:creationId xmlns:a16="http://schemas.microsoft.com/office/drawing/2014/main" id="{0E5962D1-1BD9-422F-AE11-9926F75B4FE7}"/>
              </a:ext>
            </a:extLst>
          </p:cNvPr>
          <p:cNvPicPr preferRelativeResize="0"/>
          <p:nvPr/>
        </p:nvPicPr>
        <p:blipFill>
          <a:blip r:embed="rId5">
            <a:alphaModFix/>
          </a:blip>
          <a:stretch>
            <a:fillRect/>
          </a:stretch>
        </p:blipFill>
        <p:spPr>
          <a:xfrm>
            <a:off x="3964926" y="4767276"/>
            <a:ext cx="856484" cy="991976"/>
          </a:xfrm>
          <a:prstGeom prst="rect">
            <a:avLst/>
          </a:prstGeom>
          <a:noFill/>
          <a:ln>
            <a:noFill/>
          </a:ln>
        </p:spPr>
      </p:pic>
      <p:sp>
        <p:nvSpPr>
          <p:cNvPr id="7" name="Rechteck 6">
            <a:extLst>
              <a:ext uri="{FF2B5EF4-FFF2-40B4-BE49-F238E27FC236}">
                <a16:creationId xmlns:a16="http://schemas.microsoft.com/office/drawing/2014/main" id="{6EE0ACDA-7273-4E12-87B2-A857C6855C9D}"/>
              </a:ext>
            </a:extLst>
          </p:cNvPr>
          <p:cNvSpPr/>
          <p:nvPr/>
        </p:nvSpPr>
        <p:spPr>
          <a:xfrm>
            <a:off x="2043357" y="3445415"/>
            <a:ext cx="7315200" cy="34578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Gerade Verbindung mit Pfeil 8">
            <a:extLst>
              <a:ext uri="{FF2B5EF4-FFF2-40B4-BE49-F238E27FC236}">
                <a16:creationId xmlns:a16="http://schemas.microsoft.com/office/drawing/2014/main" id="{7E41A1F7-DBC8-4B7B-A661-6B6894F53BB1}"/>
              </a:ext>
            </a:extLst>
          </p:cNvPr>
          <p:cNvCxnSpPr>
            <a:cxnSpLocks/>
            <a:stCxn id="7" idx="2"/>
          </p:cNvCxnSpPr>
          <p:nvPr/>
        </p:nvCxnSpPr>
        <p:spPr>
          <a:xfrm>
            <a:off x="5700957" y="3791203"/>
            <a:ext cx="0" cy="1017863"/>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0" name="Google Shape;154;g2a369407ec1_0_27">
            <a:extLst>
              <a:ext uri="{FF2B5EF4-FFF2-40B4-BE49-F238E27FC236}">
                <a16:creationId xmlns:a16="http://schemas.microsoft.com/office/drawing/2014/main" id="{D1624837-FF5C-40D7-BA84-62B49B1A344F}"/>
              </a:ext>
            </a:extLst>
          </p:cNvPr>
          <p:cNvSpPr txBox="1"/>
          <p:nvPr/>
        </p:nvSpPr>
        <p:spPr>
          <a:xfrm>
            <a:off x="623900" y="1405150"/>
            <a:ext cx="104895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0047BB"/>
                </a:solidFill>
                <a:latin typeface="Palatino Linotype"/>
                <a:ea typeface="Palatino Linotype"/>
                <a:cs typeface="Palatino Linotype"/>
                <a:sym typeface="Palatino Linotype"/>
              </a:rPr>
              <a:t>‘External’ vs ‘Internal’ </a:t>
            </a:r>
            <a:r>
              <a:rPr lang="en-US" sz="3600" b="1" dirty="0">
                <a:solidFill>
                  <a:srgbClr val="0047BB"/>
                </a:solidFill>
                <a:latin typeface="Courier New" panose="02070309020205020404" pitchFamily="49" charset="0"/>
                <a:ea typeface="Palatino Linotype"/>
                <a:cs typeface="Courier New" panose="02070309020205020404" pitchFamily="49" charset="0"/>
                <a:sym typeface="Palatino Linotype"/>
              </a:rPr>
              <a:t>&lt;event&gt;</a:t>
            </a:r>
            <a:r>
              <a:rPr lang="en-US" sz="3600" b="1" dirty="0">
                <a:solidFill>
                  <a:srgbClr val="0047BB"/>
                </a:solidFill>
                <a:latin typeface="Palatino Linotype"/>
                <a:ea typeface="Palatino Linotype"/>
                <a:cs typeface="Palatino Linotype"/>
                <a:sym typeface="Palatino Linotype"/>
              </a:rPr>
              <a:t>s</a:t>
            </a:r>
            <a:endParaRPr sz="3600" b="1" dirty="0"/>
          </a:p>
        </p:txBody>
      </p:sp>
      <p:sp>
        <p:nvSpPr>
          <p:cNvPr id="31" name="Google Shape;237;g2a3d02f40cd_0_51">
            <a:extLst>
              <a:ext uri="{FF2B5EF4-FFF2-40B4-BE49-F238E27FC236}">
                <a16:creationId xmlns:a16="http://schemas.microsoft.com/office/drawing/2014/main" id="{26BBC9D5-5618-4D40-B074-C840059C1223}"/>
              </a:ext>
            </a:extLst>
          </p:cNvPr>
          <p:cNvSpPr txBox="1"/>
          <p:nvPr/>
        </p:nvSpPr>
        <p:spPr>
          <a:xfrm>
            <a:off x="2916522" y="6157936"/>
            <a:ext cx="5568869"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dirty="0">
                <a:solidFill>
                  <a:schemeClr val="dk1"/>
                </a:solidFill>
                <a:latin typeface="Palatino Linotype"/>
                <a:ea typeface="Palatino Linotype"/>
                <a:cs typeface="Palatino Linotype"/>
                <a:sym typeface="Palatino Linotype"/>
              </a:rPr>
              <a:t>CC BY 4.0 </a:t>
            </a:r>
            <a:r>
              <a:rPr lang="en-US" u="sng" dirty="0">
                <a:solidFill>
                  <a:schemeClr val="hlink"/>
                </a:solidFill>
                <a:latin typeface="Palatino Linotype"/>
                <a:ea typeface="Palatino Linotype"/>
                <a:cs typeface="Palatino Linotype"/>
                <a:sym typeface="Palatino Linotype"/>
                <a:hlinkClick r:id="rId6"/>
              </a:rPr>
              <a:t>https://www.geonames.org</a:t>
            </a:r>
            <a:endParaRPr lang="en-US" u="sng" dirty="0">
              <a:solidFill>
                <a:schemeClr val="dk1"/>
              </a:solidFill>
              <a:latin typeface="Palatino Linotype"/>
              <a:ea typeface="Palatino Linotype"/>
              <a:cs typeface="Palatino Linotype"/>
              <a:sym typeface="Palatino Linotype"/>
            </a:endParaRPr>
          </a:p>
          <a:p>
            <a:pPr marL="0" marR="0" lvl="0" indent="0" algn="l" rtl="0">
              <a:spcBef>
                <a:spcPts val="0"/>
              </a:spcBef>
              <a:spcAft>
                <a:spcPts val="0"/>
              </a:spcAft>
              <a:buNone/>
            </a:pPr>
            <a:r>
              <a:rPr lang="en-US" dirty="0">
                <a:solidFill>
                  <a:schemeClr val="dk1"/>
                </a:solidFill>
                <a:latin typeface="Palatino Linotype"/>
                <a:ea typeface="Palatino Linotype"/>
                <a:cs typeface="Palatino Linotype"/>
                <a:sym typeface="Palatino Linotype"/>
              </a:rPr>
              <a:t>CC BY-SA 3.0 </a:t>
            </a:r>
            <a:r>
              <a:rPr lang="en-US" u="sng" dirty="0">
                <a:solidFill>
                  <a:schemeClr val="hlink"/>
                </a:solidFill>
                <a:latin typeface="Palatino Linotype"/>
                <a:ea typeface="Palatino Linotype"/>
                <a:cs typeface="Palatino Linotype"/>
                <a:sym typeface="Palatino Linotype"/>
                <a:hlinkClick r:id="rId7"/>
              </a:rPr>
              <a:t>https://en.wikipedia.org/w/index.php?curid=33285413</a:t>
            </a:r>
            <a:endParaRPr dirty="0">
              <a:solidFill>
                <a:schemeClr val="dk1"/>
              </a:solidFill>
              <a:highlight>
                <a:srgbClr val="FFFF00"/>
              </a:highlight>
              <a:latin typeface="Palatino Linotype"/>
              <a:ea typeface="Palatino Linotype"/>
              <a:cs typeface="Palatino Linotype"/>
              <a:sym typeface="Palatino Linotype"/>
            </a:endParaRPr>
          </a:p>
        </p:txBody>
      </p:sp>
    </p:spTree>
    <p:extLst>
      <p:ext uri="{BB962C8B-B14F-4D97-AF65-F5344CB8AC3E}">
        <p14:creationId xmlns:p14="http://schemas.microsoft.com/office/powerpoint/2010/main" val="2279248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12" name="Google Shape;260;g2a2f75e2b2f_0_0">
            <a:extLst>
              <a:ext uri="{FF2B5EF4-FFF2-40B4-BE49-F238E27FC236}">
                <a16:creationId xmlns:a16="http://schemas.microsoft.com/office/drawing/2014/main" id="{40557C38-59C5-43FE-B2E8-C5C3895C8A49}"/>
              </a:ext>
            </a:extLst>
          </p:cNvPr>
          <p:cNvSpPr txBox="1"/>
          <p:nvPr/>
        </p:nvSpPr>
        <p:spPr>
          <a:xfrm>
            <a:off x="772374" y="1385522"/>
            <a:ext cx="10906669" cy="2308284"/>
          </a:xfrm>
          <a:prstGeom prst="rect">
            <a:avLst/>
          </a:prstGeom>
          <a:noFill/>
          <a:ln>
            <a:noFill/>
          </a:ln>
        </p:spPr>
        <p:txBody>
          <a:bodyPr spcFirstLastPara="1" wrap="square" lIns="91425" tIns="45700" rIns="91425" bIns="45700" anchor="t" anchorCtr="0">
            <a:spAutoFit/>
          </a:bodyPr>
          <a:lstStyle/>
          <a:p>
            <a:pPr marL="357188" lvl="0" indent="-357188">
              <a:buClr>
                <a:schemeClr val="dk1"/>
              </a:buClr>
              <a:buSzPts val="1100"/>
            </a:pPr>
            <a:r>
              <a:rPr lang="en-US" sz="1800" dirty="0">
                <a:solidFill>
                  <a:schemeClr val="dk1"/>
                </a:solidFill>
                <a:latin typeface="Courier New"/>
                <a:ea typeface="Courier New"/>
                <a:cs typeface="Courier New"/>
                <a:sym typeface="Courier New"/>
              </a:rPr>
              <a:t>&lt;</a:t>
            </a:r>
            <a:r>
              <a:rPr lang="en-US" sz="1800" dirty="0" err="1">
                <a:solidFill>
                  <a:srgbClr val="0047BB"/>
                </a:solidFill>
                <a:latin typeface="Courier New"/>
                <a:cs typeface="Courier New"/>
                <a:sym typeface="Courier New"/>
              </a:rPr>
              <a:t>lb</a:t>
            </a:r>
            <a:r>
              <a:rPr lang="en-US" sz="1800" dirty="0">
                <a:solidFill>
                  <a:schemeClr val="dk1"/>
                </a:solidFill>
                <a:latin typeface="Courier New"/>
                <a:ea typeface="Courier New"/>
                <a:cs typeface="Courier New"/>
                <a:sym typeface="Courier New"/>
              </a:rPr>
              <a:t>/&gt;is to be seen at </a:t>
            </a:r>
            <a:r>
              <a:rPr lang="en-US" sz="1800" dirty="0" err="1">
                <a:solidFill>
                  <a:schemeClr val="dk1"/>
                </a:solidFill>
                <a:latin typeface="Courier New"/>
                <a:ea typeface="Courier New"/>
                <a:cs typeface="Courier New"/>
                <a:sym typeface="Courier New"/>
              </a:rPr>
              <a:t>all,he</a:t>
            </a:r>
            <a:r>
              <a:rPr lang="en-US" sz="1800" dirty="0">
                <a:solidFill>
                  <a:schemeClr val="dk1"/>
                </a:solidFill>
                <a:latin typeface="Courier New"/>
                <a:ea typeface="Courier New"/>
                <a:cs typeface="Courier New"/>
                <a:sym typeface="Courier New"/>
              </a:rPr>
              <a:t> &lt;</a:t>
            </a:r>
            <a:r>
              <a:rPr lang="en-US" sz="1800" dirty="0" err="1">
                <a:solidFill>
                  <a:srgbClr val="0047BB"/>
                </a:solidFill>
                <a:latin typeface="Courier New"/>
                <a:cs typeface="Courier New"/>
                <a:sym typeface="Courier New"/>
              </a:rPr>
              <a:t>subst</a:t>
            </a:r>
            <a:r>
              <a:rPr lang="en-US" sz="1800" dirty="0">
                <a:solidFill>
                  <a:schemeClr val="dk1"/>
                </a:solidFill>
                <a:latin typeface="Courier New"/>
                <a:ea typeface="Courier New"/>
                <a:cs typeface="Courier New"/>
                <a:sym typeface="Courier New"/>
              </a:rPr>
              <a:t>&gt;&lt;</a:t>
            </a:r>
            <a:r>
              <a:rPr lang="en-US" sz="1800" dirty="0">
                <a:solidFill>
                  <a:srgbClr val="0047BB"/>
                </a:solidFill>
                <a:latin typeface="Courier New"/>
                <a:cs typeface="Courier New"/>
                <a:sym typeface="Courier New"/>
              </a:rPr>
              <a:t>del</a:t>
            </a:r>
            <a:r>
              <a:rPr lang="en-US" sz="1800" dirty="0">
                <a:solidFill>
                  <a:schemeClr val="dk1"/>
                </a:solidFill>
                <a:latin typeface="Courier New"/>
                <a:ea typeface="Courier New"/>
                <a:cs typeface="Courier New"/>
                <a:sym typeface="Courier New"/>
              </a:rPr>
              <a:t> </a:t>
            </a:r>
            <a:r>
              <a:rPr lang="en-US" sz="1800" dirty="0">
                <a:solidFill>
                  <a:srgbClr val="FF00FF"/>
                </a:solidFill>
                <a:latin typeface="Courier New"/>
                <a:cs typeface="Courier New"/>
                <a:sym typeface="Courier New"/>
              </a:rPr>
              <a:t>rend</a:t>
            </a:r>
            <a:r>
              <a:rPr lang="en-US" sz="1800" dirty="0">
                <a:solidFill>
                  <a:schemeClr val="dk1"/>
                </a:solidFill>
                <a:latin typeface="Courier New"/>
                <a:ea typeface="Courier New"/>
                <a:cs typeface="Courier New"/>
                <a:sym typeface="Courier New"/>
              </a:rPr>
              <a:t>=</a:t>
            </a:r>
            <a:r>
              <a:rPr lang="en-US" sz="1800" dirty="0">
                <a:solidFill>
                  <a:srgbClr val="0047BB"/>
                </a:solidFill>
                <a:latin typeface="Courier New"/>
                <a:cs typeface="Courier New"/>
                <a:sym typeface="Courier New"/>
              </a:rPr>
              <a:t>"overtyped"</a:t>
            </a:r>
            <a:r>
              <a:rPr lang="en-US" sz="1800" dirty="0">
                <a:solidFill>
                  <a:schemeClr val="dk1"/>
                </a:solidFill>
                <a:latin typeface="Courier New"/>
                <a:ea typeface="Courier New"/>
                <a:cs typeface="Courier New"/>
                <a:sym typeface="Courier New"/>
              </a:rPr>
              <a:t>&gt;</a:t>
            </a:r>
            <a:r>
              <a:rPr lang="en-US" sz="1800" dirty="0" err="1">
                <a:solidFill>
                  <a:schemeClr val="dk1"/>
                </a:solidFill>
                <a:latin typeface="Courier New"/>
                <a:ea typeface="Courier New"/>
                <a:cs typeface="Courier New"/>
                <a:sym typeface="Courier New"/>
              </a:rPr>
              <a:t>jy</a:t>
            </a:r>
            <a:r>
              <a:rPr lang="en-US" sz="1800" dirty="0">
                <a:solidFill>
                  <a:schemeClr val="dk1"/>
                </a:solidFill>
                <a:latin typeface="Courier New"/>
                <a:ea typeface="Courier New"/>
                <a:cs typeface="Courier New"/>
                <a:sym typeface="Courier New"/>
              </a:rPr>
              <a:t>&lt;/</a:t>
            </a:r>
            <a:r>
              <a:rPr lang="en-US" sz="1800" dirty="0">
                <a:solidFill>
                  <a:srgbClr val="0047BB"/>
                </a:solidFill>
                <a:latin typeface="Courier New"/>
                <a:cs typeface="Courier New"/>
                <a:sym typeface="Courier New"/>
              </a:rPr>
              <a:t>del</a:t>
            </a:r>
            <a:r>
              <a:rPr lang="en-US" sz="1800" dirty="0">
                <a:solidFill>
                  <a:schemeClr val="dk1"/>
                </a:solidFill>
                <a:latin typeface="Courier New"/>
                <a:ea typeface="Courier New"/>
                <a:cs typeface="Courier New"/>
                <a:sym typeface="Courier New"/>
              </a:rPr>
              <a:t>&gt;&lt;</a:t>
            </a:r>
            <a:r>
              <a:rPr lang="en-US" sz="1800" dirty="0">
                <a:solidFill>
                  <a:srgbClr val="0047BB"/>
                </a:solidFill>
                <a:latin typeface="Courier New"/>
                <a:cs typeface="Courier New"/>
                <a:sym typeface="Courier New"/>
              </a:rPr>
              <a:t>add</a:t>
            </a:r>
            <a:r>
              <a:rPr lang="en-US" sz="1800" dirty="0">
                <a:solidFill>
                  <a:schemeClr val="dk1"/>
                </a:solidFill>
                <a:latin typeface="Courier New"/>
                <a:ea typeface="Courier New"/>
                <a:cs typeface="Courier New"/>
                <a:sym typeface="Courier New"/>
              </a:rPr>
              <a:t> </a:t>
            </a:r>
            <a:r>
              <a:rPr lang="en-US" sz="1800" dirty="0">
                <a:solidFill>
                  <a:srgbClr val="FF00FF"/>
                </a:solidFill>
                <a:latin typeface="Courier New"/>
                <a:cs typeface="Courier New"/>
                <a:sym typeface="Courier New"/>
              </a:rPr>
              <a:t>place</a:t>
            </a:r>
            <a:r>
              <a:rPr lang="en-US" sz="1800" dirty="0">
                <a:solidFill>
                  <a:schemeClr val="dk1"/>
                </a:solidFill>
                <a:latin typeface="Courier New"/>
                <a:ea typeface="Courier New"/>
                <a:cs typeface="Courier New"/>
                <a:sym typeface="Courier New"/>
              </a:rPr>
              <a:t>=</a:t>
            </a:r>
            <a:r>
              <a:rPr lang="en-US" sz="1800" dirty="0">
                <a:solidFill>
                  <a:srgbClr val="0047BB"/>
                </a:solidFill>
                <a:latin typeface="Courier New"/>
                <a:cs typeface="Courier New"/>
                <a:sym typeface="Courier New"/>
              </a:rPr>
              <a:t>"superimposed"</a:t>
            </a:r>
            <a:r>
              <a:rPr lang="en-US" sz="1800" dirty="0">
                <a:solidFill>
                  <a:schemeClr val="dk1"/>
                </a:solidFill>
                <a:latin typeface="Courier New"/>
                <a:ea typeface="Courier New"/>
                <a:cs typeface="Courier New"/>
                <a:sym typeface="Courier New"/>
              </a:rPr>
              <a:t>&gt;mu&lt;/</a:t>
            </a:r>
            <a:r>
              <a:rPr lang="en-US" sz="1800" dirty="0">
                <a:solidFill>
                  <a:srgbClr val="0047BB"/>
                </a:solidFill>
                <a:latin typeface="Courier New"/>
                <a:cs typeface="Courier New"/>
                <a:sym typeface="Courier New"/>
              </a:rPr>
              <a:t>add</a:t>
            </a:r>
            <a:r>
              <a:rPr lang="en-US" sz="1800" dirty="0">
                <a:solidFill>
                  <a:schemeClr val="dk1"/>
                </a:solidFill>
                <a:latin typeface="Courier New"/>
                <a:ea typeface="Courier New"/>
                <a:cs typeface="Courier New"/>
                <a:sym typeface="Courier New"/>
              </a:rPr>
              <a:t>&gt;&lt;/</a:t>
            </a:r>
            <a:r>
              <a:rPr lang="en-US" sz="1800" dirty="0" err="1">
                <a:solidFill>
                  <a:srgbClr val="0047BB"/>
                </a:solidFill>
                <a:latin typeface="Courier New"/>
                <a:cs typeface="Courier New"/>
                <a:sym typeface="Courier New"/>
              </a:rPr>
              <a:t>subst</a:t>
            </a:r>
            <a:r>
              <a:rPr lang="en-US" sz="1800" dirty="0">
                <a:solidFill>
                  <a:schemeClr val="dk1"/>
                </a:solidFill>
                <a:latin typeface="Courier New"/>
                <a:ea typeface="Courier New"/>
                <a:cs typeface="Courier New"/>
                <a:sym typeface="Courier New"/>
              </a:rPr>
              <a:t>&gt;</a:t>
            </a:r>
            <a:r>
              <a:rPr lang="en-US" sz="1800" dirty="0" err="1">
                <a:solidFill>
                  <a:schemeClr val="dk1"/>
                </a:solidFill>
                <a:latin typeface="Courier New"/>
                <a:ea typeface="Courier New"/>
                <a:cs typeface="Courier New"/>
                <a:sym typeface="Courier New"/>
              </a:rPr>
              <a:t>st</a:t>
            </a:r>
            <a:r>
              <a:rPr lang="en-US" sz="1800" dirty="0">
                <a:solidFill>
                  <a:schemeClr val="dk1"/>
                </a:solidFill>
                <a:latin typeface="Courier New"/>
                <a:ea typeface="Courier New"/>
                <a:cs typeface="Courier New"/>
                <a:sym typeface="Courier New"/>
              </a:rPr>
              <a:t> be seen alone. </a:t>
            </a:r>
            <a:r>
              <a:rPr lang="en-US" sz="1800" dirty="0" err="1">
                <a:solidFill>
                  <a:schemeClr val="dk1"/>
                </a:solidFill>
                <a:latin typeface="Courier New"/>
                <a:ea typeface="Courier New"/>
                <a:cs typeface="Courier New"/>
                <a:sym typeface="Courier New"/>
              </a:rPr>
              <a:t>Incidentally,next</a:t>
            </a:r>
            <a:r>
              <a:rPr lang="en-US" sz="1800" dirty="0">
                <a:solidFill>
                  <a:schemeClr val="dk1"/>
                </a:solidFill>
                <a:latin typeface="Courier New"/>
                <a:ea typeface="Courier New"/>
                <a:cs typeface="Courier New"/>
                <a:sym typeface="Courier New"/>
              </a:rPr>
              <a:t> time you see</a:t>
            </a:r>
          </a:p>
          <a:p>
            <a:pPr marL="357188" lvl="0" indent="-357188">
              <a:buClr>
                <a:schemeClr val="dk1"/>
              </a:buClr>
              <a:buSzPts val="1100"/>
            </a:pPr>
            <a:r>
              <a:rPr lang="en-US" sz="1800" dirty="0">
                <a:solidFill>
                  <a:schemeClr val="dk1"/>
                </a:solidFill>
                <a:latin typeface="Courier New"/>
                <a:ea typeface="Courier New"/>
                <a:cs typeface="Courier New"/>
                <a:sym typeface="Courier New"/>
              </a:rPr>
              <a:t>&lt;</a:t>
            </a:r>
            <a:r>
              <a:rPr lang="en-US" sz="1800" dirty="0" err="1">
                <a:solidFill>
                  <a:srgbClr val="0047BB"/>
                </a:solidFill>
                <a:latin typeface="Courier New"/>
                <a:cs typeface="Courier New"/>
                <a:sym typeface="Courier New"/>
              </a:rPr>
              <a:t>lb</a:t>
            </a:r>
            <a:r>
              <a:rPr lang="en-US" sz="1800" dirty="0">
                <a:solidFill>
                  <a:schemeClr val="dk1"/>
                </a:solidFill>
                <a:latin typeface="Courier New"/>
                <a:ea typeface="Courier New"/>
                <a:cs typeface="Courier New"/>
                <a:sym typeface="Courier New"/>
              </a:rPr>
              <a:t>/&gt;&lt;</a:t>
            </a:r>
            <a:r>
              <a:rPr lang="en-US" sz="1800" dirty="0" err="1">
                <a:solidFill>
                  <a:srgbClr val="0047BB"/>
                </a:solidFill>
                <a:latin typeface="Courier New"/>
                <a:cs typeface="Courier New"/>
                <a:sym typeface="Courier New"/>
              </a:rPr>
              <a:t>rs</a:t>
            </a:r>
            <a:r>
              <a:rPr lang="en-US" sz="1800" dirty="0">
                <a:solidFill>
                  <a:schemeClr val="dk1"/>
                </a:solidFill>
                <a:latin typeface="Courier New"/>
                <a:ea typeface="Courier New"/>
                <a:cs typeface="Courier New"/>
                <a:sym typeface="Courier New"/>
              </a:rPr>
              <a:t> </a:t>
            </a:r>
            <a:r>
              <a:rPr lang="en-US" sz="1800" dirty="0">
                <a:solidFill>
                  <a:srgbClr val="FF00FF"/>
                </a:solidFill>
                <a:latin typeface="Courier New"/>
                <a:cs typeface="Courier New"/>
                <a:sym typeface="Courier New"/>
              </a:rPr>
              <a:t>type</a:t>
            </a:r>
            <a:r>
              <a:rPr lang="en-US" sz="1800" dirty="0">
                <a:solidFill>
                  <a:schemeClr val="dk1"/>
                </a:solidFill>
                <a:latin typeface="Courier New"/>
                <a:ea typeface="Courier New"/>
                <a:cs typeface="Courier New"/>
                <a:sym typeface="Courier New"/>
              </a:rPr>
              <a:t>=</a:t>
            </a:r>
            <a:r>
              <a:rPr lang="en-US" sz="1800" dirty="0">
                <a:solidFill>
                  <a:srgbClr val="0047BB"/>
                </a:solidFill>
                <a:latin typeface="Courier New"/>
                <a:cs typeface="Courier New"/>
                <a:sym typeface="Courier New"/>
              </a:rPr>
              <a:t>"person"</a:t>
            </a:r>
            <a:r>
              <a:rPr lang="en-US" sz="1800" dirty="0">
                <a:solidFill>
                  <a:schemeClr val="dk1"/>
                </a:solidFill>
                <a:latin typeface="Courier New"/>
                <a:ea typeface="Courier New"/>
                <a:cs typeface="Courier New"/>
                <a:sym typeface="Courier New"/>
              </a:rPr>
              <a:t> </a:t>
            </a:r>
            <a:r>
              <a:rPr lang="en-US" sz="1800" dirty="0">
                <a:solidFill>
                  <a:srgbClr val="FF00FF"/>
                </a:solidFill>
                <a:latin typeface="Courier New"/>
                <a:cs typeface="Courier New"/>
                <a:sym typeface="Courier New"/>
              </a:rPr>
              <a:t>ref</a:t>
            </a:r>
            <a:r>
              <a:rPr lang="en-US" sz="1800" dirty="0">
                <a:solidFill>
                  <a:schemeClr val="dk1"/>
                </a:solidFill>
                <a:latin typeface="Courier New"/>
                <a:ea typeface="Courier New"/>
                <a:cs typeface="Courier New"/>
                <a:sym typeface="Courier New"/>
              </a:rPr>
              <a:t>=</a:t>
            </a:r>
            <a:r>
              <a:rPr lang="en-US" sz="1800" dirty="0">
                <a:solidFill>
                  <a:srgbClr val="0047BB"/>
                </a:solidFill>
                <a:latin typeface="Courier New"/>
                <a:cs typeface="Courier New"/>
                <a:sym typeface="Courier New"/>
              </a:rPr>
              <a:t>"#amp_person_4"</a:t>
            </a:r>
            <a:r>
              <a:rPr lang="en-US" sz="1800" dirty="0">
                <a:solidFill>
                  <a:schemeClr val="dk1"/>
                </a:solidFill>
                <a:latin typeface="Courier New"/>
                <a:ea typeface="Courier New"/>
                <a:cs typeface="Courier New"/>
                <a:sym typeface="Courier New"/>
              </a:rPr>
              <a:t>&gt;Chester&lt;/</a:t>
            </a:r>
            <a:r>
              <a:rPr lang="en-US" sz="1800" dirty="0" err="1">
                <a:solidFill>
                  <a:srgbClr val="0047BB"/>
                </a:solidFill>
                <a:latin typeface="Courier New"/>
                <a:cs typeface="Courier New"/>
                <a:sym typeface="Courier New"/>
              </a:rPr>
              <a:t>rs</a:t>
            </a:r>
            <a:r>
              <a:rPr lang="en-US" sz="1800" dirty="0">
                <a:solidFill>
                  <a:schemeClr val="dk1"/>
                </a:solidFill>
                <a:latin typeface="Courier New"/>
                <a:ea typeface="Courier New"/>
                <a:cs typeface="Courier New"/>
                <a:sym typeface="Courier New"/>
              </a:rPr>
              <a:t>&gt;,scold him a) for not writing to me b) for not answering &lt;</a:t>
            </a:r>
            <a:r>
              <a:rPr lang="en-US" sz="1800" dirty="0" err="1">
                <a:solidFill>
                  <a:srgbClr val="0047BB"/>
                </a:solidFill>
                <a:latin typeface="Courier New"/>
                <a:cs typeface="Courier New"/>
                <a:sym typeface="Courier New"/>
              </a:rPr>
              <a:t>rs</a:t>
            </a:r>
            <a:r>
              <a:rPr lang="en-US" sz="1800" dirty="0">
                <a:solidFill>
                  <a:schemeClr val="dk1"/>
                </a:solidFill>
                <a:latin typeface="Courier New"/>
                <a:ea typeface="Courier New"/>
                <a:cs typeface="Courier New"/>
                <a:sym typeface="Courier New"/>
              </a:rPr>
              <a:t> </a:t>
            </a:r>
            <a:r>
              <a:rPr lang="en-US" sz="1800" dirty="0">
                <a:solidFill>
                  <a:srgbClr val="FF00FF"/>
                </a:solidFill>
                <a:latin typeface="Courier New"/>
                <a:cs typeface="Courier New"/>
                <a:sym typeface="Courier New"/>
              </a:rPr>
              <a:t>type</a:t>
            </a:r>
            <a:r>
              <a:rPr lang="en-US" sz="1800" dirty="0">
                <a:solidFill>
                  <a:schemeClr val="dk1"/>
                </a:solidFill>
                <a:latin typeface="Courier New"/>
                <a:ea typeface="Courier New"/>
                <a:cs typeface="Courier New"/>
                <a:sym typeface="Courier New"/>
              </a:rPr>
              <a:t>=</a:t>
            </a:r>
            <a:r>
              <a:rPr lang="en-US" sz="1800" dirty="0">
                <a:solidFill>
                  <a:srgbClr val="0047BB"/>
                </a:solidFill>
                <a:latin typeface="Courier New"/>
                <a:cs typeface="Courier New"/>
                <a:sym typeface="Courier New"/>
              </a:rPr>
              <a:t>"event"</a:t>
            </a:r>
            <a:r>
              <a:rPr lang="en-US" sz="1800" dirty="0">
                <a:solidFill>
                  <a:schemeClr val="dk1"/>
                </a:solidFill>
                <a:latin typeface="Courier New"/>
                <a:ea typeface="Courier New"/>
                <a:cs typeface="Courier New"/>
                <a:sym typeface="Courier New"/>
              </a:rPr>
              <a:t> </a:t>
            </a:r>
            <a:r>
              <a:rPr lang="en-US" sz="1800" dirty="0">
                <a:solidFill>
                  <a:srgbClr val="FF00FF"/>
                </a:solidFill>
                <a:latin typeface="Courier New"/>
                <a:cs typeface="Courier New"/>
                <a:sym typeface="Courier New"/>
              </a:rPr>
              <a:t>ref</a:t>
            </a:r>
            <a:r>
              <a:rPr lang="en-US" sz="1800" dirty="0">
                <a:solidFill>
                  <a:schemeClr val="dk1"/>
                </a:solidFill>
                <a:latin typeface="Courier New"/>
                <a:ea typeface="Courier New"/>
                <a:cs typeface="Courier New"/>
                <a:sym typeface="Courier New"/>
              </a:rPr>
              <a:t>=</a:t>
            </a:r>
            <a:r>
              <a:rPr lang="en-US" sz="1800" dirty="0">
                <a:solidFill>
                  <a:srgbClr val="0047BB"/>
                </a:solidFill>
                <a:latin typeface="Courier New"/>
                <a:cs typeface="Courier New"/>
                <a:sym typeface="Courier New"/>
              </a:rPr>
              <a:t>"#amp_event_id_77"</a:t>
            </a:r>
            <a:r>
              <a:rPr lang="en-US" sz="1800" dirty="0">
                <a:solidFill>
                  <a:schemeClr val="dk1"/>
                </a:solidFill>
                <a:latin typeface="Courier New"/>
                <a:ea typeface="Courier New"/>
                <a:cs typeface="Courier New"/>
                <a:sym typeface="Courier New"/>
              </a:rPr>
              <a:t>&gt;&lt;</a:t>
            </a:r>
            <a:r>
              <a:rPr lang="en-US" sz="1800" dirty="0">
                <a:solidFill>
                  <a:srgbClr val="0047BB"/>
                </a:solidFill>
                <a:latin typeface="Courier New"/>
                <a:cs typeface="Courier New"/>
                <a:sym typeface="Courier New"/>
              </a:rPr>
              <a:t> </a:t>
            </a:r>
            <a:r>
              <a:rPr lang="en-US" sz="1800" dirty="0" err="1">
                <a:solidFill>
                  <a:srgbClr val="0047BB"/>
                </a:solidFill>
                <a:latin typeface="Courier New"/>
                <a:cs typeface="Courier New"/>
                <a:sym typeface="Courier New"/>
              </a:rPr>
              <a:t>rs</a:t>
            </a:r>
            <a:r>
              <a:rPr lang="en-US" sz="1800" dirty="0">
                <a:solidFill>
                  <a:schemeClr val="dk1"/>
                </a:solidFill>
                <a:latin typeface="Courier New"/>
                <a:ea typeface="Courier New"/>
                <a:cs typeface="Courier New"/>
                <a:sym typeface="Courier New"/>
              </a:rPr>
              <a:t> </a:t>
            </a:r>
            <a:r>
              <a:rPr lang="en-US" sz="1800" dirty="0">
                <a:solidFill>
                  <a:srgbClr val="FF00FF"/>
                </a:solidFill>
                <a:latin typeface="Courier New"/>
                <a:cs typeface="Courier New"/>
                <a:sym typeface="Courier New"/>
              </a:rPr>
              <a:t>type</a:t>
            </a:r>
            <a:r>
              <a:rPr lang="en-US" sz="1800" dirty="0">
                <a:solidFill>
                  <a:schemeClr val="dk1"/>
                </a:solidFill>
                <a:latin typeface="Courier New"/>
                <a:ea typeface="Courier New"/>
                <a:cs typeface="Courier New"/>
                <a:sym typeface="Courier New"/>
              </a:rPr>
              <a:t>=</a:t>
            </a:r>
            <a:r>
              <a:rPr lang="en-US" sz="1800" dirty="0">
                <a:solidFill>
                  <a:srgbClr val="0047BB"/>
                </a:solidFill>
                <a:latin typeface="Courier New"/>
                <a:cs typeface="Courier New"/>
                <a:sym typeface="Courier New"/>
              </a:rPr>
              <a:t>"person"</a:t>
            </a:r>
            <a:r>
              <a:rPr lang="en-US" sz="1800" dirty="0">
                <a:solidFill>
                  <a:schemeClr val="dk1"/>
                </a:solidFill>
                <a:latin typeface="Courier New"/>
                <a:ea typeface="Courier New"/>
                <a:cs typeface="Courier New"/>
                <a:sym typeface="Courier New"/>
              </a:rPr>
              <a:t> </a:t>
            </a:r>
            <a:r>
              <a:rPr lang="en-US" sz="1800" dirty="0">
                <a:solidFill>
                  <a:srgbClr val="FF00FF"/>
                </a:solidFill>
                <a:latin typeface="Courier New"/>
                <a:cs typeface="Courier New"/>
                <a:sym typeface="Courier New"/>
              </a:rPr>
              <a:t>ref</a:t>
            </a:r>
            <a:r>
              <a:rPr lang="en-US" sz="1800" dirty="0">
                <a:solidFill>
                  <a:schemeClr val="dk1"/>
                </a:solidFill>
                <a:latin typeface="Courier New"/>
                <a:ea typeface="Courier New"/>
                <a:cs typeface="Courier New"/>
                <a:sym typeface="Courier New"/>
              </a:rPr>
              <a:t>=</a:t>
            </a:r>
            <a:r>
              <a:rPr lang="en-US" sz="1800" dirty="0">
                <a:solidFill>
                  <a:srgbClr val="0047BB"/>
                </a:solidFill>
                <a:latin typeface="Courier New"/>
                <a:cs typeface="Courier New"/>
                <a:sym typeface="Courier New"/>
              </a:rPr>
              <a:t>"#amp_person_108"</a:t>
            </a:r>
            <a:r>
              <a:rPr lang="en-US" sz="1800" dirty="0">
                <a:solidFill>
                  <a:schemeClr val="dk1"/>
                </a:solidFill>
                <a:latin typeface="Courier New"/>
                <a:ea typeface="Courier New"/>
                <a:cs typeface="Courier New"/>
                <a:sym typeface="Courier New"/>
              </a:rPr>
              <a:t> </a:t>
            </a:r>
            <a:r>
              <a:rPr lang="en-US" sz="1800" dirty="0" err="1">
                <a:solidFill>
                  <a:srgbClr val="FF00FF"/>
                </a:solidFill>
                <a:latin typeface="Courier New"/>
                <a:cs typeface="Courier New"/>
                <a:sym typeface="Courier New"/>
              </a:rPr>
              <a:t>ana</a:t>
            </a:r>
            <a:r>
              <a:rPr lang="en-US" sz="1800" dirty="0">
                <a:solidFill>
                  <a:schemeClr val="dk1"/>
                </a:solidFill>
                <a:latin typeface="Courier New"/>
                <a:ea typeface="Courier New"/>
                <a:cs typeface="Courier New"/>
                <a:sym typeface="Courier New"/>
              </a:rPr>
              <a:t>=</a:t>
            </a:r>
            <a:r>
              <a:rPr lang="en-US" sz="1800" dirty="0">
                <a:solidFill>
                  <a:srgbClr val="0047BB"/>
                </a:solidFill>
                <a:latin typeface="Courier New"/>
                <a:cs typeface="Courier New"/>
                <a:sym typeface="Courier New"/>
              </a:rPr>
              <a:t>"#ana_010"</a:t>
            </a:r>
            <a:r>
              <a:rPr lang="en-US" sz="1800" dirty="0">
                <a:solidFill>
                  <a:schemeClr val="dk1"/>
                </a:solidFill>
                <a:latin typeface="Courier New"/>
                <a:ea typeface="Courier New"/>
                <a:cs typeface="Courier New"/>
                <a:sym typeface="Courier New"/>
              </a:rPr>
              <a:t>&gt;Harrison&lt;/</a:t>
            </a:r>
            <a:r>
              <a:rPr lang="en-US" sz="1800" dirty="0" err="1">
                <a:solidFill>
                  <a:srgbClr val="0047BB"/>
                </a:solidFill>
                <a:latin typeface="Courier New"/>
                <a:cs typeface="Courier New"/>
                <a:sym typeface="Courier New"/>
              </a:rPr>
              <a:t>rs</a:t>
            </a:r>
            <a:r>
              <a:rPr lang="en-US" sz="1800" dirty="0">
                <a:solidFill>
                  <a:schemeClr val="dk1"/>
                </a:solidFill>
                <a:latin typeface="Courier New"/>
                <a:ea typeface="Courier New"/>
                <a:cs typeface="Courier New"/>
                <a:sym typeface="Courier New"/>
              </a:rPr>
              <a:t>&gt;’s</a:t>
            </a:r>
          </a:p>
          <a:p>
            <a:pPr marL="357188" lvl="0" indent="-357188">
              <a:buClr>
                <a:schemeClr val="dk1"/>
              </a:buClr>
              <a:buSzPts val="1100"/>
            </a:pPr>
            <a:r>
              <a:rPr lang="en-US" sz="1800" dirty="0">
                <a:solidFill>
                  <a:schemeClr val="dk1"/>
                </a:solidFill>
                <a:latin typeface="Courier New"/>
                <a:ea typeface="Courier New"/>
                <a:cs typeface="Courier New"/>
                <a:sym typeface="Courier New"/>
              </a:rPr>
              <a:t>&lt;</a:t>
            </a:r>
            <a:r>
              <a:rPr lang="en-US" sz="1800" dirty="0" err="1">
                <a:solidFill>
                  <a:srgbClr val="0047BB"/>
                </a:solidFill>
                <a:latin typeface="Courier New"/>
                <a:cs typeface="Courier New"/>
                <a:sym typeface="Courier New"/>
              </a:rPr>
              <a:t>lb</a:t>
            </a:r>
            <a:r>
              <a:rPr lang="en-US" sz="1800" dirty="0">
                <a:solidFill>
                  <a:schemeClr val="dk1"/>
                </a:solidFill>
                <a:latin typeface="Courier New"/>
                <a:ea typeface="Courier New"/>
                <a:cs typeface="Courier New"/>
                <a:sym typeface="Courier New"/>
              </a:rPr>
              <a:t>/&gt;cable&lt;/</a:t>
            </a:r>
            <a:r>
              <a:rPr lang="en-US" sz="1800" dirty="0" err="1">
                <a:solidFill>
                  <a:srgbClr val="0047BB"/>
                </a:solidFill>
                <a:latin typeface="Courier New"/>
                <a:cs typeface="Courier New"/>
                <a:sym typeface="Courier New"/>
              </a:rPr>
              <a:t>rs</a:t>
            </a:r>
            <a:r>
              <a:rPr lang="en-US" sz="1800" dirty="0">
                <a:solidFill>
                  <a:schemeClr val="dk1"/>
                </a:solidFill>
                <a:latin typeface="Courier New"/>
                <a:ea typeface="Courier New"/>
                <a:cs typeface="Courier New"/>
                <a:sym typeface="Courier New"/>
              </a:rPr>
              <a:t>&gt;.</a:t>
            </a:r>
            <a:endParaRPr sz="1800" dirty="0">
              <a:solidFill>
                <a:schemeClr val="dk1"/>
              </a:solidFill>
              <a:latin typeface="Courier New"/>
              <a:ea typeface="Courier New"/>
              <a:cs typeface="Courier New"/>
              <a:sym typeface="Courier New"/>
            </a:endParaRPr>
          </a:p>
        </p:txBody>
      </p:sp>
      <p:sp>
        <p:nvSpPr>
          <p:cNvPr id="7" name="Rechteck 6">
            <a:extLst>
              <a:ext uri="{FF2B5EF4-FFF2-40B4-BE49-F238E27FC236}">
                <a16:creationId xmlns:a16="http://schemas.microsoft.com/office/drawing/2014/main" id="{6EE0ACDA-7273-4E12-87B2-A857C6855C9D}"/>
              </a:ext>
            </a:extLst>
          </p:cNvPr>
          <p:cNvSpPr/>
          <p:nvPr/>
        </p:nvSpPr>
        <p:spPr>
          <a:xfrm>
            <a:off x="832625" y="2541446"/>
            <a:ext cx="9032487" cy="107051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Gerade Verbindung mit Pfeil 8">
            <a:extLst>
              <a:ext uri="{FF2B5EF4-FFF2-40B4-BE49-F238E27FC236}">
                <a16:creationId xmlns:a16="http://schemas.microsoft.com/office/drawing/2014/main" id="{7E41A1F7-DBC8-4B7B-A661-6B6894F53BB1}"/>
              </a:ext>
            </a:extLst>
          </p:cNvPr>
          <p:cNvCxnSpPr>
            <a:cxnSpLocks/>
            <a:stCxn id="7" idx="2"/>
          </p:cNvCxnSpPr>
          <p:nvPr/>
        </p:nvCxnSpPr>
        <p:spPr>
          <a:xfrm>
            <a:off x="5348869" y="3611962"/>
            <a:ext cx="0" cy="327103"/>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 name="Google Shape;260;g2a2f75e2b2f_0_0">
            <a:extLst>
              <a:ext uri="{FF2B5EF4-FFF2-40B4-BE49-F238E27FC236}">
                <a16:creationId xmlns:a16="http://schemas.microsoft.com/office/drawing/2014/main" id="{C16EC78E-BA4D-45E2-8665-360C70CAF239}"/>
              </a:ext>
            </a:extLst>
          </p:cNvPr>
          <p:cNvSpPr txBox="1"/>
          <p:nvPr/>
        </p:nvSpPr>
        <p:spPr>
          <a:xfrm>
            <a:off x="772374" y="3868420"/>
            <a:ext cx="10906669" cy="2862282"/>
          </a:xfrm>
          <a:prstGeom prst="rect">
            <a:avLst/>
          </a:prstGeom>
          <a:noFill/>
          <a:ln>
            <a:noFill/>
          </a:ln>
        </p:spPr>
        <p:txBody>
          <a:bodyPr spcFirstLastPara="1" wrap="square" lIns="91425" tIns="45700" rIns="91425" bIns="45700" anchor="t" anchorCtr="0">
            <a:spAutoFit/>
          </a:bodyPr>
          <a:lstStyle/>
          <a:p>
            <a:pPr marL="357188" lvl="0" indent="-357188">
              <a:buClr>
                <a:schemeClr val="dk1"/>
              </a:buClr>
              <a:buSzPts val="1100"/>
            </a:pPr>
            <a:r>
              <a:rPr lang="en-US" sz="1800" dirty="0">
                <a:solidFill>
                  <a:schemeClr val="dk1"/>
                </a:solidFill>
                <a:latin typeface="Courier New"/>
                <a:ea typeface="Courier New"/>
                <a:cs typeface="Courier New"/>
                <a:sym typeface="Courier New"/>
              </a:rPr>
              <a:t>&lt;</a:t>
            </a:r>
            <a:r>
              <a:rPr lang="en-US" sz="1800" dirty="0">
                <a:solidFill>
                  <a:srgbClr val="0047BB"/>
                </a:solidFill>
                <a:latin typeface="Courier New"/>
                <a:cs typeface="Courier New"/>
                <a:sym typeface="Courier New"/>
              </a:rPr>
              <a:t>event</a:t>
            </a:r>
            <a:r>
              <a:rPr lang="en-US" sz="1800" dirty="0">
                <a:solidFill>
                  <a:schemeClr val="dk1"/>
                </a:solidFill>
                <a:latin typeface="Courier New"/>
                <a:ea typeface="Courier New"/>
                <a:cs typeface="Courier New"/>
                <a:sym typeface="Courier New"/>
              </a:rPr>
              <a:t> </a:t>
            </a:r>
            <a:r>
              <a:rPr lang="en-US" sz="1800" dirty="0" err="1">
                <a:solidFill>
                  <a:srgbClr val="FF00FF"/>
                </a:solidFill>
                <a:latin typeface="Courier New"/>
                <a:cs typeface="Courier New"/>
                <a:sym typeface="Courier New"/>
              </a:rPr>
              <a:t>xml:id</a:t>
            </a:r>
            <a:r>
              <a:rPr lang="en-US" sz="1800" dirty="0">
                <a:solidFill>
                  <a:schemeClr val="dk1"/>
                </a:solidFill>
                <a:latin typeface="Courier New"/>
                <a:ea typeface="Courier New"/>
                <a:cs typeface="Courier New"/>
                <a:sym typeface="Courier New"/>
              </a:rPr>
              <a:t>=</a:t>
            </a:r>
            <a:r>
              <a:rPr lang="en-US" sz="1800" dirty="0">
                <a:solidFill>
                  <a:srgbClr val="0047BB"/>
                </a:solidFill>
                <a:latin typeface="Courier New"/>
                <a:cs typeface="Courier New"/>
                <a:sym typeface="Courier New"/>
              </a:rPr>
              <a:t>"amp_event_id_77"</a:t>
            </a:r>
            <a:r>
              <a:rPr lang="en-US" sz="1800" dirty="0">
                <a:solidFill>
                  <a:schemeClr val="dk1"/>
                </a:solidFill>
                <a:latin typeface="Courier New"/>
                <a:ea typeface="Courier New"/>
                <a:cs typeface="Courier New"/>
                <a:sym typeface="Courier New"/>
              </a:rPr>
              <a:t> </a:t>
            </a:r>
            <a:r>
              <a:rPr lang="en-US" sz="1800" dirty="0" err="1">
                <a:solidFill>
                  <a:srgbClr val="FF00FF"/>
                </a:solidFill>
                <a:latin typeface="Courier New"/>
                <a:cs typeface="Courier New"/>
                <a:sym typeface="Courier New"/>
              </a:rPr>
              <a:t>notBefore</a:t>
            </a:r>
            <a:r>
              <a:rPr lang="en-US" sz="1800" dirty="0">
                <a:solidFill>
                  <a:srgbClr val="FF00FF"/>
                </a:solidFill>
                <a:latin typeface="Courier New"/>
                <a:cs typeface="Courier New"/>
                <a:sym typeface="Courier New"/>
              </a:rPr>
              <a:t>-iso</a:t>
            </a:r>
            <a:r>
              <a:rPr lang="en-US" sz="1800" dirty="0">
                <a:solidFill>
                  <a:schemeClr val="dk1"/>
                </a:solidFill>
                <a:latin typeface="Courier New"/>
                <a:ea typeface="Courier New"/>
                <a:cs typeface="Courier New"/>
                <a:sym typeface="Courier New"/>
              </a:rPr>
              <a:t>=</a:t>
            </a:r>
            <a:r>
              <a:rPr lang="en-US" sz="1800" dirty="0">
                <a:solidFill>
                  <a:srgbClr val="0047BB"/>
                </a:solidFill>
                <a:latin typeface="Courier New"/>
                <a:cs typeface="Courier New"/>
                <a:sym typeface="Courier New"/>
              </a:rPr>
              <a:t>"1965-09-29"</a:t>
            </a:r>
            <a:r>
              <a:rPr lang="en-US" sz="1800" dirty="0">
                <a:solidFill>
                  <a:schemeClr val="dk1"/>
                </a:solidFill>
                <a:latin typeface="Courier New"/>
                <a:ea typeface="Courier New"/>
                <a:cs typeface="Courier New"/>
                <a:sym typeface="Courier New"/>
              </a:rPr>
              <a:t> </a:t>
            </a:r>
            <a:r>
              <a:rPr lang="en-US" sz="1800" dirty="0" err="1">
                <a:solidFill>
                  <a:srgbClr val="FF00FF"/>
                </a:solidFill>
                <a:latin typeface="Courier New"/>
                <a:cs typeface="Courier New"/>
                <a:sym typeface="Courier New"/>
              </a:rPr>
              <a:t>notAfter</a:t>
            </a:r>
            <a:r>
              <a:rPr lang="en-US" sz="1800" dirty="0">
                <a:solidFill>
                  <a:srgbClr val="FF00FF"/>
                </a:solidFill>
                <a:latin typeface="Courier New"/>
                <a:cs typeface="Courier New"/>
                <a:sym typeface="Courier New"/>
              </a:rPr>
              <a:t>-iso</a:t>
            </a:r>
            <a:r>
              <a:rPr lang="en-US" sz="1800" dirty="0">
                <a:solidFill>
                  <a:schemeClr val="dk1"/>
                </a:solidFill>
                <a:latin typeface="Courier New"/>
                <a:ea typeface="Courier New"/>
                <a:cs typeface="Courier New"/>
                <a:sym typeface="Courier New"/>
              </a:rPr>
              <a:t>=</a:t>
            </a:r>
            <a:r>
              <a:rPr lang="en-US" sz="1800" dirty="0">
                <a:solidFill>
                  <a:srgbClr val="0047BB"/>
                </a:solidFill>
                <a:latin typeface="Courier New"/>
                <a:cs typeface="Courier New"/>
                <a:sym typeface="Courier New"/>
              </a:rPr>
              <a:t>"1966-02-03"</a:t>
            </a:r>
            <a:r>
              <a:rPr lang="en-US" sz="1800" dirty="0">
                <a:solidFill>
                  <a:schemeClr val="dk1"/>
                </a:solidFill>
                <a:latin typeface="Courier New"/>
                <a:ea typeface="Courier New"/>
                <a:cs typeface="Courier New"/>
                <a:sym typeface="Courier New"/>
              </a:rPr>
              <a:t> </a:t>
            </a:r>
            <a:r>
              <a:rPr lang="en-US" sz="1800" dirty="0">
                <a:solidFill>
                  <a:srgbClr val="FF00FF"/>
                </a:solidFill>
                <a:latin typeface="Courier New"/>
                <a:cs typeface="Courier New"/>
                <a:sym typeface="Courier New"/>
              </a:rPr>
              <a:t>type</a:t>
            </a:r>
            <a:r>
              <a:rPr lang="en-US" sz="1800" dirty="0">
                <a:solidFill>
                  <a:schemeClr val="dk1"/>
                </a:solidFill>
                <a:latin typeface="Courier New"/>
                <a:ea typeface="Courier New"/>
                <a:cs typeface="Courier New"/>
                <a:sym typeface="Courier New"/>
              </a:rPr>
              <a:t>=</a:t>
            </a:r>
            <a:r>
              <a:rPr lang="en-US" sz="1800" dirty="0">
                <a:solidFill>
                  <a:srgbClr val="0047BB"/>
                </a:solidFill>
                <a:latin typeface="Courier New"/>
                <a:cs typeface="Courier New"/>
                <a:sym typeface="Courier New"/>
              </a:rPr>
              <a:t>"communicative"</a:t>
            </a:r>
            <a:r>
              <a:rPr lang="en-US" sz="1800" dirty="0">
                <a:solidFill>
                  <a:schemeClr val="dk1"/>
                </a:solidFill>
                <a:latin typeface="Courier New"/>
                <a:ea typeface="Courier New"/>
                <a:cs typeface="Courier New"/>
                <a:sym typeface="Courier New"/>
              </a:rPr>
              <a:t> </a:t>
            </a:r>
            <a:r>
              <a:rPr lang="en-US" sz="1800" dirty="0">
                <a:solidFill>
                  <a:srgbClr val="FF00FF"/>
                </a:solidFill>
                <a:latin typeface="Courier New"/>
                <a:cs typeface="Courier New"/>
                <a:sym typeface="Courier New"/>
              </a:rPr>
              <a:t>subtype</a:t>
            </a:r>
            <a:r>
              <a:rPr lang="en-US" sz="1800" dirty="0">
                <a:solidFill>
                  <a:schemeClr val="dk1"/>
                </a:solidFill>
                <a:latin typeface="Courier New"/>
                <a:ea typeface="Courier New"/>
                <a:cs typeface="Courier New"/>
                <a:sym typeface="Courier New"/>
              </a:rPr>
              <a:t>=</a:t>
            </a:r>
            <a:r>
              <a:rPr lang="en-US" sz="1800" dirty="0">
                <a:solidFill>
                  <a:srgbClr val="0047BB"/>
                </a:solidFill>
                <a:latin typeface="Courier New"/>
                <a:cs typeface="Courier New"/>
                <a:sym typeface="Courier New"/>
              </a:rPr>
              <a:t>"telegram"</a:t>
            </a:r>
            <a:r>
              <a:rPr lang="en-US" sz="1800" dirty="0">
                <a:solidFill>
                  <a:schemeClr val="dk1"/>
                </a:solidFill>
                <a:latin typeface="Courier New"/>
                <a:ea typeface="Courier New"/>
                <a:cs typeface="Courier New"/>
                <a:sym typeface="Courier New"/>
              </a:rPr>
              <a:t>&gt;</a:t>
            </a:r>
          </a:p>
          <a:p>
            <a:pPr marL="357188" lvl="0" indent="-357188">
              <a:buClr>
                <a:schemeClr val="dk1"/>
              </a:buClr>
              <a:buSzPts val="1100"/>
            </a:pPr>
            <a:r>
              <a:rPr lang="en-US" sz="1800" dirty="0">
                <a:solidFill>
                  <a:schemeClr val="dk1"/>
                </a:solidFill>
                <a:latin typeface="Courier New"/>
                <a:ea typeface="Courier New"/>
                <a:cs typeface="Courier New"/>
                <a:sym typeface="Courier New"/>
              </a:rPr>
              <a:t>   &lt;</a:t>
            </a:r>
            <a:r>
              <a:rPr lang="en-US" sz="1800" dirty="0">
                <a:solidFill>
                  <a:srgbClr val="0047BB"/>
                </a:solidFill>
                <a:latin typeface="Courier New"/>
                <a:cs typeface="Courier New"/>
                <a:sym typeface="Courier New"/>
              </a:rPr>
              <a:t>label</a:t>
            </a:r>
            <a:r>
              <a:rPr lang="en-US" sz="1800" dirty="0">
                <a:solidFill>
                  <a:schemeClr val="dk1"/>
                </a:solidFill>
                <a:latin typeface="Courier New"/>
                <a:ea typeface="Courier New"/>
                <a:cs typeface="Courier New"/>
                <a:sym typeface="Courier New"/>
              </a:rPr>
              <a:t>&gt;Telegram Harrison 1965-09-29--1966-02-03&lt;/</a:t>
            </a:r>
            <a:r>
              <a:rPr lang="en-US" sz="1800" dirty="0">
                <a:solidFill>
                  <a:srgbClr val="0047BB"/>
                </a:solidFill>
                <a:latin typeface="Courier New"/>
                <a:cs typeface="Courier New"/>
                <a:sym typeface="Courier New"/>
              </a:rPr>
              <a:t>label</a:t>
            </a:r>
            <a:r>
              <a:rPr lang="en-US" sz="1800" dirty="0">
                <a:solidFill>
                  <a:schemeClr val="dk1"/>
                </a:solidFill>
                <a:latin typeface="Courier New"/>
                <a:ea typeface="Courier New"/>
                <a:cs typeface="Courier New"/>
                <a:sym typeface="Courier New"/>
              </a:rPr>
              <a:t>&gt;</a:t>
            </a:r>
          </a:p>
          <a:p>
            <a:pPr marL="357188" lvl="0" indent="-357188">
              <a:buClr>
                <a:schemeClr val="dk1"/>
              </a:buClr>
              <a:buSzPts val="1100"/>
            </a:pPr>
            <a:r>
              <a:rPr lang="en-US" sz="1800" dirty="0">
                <a:solidFill>
                  <a:schemeClr val="dk1"/>
                </a:solidFill>
                <a:latin typeface="Courier New"/>
                <a:ea typeface="Courier New"/>
                <a:cs typeface="Courier New"/>
                <a:sym typeface="Courier New"/>
              </a:rPr>
              <a:t>   &lt;</a:t>
            </a:r>
            <a:r>
              <a:rPr lang="en-US" sz="1800" dirty="0" err="1">
                <a:solidFill>
                  <a:srgbClr val="0047BB"/>
                </a:solidFill>
                <a:latin typeface="Courier New"/>
                <a:cs typeface="Courier New"/>
                <a:sym typeface="Courier New"/>
              </a:rPr>
              <a:t>noteGrp</a:t>
            </a:r>
            <a:r>
              <a:rPr lang="en-US" sz="1800" dirty="0">
                <a:solidFill>
                  <a:schemeClr val="dk1"/>
                </a:solidFill>
                <a:latin typeface="Courier New"/>
                <a:ea typeface="Courier New"/>
                <a:cs typeface="Courier New"/>
                <a:sym typeface="Courier New"/>
              </a:rPr>
              <a:t>&gt; ...</a:t>
            </a:r>
          </a:p>
          <a:p>
            <a:pPr marL="357188" lvl="0" indent="-357188">
              <a:buClr>
                <a:schemeClr val="dk1"/>
              </a:buClr>
              <a:buSzPts val="1100"/>
            </a:pPr>
            <a:r>
              <a:rPr lang="en-US" sz="1800" dirty="0">
                <a:solidFill>
                  <a:schemeClr val="dk1"/>
                </a:solidFill>
                <a:latin typeface="Courier New"/>
                <a:ea typeface="Courier New"/>
                <a:cs typeface="Courier New"/>
                <a:sym typeface="Courier New"/>
              </a:rPr>
              <a:t>   &lt;</a:t>
            </a:r>
            <a:r>
              <a:rPr lang="en-US" sz="1800" dirty="0" err="1">
                <a:solidFill>
                  <a:srgbClr val="0047BB"/>
                </a:solidFill>
                <a:latin typeface="Courier New"/>
                <a:cs typeface="Courier New"/>
                <a:sym typeface="Courier New"/>
              </a:rPr>
              <a:t>listPerson</a:t>
            </a:r>
            <a:r>
              <a:rPr lang="en-US" sz="1800" dirty="0">
                <a:solidFill>
                  <a:schemeClr val="dk1"/>
                </a:solidFill>
                <a:latin typeface="Courier New"/>
                <a:ea typeface="Courier New"/>
                <a:cs typeface="Courier New"/>
                <a:sym typeface="Courier New"/>
              </a:rPr>
              <a:t>&gt;</a:t>
            </a:r>
          </a:p>
          <a:p>
            <a:pPr marL="357188" lvl="0" indent="-357188">
              <a:buClr>
                <a:schemeClr val="dk1"/>
              </a:buClr>
              <a:buSzPts val="1100"/>
            </a:pPr>
            <a:r>
              <a:rPr lang="en-US" sz="1800" dirty="0">
                <a:solidFill>
                  <a:schemeClr val="dk1"/>
                </a:solidFill>
                <a:latin typeface="Courier New"/>
                <a:ea typeface="Courier New"/>
                <a:cs typeface="Courier New"/>
                <a:sym typeface="Courier New"/>
              </a:rPr>
              <a:t>      &lt;</a:t>
            </a:r>
            <a:r>
              <a:rPr lang="en-US" sz="1800" dirty="0">
                <a:solidFill>
                  <a:srgbClr val="0047BB"/>
                </a:solidFill>
                <a:latin typeface="Courier New"/>
                <a:cs typeface="Courier New"/>
                <a:sym typeface="Courier New"/>
              </a:rPr>
              <a:t>person</a:t>
            </a:r>
            <a:r>
              <a:rPr lang="en-US" sz="1800" dirty="0">
                <a:solidFill>
                  <a:schemeClr val="dk1"/>
                </a:solidFill>
                <a:latin typeface="Courier New"/>
                <a:ea typeface="Courier New"/>
                <a:cs typeface="Courier New"/>
                <a:sym typeface="Courier New"/>
              </a:rPr>
              <a:t> </a:t>
            </a:r>
            <a:r>
              <a:rPr lang="en-US" sz="1800" dirty="0" err="1">
                <a:solidFill>
                  <a:srgbClr val="FF00FF"/>
                </a:solidFill>
                <a:latin typeface="Courier New"/>
                <a:cs typeface="Courier New"/>
                <a:sym typeface="Courier New"/>
              </a:rPr>
              <a:t>sameAs</a:t>
            </a:r>
            <a:r>
              <a:rPr lang="en-US" sz="1800" dirty="0">
                <a:solidFill>
                  <a:schemeClr val="dk1"/>
                </a:solidFill>
                <a:latin typeface="Courier New"/>
                <a:ea typeface="Courier New"/>
                <a:cs typeface="Courier New"/>
                <a:sym typeface="Courier New"/>
              </a:rPr>
              <a:t>=</a:t>
            </a:r>
            <a:r>
              <a:rPr lang="en-US" sz="1800" dirty="0">
                <a:solidFill>
                  <a:srgbClr val="0047BB"/>
                </a:solidFill>
                <a:latin typeface="Courier New"/>
                <a:cs typeface="Courier New"/>
                <a:sym typeface="Courier New"/>
              </a:rPr>
              <a:t>"amp_person_108"</a:t>
            </a:r>
            <a:r>
              <a:rPr lang="en-US" sz="1800" dirty="0">
                <a:solidFill>
                  <a:schemeClr val="dk1"/>
                </a:solidFill>
                <a:latin typeface="Courier New"/>
                <a:ea typeface="Courier New"/>
                <a:cs typeface="Courier New"/>
                <a:sym typeface="Courier New"/>
              </a:rPr>
              <a:t> </a:t>
            </a:r>
            <a:r>
              <a:rPr lang="en-US" sz="1800" dirty="0">
                <a:solidFill>
                  <a:srgbClr val="FF00FF"/>
                </a:solidFill>
                <a:latin typeface="Courier New"/>
                <a:cs typeface="Courier New"/>
                <a:sym typeface="Courier New"/>
              </a:rPr>
              <a:t>role</a:t>
            </a:r>
            <a:r>
              <a:rPr lang="en-US" sz="1800" dirty="0">
                <a:solidFill>
                  <a:schemeClr val="dk1"/>
                </a:solidFill>
                <a:latin typeface="Courier New"/>
                <a:ea typeface="Courier New"/>
                <a:cs typeface="Courier New"/>
                <a:sym typeface="Courier New"/>
              </a:rPr>
              <a:t>=</a:t>
            </a:r>
            <a:r>
              <a:rPr lang="en-US" sz="1800" dirty="0">
                <a:solidFill>
                  <a:srgbClr val="0047BB"/>
                </a:solidFill>
                <a:latin typeface="Courier New"/>
                <a:cs typeface="Courier New"/>
                <a:sym typeface="Courier New"/>
              </a:rPr>
              <a:t>"</a:t>
            </a:r>
            <a:r>
              <a:rPr lang="en-US" sz="1800" dirty="0" err="1">
                <a:solidFill>
                  <a:srgbClr val="0047BB"/>
                </a:solidFill>
                <a:latin typeface="Courier New"/>
                <a:cs typeface="Courier New"/>
                <a:sym typeface="Courier New"/>
              </a:rPr>
              <a:t>is_activeparticipant_in</a:t>
            </a:r>
            <a:r>
              <a:rPr lang="en-US" sz="1800" dirty="0">
                <a:solidFill>
                  <a:srgbClr val="0047BB"/>
                </a:solidFill>
                <a:latin typeface="Courier New"/>
                <a:cs typeface="Courier New"/>
                <a:sym typeface="Courier New"/>
              </a:rPr>
              <a:t>"</a:t>
            </a:r>
            <a:r>
              <a:rPr lang="en-US" sz="1800" dirty="0">
                <a:solidFill>
                  <a:schemeClr val="dk1"/>
                </a:solidFill>
                <a:latin typeface="Courier New"/>
                <a:ea typeface="Courier New"/>
                <a:cs typeface="Courier New"/>
                <a:sym typeface="Courier New"/>
              </a:rPr>
              <a:t>&gt;</a:t>
            </a:r>
          </a:p>
          <a:p>
            <a:pPr marL="357188" lvl="0" indent="-357188">
              <a:buClr>
                <a:schemeClr val="dk1"/>
              </a:buClr>
              <a:buSzPts val="1100"/>
            </a:pPr>
            <a:r>
              <a:rPr lang="en-US" sz="1800" dirty="0">
                <a:solidFill>
                  <a:schemeClr val="dk1"/>
                </a:solidFill>
                <a:latin typeface="Courier New"/>
                <a:ea typeface="Courier New"/>
                <a:cs typeface="Courier New"/>
                <a:sym typeface="Courier New"/>
              </a:rPr>
              <a:t>         &lt;</a:t>
            </a:r>
            <a:r>
              <a:rPr lang="en-US" sz="1800" dirty="0" err="1">
                <a:solidFill>
                  <a:srgbClr val="0047BB"/>
                </a:solidFill>
                <a:latin typeface="Courier New"/>
                <a:cs typeface="Courier New"/>
                <a:sym typeface="Courier New"/>
              </a:rPr>
              <a:t>persName</a:t>
            </a:r>
            <a:r>
              <a:rPr lang="en-US" sz="1800" dirty="0">
                <a:solidFill>
                  <a:schemeClr val="dk1"/>
                </a:solidFill>
                <a:latin typeface="Courier New"/>
                <a:ea typeface="Courier New"/>
                <a:cs typeface="Courier New"/>
                <a:sym typeface="Courier New"/>
              </a:rPr>
              <a:t>&gt;N/A_2, Harrison&lt;/</a:t>
            </a:r>
            <a:r>
              <a:rPr lang="en-US" sz="1800" dirty="0" err="1">
                <a:solidFill>
                  <a:srgbClr val="0047BB"/>
                </a:solidFill>
                <a:latin typeface="Courier New"/>
                <a:cs typeface="Courier New"/>
                <a:sym typeface="Courier New"/>
              </a:rPr>
              <a:t>persName</a:t>
            </a:r>
            <a:r>
              <a:rPr lang="en-US" sz="1800" dirty="0">
                <a:solidFill>
                  <a:schemeClr val="dk1"/>
                </a:solidFill>
                <a:latin typeface="Courier New"/>
                <a:ea typeface="Courier New"/>
                <a:cs typeface="Courier New"/>
                <a:sym typeface="Courier New"/>
              </a:rPr>
              <a:t>&gt;</a:t>
            </a:r>
          </a:p>
          <a:p>
            <a:pPr marL="357188" lvl="0" indent="-357188">
              <a:buClr>
                <a:schemeClr val="dk1"/>
              </a:buClr>
              <a:buSzPts val="1100"/>
            </a:pPr>
            <a:r>
              <a:rPr lang="en-US" sz="1800" dirty="0">
                <a:solidFill>
                  <a:schemeClr val="dk1"/>
                </a:solidFill>
                <a:latin typeface="Courier New"/>
                <a:ea typeface="Courier New"/>
                <a:cs typeface="Courier New"/>
                <a:sym typeface="Courier New"/>
              </a:rPr>
              <a:t>      ...</a:t>
            </a:r>
          </a:p>
          <a:p>
            <a:pPr marL="357188" lvl="0" indent="-357188">
              <a:buClr>
                <a:schemeClr val="dk1"/>
              </a:buClr>
              <a:buSzPts val="1100"/>
            </a:pPr>
            <a:r>
              <a:rPr lang="en-US" sz="1800" dirty="0">
                <a:solidFill>
                  <a:schemeClr val="dk1"/>
                </a:solidFill>
                <a:latin typeface="Courier New"/>
                <a:ea typeface="Courier New"/>
                <a:cs typeface="Courier New"/>
                <a:sym typeface="Courier New"/>
              </a:rPr>
              <a:t>   &lt;</a:t>
            </a:r>
            <a:r>
              <a:rPr lang="en-US" sz="1800" dirty="0" err="1">
                <a:solidFill>
                  <a:srgbClr val="0047BB"/>
                </a:solidFill>
                <a:latin typeface="Courier New"/>
                <a:cs typeface="Courier New"/>
                <a:sym typeface="Courier New"/>
              </a:rPr>
              <a:t>listPlace</a:t>
            </a:r>
            <a:r>
              <a:rPr lang="en-US" sz="1800" dirty="0">
                <a:solidFill>
                  <a:schemeClr val="dk1"/>
                </a:solidFill>
                <a:latin typeface="Courier New"/>
                <a:ea typeface="Courier New"/>
                <a:cs typeface="Courier New"/>
                <a:sym typeface="Courier New"/>
              </a:rPr>
              <a:t>&gt;</a:t>
            </a:r>
          </a:p>
          <a:p>
            <a:pPr marL="357188" lvl="0" indent="-357188">
              <a:buClr>
                <a:schemeClr val="dk1"/>
              </a:buClr>
              <a:buSzPts val="1100"/>
            </a:pPr>
            <a:r>
              <a:rPr lang="en-US" sz="1800" dirty="0">
                <a:solidFill>
                  <a:schemeClr val="dk1"/>
                </a:solidFill>
                <a:latin typeface="Courier New"/>
                <a:ea typeface="Courier New"/>
                <a:cs typeface="Courier New"/>
                <a:sym typeface="Courier New"/>
              </a:rPr>
              <a:t>      ...</a:t>
            </a:r>
            <a:endParaRPr sz="1800" dirty="0">
              <a:solidFill>
                <a:schemeClr val="dk1"/>
              </a:solidFill>
              <a:latin typeface="Courier New"/>
              <a:ea typeface="Courier New"/>
              <a:cs typeface="Courier New"/>
              <a:sym typeface="Courier New"/>
            </a:endParaRPr>
          </a:p>
        </p:txBody>
      </p:sp>
    </p:spTree>
    <p:extLst>
      <p:ext uri="{BB962C8B-B14F-4D97-AF65-F5344CB8AC3E}">
        <p14:creationId xmlns:p14="http://schemas.microsoft.com/office/powerpoint/2010/main" val="25806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 name="Rechteck 19">
            <a:extLst>
              <a:ext uri="{FF2B5EF4-FFF2-40B4-BE49-F238E27FC236}">
                <a16:creationId xmlns:a16="http://schemas.microsoft.com/office/drawing/2014/main" id="{434717FF-954D-46FA-89E3-F69B29538361}"/>
              </a:ext>
            </a:extLst>
          </p:cNvPr>
          <p:cNvSpPr/>
          <p:nvPr/>
        </p:nvSpPr>
        <p:spPr>
          <a:xfrm>
            <a:off x="763220" y="2171470"/>
            <a:ext cx="11328933" cy="4524315"/>
          </a:xfrm>
          <a:prstGeom prst="rect">
            <a:avLst/>
          </a:prstGeom>
        </p:spPr>
        <p:txBody>
          <a:bodyPr wrap="square">
            <a:spAutoFit/>
          </a:bodyPr>
          <a:lstStyle/>
          <a:p>
            <a:pPr marL="857250" lvl="0" indent="-857250">
              <a:buClr>
                <a:schemeClr val="dk1"/>
              </a:buClr>
              <a:buSzPts val="1100"/>
            </a:pPr>
            <a:r>
              <a:rPr lang="en-US" sz="1800" dirty="0">
                <a:solidFill>
                  <a:schemeClr val="dk1"/>
                </a:solidFill>
                <a:latin typeface="Courier New"/>
                <a:ea typeface="Courier New"/>
                <a:cs typeface="Courier New"/>
                <a:sym typeface="Courier New"/>
              </a:rPr>
              <a:t>&lt;</a:t>
            </a:r>
            <a:r>
              <a:rPr lang="en-US" sz="1800" dirty="0" err="1">
                <a:solidFill>
                  <a:srgbClr val="0047BB"/>
                </a:solidFill>
                <a:latin typeface="Courier New"/>
                <a:ea typeface="Courier New"/>
                <a:cs typeface="Courier New"/>
                <a:sym typeface="Courier New"/>
              </a:rPr>
              <a:t>interp</a:t>
            </a:r>
            <a:r>
              <a:rPr lang="en-US" sz="1800" dirty="0">
                <a:solidFill>
                  <a:schemeClr val="dk1"/>
                </a:solidFill>
                <a:latin typeface="Courier New"/>
                <a:ea typeface="Courier New"/>
                <a:cs typeface="Courier New"/>
                <a:sym typeface="Courier New"/>
              </a:rPr>
              <a:t> </a:t>
            </a:r>
            <a:r>
              <a:rPr lang="en-US" sz="1800" dirty="0" err="1">
                <a:solidFill>
                  <a:srgbClr val="FF00FF"/>
                </a:solidFill>
                <a:latin typeface="Courier New"/>
                <a:ea typeface="Courier New"/>
                <a:cs typeface="Courier New"/>
                <a:sym typeface="Courier New"/>
              </a:rPr>
              <a:t>xml:id</a:t>
            </a:r>
            <a:r>
              <a:rPr lang="en-US" sz="1800" dirty="0">
                <a:solidFill>
                  <a:schemeClr val="dk1"/>
                </a:solidFill>
                <a:latin typeface="Courier New"/>
                <a:ea typeface="Courier New"/>
                <a:cs typeface="Courier New"/>
                <a:sym typeface="Courier New"/>
              </a:rPr>
              <a:t>=</a:t>
            </a:r>
            <a:r>
              <a:rPr lang="en-US" sz="1800" dirty="0">
                <a:solidFill>
                  <a:srgbClr val="0047BB"/>
                </a:solidFill>
                <a:latin typeface="Courier New"/>
                <a:ea typeface="Courier New"/>
                <a:cs typeface="Courier New"/>
                <a:sym typeface="Courier New"/>
              </a:rPr>
              <a:t>"ana_010"</a:t>
            </a:r>
            <a:r>
              <a:rPr lang="en-US" sz="1800" dirty="0">
                <a:solidFill>
                  <a:schemeClr val="dk1"/>
                </a:solidFill>
                <a:highlight>
                  <a:schemeClr val="lt1"/>
                </a:highlight>
                <a:latin typeface="Courier New"/>
                <a:ea typeface="Courier New"/>
                <a:cs typeface="Courier New"/>
                <a:sym typeface="Courier New"/>
              </a:rPr>
              <a:t> </a:t>
            </a:r>
            <a:r>
              <a:rPr lang="en-US" sz="1800" dirty="0">
                <a:solidFill>
                  <a:srgbClr val="FF00FF"/>
                </a:solidFill>
                <a:highlight>
                  <a:schemeClr val="lt1"/>
                </a:highlight>
                <a:latin typeface="Courier New"/>
                <a:ea typeface="Courier New"/>
                <a:cs typeface="Courier New"/>
                <a:sym typeface="Courier New"/>
              </a:rPr>
              <a:t>source</a:t>
            </a:r>
            <a:r>
              <a:rPr lang="en-US" sz="1800" dirty="0">
                <a:solidFill>
                  <a:schemeClr val="dk1"/>
                </a:solidFill>
                <a:highlight>
                  <a:schemeClr val="lt1"/>
                </a:highlight>
                <a:latin typeface="Courier New"/>
                <a:ea typeface="Courier New"/>
                <a:cs typeface="Courier New"/>
                <a:sym typeface="Courier New"/>
              </a:rPr>
              <a:t>=</a:t>
            </a:r>
            <a:r>
              <a:rPr lang="en-US" sz="1800" dirty="0">
                <a:solidFill>
                  <a:srgbClr val="0047BB"/>
                </a:solidFill>
                <a:highlight>
                  <a:schemeClr val="lt1"/>
                </a:highlight>
                <a:latin typeface="Courier New"/>
                <a:ea typeface="Courier New"/>
                <a:cs typeface="Courier New"/>
                <a:sym typeface="Courier New"/>
              </a:rPr>
              <a:t>"https://www.doi.org/[...]"</a:t>
            </a:r>
            <a:r>
              <a:rPr lang="en-US" sz="1800" dirty="0">
                <a:solidFill>
                  <a:schemeClr val="dk1"/>
                </a:solidFill>
                <a:latin typeface="Courier New"/>
                <a:ea typeface="Courier New"/>
                <a:cs typeface="Courier New"/>
                <a:sym typeface="Courier New"/>
              </a:rPr>
              <a:t>&gt;</a:t>
            </a:r>
          </a:p>
          <a:p>
            <a:pPr marL="914400" lvl="0" indent="-457200">
              <a:buSzPts val="1100"/>
            </a:pPr>
            <a:r>
              <a:rPr lang="en-US" sz="1800" dirty="0">
                <a:solidFill>
                  <a:schemeClr val="dk1"/>
                </a:solidFill>
                <a:latin typeface="Courier New"/>
                <a:ea typeface="Courier New"/>
                <a:cs typeface="Courier New"/>
                <a:sym typeface="Courier New"/>
              </a:rPr>
              <a:t>&lt;</a:t>
            </a:r>
            <a:r>
              <a:rPr lang="en-US" sz="1800" dirty="0">
                <a:solidFill>
                  <a:srgbClr val="0047BB"/>
                </a:solidFill>
                <a:latin typeface="Courier New"/>
                <a:ea typeface="Courier New"/>
                <a:cs typeface="Courier New"/>
                <a:sym typeface="Courier New"/>
              </a:rPr>
              <a:t>desc</a:t>
            </a:r>
            <a:r>
              <a:rPr lang="en-US" sz="1800" dirty="0">
                <a:solidFill>
                  <a:schemeClr val="dk1"/>
                </a:solidFill>
                <a:latin typeface="Courier New"/>
                <a:ea typeface="Courier New"/>
                <a:cs typeface="Courier New"/>
                <a:sym typeface="Courier New"/>
              </a:rPr>
              <a:t>&gt;</a:t>
            </a:r>
            <a:br>
              <a:rPr lang="en-US" sz="1800" dirty="0">
                <a:solidFill>
                  <a:schemeClr val="dk1"/>
                </a:solidFill>
                <a:latin typeface="Courier New"/>
                <a:ea typeface="Courier New"/>
                <a:cs typeface="Courier New"/>
                <a:sym typeface="Courier New"/>
              </a:rPr>
            </a:br>
            <a:r>
              <a:rPr lang="en-US" sz="1800" b="1" dirty="0">
                <a:solidFill>
                  <a:schemeClr val="dk1"/>
                </a:solidFill>
                <a:latin typeface="Courier New"/>
                <a:ea typeface="Courier New"/>
                <a:cs typeface="Courier New"/>
                <a:sym typeface="Courier New"/>
              </a:rPr>
              <a:t>According to </a:t>
            </a:r>
            <a:r>
              <a:rPr lang="en-US" sz="1800" dirty="0">
                <a:solidFill>
                  <a:schemeClr val="dk1"/>
                </a:solidFill>
                <a:latin typeface="Courier New"/>
                <a:ea typeface="Courier New"/>
                <a:cs typeface="Courier New"/>
                <a:sym typeface="Courier New"/>
              </a:rPr>
              <a:t>&lt;</a:t>
            </a:r>
            <a:r>
              <a:rPr lang="en-US" sz="1800" dirty="0" err="1">
                <a:solidFill>
                  <a:srgbClr val="0047BB"/>
                </a:solidFill>
                <a:latin typeface="Courier New"/>
                <a:ea typeface="Courier New"/>
                <a:cs typeface="Courier New"/>
                <a:sym typeface="Courier New"/>
              </a:rPr>
              <a:t>rs</a:t>
            </a:r>
            <a:r>
              <a:rPr lang="en-US" sz="1800" dirty="0">
                <a:solidFill>
                  <a:schemeClr val="dk1"/>
                </a:solidFill>
                <a:latin typeface="Courier New"/>
                <a:ea typeface="Courier New"/>
                <a:cs typeface="Courier New"/>
                <a:sym typeface="Courier New"/>
              </a:rPr>
              <a:t> </a:t>
            </a:r>
            <a:r>
              <a:rPr lang="en-US" sz="1800" dirty="0">
                <a:solidFill>
                  <a:srgbClr val="FF00FF"/>
                </a:solidFill>
                <a:latin typeface="Courier New"/>
                <a:ea typeface="Courier New"/>
                <a:cs typeface="Courier New"/>
                <a:sym typeface="Courier New"/>
              </a:rPr>
              <a:t>type</a:t>
            </a:r>
            <a:r>
              <a:rPr lang="en-US" sz="1800" dirty="0">
                <a:solidFill>
                  <a:schemeClr val="dk1"/>
                </a:solidFill>
                <a:latin typeface="Courier New"/>
                <a:ea typeface="Courier New"/>
                <a:cs typeface="Courier New"/>
                <a:sym typeface="Courier New"/>
              </a:rPr>
              <a:t>=</a:t>
            </a:r>
            <a:r>
              <a:rPr lang="en-US" sz="1800" dirty="0">
                <a:solidFill>
                  <a:srgbClr val="0047BB"/>
                </a:solidFill>
                <a:latin typeface="Courier New"/>
                <a:ea typeface="Courier New"/>
                <a:cs typeface="Courier New"/>
                <a:sym typeface="Courier New"/>
              </a:rPr>
              <a:t>"</a:t>
            </a:r>
            <a:r>
              <a:rPr lang="en-US" sz="1800" dirty="0" err="1">
                <a:solidFill>
                  <a:srgbClr val="0047BB"/>
                </a:solidFill>
                <a:latin typeface="Courier New"/>
                <a:ea typeface="Courier New"/>
                <a:cs typeface="Courier New"/>
                <a:sym typeface="Courier New"/>
              </a:rPr>
              <a:t>lit_work</a:t>
            </a:r>
            <a:r>
              <a:rPr lang="en-US" sz="1800" dirty="0">
                <a:solidFill>
                  <a:srgbClr val="0047BB"/>
                </a:solidFill>
                <a:latin typeface="Courier New"/>
                <a:ea typeface="Courier New"/>
                <a:cs typeface="Courier New"/>
                <a:sym typeface="Courier New"/>
              </a:rPr>
              <a:t>"</a:t>
            </a:r>
            <a:r>
              <a:rPr lang="en-US" sz="1800" dirty="0">
                <a:solidFill>
                  <a:schemeClr val="dk1"/>
                </a:solidFill>
                <a:latin typeface="Courier New"/>
                <a:ea typeface="Courier New"/>
                <a:cs typeface="Courier New"/>
                <a:sym typeface="Courier New"/>
              </a:rPr>
              <a:t> </a:t>
            </a:r>
            <a:r>
              <a:rPr lang="en-US" sz="1800" dirty="0">
                <a:solidFill>
                  <a:srgbClr val="FF00FF"/>
                </a:solidFill>
                <a:latin typeface="Courier New"/>
                <a:ea typeface="Courier New"/>
                <a:cs typeface="Courier New"/>
                <a:sym typeface="Courier New"/>
              </a:rPr>
              <a:t>ref</a:t>
            </a:r>
            <a:r>
              <a:rPr lang="en-US" sz="1800" dirty="0">
                <a:solidFill>
                  <a:schemeClr val="dk1"/>
                </a:solidFill>
                <a:latin typeface="Courier New"/>
                <a:ea typeface="Courier New"/>
                <a:cs typeface="Courier New"/>
                <a:sym typeface="Courier New"/>
              </a:rPr>
              <a:t>=</a:t>
            </a:r>
            <a:r>
              <a:rPr lang="en-US" sz="1800" dirty="0">
                <a:solidFill>
                  <a:srgbClr val="0047BB"/>
                </a:solidFill>
                <a:latin typeface="Courier New"/>
                <a:ea typeface="Courier New"/>
                <a:cs typeface="Courier New"/>
                <a:sym typeface="Courier New"/>
              </a:rPr>
              <a:t>"#lit_work_id_39"</a:t>
            </a:r>
            <a:r>
              <a:rPr lang="en-US" sz="1800" dirty="0">
                <a:solidFill>
                  <a:schemeClr val="dk1"/>
                </a:solidFill>
                <a:latin typeface="Courier New"/>
                <a:ea typeface="Courier New"/>
                <a:cs typeface="Courier New"/>
                <a:sym typeface="Courier New"/>
              </a:rPr>
              <a:t>&gt;</a:t>
            </a:r>
            <a:r>
              <a:rPr lang="en-US" sz="1800" b="1" dirty="0">
                <a:solidFill>
                  <a:schemeClr val="dk1"/>
                </a:solidFill>
                <a:latin typeface="Courier New"/>
                <a:ea typeface="Courier New"/>
                <a:cs typeface="Courier New"/>
                <a:sym typeface="Courier New"/>
              </a:rPr>
              <a:t>W. H. Auden: A Biography</a:t>
            </a:r>
            <a:r>
              <a:rPr lang="en-US" sz="1800" dirty="0">
                <a:solidFill>
                  <a:schemeClr val="dk1"/>
                </a:solidFill>
                <a:latin typeface="Courier New"/>
                <a:ea typeface="Courier New"/>
                <a:cs typeface="Courier New"/>
                <a:sym typeface="Courier New"/>
              </a:rPr>
              <a:t>&lt;/</a:t>
            </a:r>
            <a:r>
              <a:rPr lang="en-US" sz="1800" dirty="0" err="1">
                <a:solidFill>
                  <a:srgbClr val="0047BB"/>
                </a:solidFill>
                <a:latin typeface="Courier New"/>
                <a:ea typeface="Courier New"/>
                <a:cs typeface="Courier New"/>
                <a:sym typeface="Courier New"/>
              </a:rPr>
              <a:t>rs</a:t>
            </a:r>
            <a:r>
              <a:rPr lang="en-US" sz="1800" dirty="0">
                <a:solidFill>
                  <a:schemeClr val="dk1"/>
                </a:solidFill>
                <a:latin typeface="Courier New"/>
                <a:ea typeface="Courier New"/>
                <a:cs typeface="Courier New"/>
                <a:sym typeface="Courier New"/>
              </a:rPr>
              <a:t>&gt;</a:t>
            </a:r>
            <a:r>
              <a:rPr lang="en-US" sz="1800" b="1" dirty="0">
                <a:solidFill>
                  <a:schemeClr val="dk1"/>
                </a:solidFill>
                <a:latin typeface="Courier New"/>
                <a:ea typeface="Courier New"/>
                <a:cs typeface="Courier New"/>
                <a:sym typeface="Courier New"/>
              </a:rPr>
              <a:t>,</a:t>
            </a:r>
            <a:r>
              <a:rPr lang="en-US" sz="1800" dirty="0">
                <a:solidFill>
                  <a:schemeClr val="dk1"/>
                </a:solidFill>
                <a:latin typeface="Courier New"/>
                <a:ea typeface="Courier New"/>
                <a:cs typeface="Courier New"/>
                <a:sym typeface="Courier New"/>
              </a:rPr>
              <a:t> </a:t>
            </a:r>
            <a:r>
              <a:rPr lang="en-US" sz="1800" b="1" dirty="0">
                <a:solidFill>
                  <a:schemeClr val="dk1"/>
                </a:solidFill>
                <a:latin typeface="Courier New"/>
                <a:ea typeface="Courier New"/>
                <a:cs typeface="Courier New"/>
                <a:sym typeface="Courier New"/>
              </a:rPr>
              <a:t>composer </a:t>
            </a:r>
            <a:r>
              <a:rPr lang="en-US" sz="1800" dirty="0">
                <a:solidFill>
                  <a:schemeClr val="dk1"/>
                </a:solidFill>
                <a:latin typeface="Courier New"/>
                <a:ea typeface="Courier New"/>
                <a:cs typeface="Courier New"/>
                <a:sym typeface="Courier New"/>
              </a:rPr>
              <a:t>&lt;</a:t>
            </a:r>
            <a:r>
              <a:rPr lang="en-US" sz="1800" dirty="0" err="1">
                <a:solidFill>
                  <a:srgbClr val="0047BB"/>
                </a:solidFill>
                <a:latin typeface="Courier New"/>
                <a:cs typeface="Courier New"/>
                <a:sym typeface="Courier New"/>
              </a:rPr>
              <a:t>rs</a:t>
            </a:r>
            <a:r>
              <a:rPr lang="en-US" sz="1800" dirty="0">
                <a:solidFill>
                  <a:schemeClr val="dk1"/>
                </a:solidFill>
                <a:latin typeface="Courier New"/>
                <a:ea typeface="Courier New"/>
                <a:cs typeface="Courier New"/>
                <a:sym typeface="Courier New"/>
              </a:rPr>
              <a:t> </a:t>
            </a:r>
            <a:r>
              <a:rPr lang="en-US" sz="1800" dirty="0">
                <a:solidFill>
                  <a:srgbClr val="FF00FF"/>
                </a:solidFill>
                <a:latin typeface="Courier New"/>
                <a:cs typeface="Courier New"/>
                <a:sym typeface="Courier New"/>
              </a:rPr>
              <a:t>type</a:t>
            </a:r>
            <a:r>
              <a:rPr lang="en-US" sz="1800" dirty="0">
                <a:solidFill>
                  <a:schemeClr val="dk1"/>
                </a:solidFill>
                <a:latin typeface="Courier New"/>
                <a:ea typeface="Courier New"/>
                <a:cs typeface="Courier New"/>
                <a:sym typeface="Courier New"/>
              </a:rPr>
              <a:t>=</a:t>
            </a:r>
            <a:r>
              <a:rPr lang="en-US" sz="1800" dirty="0">
                <a:solidFill>
                  <a:srgbClr val="0047BB"/>
                </a:solidFill>
                <a:latin typeface="Courier New"/>
                <a:cs typeface="Courier New"/>
                <a:sym typeface="Courier New"/>
              </a:rPr>
              <a:t>"person"</a:t>
            </a:r>
            <a:r>
              <a:rPr lang="en-US" sz="1800" dirty="0">
                <a:solidFill>
                  <a:schemeClr val="dk1"/>
                </a:solidFill>
                <a:latin typeface="Courier New"/>
                <a:ea typeface="Courier New"/>
                <a:cs typeface="Courier New"/>
                <a:sym typeface="Courier New"/>
              </a:rPr>
              <a:t> </a:t>
            </a:r>
            <a:r>
              <a:rPr lang="en-US" sz="1800" dirty="0">
                <a:solidFill>
                  <a:srgbClr val="FF00FF"/>
                </a:solidFill>
                <a:latin typeface="Courier New"/>
                <a:ea typeface="Courier New"/>
                <a:cs typeface="Courier New"/>
                <a:sym typeface="Courier New"/>
              </a:rPr>
              <a:t>ref</a:t>
            </a:r>
            <a:r>
              <a:rPr lang="en-US" sz="1800" dirty="0">
                <a:solidFill>
                  <a:schemeClr val="dk1"/>
                </a:solidFill>
                <a:latin typeface="Courier New"/>
                <a:ea typeface="Courier New"/>
                <a:cs typeface="Courier New"/>
                <a:sym typeface="Courier New"/>
              </a:rPr>
              <a:t>=</a:t>
            </a:r>
            <a:r>
              <a:rPr lang="en-US" sz="1800" dirty="0">
                <a:solidFill>
                  <a:srgbClr val="0047BB"/>
                </a:solidFill>
                <a:latin typeface="Courier New"/>
                <a:ea typeface="Courier New"/>
                <a:cs typeface="Courier New"/>
                <a:sym typeface="Courier New"/>
              </a:rPr>
              <a:t>"#amp_person_234"</a:t>
            </a:r>
            <a:r>
              <a:rPr lang="en-US" sz="1800" dirty="0">
                <a:solidFill>
                  <a:schemeClr val="dk1"/>
                </a:solidFill>
                <a:latin typeface="Courier New"/>
                <a:ea typeface="Courier New"/>
                <a:cs typeface="Courier New"/>
                <a:sym typeface="Courier New"/>
              </a:rPr>
              <a:t>&gt;</a:t>
            </a:r>
            <a:r>
              <a:rPr lang="en-US" sz="1800" b="1" dirty="0">
                <a:solidFill>
                  <a:schemeClr val="dk1"/>
                </a:solidFill>
                <a:latin typeface="Courier New"/>
                <a:ea typeface="Courier New"/>
                <a:cs typeface="Courier New"/>
                <a:sym typeface="Courier New"/>
              </a:rPr>
              <a:t>Harrison Birtwistle</a:t>
            </a:r>
            <a:r>
              <a:rPr lang="en-US" sz="1800" dirty="0">
                <a:solidFill>
                  <a:schemeClr val="dk1"/>
                </a:solidFill>
                <a:latin typeface="Courier New"/>
                <a:ea typeface="Courier New"/>
                <a:cs typeface="Courier New"/>
                <a:sym typeface="Courier New"/>
              </a:rPr>
              <a:t>&lt;/</a:t>
            </a:r>
            <a:r>
              <a:rPr lang="en-US" sz="1800" dirty="0" err="1">
                <a:solidFill>
                  <a:schemeClr val="dk1"/>
                </a:solidFill>
                <a:latin typeface="Courier New"/>
                <a:ea typeface="Courier New"/>
                <a:cs typeface="Courier New"/>
                <a:sym typeface="Courier New"/>
              </a:rPr>
              <a:t>rs</a:t>
            </a:r>
            <a:r>
              <a:rPr lang="en-US" sz="1800" dirty="0">
                <a:solidFill>
                  <a:schemeClr val="dk1"/>
                </a:solidFill>
                <a:latin typeface="Courier New"/>
                <a:ea typeface="Courier New"/>
                <a:cs typeface="Courier New"/>
                <a:sym typeface="Courier New"/>
              </a:rPr>
              <a:t>&gt;</a:t>
            </a:r>
            <a:r>
              <a:rPr lang="en-US" sz="1800" b="1" dirty="0">
                <a:solidFill>
                  <a:schemeClr val="dk1"/>
                </a:solidFill>
                <a:latin typeface="Courier New"/>
                <a:ea typeface="Courier New"/>
                <a:cs typeface="Courier New"/>
                <a:sym typeface="Courier New"/>
              </a:rPr>
              <a:t> [...].</a:t>
            </a:r>
          </a:p>
          <a:p>
            <a:pPr marL="1371600" lvl="0" indent="-457200">
              <a:buSzPts val="1100"/>
            </a:pPr>
            <a:r>
              <a:rPr lang="en-US" sz="1800" dirty="0">
                <a:solidFill>
                  <a:schemeClr val="dk1"/>
                </a:solidFill>
                <a:latin typeface="Courier New"/>
                <a:ea typeface="Courier New"/>
                <a:cs typeface="Courier New"/>
                <a:sym typeface="Courier New"/>
              </a:rPr>
              <a:t>&lt;</a:t>
            </a:r>
            <a:r>
              <a:rPr lang="en-US" sz="1800" dirty="0" err="1">
                <a:solidFill>
                  <a:srgbClr val="0047BB"/>
                </a:solidFill>
                <a:latin typeface="Courier New"/>
                <a:ea typeface="Courier New"/>
                <a:cs typeface="Courier New"/>
                <a:sym typeface="Courier New"/>
              </a:rPr>
              <a:t>listPerson</a:t>
            </a:r>
            <a:r>
              <a:rPr lang="en-US" sz="1800" dirty="0">
                <a:solidFill>
                  <a:schemeClr val="dk1"/>
                </a:solidFill>
                <a:latin typeface="Courier New"/>
                <a:ea typeface="Courier New"/>
                <a:cs typeface="Courier New"/>
                <a:sym typeface="Courier New"/>
              </a:rPr>
              <a:t>&gt;</a:t>
            </a:r>
          </a:p>
          <a:p>
            <a:pPr marL="1828800" lvl="0" indent="-457200">
              <a:buSzPts val="1100"/>
            </a:pPr>
            <a:r>
              <a:rPr lang="en-US" sz="1800" dirty="0">
                <a:solidFill>
                  <a:schemeClr val="dk1"/>
                </a:solidFill>
                <a:latin typeface="Courier New"/>
                <a:ea typeface="Courier New"/>
                <a:cs typeface="Courier New"/>
                <a:sym typeface="Courier New"/>
              </a:rPr>
              <a:t>&lt;</a:t>
            </a:r>
            <a:r>
              <a:rPr lang="en-US" sz="1800" dirty="0">
                <a:solidFill>
                  <a:srgbClr val="0047BB"/>
                </a:solidFill>
                <a:latin typeface="Courier New"/>
                <a:ea typeface="Courier New"/>
                <a:cs typeface="Courier New"/>
                <a:sym typeface="Courier New"/>
              </a:rPr>
              <a:t>person</a:t>
            </a:r>
            <a:r>
              <a:rPr lang="en-US" sz="1800" dirty="0">
                <a:solidFill>
                  <a:schemeClr val="dk1"/>
                </a:solidFill>
                <a:latin typeface="Courier New"/>
                <a:ea typeface="Courier New"/>
                <a:cs typeface="Courier New"/>
                <a:sym typeface="Courier New"/>
              </a:rPr>
              <a:t>&gt;&lt;</a:t>
            </a:r>
            <a:r>
              <a:rPr lang="en-US" sz="1800" dirty="0" err="1">
                <a:solidFill>
                  <a:srgbClr val="0047BB"/>
                </a:solidFill>
                <a:latin typeface="Courier New"/>
                <a:ea typeface="Courier New"/>
                <a:cs typeface="Courier New"/>
                <a:sym typeface="Courier New"/>
              </a:rPr>
              <a:t>persName</a:t>
            </a:r>
            <a:r>
              <a:rPr lang="en-US" sz="1800" dirty="0">
                <a:solidFill>
                  <a:schemeClr val="dk1"/>
                </a:solidFill>
                <a:latin typeface="Courier New"/>
                <a:ea typeface="Courier New"/>
                <a:cs typeface="Courier New"/>
                <a:sym typeface="Courier New"/>
              </a:rPr>
              <a:t> </a:t>
            </a:r>
            <a:r>
              <a:rPr lang="en-US" sz="1800" dirty="0">
                <a:solidFill>
                  <a:srgbClr val="FF00FF"/>
                </a:solidFill>
                <a:latin typeface="Courier New"/>
                <a:ea typeface="Courier New"/>
                <a:cs typeface="Courier New"/>
                <a:sym typeface="Courier New"/>
              </a:rPr>
              <a:t>ref</a:t>
            </a:r>
            <a:r>
              <a:rPr lang="en-US" sz="1800" dirty="0">
                <a:solidFill>
                  <a:schemeClr val="dk1"/>
                </a:solidFill>
                <a:latin typeface="Courier New"/>
                <a:ea typeface="Courier New"/>
                <a:cs typeface="Courier New"/>
                <a:sym typeface="Courier New"/>
              </a:rPr>
              <a:t>=</a:t>
            </a:r>
            <a:r>
              <a:rPr lang="en-US" sz="1800" dirty="0">
                <a:solidFill>
                  <a:srgbClr val="0047BB"/>
                </a:solidFill>
                <a:latin typeface="Courier New"/>
                <a:ea typeface="Courier New"/>
                <a:cs typeface="Courier New"/>
                <a:sym typeface="Courier New"/>
              </a:rPr>
              <a:t>"#amp_person_234"</a:t>
            </a:r>
            <a:r>
              <a:rPr lang="en-US" sz="1800" dirty="0">
                <a:solidFill>
                  <a:schemeClr val="dk1"/>
                </a:solidFill>
                <a:latin typeface="Courier New"/>
                <a:ea typeface="Courier New"/>
                <a:cs typeface="Courier New"/>
                <a:sym typeface="Courier New"/>
              </a:rPr>
              <a:t>/&gt;&lt;/</a:t>
            </a:r>
            <a:r>
              <a:rPr lang="en-US" sz="1800" dirty="0">
                <a:solidFill>
                  <a:srgbClr val="0047BB"/>
                </a:solidFill>
                <a:latin typeface="Courier New"/>
                <a:ea typeface="Courier New"/>
                <a:cs typeface="Courier New"/>
                <a:sym typeface="Courier New"/>
              </a:rPr>
              <a:t>person</a:t>
            </a:r>
            <a:r>
              <a:rPr lang="en-US" sz="1800" dirty="0">
                <a:solidFill>
                  <a:schemeClr val="dk1"/>
                </a:solidFill>
                <a:latin typeface="Courier New"/>
                <a:ea typeface="Courier New"/>
                <a:cs typeface="Courier New"/>
                <a:sym typeface="Courier New"/>
              </a:rPr>
              <a:t>&gt;</a:t>
            </a:r>
          </a:p>
          <a:p>
            <a:pPr marL="1371600" lvl="0" indent="-457200">
              <a:buSzPts val="1100"/>
            </a:pPr>
            <a:r>
              <a:rPr lang="en-US" sz="1800" dirty="0">
                <a:solidFill>
                  <a:schemeClr val="dk1"/>
                </a:solidFill>
                <a:latin typeface="Courier New"/>
                <a:ea typeface="Courier New"/>
                <a:cs typeface="Courier New"/>
                <a:sym typeface="Courier New"/>
              </a:rPr>
              <a:t>&lt;/</a:t>
            </a:r>
            <a:r>
              <a:rPr lang="en-US" sz="1800" dirty="0" err="1">
                <a:solidFill>
                  <a:srgbClr val="0047BB"/>
                </a:solidFill>
                <a:latin typeface="Courier New"/>
                <a:ea typeface="Courier New"/>
                <a:cs typeface="Courier New"/>
                <a:sym typeface="Courier New"/>
              </a:rPr>
              <a:t>listPerson</a:t>
            </a:r>
            <a:r>
              <a:rPr lang="en-US" sz="1800" dirty="0">
                <a:solidFill>
                  <a:schemeClr val="dk1"/>
                </a:solidFill>
                <a:latin typeface="Courier New"/>
                <a:ea typeface="Courier New"/>
                <a:cs typeface="Courier New"/>
                <a:sym typeface="Courier New"/>
              </a:rPr>
              <a:t>&gt;</a:t>
            </a:r>
          </a:p>
          <a:p>
            <a:pPr marL="1371600" lvl="0" indent="-457200">
              <a:buSzPts val="1100"/>
            </a:pPr>
            <a:r>
              <a:rPr lang="en-US" sz="1800" dirty="0">
                <a:solidFill>
                  <a:schemeClr val="dk1"/>
                </a:solidFill>
                <a:latin typeface="Courier New"/>
                <a:ea typeface="Courier New"/>
                <a:cs typeface="Courier New"/>
                <a:sym typeface="Courier New"/>
              </a:rPr>
              <a:t>&lt;</a:t>
            </a:r>
            <a:r>
              <a:rPr lang="en-US" sz="1800" dirty="0" err="1">
                <a:solidFill>
                  <a:srgbClr val="0047BB"/>
                </a:solidFill>
                <a:latin typeface="Courier New"/>
                <a:ea typeface="Courier New"/>
                <a:cs typeface="Courier New"/>
                <a:sym typeface="Courier New"/>
              </a:rPr>
              <a:t>listBibl</a:t>
            </a:r>
            <a:r>
              <a:rPr lang="en-US" sz="1800" dirty="0">
                <a:solidFill>
                  <a:schemeClr val="dk1"/>
                </a:solidFill>
                <a:latin typeface="Courier New"/>
                <a:ea typeface="Courier New"/>
                <a:cs typeface="Courier New"/>
                <a:sym typeface="Courier New"/>
              </a:rPr>
              <a:t>&gt;</a:t>
            </a:r>
          </a:p>
          <a:p>
            <a:pPr marL="1828800" lvl="0" indent="-457200">
              <a:buSzPts val="1100"/>
            </a:pPr>
            <a:r>
              <a:rPr lang="en-US" sz="1800" dirty="0">
                <a:solidFill>
                  <a:schemeClr val="dk1"/>
                </a:solidFill>
                <a:latin typeface="Courier New"/>
                <a:ea typeface="Courier New"/>
                <a:cs typeface="Courier New"/>
                <a:sym typeface="Courier New"/>
              </a:rPr>
              <a:t>&lt;</a:t>
            </a:r>
            <a:r>
              <a:rPr lang="en-US" sz="1800" dirty="0" err="1">
                <a:solidFill>
                  <a:srgbClr val="0047BB"/>
                </a:solidFill>
                <a:latin typeface="Courier New"/>
                <a:ea typeface="Courier New"/>
                <a:cs typeface="Courier New"/>
                <a:sym typeface="Courier New"/>
              </a:rPr>
              <a:t>bibl</a:t>
            </a:r>
            <a:r>
              <a:rPr lang="en-US" sz="1800" dirty="0">
                <a:solidFill>
                  <a:schemeClr val="dk1"/>
                </a:solidFill>
                <a:latin typeface="Courier New"/>
                <a:ea typeface="Courier New"/>
                <a:cs typeface="Courier New"/>
                <a:sym typeface="Courier New"/>
              </a:rPr>
              <a:t> </a:t>
            </a:r>
            <a:r>
              <a:rPr lang="en-US" sz="1800" dirty="0" err="1">
                <a:solidFill>
                  <a:srgbClr val="FF00FF"/>
                </a:solidFill>
                <a:latin typeface="Courier New"/>
                <a:ea typeface="Courier New"/>
                <a:cs typeface="Courier New"/>
                <a:sym typeface="Courier New"/>
              </a:rPr>
              <a:t>sameAs</a:t>
            </a:r>
            <a:r>
              <a:rPr lang="en-US" sz="1800" dirty="0">
                <a:solidFill>
                  <a:schemeClr val="dk1"/>
                </a:solidFill>
                <a:latin typeface="Courier New"/>
                <a:ea typeface="Courier New"/>
                <a:cs typeface="Courier New"/>
                <a:sym typeface="Courier New"/>
              </a:rPr>
              <a:t>=</a:t>
            </a:r>
            <a:r>
              <a:rPr lang="en-US" sz="1800" dirty="0">
                <a:solidFill>
                  <a:srgbClr val="0047BB"/>
                </a:solidFill>
                <a:latin typeface="Courier New"/>
                <a:ea typeface="Courier New"/>
                <a:cs typeface="Courier New"/>
                <a:sym typeface="Courier New"/>
              </a:rPr>
              <a:t>"#lit_work_id_39"</a:t>
            </a:r>
            <a:r>
              <a:rPr lang="en-US" sz="1800" dirty="0">
                <a:solidFill>
                  <a:schemeClr val="dk1"/>
                </a:solidFill>
                <a:latin typeface="Courier New"/>
                <a:ea typeface="Courier New"/>
                <a:cs typeface="Courier New"/>
                <a:sym typeface="Courier New"/>
              </a:rPr>
              <a:t>/&gt;</a:t>
            </a:r>
          </a:p>
          <a:p>
            <a:pPr marL="1828800" lvl="0" indent="-457200">
              <a:buSzPts val="1100"/>
            </a:pPr>
            <a:r>
              <a:rPr lang="en-US" sz="1800" dirty="0">
                <a:solidFill>
                  <a:schemeClr val="dk1"/>
                </a:solidFill>
                <a:latin typeface="Courier New"/>
                <a:ea typeface="Courier New"/>
                <a:cs typeface="Courier New"/>
                <a:sym typeface="Courier New"/>
              </a:rPr>
              <a:t>&lt;</a:t>
            </a:r>
            <a:r>
              <a:rPr lang="en-US" sz="1800" dirty="0" err="1">
                <a:solidFill>
                  <a:srgbClr val="0047BB"/>
                </a:solidFill>
                <a:latin typeface="Courier New"/>
                <a:ea typeface="Courier New"/>
                <a:cs typeface="Courier New"/>
                <a:sym typeface="Courier New"/>
              </a:rPr>
              <a:t>bibl</a:t>
            </a:r>
            <a:r>
              <a:rPr lang="en-US" sz="1800" dirty="0">
                <a:solidFill>
                  <a:schemeClr val="dk1"/>
                </a:solidFill>
                <a:latin typeface="Courier New"/>
                <a:ea typeface="Courier New"/>
                <a:cs typeface="Courier New"/>
                <a:sym typeface="Courier New"/>
              </a:rPr>
              <a:t> </a:t>
            </a:r>
            <a:r>
              <a:rPr lang="en-US" sz="1800" dirty="0" err="1">
                <a:solidFill>
                  <a:srgbClr val="FF00FF"/>
                </a:solidFill>
                <a:latin typeface="Courier New"/>
                <a:ea typeface="Courier New"/>
                <a:cs typeface="Courier New"/>
                <a:sym typeface="Courier New"/>
              </a:rPr>
              <a:t>sameAs</a:t>
            </a:r>
            <a:r>
              <a:rPr lang="en-US" sz="1800" dirty="0">
                <a:solidFill>
                  <a:schemeClr val="dk1"/>
                </a:solidFill>
                <a:latin typeface="Courier New"/>
                <a:ea typeface="Courier New"/>
                <a:cs typeface="Courier New"/>
                <a:sym typeface="Courier New"/>
              </a:rPr>
              <a:t>=</a:t>
            </a:r>
            <a:r>
              <a:rPr lang="en-US" sz="1800" dirty="0">
                <a:solidFill>
                  <a:srgbClr val="0047BB"/>
                </a:solidFill>
                <a:latin typeface="Courier New"/>
                <a:ea typeface="Courier New"/>
                <a:cs typeface="Courier New"/>
                <a:sym typeface="Courier New"/>
              </a:rPr>
              <a:t>"#lit_work_id_159"</a:t>
            </a:r>
            <a:r>
              <a:rPr lang="en-US" sz="1800" dirty="0">
                <a:solidFill>
                  <a:schemeClr val="dk1"/>
                </a:solidFill>
                <a:latin typeface="Courier New"/>
                <a:ea typeface="Courier New"/>
                <a:cs typeface="Courier New"/>
                <a:sym typeface="Courier New"/>
              </a:rPr>
              <a:t>/&gt;</a:t>
            </a:r>
          </a:p>
          <a:p>
            <a:pPr marL="1371600" lvl="0" indent="-457200">
              <a:buSzPts val="1100"/>
            </a:pPr>
            <a:r>
              <a:rPr lang="en-US" sz="1800" dirty="0">
                <a:solidFill>
                  <a:schemeClr val="dk1"/>
                </a:solidFill>
                <a:latin typeface="Courier New"/>
                <a:ea typeface="Courier New"/>
                <a:cs typeface="Courier New"/>
                <a:sym typeface="Courier New"/>
              </a:rPr>
              <a:t>&lt;/</a:t>
            </a:r>
            <a:r>
              <a:rPr lang="en-US" sz="1800" dirty="0" err="1">
                <a:solidFill>
                  <a:srgbClr val="0047BB"/>
                </a:solidFill>
                <a:latin typeface="Courier New"/>
                <a:ea typeface="Courier New"/>
                <a:cs typeface="Courier New"/>
                <a:sym typeface="Courier New"/>
              </a:rPr>
              <a:t>listBibl</a:t>
            </a:r>
            <a:r>
              <a:rPr lang="en-US" sz="1800" dirty="0">
                <a:solidFill>
                  <a:schemeClr val="dk1"/>
                </a:solidFill>
                <a:latin typeface="Courier New"/>
                <a:ea typeface="Courier New"/>
                <a:cs typeface="Courier New"/>
                <a:sym typeface="Courier New"/>
              </a:rPr>
              <a:t>&gt;</a:t>
            </a:r>
          </a:p>
          <a:p>
            <a:pPr marL="914400" lvl="0" indent="-457200">
              <a:buSzPts val="1100"/>
            </a:pPr>
            <a:r>
              <a:rPr lang="en-US" sz="1800" dirty="0">
                <a:solidFill>
                  <a:schemeClr val="dk1"/>
                </a:solidFill>
                <a:latin typeface="Courier New"/>
                <a:ea typeface="Courier New"/>
                <a:cs typeface="Courier New"/>
                <a:sym typeface="Courier New"/>
              </a:rPr>
              <a:t>&lt;/</a:t>
            </a:r>
            <a:r>
              <a:rPr lang="en-US" sz="1800" dirty="0">
                <a:solidFill>
                  <a:srgbClr val="0047BB"/>
                </a:solidFill>
                <a:latin typeface="Courier New"/>
                <a:ea typeface="Courier New"/>
                <a:cs typeface="Courier New"/>
                <a:sym typeface="Courier New"/>
              </a:rPr>
              <a:t>desc</a:t>
            </a:r>
            <a:r>
              <a:rPr lang="en-US" sz="1800" dirty="0">
                <a:solidFill>
                  <a:schemeClr val="dk1"/>
                </a:solidFill>
                <a:latin typeface="Courier New"/>
                <a:ea typeface="Courier New"/>
                <a:cs typeface="Courier New"/>
                <a:sym typeface="Courier New"/>
              </a:rPr>
              <a:t>&gt;</a:t>
            </a:r>
          </a:p>
          <a:p>
            <a:pPr marL="914400" lvl="0" indent="-457200">
              <a:buSzPts val="1100"/>
            </a:pPr>
            <a:r>
              <a:rPr lang="en-US" sz="1800" dirty="0">
                <a:solidFill>
                  <a:schemeClr val="dk1"/>
                </a:solidFill>
                <a:latin typeface="Courier New"/>
                <a:ea typeface="Courier New"/>
                <a:cs typeface="Courier New"/>
                <a:sym typeface="Courier New"/>
              </a:rPr>
              <a:t>&lt;</a:t>
            </a:r>
            <a:r>
              <a:rPr lang="en-US" sz="1800" dirty="0" err="1">
                <a:solidFill>
                  <a:srgbClr val="0047BB"/>
                </a:solidFill>
                <a:latin typeface="Courier New"/>
                <a:ea typeface="Courier New"/>
                <a:cs typeface="Courier New"/>
                <a:sym typeface="Courier New"/>
              </a:rPr>
              <a:t>respons</a:t>
            </a:r>
            <a:r>
              <a:rPr lang="en-US" sz="1800" dirty="0">
                <a:solidFill>
                  <a:schemeClr val="dk1"/>
                </a:solidFill>
                <a:latin typeface="Courier New"/>
                <a:ea typeface="Courier New"/>
                <a:cs typeface="Courier New"/>
                <a:sym typeface="Courier New"/>
              </a:rPr>
              <a:t> </a:t>
            </a:r>
            <a:r>
              <a:rPr lang="en-US" sz="1800" dirty="0">
                <a:solidFill>
                  <a:srgbClr val="FF00FF"/>
                </a:solidFill>
                <a:latin typeface="Courier New"/>
                <a:ea typeface="Courier New"/>
                <a:cs typeface="Courier New"/>
                <a:sym typeface="Courier New"/>
              </a:rPr>
              <a:t>resp</a:t>
            </a:r>
            <a:r>
              <a:rPr lang="en-US" sz="1800" dirty="0">
                <a:solidFill>
                  <a:schemeClr val="dk1"/>
                </a:solidFill>
                <a:latin typeface="Courier New"/>
                <a:ea typeface="Courier New"/>
                <a:cs typeface="Courier New"/>
                <a:sym typeface="Courier New"/>
              </a:rPr>
              <a:t>=</a:t>
            </a:r>
            <a:r>
              <a:rPr lang="en-US" sz="1800" dirty="0">
                <a:solidFill>
                  <a:srgbClr val="0047BB"/>
                </a:solidFill>
                <a:latin typeface="Courier New"/>
                <a:ea typeface="Courier New"/>
                <a:cs typeface="Courier New"/>
                <a:sym typeface="Courier New"/>
              </a:rPr>
              <a:t>"</a:t>
            </a:r>
            <a:r>
              <a:rPr lang="en-US" sz="1800" dirty="0" err="1">
                <a:solidFill>
                  <a:srgbClr val="0047BB"/>
                </a:solidFill>
                <a:latin typeface="Courier New"/>
                <a:ea typeface="Courier New"/>
                <a:cs typeface="Courier New"/>
                <a:sym typeface="Courier New"/>
              </a:rPr>
              <a:t>dgrigoriou</a:t>
            </a:r>
            <a:r>
              <a:rPr lang="en-US" sz="1800" dirty="0">
                <a:solidFill>
                  <a:srgbClr val="0047BB"/>
                </a:solidFill>
                <a:latin typeface="Courier New"/>
                <a:ea typeface="Courier New"/>
                <a:cs typeface="Courier New"/>
                <a:sym typeface="Courier New"/>
              </a:rPr>
              <a:t> </a:t>
            </a:r>
            <a:r>
              <a:rPr lang="en-US" sz="1800" dirty="0" err="1">
                <a:solidFill>
                  <a:srgbClr val="0047BB"/>
                </a:solidFill>
                <a:latin typeface="Courier New"/>
                <a:ea typeface="Courier New"/>
                <a:cs typeface="Courier New"/>
                <a:sym typeface="Courier New"/>
              </a:rPr>
              <a:t>smayer</a:t>
            </a:r>
            <a:r>
              <a:rPr lang="en-US" sz="1800" dirty="0">
                <a:solidFill>
                  <a:srgbClr val="0047BB"/>
                </a:solidFill>
                <a:latin typeface="Courier New"/>
                <a:ea typeface="Courier New"/>
                <a:cs typeface="Courier New"/>
                <a:sym typeface="Courier New"/>
              </a:rPr>
              <a:t> </a:t>
            </a:r>
            <a:r>
              <a:rPr lang="en-US" sz="1800" dirty="0" err="1">
                <a:solidFill>
                  <a:srgbClr val="0047BB"/>
                </a:solidFill>
                <a:latin typeface="Courier New"/>
                <a:ea typeface="Courier New"/>
                <a:cs typeface="Courier New"/>
                <a:sym typeface="Courier New"/>
              </a:rPr>
              <a:t>tfruehwirth</a:t>
            </a:r>
            <a:r>
              <a:rPr lang="en-US" sz="1800" dirty="0">
                <a:solidFill>
                  <a:srgbClr val="0047BB"/>
                </a:solidFill>
                <a:latin typeface="Courier New"/>
                <a:ea typeface="Courier New"/>
                <a:cs typeface="Courier New"/>
                <a:sym typeface="Courier New"/>
              </a:rPr>
              <a:t>"</a:t>
            </a:r>
            <a:r>
              <a:rPr lang="en-US" sz="1800" dirty="0">
                <a:solidFill>
                  <a:schemeClr val="dk1"/>
                </a:solidFill>
                <a:latin typeface="Courier New"/>
                <a:ea typeface="Courier New"/>
                <a:cs typeface="Courier New"/>
                <a:sym typeface="Courier New"/>
              </a:rPr>
              <a:t> </a:t>
            </a:r>
            <a:r>
              <a:rPr lang="en-US" sz="1800" dirty="0">
                <a:solidFill>
                  <a:srgbClr val="FF00FF"/>
                </a:solidFill>
                <a:latin typeface="Courier New"/>
                <a:ea typeface="Courier New"/>
                <a:cs typeface="Courier New"/>
                <a:sym typeface="Courier New"/>
              </a:rPr>
              <a:t>locus</a:t>
            </a:r>
            <a:r>
              <a:rPr lang="en-US" sz="1800" dirty="0">
                <a:solidFill>
                  <a:schemeClr val="dk1"/>
                </a:solidFill>
                <a:latin typeface="Courier New"/>
                <a:ea typeface="Courier New"/>
                <a:cs typeface="Courier New"/>
                <a:sym typeface="Courier New"/>
              </a:rPr>
              <a:t>=</a:t>
            </a:r>
            <a:r>
              <a:rPr lang="en-US" sz="1800" dirty="0">
                <a:solidFill>
                  <a:srgbClr val="0047BB"/>
                </a:solidFill>
                <a:latin typeface="Courier New"/>
                <a:ea typeface="Courier New"/>
                <a:cs typeface="Courier New"/>
                <a:sym typeface="Courier New"/>
              </a:rPr>
              <a:t>"value"</a:t>
            </a:r>
            <a:r>
              <a:rPr lang="en-US" sz="1800" dirty="0">
                <a:solidFill>
                  <a:schemeClr val="dk1"/>
                </a:solidFill>
                <a:latin typeface="Courier New"/>
                <a:ea typeface="Courier New"/>
                <a:cs typeface="Courier New"/>
                <a:sym typeface="Courier New"/>
              </a:rPr>
              <a:t>/&gt;</a:t>
            </a:r>
          </a:p>
          <a:p>
            <a:pPr marL="914400" lvl="0" indent="-457200">
              <a:buClr>
                <a:schemeClr val="dk1"/>
              </a:buClr>
              <a:buSzPts val="1100"/>
            </a:pPr>
            <a:r>
              <a:rPr lang="en-US" sz="1800" dirty="0">
                <a:solidFill>
                  <a:schemeClr val="dk1"/>
                </a:solidFill>
                <a:latin typeface="Courier New"/>
                <a:ea typeface="Courier New"/>
                <a:cs typeface="Courier New"/>
                <a:sym typeface="Courier New"/>
              </a:rPr>
              <a:t>&lt;</a:t>
            </a:r>
            <a:r>
              <a:rPr lang="en-US" sz="1800" dirty="0">
                <a:solidFill>
                  <a:srgbClr val="0047BB"/>
                </a:solidFill>
                <a:latin typeface="Courier New"/>
                <a:ea typeface="Courier New"/>
                <a:cs typeface="Courier New"/>
                <a:sym typeface="Courier New"/>
              </a:rPr>
              <a:t>certainty</a:t>
            </a:r>
            <a:r>
              <a:rPr lang="en-US" sz="1800" dirty="0">
                <a:solidFill>
                  <a:schemeClr val="dk1"/>
                </a:solidFill>
                <a:latin typeface="Courier New"/>
                <a:ea typeface="Courier New"/>
                <a:cs typeface="Courier New"/>
                <a:sym typeface="Courier New"/>
              </a:rPr>
              <a:t> </a:t>
            </a:r>
            <a:r>
              <a:rPr lang="en-US" sz="1800" dirty="0">
                <a:solidFill>
                  <a:srgbClr val="FF00FF"/>
                </a:solidFill>
                <a:latin typeface="Courier New"/>
                <a:ea typeface="Courier New"/>
                <a:cs typeface="Courier New"/>
                <a:sym typeface="Courier New"/>
              </a:rPr>
              <a:t>cert</a:t>
            </a:r>
            <a:r>
              <a:rPr lang="en-US" sz="1800" dirty="0">
                <a:solidFill>
                  <a:schemeClr val="dk1"/>
                </a:solidFill>
                <a:latin typeface="Courier New"/>
                <a:ea typeface="Courier New"/>
                <a:cs typeface="Courier New"/>
                <a:sym typeface="Courier New"/>
              </a:rPr>
              <a:t>=</a:t>
            </a:r>
            <a:r>
              <a:rPr lang="en-US" sz="1800" dirty="0">
                <a:solidFill>
                  <a:srgbClr val="0047BB"/>
                </a:solidFill>
                <a:latin typeface="Courier New"/>
                <a:ea typeface="Courier New"/>
                <a:cs typeface="Courier New"/>
                <a:sym typeface="Courier New"/>
              </a:rPr>
              <a:t>"medium"</a:t>
            </a:r>
            <a:r>
              <a:rPr lang="en-US" sz="1800" dirty="0">
                <a:solidFill>
                  <a:schemeClr val="dk1"/>
                </a:solidFill>
                <a:latin typeface="Courier New"/>
                <a:ea typeface="Courier New"/>
                <a:cs typeface="Courier New"/>
                <a:sym typeface="Courier New"/>
              </a:rPr>
              <a:t> </a:t>
            </a:r>
            <a:r>
              <a:rPr lang="en-US" sz="1800" dirty="0">
                <a:solidFill>
                  <a:srgbClr val="FF00FF"/>
                </a:solidFill>
                <a:latin typeface="Courier New"/>
                <a:ea typeface="Courier New"/>
                <a:cs typeface="Courier New"/>
                <a:sym typeface="Courier New"/>
              </a:rPr>
              <a:t>locus</a:t>
            </a:r>
            <a:r>
              <a:rPr lang="en-US" sz="1800" dirty="0">
                <a:solidFill>
                  <a:schemeClr val="dk1"/>
                </a:solidFill>
                <a:latin typeface="Courier New"/>
                <a:ea typeface="Courier New"/>
                <a:cs typeface="Courier New"/>
                <a:sym typeface="Courier New"/>
              </a:rPr>
              <a:t>=</a:t>
            </a:r>
            <a:r>
              <a:rPr lang="en-US" sz="1800" dirty="0">
                <a:solidFill>
                  <a:srgbClr val="0047BB"/>
                </a:solidFill>
                <a:latin typeface="Courier New"/>
                <a:ea typeface="Courier New"/>
                <a:cs typeface="Courier New"/>
                <a:sym typeface="Courier New"/>
              </a:rPr>
              <a:t>"value"</a:t>
            </a:r>
            <a:r>
              <a:rPr lang="en-US" sz="1800" dirty="0">
                <a:solidFill>
                  <a:schemeClr val="dk1"/>
                </a:solidFill>
                <a:latin typeface="Courier New"/>
                <a:ea typeface="Courier New"/>
                <a:cs typeface="Courier New"/>
                <a:sym typeface="Courier New"/>
              </a:rPr>
              <a:t>/&gt;</a:t>
            </a:r>
          </a:p>
          <a:p>
            <a:pPr marL="857250" lvl="0" indent="-857250"/>
            <a:r>
              <a:rPr lang="en-US" sz="1800" dirty="0">
                <a:solidFill>
                  <a:schemeClr val="dk1"/>
                </a:solidFill>
                <a:latin typeface="Courier New"/>
                <a:ea typeface="Courier New"/>
                <a:cs typeface="Courier New"/>
                <a:sym typeface="Courier New"/>
              </a:rPr>
              <a:t>&lt;/</a:t>
            </a:r>
            <a:r>
              <a:rPr lang="en-US" sz="1800" dirty="0" err="1">
                <a:solidFill>
                  <a:srgbClr val="0047BB"/>
                </a:solidFill>
                <a:latin typeface="Courier New"/>
                <a:ea typeface="Courier New"/>
                <a:cs typeface="Courier New"/>
                <a:sym typeface="Courier New"/>
              </a:rPr>
              <a:t>interp</a:t>
            </a:r>
            <a:r>
              <a:rPr lang="en-US" sz="1800" dirty="0">
                <a:solidFill>
                  <a:schemeClr val="dk1"/>
                </a:solidFill>
                <a:latin typeface="Courier New"/>
                <a:ea typeface="Courier New"/>
                <a:cs typeface="Courier New"/>
                <a:sym typeface="Courier New"/>
              </a:rPr>
              <a:t>&gt;</a:t>
            </a:r>
          </a:p>
        </p:txBody>
      </p:sp>
      <p:sp>
        <p:nvSpPr>
          <p:cNvPr id="12" name="Google Shape;260;g2a2f75e2b2f_0_0">
            <a:extLst>
              <a:ext uri="{FF2B5EF4-FFF2-40B4-BE49-F238E27FC236}">
                <a16:creationId xmlns:a16="http://schemas.microsoft.com/office/drawing/2014/main" id="{40557C38-59C5-43FE-B2E8-C5C3895C8A49}"/>
              </a:ext>
            </a:extLst>
          </p:cNvPr>
          <p:cNvSpPr txBox="1"/>
          <p:nvPr/>
        </p:nvSpPr>
        <p:spPr>
          <a:xfrm>
            <a:off x="2677375" y="585529"/>
            <a:ext cx="9633342" cy="369291"/>
          </a:xfrm>
          <a:prstGeom prst="rect">
            <a:avLst/>
          </a:prstGeom>
          <a:noFill/>
          <a:ln>
            <a:noFill/>
          </a:ln>
        </p:spPr>
        <p:txBody>
          <a:bodyPr spcFirstLastPara="1" wrap="square" lIns="91425" tIns="45700" rIns="91425" bIns="45700" anchor="t" anchorCtr="0">
            <a:spAutoFit/>
          </a:bodyPr>
          <a:lstStyle/>
          <a:p>
            <a:pPr marL="357188" lvl="0" indent="-357188">
              <a:buClr>
                <a:schemeClr val="dk1"/>
              </a:buClr>
              <a:buSzPts val="1100"/>
            </a:pPr>
            <a:r>
              <a:rPr lang="en-US" sz="1800" dirty="0">
                <a:solidFill>
                  <a:schemeClr val="dk1"/>
                </a:solidFill>
                <a:latin typeface="Courier New"/>
                <a:ea typeface="Courier New"/>
                <a:cs typeface="Courier New"/>
                <a:sym typeface="Courier New"/>
              </a:rPr>
              <a:t>&lt;</a:t>
            </a:r>
            <a:r>
              <a:rPr lang="en-US" sz="1800" dirty="0" err="1">
                <a:solidFill>
                  <a:srgbClr val="0047BB"/>
                </a:solidFill>
                <a:latin typeface="Courier New"/>
                <a:cs typeface="Courier New"/>
                <a:sym typeface="Courier New"/>
              </a:rPr>
              <a:t>rs</a:t>
            </a:r>
            <a:r>
              <a:rPr lang="en-US" sz="1800" dirty="0">
                <a:solidFill>
                  <a:schemeClr val="dk1"/>
                </a:solidFill>
                <a:latin typeface="Courier New"/>
                <a:ea typeface="Courier New"/>
                <a:cs typeface="Courier New"/>
                <a:sym typeface="Courier New"/>
              </a:rPr>
              <a:t> </a:t>
            </a:r>
            <a:r>
              <a:rPr lang="en-US" sz="1800" dirty="0">
                <a:solidFill>
                  <a:srgbClr val="FF00FF"/>
                </a:solidFill>
                <a:latin typeface="Courier New"/>
                <a:cs typeface="Courier New"/>
                <a:sym typeface="Courier New"/>
              </a:rPr>
              <a:t>type</a:t>
            </a:r>
            <a:r>
              <a:rPr lang="en-US" sz="1800" dirty="0">
                <a:solidFill>
                  <a:schemeClr val="dk1"/>
                </a:solidFill>
                <a:latin typeface="Courier New"/>
                <a:ea typeface="Courier New"/>
                <a:cs typeface="Courier New"/>
                <a:sym typeface="Courier New"/>
              </a:rPr>
              <a:t>=</a:t>
            </a:r>
            <a:r>
              <a:rPr lang="en-US" sz="1800" dirty="0">
                <a:solidFill>
                  <a:srgbClr val="0047BB"/>
                </a:solidFill>
                <a:latin typeface="Courier New"/>
                <a:cs typeface="Courier New"/>
                <a:sym typeface="Courier New"/>
              </a:rPr>
              <a:t>"person"</a:t>
            </a:r>
            <a:r>
              <a:rPr lang="en-US" sz="1800" dirty="0">
                <a:solidFill>
                  <a:schemeClr val="dk1"/>
                </a:solidFill>
                <a:latin typeface="Courier New"/>
                <a:ea typeface="Courier New"/>
                <a:cs typeface="Courier New"/>
                <a:sym typeface="Courier New"/>
              </a:rPr>
              <a:t> </a:t>
            </a:r>
            <a:r>
              <a:rPr lang="en-US" sz="1800" dirty="0">
                <a:solidFill>
                  <a:srgbClr val="FF00FF"/>
                </a:solidFill>
                <a:latin typeface="Courier New"/>
                <a:cs typeface="Courier New"/>
                <a:sym typeface="Courier New"/>
              </a:rPr>
              <a:t>ref</a:t>
            </a:r>
            <a:r>
              <a:rPr lang="en-US" sz="1800" dirty="0">
                <a:solidFill>
                  <a:schemeClr val="dk1"/>
                </a:solidFill>
                <a:latin typeface="Courier New"/>
                <a:ea typeface="Courier New"/>
                <a:cs typeface="Courier New"/>
                <a:sym typeface="Courier New"/>
              </a:rPr>
              <a:t>=</a:t>
            </a:r>
            <a:r>
              <a:rPr lang="en-US" sz="1800" dirty="0">
                <a:solidFill>
                  <a:srgbClr val="0047BB"/>
                </a:solidFill>
                <a:latin typeface="Courier New"/>
                <a:cs typeface="Courier New"/>
                <a:sym typeface="Courier New"/>
              </a:rPr>
              <a:t>"#amp_person_108"</a:t>
            </a:r>
            <a:r>
              <a:rPr lang="en-US" sz="1800" dirty="0">
                <a:solidFill>
                  <a:schemeClr val="dk1"/>
                </a:solidFill>
                <a:latin typeface="Courier New"/>
                <a:ea typeface="Courier New"/>
                <a:cs typeface="Courier New"/>
                <a:sym typeface="Courier New"/>
              </a:rPr>
              <a:t> </a:t>
            </a:r>
            <a:r>
              <a:rPr lang="en-US" sz="1800" dirty="0" err="1">
                <a:solidFill>
                  <a:srgbClr val="FF00FF"/>
                </a:solidFill>
                <a:latin typeface="Courier New"/>
                <a:cs typeface="Courier New"/>
                <a:sym typeface="Courier New"/>
              </a:rPr>
              <a:t>ana</a:t>
            </a:r>
            <a:r>
              <a:rPr lang="en-US" sz="1800" dirty="0">
                <a:solidFill>
                  <a:schemeClr val="dk1"/>
                </a:solidFill>
                <a:latin typeface="Courier New"/>
                <a:ea typeface="Courier New"/>
                <a:cs typeface="Courier New"/>
                <a:sym typeface="Courier New"/>
              </a:rPr>
              <a:t>=</a:t>
            </a:r>
            <a:r>
              <a:rPr lang="en-US" sz="1800" dirty="0">
                <a:solidFill>
                  <a:srgbClr val="0047BB"/>
                </a:solidFill>
                <a:latin typeface="Courier New"/>
                <a:cs typeface="Courier New"/>
                <a:sym typeface="Courier New"/>
              </a:rPr>
              <a:t>"#ana_010"</a:t>
            </a:r>
            <a:r>
              <a:rPr lang="en-US" sz="1800" dirty="0">
                <a:solidFill>
                  <a:schemeClr val="dk1"/>
                </a:solidFill>
                <a:latin typeface="Courier New"/>
                <a:ea typeface="Courier New"/>
                <a:cs typeface="Courier New"/>
                <a:sym typeface="Courier New"/>
              </a:rPr>
              <a:t>&gt;Harrison&lt;/</a:t>
            </a:r>
            <a:r>
              <a:rPr lang="en-US" sz="1800" dirty="0" err="1">
                <a:solidFill>
                  <a:srgbClr val="0047BB"/>
                </a:solidFill>
                <a:latin typeface="Courier New"/>
                <a:cs typeface="Courier New"/>
                <a:sym typeface="Courier New"/>
              </a:rPr>
              <a:t>rs</a:t>
            </a:r>
            <a:r>
              <a:rPr lang="en-US" sz="1800" dirty="0">
                <a:solidFill>
                  <a:schemeClr val="dk1"/>
                </a:solidFill>
                <a:latin typeface="Courier New"/>
                <a:ea typeface="Courier New"/>
                <a:cs typeface="Courier New"/>
                <a:sym typeface="Courier New"/>
              </a:rPr>
              <a:t>&gt;</a:t>
            </a:r>
            <a:endParaRPr sz="1800" dirty="0">
              <a:solidFill>
                <a:schemeClr val="dk1"/>
              </a:solidFill>
              <a:latin typeface="Courier New"/>
              <a:ea typeface="Courier New"/>
              <a:cs typeface="Courier New"/>
              <a:sym typeface="Courier New"/>
            </a:endParaRPr>
          </a:p>
        </p:txBody>
      </p:sp>
      <p:sp>
        <p:nvSpPr>
          <p:cNvPr id="7" name="Rechteck 6">
            <a:extLst>
              <a:ext uri="{FF2B5EF4-FFF2-40B4-BE49-F238E27FC236}">
                <a16:creationId xmlns:a16="http://schemas.microsoft.com/office/drawing/2014/main" id="{6EE0ACDA-7273-4E12-87B2-A857C6855C9D}"/>
              </a:ext>
            </a:extLst>
          </p:cNvPr>
          <p:cNvSpPr/>
          <p:nvPr/>
        </p:nvSpPr>
        <p:spPr>
          <a:xfrm>
            <a:off x="8157118" y="612789"/>
            <a:ext cx="2014654" cy="36929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Gerade Verbindung mit Pfeil 8">
            <a:extLst>
              <a:ext uri="{FF2B5EF4-FFF2-40B4-BE49-F238E27FC236}">
                <a16:creationId xmlns:a16="http://schemas.microsoft.com/office/drawing/2014/main" id="{7E41A1F7-DBC8-4B7B-A661-6B6894F53BB1}"/>
              </a:ext>
            </a:extLst>
          </p:cNvPr>
          <p:cNvCxnSpPr>
            <a:cxnSpLocks/>
            <a:stCxn id="7" idx="2"/>
          </p:cNvCxnSpPr>
          <p:nvPr/>
        </p:nvCxnSpPr>
        <p:spPr>
          <a:xfrm flipH="1">
            <a:off x="6976533" y="982080"/>
            <a:ext cx="2187912" cy="1069570"/>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13" name="Google Shape;234;g2a3d02f40cd_0_51">
            <a:extLst>
              <a:ext uri="{FF2B5EF4-FFF2-40B4-BE49-F238E27FC236}">
                <a16:creationId xmlns:a16="http://schemas.microsoft.com/office/drawing/2014/main" id="{BF9BE455-7727-4D02-BA19-F1488C915A87}"/>
              </a:ext>
            </a:extLst>
          </p:cNvPr>
          <p:cNvPicPr preferRelativeResize="0"/>
          <p:nvPr/>
        </p:nvPicPr>
        <p:blipFill>
          <a:blip r:embed="rId3">
            <a:alphaModFix/>
          </a:blip>
          <a:stretch>
            <a:fillRect/>
          </a:stretch>
        </p:blipFill>
        <p:spPr>
          <a:xfrm>
            <a:off x="10531733" y="4763174"/>
            <a:ext cx="1335752" cy="945050"/>
          </a:xfrm>
          <a:prstGeom prst="rect">
            <a:avLst/>
          </a:prstGeom>
          <a:noFill/>
          <a:ln>
            <a:noFill/>
          </a:ln>
        </p:spPr>
      </p:pic>
      <p:pic>
        <p:nvPicPr>
          <p:cNvPr id="15" name="Google Shape;238;g2a3d02f40cd_0_51">
            <a:extLst>
              <a:ext uri="{FF2B5EF4-FFF2-40B4-BE49-F238E27FC236}">
                <a16:creationId xmlns:a16="http://schemas.microsoft.com/office/drawing/2014/main" id="{0A68F8AC-2113-426A-B5B2-44B8EA6FBD2B}"/>
              </a:ext>
            </a:extLst>
          </p:cNvPr>
          <p:cNvPicPr preferRelativeResize="0"/>
          <p:nvPr/>
        </p:nvPicPr>
        <p:blipFill>
          <a:blip r:embed="rId4">
            <a:alphaModFix/>
          </a:blip>
          <a:stretch>
            <a:fillRect/>
          </a:stretch>
        </p:blipFill>
        <p:spPr>
          <a:xfrm>
            <a:off x="10771367" y="3771198"/>
            <a:ext cx="856484" cy="991976"/>
          </a:xfrm>
          <a:prstGeom prst="rect">
            <a:avLst/>
          </a:prstGeom>
          <a:noFill/>
          <a:ln>
            <a:noFill/>
          </a:ln>
        </p:spPr>
      </p:pic>
      <p:sp>
        <p:nvSpPr>
          <p:cNvPr id="16" name="Rechteck 15">
            <a:extLst>
              <a:ext uri="{FF2B5EF4-FFF2-40B4-BE49-F238E27FC236}">
                <a16:creationId xmlns:a16="http://schemas.microsoft.com/office/drawing/2014/main" id="{5CC5B309-48E6-40A4-A8DC-8A31CD37D20F}"/>
              </a:ext>
            </a:extLst>
          </p:cNvPr>
          <p:cNvSpPr/>
          <p:nvPr/>
        </p:nvSpPr>
        <p:spPr>
          <a:xfrm>
            <a:off x="4646661" y="3798761"/>
            <a:ext cx="2944433" cy="36929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Gerade Verbindung mit Pfeil 16">
            <a:extLst>
              <a:ext uri="{FF2B5EF4-FFF2-40B4-BE49-F238E27FC236}">
                <a16:creationId xmlns:a16="http://schemas.microsoft.com/office/drawing/2014/main" id="{30CC109A-161D-4A1D-BB06-4EE0856E2B2E}"/>
              </a:ext>
            </a:extLst>
          </p:cNvPr>
          <p:cNvCxnSpPr>
            <a:cxnSpLocks/>
          </p:cNvCxnSpPr>
          <p:nvPr/>
        </p:nvCxnSpPr>
        <p:spPr>
          <a:xfrm>
            <a:off x="6117019" y="4168052"/>
            <a:ext cx="4334879" cy="451245"/>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1" name="Google Shape;154;g2a369407ec1_0_27">
            <a:extLst>
              <a:ext uri="{FF2B5EF4-FFF2-40B4-BE49-F238E27FC236}">
                <a16:creationId xmlns:a16="http://schemas.microsoft.com/office/drawing/2014/main" id="{44000A3B-6835-4BF1-9442-2E5C5860634A}"/>
              </a:ext>
            </a:extLst>
          </p:cNvPr>
          <p:cNvSpPr txBox="1"/>
          <p:nvPr/>
        </p:nvSpPr>
        <p:spPr>
          <a:xfrm>
            <a:off x="623900" y="1405150"/>
            <a:ext cx="104895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0047BB"/>
                </a:solidFill>
                <a:latin typeface="Palatino Linotype"/>
                <a:ea typeface="Palatino Linotype"/>
                <a:cs typeface="Palatino Linotype"/>
                <a:sym typeface="Palatino Linotype"/>
              </a:rPr>
              <a:t>Formalizing </a:t>
            </a:r>
            <a:r>
              <a:rPr lang="en-US" sz="3600" b="1" dirty="0">
                <a:solidFill>
                  <a:srgbClr val="0047BB"/>
                </a:solidFill>
                <a:latin typeface="Courier New" panose="02070309020205020404" pitchFamily="49" charset="0"/>
                <a:ea typeface="Palatino Linotype"/>
                <a:cs typeface="Courier New" panose="02070309020205020404" pitchFamily="49" charset="0"/>
                <a:sym typeface="Palatino Linotype"/>
              </a:rPr>
              <a:t>&lt;</a:t>
            </a:r>
            <a:r>
              <a:rPr lang="en-US" sz="3600" b="1" dirty="0" err="1">
                <a:solidFill>
                  <a:srgbClr val="0047BB"/>
                </a:solidFill>
                <a:latin typeface="Courier New" panose="02070309020205020404" pitchFamily="49" charset="0"/>
                <a:ea typeface="Palatino Linotype"/>
                <a:cs typeface="Courier New" panose="02070309020205020404" pitchFamily="49" charset="0"/>
                <a:sym typeface="Palatino Linotype"/>
              </a:rPr>
              <a:t>interp</a:t>
            </a:r>
            <a:r>
              <a:rPr lang="en-US" sz="3600" b="1" dirty="0">
                <a:solidFill>
                  <a:srgbClr val="0047BB"/>
                </a:solidFill>
                <a:latin typeface="Courier New" panose="02070309020205020404" pitchFamily="49" charset="0"/>
                <a:ea typeface="Palatino Linotype"/>
                <a:cs typeface="Courier New" panose="02070309020205020404" pitchFamily="49" charset="0"/>
                <a:sym typeface="Palatino Linotype"/>
              </a:rPr>
              <a:t>&gt;</a:t>
            </a:r>
            <a:r>
              <a:rPr lang="en-US" sz="3600" b="1" dirty="0" err="1">
                <a:solidFill>
                  <a:srgbClr val="0047BB"/>
                </a:solidFill>
                <a:latin typeface="Palatino Linotype"/>
                <a:ea typeface="Palatino Linotype"/>
                <a:cs typeface="Courier New" panose="02070309020205020404" pitchFamily="49" charset="0"/>
                <a:sym typeface="Palatino Linotype"/>
              </a:rPr>
              <a:t>retation</a:t>
            </a:r>
            <a:endParaRPr sz="3600" b="1" dirty="0"/>
          </a:p>
        </p:txBody>
      </p:sp>
    </p:spTree>
    <p:extLst>
      <p:ext uri="{BB962C8B-B14F-4D97-AF65-F5344CB8AC3E}">
        <p14:creationId xmlns:p14="http://schemas.microsoft.com/office/powerpoint/2010/main" val="288358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 name="Rechteck 19">
            <a:extLst>
              <a:ext uri="{FF2B5EF4-FFF2-40B4-BE49-F238E27FC236}">
                <a16:creationId xmlns:a16="http://schemas.microsoft.com/office/drawing/2014/main" id="{434717FF-954D-46FA-89E3-F69B29538361}"/>
              </a:ext>
            </a:extLst>
          </p:cNvPr>
          <p:cNvSpPr/>
          <p:nvPr/>
        </p:nvSpPr>
        <p:spPr>
          <a:xfrm>
            <a:off x="763220" y="1391067"/>
            <a:ext cx="10974207" cy="5693866"/>
          </a:xfrm>
          <a:prstGeom prst="rect">
            <a:avLst/>
          </a:prstGeom>
        </p:spPr>
        <p:txBody>
          <a:bodyPr wrap="square">
            <a:spAutoFit/>
          </a:bodyPr>
          <a:lstStyle/>
          <a:p>
            <a:pPr marL="857250" lvl="0" indent="-857250">
              <a:buClr>
                <a:schemeClr val="dk1"/>
              </a:buClr>
              <a:buSzPts val="1100"/>
            </a:pPr>
            <a:r>
              <a:rPr lang="en-US" dirty="0">
                <a:solidFill>
                  <a:schemeClr val="dk1"/>
                </a:solidFill>
                <a:latin typeface="Courier New"/>
                <a:ea typeface="Courier New"/>
                <a:cs typeface="Courier New"/>
                <a:sym typeface="Courier New"/>
              </a:rPr>
              <a:t>&lt;</a:t>
            </a:r>
            <a:r>
              <a:rPr lang="en-US" dirty="0" err="1">
                <a:solidFill>
                  <a:srgbClr val="0047BB"/>
                </a:solidFill>
                <a:latin typeface="Courier New"/>
                <a:ea typeface="Courier New"/>
                <a:cs typeface="Courier New"/>
                <a:sym typeface="Courier New"/>
              </a:rPr>
              <a:t>interp</a:t>
            </a:r>
            <a:r>
              <a:rPr lang="en-US" dirty="0">
                <a:solidFill>
                  <a:schemeClr val="dk1"/>
                </a:solidFill>
                <a:latin typeface="Courier New"/>
                <a:ea typeface="Courier New"/>
                <a:cs typeface="Courier New"/>
                <a:sym typeface="Courier New"/>
              </a:rPr>
              <a:t> </a:t>
            </a:r>
            <a:r>
              <a:rPr lang="en-US" dirty="0" err="1">
                <a:solidFill>
                  <a:srgbClr val="FF00FF"/>
                </a:solidFill>
                <a:latin typeface="Courier New"/>
                <a:ea typeface="Courier New"/>
                <a:cs typeface="Courier New"/>
                <a:sym typeface="Courier New"/>
              </a:rPr>
              <a:t>xml:id</a:t>
            </a:r>
            <a:r>
              <a:rPr lang="en-US" dirty="0">
                <a:solidFill>
                  <a:schemeClr val="dk1"/>
                </a:solidFill>
                <a:latin typeface="Courier New"/>
                <a:ea typeface="Courier New"/>
                <a:cs typeface="Courier New"/>
                <a:sym typeface="Courier New"/>
              </a:rPr>
              <a:t>=</a:t>
            </a:r>
            <a:r>
              <a:rPr lang="en-US" dirty="0">
                <a:solidFill>
                  <a:srgbClr val="0047BB"/>
                </a:solidFill>
                <a:latin typeface="Courier New"/>
                <a:ea typeface="Courier New"/>
                <a:cs typeface="Courier New"/>
                <a:sym typeface="Courier New"/>
              </a:rPr>
              <a:t>"ana_002"</a:t>
            </a:r>
            <a:r>
              <a:rPr lang="en-US" dirty="0">
                <a:solidFill>
                  <a:schemeClr val="dk1"/>
                </a:solidFill>
                <a:latin typeface="Courier New"/>
                <a:ea typeface="Courier New"/>
                <a:cs typeface="Courier New"/>
                <a:sym typeface="Courier New"/>
              </a:rPr>
              <a:t>&gt;</a:t>
            </a:r>
          </a:p>
          <a:p>
            <a:pPr marL="630238" lvl="0" indent="-630238">
              <a:buClr>
                <a:schemeClr val="dk1"/>
              </a:buClr>
              <a:buSzPts val="1100"/>
            </a:pPr>
            <a:r>
              <a:rPr lang="en-US" dirty="0">
                <a:solidFill>
                  <a:schemeClr val="dk1"/>
                </a:solidFill>
                <a:latin typeface="Courier New"/>
                <a:ea typeface="Courier New"/>
                <a:cs typeface="Courier New"/>
                <a:sym typeface="Courier New"/>
              </a:rPr>
              <a:t>   &lt;</a:t>
            </a:r>
            <a:r>
              <a:rPr lang="en-US" dirty="0">
                <a:solidFill>
                  <a:srgbClr val="0047BB"/>
                </a:solidFill>
                <a:latin typeface="Courier New"/>
                <a:cs typeface="Courier New"/>
                <a:sym typeface="Courier New"/>
              </a:rPr>
              <a:t>desc</a:t>
            </a:r>
            <a:r>
              <a:rPr lang="en-US" dirty="0">
                <a:solidFill>
                  <a:schemeClr val="dk1"/>
                </a:solidFill>
                <a:latin typeface="Courier New"/>
                <a:ea typeface="Courier New"/>
                <a:cs typeface="Courier New"/>
                <a:sym typeface="Courier New"/>
              </a:rPr>
              <a:t>&gt;The date of creation has been delimited based on considerations related to material aspects, &lt;</a:t>
            </a:r>
            <a:r>
              <a:rPr lang="en-US" dirty="0" err="1">
                <a:solidFill>
                  <a:srgbClr val="0047BB"/>
                </a:solidFill>
                <a:latin typeface="Courier New"/>
                <a:cs typeface="Courier New"/>
                <a:sym typeface="Courier New"/>
              </a:rPr>
              <a:t>rs</a:t>
            </a:r>
            <a:r>
              <a:rPr lang="en-US" dirty="0">
                <a:solidFill>
                  <a:schemeClr val="dk1"/>
                </a:solidFill>
                <a:latin typeface="Courier New"/>
                <a:ea typeface="Courier New"/>
                <a:cs typeface="Courier New"/>
                <a:sym typeface="Courier New"/>
              </a:rPr>
              <a:t> </a:t>
            </a:r>
            <a:r>
              <a:rPr lang="en-US" dirty="0">
                <a:solidFill>
                  <a:srgbClr val="FF00FF"/>
                </a:solidFill>
                <a:latin typeface="Courier New"/>
                <a:cs typeface="Courier New"/>
                <a:sym typeface="Courier New"/>
              </a:rPr>
              <a:t>type</a:t>
            </a:r>
            <a:r>
              <a:rPr lang="en-US" dirty="0">
                <a:solidFill>
                  <a:schemeClr val="dk1"/>
                </a:solidFill>
                <a:latin typeface="Courier New"/>
                <a:ea typeface="Courier New"/>
                <a:cs typeface="Courier New"/>
                <a:sym typeface="Courier New"/>
              </a:rPr>
              <a:t>=</a:t>
            </a:r>
            <a:r>
              <a:rPr lang="en-US" dirty="0">
                <a:solidFill>
                  <a:srgbClr val="0047BB"/>
                </a:solidFill>
                <a:latin typeface="Courier New"/>
                <a:cs typeface="Courier New"/>
                <a:sym typeface="Courier New"/>
              </a:rPr>
              <a:t>"person"</a:t>
            </a:r>
            <a:r>
              <a:rPr lang="en-US" dirty="0">
                <a:solidFill>
                  <a:schemeClr val="dk1"/>
                </a:solidFill>
                <a:latin typeface="Courier New"/>
                <a:ea typeface="Courier New"/>
                <a:cs typeface="Courier New"/>
                <a:sym typeface="Courier New"/>
              </a:rPr>
              <a:t> </a:t>
            </a:r>
            <a:r>
              <a:rPr lang="en-US" dirty="0">
                <a:solidFill>
                  <a:srgbClr val="FF00FF"/>
                </a:solidFill>
                <a:latin typeface="Courier New"/>
                <a:cs typeface="Courier New"/>
                <a:sym typeface="Courier New"/>
              </a:rPr>
              <a:t>ref</a:t>
            </a:r>
            <a:r>
              <a:rPr lang="en-US" dirty="0">
                <a:solidFill>
                  <a:schemeClr val="dk1"/>
                </a:solidFill>
                <a:latin typeface="Courier New"/>
                <a:ea typeface="Courier New"/>
                <a:cs typeface="Courier New"/>
                <a:sym typeface="Courier New"/>
              </a:rPr>
              <a:t>=</a:t>
            </a:r>
            <a:r>
              <a:rPr lang="en-US" dirty="0">
                <a:solidFill>
                  <a:srgbClr val="0047BB"/>
                </a:solidFill>
                <a:latin typeface="Courier New"/>
                <a:cs typeface="Courier New"/>
                <a:sym typeface="Courier New"/>
              </a:rPr>
              <a:t>"#amp_person_1"</a:t>
            </a:r>
            <a:r>
              <a:rPr lang="en-US" dirty="0">
                <a:solidFill>
                  <a:schemeClr val="dk1"/>
                </a:solidFill>
                <a:latin typeface="Courier New"/>
                <a:ea typeface="Courier New"/>
                <a:cs typeface="Courier New"/>
                <a:sym typeface="Courier New"/>
              </a:rPr>
              <a:t>&gt;Auden&lt;/</a:t>
            </a:r>
            <a:r>
              <a:rPr lang="en-US" dirty="0" err="1">
                <a:solidFill>
                  <a:srgbClr val="0047BB"/>
                </a:solidFill>
                <a:latin typeface="Courier New"/>
                <a:cs typeface="Courier New"/>
                <a:sym typeface="Courier New"/>
              </a:rPr>
              <a:t>rs</a:t>
            </a:r>
            <a:r>
              <a:rPr lang="en-US" dirty="0">
                <a:solidFill>
                  <a:schemeClr val="dk1"/>
                </a:solidFill>
                <a:latin typeface="Courier New"/>
                <a:ea typeface="Courier New"/>
                <a:cs typeface="Courier New"/>
                <a:sym typeface="Courier New"/>
              </a:rPr>
              <a:t>&gt;'s salutatory practice, and letter contents. As suggested by the documents in our collection, Auden would use his off-white </a:t>
            </a:r>
            <a:r>
              <a:rPr lang="en-US" dirty="0" err="1">
                <a:solidFill>
                  <a:schemeClr val="dk1"/>
                </a:solidFill>
                <a:latin typeface="Courier New"/>
                <a:ea typeface="Courier New"/>
                <a:cs typeface="Courier New"/>
                <a:sym typeface="Courier New"/>
              </a:rPr>
              <a:t>Kirchstetten</a:t>
            </a:r>
            <a:r>
              <a:rPr lang="en-US" dirty="0">
                <a:solidFill>
                  <a:schemeClr val="dk1"/>
                </a:solidFill>
                <a:latin typeface="Courier New"/>
                <a:ea typeface="Courier New"/>
                <a:cs typeface="Courier New"/>
                <a:sym typeface="Courier New"/>
              </a:rPr>
              <a:t> stationery from at least September 1965 onward; the &lt;</a:t>
            </a:r>
            <a:r>
              <a:rPr lang="en-US" dirty="0">
                <a:solidFill>
                  <a:srgbClr val="0047BB"/>
                </a:solidFill>
                <a:latin typeface="Courier New"/>
                <a:cs typeface="Courier New"/>
                <a:sym typeface="Courier New"/>
              </a:rPr>
              <a:t>ref</a:t>
            </a:r>
            <a:r>
              <a:rPr lang="en-US" dirty="0">
                <a:solidFill>
                  <a:schemeClr val="dk1"/>
                </a:solidFill>
                <a:latin typeface="Courier New"/>
                <a:ea typeface="Courier New"/>
                <a:cs typeface="Courier New"/>
                <a:sym typeface="Courier New"/>
              </a:rPr>
              <a:t> </a:t>
            </a:r>
            <a:r>
              <a:rPr lang="en-US" dirty="0">
                <a:solidFill>
                  <a:srgbClr val="FF00FF"/>
                </a:solidFill>
                <a:latin typeface="Courier New"/>
                <a:cs typeface="Courier New"/>
                <a:sym typeface="Courier New"/>
              </a:rPr>
              <a:t>target</a:t>
            </a:r>
            <a:r>
              <a:rPr lang="en-US" dirty="0">
                <a:solidFill>
                  <a:schemeClr val="dk1"/>
                </a:solidFill>
                <a:latin typeface="Courier New"/>
                <a:ea typeface="Courier New"/>
                <a:cs typeface="Courier New"/>
                <a:sym typeface="Courier New"/>
              </a:rPr>
              <a:t>=</a:t>
            </a:r>
            <a:r>
              <a:rPr lang="en-US" dirty="0">
                <a:solidFill>
                  <a:srgbClr val="0047BB"/>
                </a:solidFill>
                <a:latin typeface="Courier New"/>
                <a:cs typeface="Courier New"/>
                <a:sym typeface="Courier New"/>
              </a:rPr>
              <a:t>"acdh:amp-transcript__0001.xml"</a:t>
            </a:r>
            <a:r>
              <a:rPr lang="en-US" dirty="0">
                <a:solidFill>
                  <a:schemeClr val="dk1"/>
                </a:solidFill>
                <a:latin typeface="Courier New"/>
                <a:ea typeface="Courier New"/>
                <a:cs typeface="Courier New"/>
                <a:sym typeface="Courier New"/>
              </a:rPr>
              <a:t>&gt;last extant message&lt;/</a:t>
            </a:r>
            <a:r>
              <a:rPr lang="en-US" dirty="0">
                <a:solidFill>
                  <a:srgbClr val="0047BB"/>
                </a:solidFill>
                <a:latin typeface="Courier New"/>
                <a:cs typeface="Courier New"/>
                <a:sym typeface="Courier New"/>
              </a:rPr>
              <a:t>ref</a:t>
            </a:r>
            <a:r>
              <a:rPr lang="en-US" dirty="0">
                <a:solidFill>
                  <a:schemeClr val="dk1"/>
                </a:solidFill>
                <a:latin typeface="Courier New"/>
                <a:ea typeface="Courier New"/>
                <a:cs typeface="Courier New"/>
                <a:sym typeface="Courier New"/>
              </a:rPr>
              <a:t>&gt; in the AMP collection that is written on the bluish grey letter paper, used in this document, dates from 12 May 1963. Furthermore, whereas, in &lt;</a:t>
            </a:r>
            <a:r>
              <a:rPr lang="en-US" dirty="0">
                <a:solidFill>
                  <a:srgbClr val="0047BB"/>
                </a:solidFill>
                <a:latin typeface="Courier New"/>
                <a:cs typeface="Courier New"/>
                <a:sym typeface="Courier New"/>
              </a:rPr>
              <a:t>ref</a:t>
            </a:r>
            <a:r>
              <a:rPr lang="en-US" dirty="0">
                <a:solidFill>
                  <a:schemeClr val="dk1"/>
                </a:solidFill>
                <a:latin typeface="Courier New"/>
                <a:ea typeface="Courier New"/>
                <a:cs typeface="Courier New"/>
                <a:sym typeface="Courier New"/>
              </a:rPr>
              <a:t> </a:t>
            </a:r>
            <a:r>
              <a:rPr lang="en-US" dirty="0">
                <a:solidFill>
                  <a:srgbClr val="FF00FF"/>
                </a:solidFill>
                <a:latin typeface="Courier New"/>
                <a:cs typeface="Courier New"/>
                <a:sym typeface="Courier New"/>
              </a:rPr>
              <a:t>target</a:t>
            </a:r>
            <a:r>
              <a:rPr lang="en-US" dirty="0">
                <a:solidFill>
                  <a:schemeClr val="dk1"/>
                </a:solidFill>
                <a:latin typeface="Courier New"/>
                <a:ea typeface="Courier New"/>
                <a:cs typeface="Courier New"/>
                <a:sym typeface="Courier New"/>
              </a:rPr>
              <a:t>=</a:t>
            </a:r>
            <a:r>
              <a:rPr lang="en-US" dirty="0">
                <a:solidFill>
                  <a:srgbClr val="0047BB"/>
                </a:solidFill>
                <a:latin typeface="Courier New"/>
                <a:cs typeface="Courier New"/>
                <a:sym typeface="Courier New"/>
              </a:rPr>
              <a:t>"acdh:amp-transcript__0045.xml"</a:t>
            </a:r>
            <a:r>
              <a:rPr lang="en-US" dirty="0">
                <a:solidFill>
                  <a:schemeClr val="dk1"/>
                </a:solidFill>
                <a:latin typeface="Courier New"/>
                <a:ea typeface="Courier New"/>
                <a:cs typeface="Courier New"/>
                <a:sym typeface="Courier New"/>
              </a:rPr>
              <a:t>&gt;his letter from 21 July 1960&lt;/</a:t>
            </a:r>
            <a:r>
              <a:rPr lang="en-US" dirty="0">
                <a:solidFill>
                  <a:srgbClr val="0047BB"/>
                </a:solidFill>
                <a:latin typeface="Courier New"/>
                <a:cs typeface="Courier New"/>
                <a:sym typeface="Courier New"/>
              </a:rPr>
              <a:t>ref</a:t>
            </a:r>
            <a:r>
              <a:rPr lang="en-US" dirty="0">
                <a:solidFill>
                  <a:schemeClr val="dk1"/>
                </a:solidFill>
                <a:latin typeface="Courier New"/>
                <a:ea typeface="Courier New"/>
                <a:cs typeface="Courier New"/>
                <a:sym typeface="Courier New"/>
              </a:rPr>
              <a:t>&gt;, Auden addresses &lt;</a:t>
            </a:r>
            <a:r>
              <a:rPr lang="en-US" dirty="0" err="1">
                <a:solidFill>
                  <a:srgbClr val="0047BB"/>
                </a:solidFill>
                <a:latin typeface="Courier New"/>
                <a:cs typeface="Courier New"/>
                <a:sym typeface="Courier New"/>
              </a:rPr>
              <a:t>rs</a:t>
            </a:r>
            <a:r>
              <a:rPr lang="en-US" dirty="0">
                <a:solidFill>
                  <a:schemeClr val="dk1"/>
                </a:solidFill>
                <a:latin typeface="Courier New"/>
                <a:ea typeface="Courier New"/>
                <a:cs typeface="Courier New"/>
                <a:sym typeface="Courier New"/>
              </a:rPr>
              <a:t> </a:t>
            </a:r>
            <a:r>
              <a:rPr lang="en-US" dirty="0">
                <a:solidFill>
                  <a:srgbClr val="FF00FF"/>
                </a:solidFill>
                <a:latin typeface="Courier New"/>
                <a:cs typeface="Courier New"/>
                <a:sym typeface="Courier New"/>
              </a:rPr>
              <a:t>type</a:t>
            </a:r>
            <a:r>
              <a:rPr lang="en-US" dirty="0">
                <a:solidFill>
                  <a:schemeClr val="dk1"/>
                </a:solidFill>
                <a:latin typeface="Courier New"/>
                <a:ea typeface="Courier New"/>
                <a:cs typeface="Courier New"/>
                <a:sym typeface="Courier New"/>
              </a:rPr>
              <a:t>=</a:t>
            </a:r>
            <a:r>
              <a:rPr lang="en-US" dirty="0">
                <a:solidFill>
                  <a:srgbClr val="0047BB"/>
                </a:solidFill>
                <a:latin typeface="Courier New"/>
                <a:cs typeface="Courier New"/>
                <a:sym typeface="Courier New"/>
              </a:rPr>
              <a:t>"person"</a:t>
            </a:r>
            <a:r>
              <a:rPr lang="en-US" dirty="0">
                <a:solidFill>
                  <a:schemeClr val="dk1"/>
                </a:solidFill>
                <a:latin typeface="Courier New"/>
                <a:ea typeface="Courier New"/>
                <a:cs typeface="Courier New"/>
                <a:sym typeface="Courier New"/>
              </a:rPr>
              <a:t> </a:t>
            </a:r>
            <a:r>
              <a:rPr lang="en-US" dirty="0">
                <a:solidFill>
                  <a:srgbClr val="FF00FF"/>
                </a:solidFill>
                <a:latin typeface="Courier New"/>
                <a:cs typeface="Courier New"/>
                <a:sym typeface="Courier New"/>
              </a:rPr>
              <a:t>ref</a:t>
            </a:r>
            <a:r>
              <a:rPr lang="en-US" dirty="0">
                <a:solidFill>
                  <a:schemeClr val="dk1"/>
                </a:solidFill>
                <a:latin typeface="Courier New"/>
                <a:ea typeface="Courier New"/>
                <a:cs typeface="Courier New"/>
                <a:sym typeface="Courier New"/>
              </a:rPr>
              <a:t>=</a:t>
            </a:r>
            <a:r>
              <a:rPr lang="en-US" dirty="0">
                <a:solidFill>
                  <a:srgbClr val="0047BB"/>
                </a:solidFill>
                <a:latin typeface="Courier New"/>
                <a:cs typeface="Courier New"/>
                <a:sym typeface="Courier New"/>
              </a:rPr>
              <a:t>"#amp_person_2"</a:t>
            </a:r>
            <a:r>
              <a:rPr lang="en-US" dirty="0">
                <a:solidFill>
                  <a:schemeClr val="dk1"/>
                </a:solidFill>
                <a:latin typeface="Courier New"/>
                <a:ea typeface="Courier New"/>
                <a:cs typeface="Courier New"/>
                <a:sym typeface="Courier New"/>
              </a:rPr>
              <a:t>&gt;Stella </a:t>
            </a:r>
            <a:r>
              <a:rPr lang="en-US" dirty="0" err="1">
                <a:solidFill>
                  <a:schemeClr val="dk1"/>
                </a:solidFill>
                <a:latin typeface="Courier New"/>
                <a:ea typeface="Courier New"/>
                <a:cs typeface="Courier New"/>
                <a:sym typeface="Courier New"/>
              </a:rPr>
              <a:t>Musulin</a:t>
            </a:r>
            <a:r>
              <a:rPr lang="en-US" dirty="0">
                <a:solidFill>
                  <a:schemeClr val="dk1"/>
                </a:solidFill>
                <a:latin typeface="Courier New"/>
                <a:ea typeface="Courier New"/>
                <a:cs typeface="Courier New"/>
                <a:sym typeface="Courier New"/>
              </a:rPr>
              <a:t>&lt;/</a:t>
            </a:r>
            <a:r>
              <a:rPr lang="en-US" dirty="0" err="1">
                <a:solidFill>
                  <a:srgbClr val="0047BB"/>
                </a:solidFill>
                <a:latin typeface="Courier New"/>
                <a:cs typeface="Courier New"/>
                <a:sym typeface="Courier New"/>
              </a:rPr>
              <a:t>rs</a:t>
            </a:r>
            <a:r>
              <a:rPr lang="en-US" dirty="0">
                <a:solidFill>
                  <a:schemeClr val="dk1"/>
                </a:solidFill>
                <a:latin typeface="Courier New"/>
                <a:ea typeface="Courier New"/>
                <a:cs typeface="Courier New"/>
                <a:sym typeface="Courier New"/>
              </a:rPr>
              <a:t>&gt; as "Dear Baroness </a:t>
            </a:r>
            <a:r>
              <a:rPr lang="en-US" dirty="0" err="1">
                <a:solidFill>
                  <a:schemeClr val="dk1"/>
                </a:solidFill>
                <a:latin typeface="Courier New"/>
                <a:ea typeface="Courier New"/>
                <a:cs typeface="Courier New"/>
                <a:sym typeface="Courier New"/>
              </a:rPr>
              <a:t>Musulin</a:t>
            </a:r>
            <a:r>
              <a:rPr lang="en-US" dirty="0">
                <a:solidFill>
                  <a:schemeClr val="dk1"/>
                </a:solidFill>
                <a:latin typeface="Courier New"/>
                <a:ea typeface="Courier New"/>
                <a:cs typeface="Courier New"/>
                <a:sym typeface="Courier New"/>
              </a:rPr>
              <a:t>", he would call her by her first name from at least August 1961 onward. The specific range provided for the date of creation results from investigation into the date of writing as indicated in &lt;</a:t>
            </a:r>
            <a:r>
              <a:rPr lang="en-US" dirty="0">
                <a:solidFill>
                  <a:srgbClr val="0047BB"/>
                </a:solidFill>
                <a:latin typeface="Courier New"/>
                <a:cs typeface="Courier New"/>
                <a:sym typeface="Courier New"/>
              </a:rPr>
              <a:t>ref</a:t>
            </a:r>
            <a:r>
              <a:rPr lang="en-US" dirty="0">
                <a:solidFill>
                  <a:schemeClr val="dk1"/>
                </a:solidFill>
                <a:latin typeface="Courier New"/>
                <a:ea typeface="Courier New"/>
                <a:cs typeface="Courier New"/>
                <a:sym typeface="Courier New"/>
              </a:rPr>
              <a:t> </a:t>
            </a:r>
            <a:r>
              <a:rPr lang="en-US" dirty="0">
                <a:solidFill>
                  <a:srgbClr val="FF00FF"/>
                </a:solidFill>
                <a:latin typeface="Courier New"/>
                <a:cs typeface="Courier New"/>
                <a:sym typeface="Courier New"/>
              </a:rPr>
              <a:t>target</a:t>
            </a:r>
            <a:r>
              <a:rPr lang="en-US" dirty="0">
                <a:solidFill>
                  <a:schemeClr val="dk1"/>
                </a:solidFill>
                <a:latin typeface="Courier New"/>
                <a:ea typeface="Courier New"/>
                <a:cs typeface="Courier New"/>
                <a:sym typeface="Courier New"/>
              </a:rPr>
              <a:t>=</a:t>
            </a:r>
            <a:r>
              <a:rPr lang="en-US" dirty="0">
                <a:solidFill>
                  <a:srgbClr val="0047BB"/>
                </a:solidFill>
                <a:latin typeface="Courier New"/>
                <a:cs typeface="Courier New"/>
                <a:sym typeface="Courier New"/>
              </a:rPr>
              <a:t>"acdh:amp-transcript__0058.xml"</a:t>
            </a:r>
            <a:r>
              <a:rPr lang="en-US" dirty="0">
                <a:solidFill>
                  <a:schemeClr val="dk1"/>
                </a:solidFill>
                <a:latin typeface="Courier New"/>
                <a:ea typeface="Courier New"/>
                <a:cs typeface="Courier New"/>
                <a:sym typeface="Courier New"/>
              </a:rPr>
              <a:t>&gt;Auden's message&lt;/</a:t>
            </a:r>
            <a:r>
              <a:rPr lang="en-US" dirty="0">
                <a:solidFill>
                  <a:srgbClr val="0047BB"/>
                </a:solidFill>
                <a:latin typeface="Courier New"/>
                <a:cs typeface="Courier New"/>
                <a:sym typeface="Courier New"/>
              </a:rPr>
              <a:t>ref</a:t>
            </a:r>
            <a:r>
              <a:rPr lang="en-US" dirty="0">
                <a:solidFill>
                  <a:schemeClr val="dk1"/>
                </a:solidFill>
                <a:latin typeface="Courier New"/>
                <a:ea typeface="Courier New"/>
                <a:cs typeface="Courier New"/>
                <a:sym typeface="Courier New"/>
              </a:rPr>
              <a:t>&gt; ("Sonntag") in relation to the date of a proposed meeting mentioned in that same message: 1 October 1961 is the date of the Sunday that precedes the first "Thursday (19th)" during Auden's residence at </a:t>
            </a:r>
            <a:r>
              <a:rPr lang="en-US" dirty="0" err="1">
                <a:solidFill>
                  <a:schemeClr val="dk1"/>
                </a:solidFill>
                <a:latin typeface="Courier New"/>
                <a:ea typeface="Courier New"/>
                <a:cs typeface="Courier New"/>
                <a:sym typeface="Courier New"/>
              </a:rPr>
              <a:t>Kirchstetten</a:t>
            </a:r>
            <a:r>
              <a:rPr lang="en-US" dirty="0">
                <a:solidFill>
                  <a:schemeClr val="dk1"/>
                </a:solidFill>
                <a:latin typeface="Courier New"/>
                <a:ea typeface="Courier New"/>
                <a:cs typeface="Courier New"/>
                <a:sym typeface="Courier New"/>
              </a:rPr>
              <a:t> after July 1960; 15 August 1965 is the date of the Sunday that precedes the last "Thursday (19th)" during Auden's stay in his Austrian home before September 1965.</a:t>
            </a:r>
          </a:p>
          <a:p>
            <a:pPr marL="857250" lvl="0" indent="-857250">
              <a:buClr>
                <a:schemeClr val="dk1"/>
              </a:buClr>
              <a:buSzPts val="1100"/>
            </a:pPr>
            <a:r>
              <a:rPr lang="en-US" dirty="0">
                <a:solidFill>
                  <a:schemeClr val="dk1"/>
                </a:solidFill>
                <a:latin typeface="Courier New"/>
                <a:ea typeface="Courier New"/>
                <a:cs typeface="Courier New"/>
                <a:sym typeface="Courier New"/>
              </a:rPr>
              <a:t>      &lt;</a:t>
            </a:r>
            <a:r>
              <a:rPr lang="en-US" dirty="0" err="1">
                <a:solidFill>
                  <a:srgbClr val="0047BB"/>
                </a:solidFill>
                <a:latin typeface="Courier New"/>
                <a:cs typeface="Courier New"/>
                <a:sym typeface="Courier New"/>
              </a:rPr>
              <a:t>listBibl</a:t>
            </a:r>
            <a:r>
              <a:rPr lang="en-US" dirty="0">
                <a:solidFill>
                  <a:schemeClr val="dk1"/>
                </a:solidFill>
                <a:latin typeface="Courier New"/>
                <a:ea typeface="Courier New"/>
                <a:cs typeface="Courier New"/>
                <a:sym typeface="Courier New"/>
              </a:rPr>
              <a:t>&gt;</a:t>
            </a:r>
          </a:p>
          <a:p>
            <a:pPr marL="857250" lvl="0" indent="-857250">
              <a:buClr>
                <a:schemeClr val="dk1"/>
              </a:buClr>
              <a:buSzPts val="1100"/>
            </a:pPr>
            <a:r>
              <a:rPr lang="en-US" dirty="0">
                <a:solidFill>
                  <a:schemeClr val="dk1"/>
                </a:solidFill>
                <a:latin typeface="Courier New"/>
                <a:ea typeface="Courier New"/>
                <a:cs typeface="Courier New"/>
                <a:sym typeface="Courier New"/>
              </a:rPr>
              <a:t>         &lt;</a:t>
            </a:r>
            <a:r>
              <a:rPr lang="en-US" dirty="0" err="1">
                <a:solidFill>
                  <a:srgbClr val="0047BB"/>
                </a:solidFill>
                <a:latin typeface="Courier New"/>
                <a:cs typeface="Courier New"/>
                <a:sym typeface="Courier New"/>
              </a:rPr>
              <a:t>bibl</a:t>
            </a:r>
            <a:r>
              <a:rPr lang="en-US" dirty="0">
                <a:solidFill>
                  <a:schemeClr val="dk1"/>
                </a:solidFill>
                <a:latin typeface="Courier New"/>
                <a:ea typeface="Courier New"/>
                <a:cs typeface="Courier New"/>
                <a:sym typeface="Courier New"/>
              </a:rPr>
              <a:t> </a:t>
            </a:r>
            <a:r>
              <a:rPr lang="en-US" dirty="0" err="1">
                <a:solidFill>
                  <a:srgbClr val="FF00FF"/>
                </a:solidFill>
                <a:latin typeface="Courier New"/>
                <a:cs typeface="Courier New"/>
                <a:sym typeface="Courier New"/>
              </a:rPr>
              <a:t>sameAs</a:t>
            </a:r>
            <a:r>
              <a:rPr lang="en-US" dirty="0">
                <a:solidFill>
                  <a:schemeClr val="dk1"/>
                </a:solidFill>
                <a:latin typeface="Courier New"/>
                <a:ea typeface="Courier New"/>
                <a:cs typeface="Courier New"/>
                <a:sym typeface="Courier New"/>
              </a:rPr>
              <a:t>=</a:t>
            </a:r>
            <a:r>
              <a:rPr lang="en-US" dirty="0">
                <a:solidFill>
                  <a:srgbClr val="0047BB"/>
                </a:solidFill>
                <a:latin typeface="Courier New"/>
                <a:cs typeface="Courier New"/>
                <a:sym typeface="Courier New"/>
              </a:rPr>
              <a:t>"acdh:amp-transcript__0001.xml"</a:t>
            </a:r>
            <a:r>
              <a:rPr lang="en-US" dirty="0">
                <a:solidFill>
                  <a:schemeClr val="dk1"/>
                </a:solidFill>
                <a:latin typeface="Courier New"/>
                <a:ea typeface="Courier New"/>
                <a:cs typeface="Courier New"/>
                <a:sym typeface="Courier New"/>
              </a:rPr>
              <a:t>/&gt;</a:t>
            </a:r>
          </a:p>
          <a:p>
            <a:pPr marL="857250" lvl="0" indent="-857250">
              <a:buClr>
                <a:schemeClr val="dk1"/>
              </a:buClr>
              <a:buSzPts val="1100"/>
            </a:pPr>
            <a:r>
              <a:rPr lang="en-US" dirty="0">
                <a:solidFill>
                  <a:schemeClr val="dk1"/>
                </a:solidFill>
                <a:latin typeface="Courier New"/>
                <a:ea typeface="Courier New"/>
                <a:cs typeface="Courier New"/>
                <a:sym typeface="Courier New"/>
              </a:rPr>
              <a:t>         &lt;</a:t>
            </a:r>
            <a:r>
              <a:rPr lang="en-US" dirty="0" err="1">
                <a:solidFill>
                  <a:srgbClr val="0047BB"/>
                </a:solidFill>
                <a:latin typeface="Courier New"/>
                <a:cs typeface="Courier New"/>
                <a:sym typeface="Courier New"/>
              </a:rPr>
              <a:t>bibl</a:t>
            </a:r>
            <a:r>
              <a:rPr lang="en-US" dirty="0">
                <a:solidFill>
                  <a:schemeClr val="dk1"/>
                </a:solidFill>
                <a:latin typeface="Courier New"/>
                <a:ea typeface="Courier New"/>
                <a:cs typeface="Courier New"/>
                <a:sym typeface="Courier New"/>
              </a:rPr>
              <a:t> </a:t>
            </a:r>
            <a:r>
              <a:rPr lang="en-US" dirty="0" err="1">
                <a:solidFill>
                  <a:srgbClr val="FF00FF"/>
                </a:solidFill>
                <a:latin typeface="Courier New"/>
                <a:cs typeface="Courier New"/>
                <a:sym typeface="Courier New"/>
              </a:rPr>
              <a:t>sameAs</a:t>
            </a:r>
            <a:r>
              <a:rPr lang="en-US" dirty="0">
                <a:solidFill>
                  <a:schemeClr val="dk1"/>
                </a:solidFill>
                <a:latin typeface="Courier New"/>
                <a:ea typeface="Courier New"/>
                <a:cs typeface="Courier New"/>
                <a:sym typeface="Courier New"/>
              </a:rPr>
              <a:t>=</a:t>
            </a:r>
            <a:r>
              <a:rPr lang="en-US" dirty="0">
                <a:solidFill>
                  <a:srgbClr val="0047BB"/>
                </a:solidFill>
                <a:latin typeface="Courier New"/>
                <a:cs typeface="Courier New"/>
                <a:sym typeface="Courier New"/>
              </a:rPr>
              <a:t>"acdh:amp-transcript__0045.xml"</a:t>
            </a:r>
            <a:r>
              <a:rPr lang="en-US" dirty="0">
                <a:solidFill>
                  <a:schemeClr val="dk1"/>
                </a:solidFill>
                <a:latin typeface="Courier New"/>
                <a:ea typeface="Courier New"/>
                <a:cs typeface="Courier New"/>
                <a:sym typeface="Courier New"/>
              </a:rPr>
              <a:t>/&gt;</a:t>
            </a:r>
          </a:p>
          <a:p>
            <a:pPr marL="857250" lvl="0" indent="-857250">
              <a:buClr>
                <a:schemeClr val="dk1"/>
              </a:buClr>
              <a:buSzPts val="1100"/>
            </a:pPr>
            <a:r>
              <a:rPr lang="en-US" dirty="0">
                <a:solidFill>
                  <a:schemeClr val="dk1"/>
                </a:solidFill>
                <a:latin typeface="Courier New"/>
                <a:ea typeface="Courier New"/>
                <a:cs typeface="Courier New"/>
                <a:sym typeface="Courier New"/>
              </a:rPr>
              <a:t>         &lt;</a:t>
            </a:r>
            <a:r>
              <a:rPr lang="en-US" dirty="0" err="1">
                <a:solidFill>
                  <a:srgbClr val="0047BB"/>
                </a:solidFill>
                <a:latin typeface="Courier New"/>
                <a:cs typeface="Courier New"/>
                <a:sym typeface="Courier New"/>
              </a:rPr>
              <a:t>bibl</a:t>
            </a:r>
            <a:r>
              <a:rPr lang="en-US" dirty="0">
                <a:solidFill>
                  <a:schemeClr val="dk1"/>
                </a:solidFill>
                <a:latin typeface="Courier New"/>
                <a:ea typeface="Courier New"/>
                <a:cs typeface="Courier New"/>
                <a:sym typeface="Courier New"/>
              </a:rPr>
              <a:t> </a:t>
            </a:r>
            <a:r>
              <a:rPr lang="en-US" dirty="0" err="1">
                <a:solidFill>
                  <a:srgbClr val="FF00FF"/>
                </a:solidFill>
                <a:latin typeface="Courier New"/>
                <a:cs typeface="Courier New"/>
                <a:sym typeface="Courier New"/>
              </a:rPr>
              <a:t>sameAs</a:t>
            </a:r>
            <a:r>
              <a:rPr lang="en-US" dirty="0">
                <a:solidFill>
                  <a:schemeClr val="dk1"/>
                </a:solidFill>
                <a:latin typeface="Courier New"/>
                <a:ea typeface="Courier New"/>
                <a:cs typeface="Courier New"/>
                <a:sym typeface="Courier New"/>
              </a:rPr>
              <a:t>=</a:t>
            </a:r>
            <a:r>
              <a:rPr lang="en-US" dirty="0">
                <a:solidFill>
                  <a:srgbClr val="0047BB"/>
                </a:solidFill>
                <a:latin typeface="Courier New"/>
                <a:cs typeface="Courier New"/>
                <a:sym typeface="Courier New"/>
              </a:rPr>
              <a:t>"acdh:amp-transcript__0058.xml"</a:t>
            </a:r>
            <a:r>
              <a:rPr lang="en-US" dirty="0">
                <a:solidFill>
                  <a:schemeClr val="dk1"/>
                </a:solidFill>
                <a:latin typeface="Courier New"/>
                <a:ea typeface="Courier New"/>
                <a:cs typeface="Courier New"/>
                <a:sym typeface="Courier New"/>
              </a:rPr>
              <a:t>/&gt;</a:t>
            </a:r>
          </a:p>
          <a:p>
            <a:pPr marL="857250" lvl="0" indent="-857250">
              <a:buClr>
                <a:schemeClr val="dk1"/>
              </a:buClr>
              <a:buSzPts val="1100"/>
            </a:pPr>
            <a:r>
              <a:rPr lang="en-US" dirty="0">
                <a:solidFill>
                  <a:schemeClr val="dk1"/>
                </a:solidFill>
                <a:latin typeface="Courier New"/>
                <a:ea typeface="Courier New"/>
                <a:cs typeface="Courier New"/>
                <a:sym typeface="Courier New"/>
              </a:rPr>
              <a:t>      &lt;/</a:t>
            </a:r>
            <a:r>
              <a:rPr lang="en-US" dirty="0" err="1">
                <a:solidFill>
                  <a:srgbClr val="0047BB"/>
                </a:solidFill>
                <a:latin typeface="Courier New"/>
                <a:cs typeface="Courier New"/>
                <a:sym typeface="Courier New"/>
              </a:rPr>
              <a:t>listBibl</a:t>
            </a:r>
            <a:r>
              <a:rPr lang="en-US" dirty="0">
                <a:solidFill>
                  <a:schemeClr val="dk1"/>
                </a:solidFill>
                <a:latin typeface="Courier New"/>
                <a:ea typeface="Courier New"/>
                <a:cs typeface="Courier New"/>
                <a:sym typeface="Courier New"/>
              </a:rPr>
              <a:t>&gt;</a:t>
            </a:r>
          </a:p>
          <a:p>
            <a:pPr marL="857250" lvl="0" indent="-857250">
              <a:buClr>
                <a:schemeClr val="dk1"/>
              </a:buClr>
              <a:buSzPts val="1100"/>
            </a:pPr>
            <a:r>
              <a:rPr lang="en-US" dirty="0">
                <a:solidFill>
                  <a:schemeClr val="dk1"/>
                </a:solidFill>
                <a:latin typeface="Courier New"/>
                <a:ea typeface="Courier New"/>
                <a:cs typeface="Courier New"/>
                <a:sym typeface="Courier New"/>
              </a:rPr>
              <a:t>   &lt;/</a:t>
            </a:r>
            <a:r>
              <a:rPr lang="en-US" dirty="0">
                <a:solidFill>
                  <a:srgbClr val="0047BB"/>
                </a:solidFill>
                <a:latin typeface="Courier New"/>
                <a:cs typeface="Courier New"/>
                <a:sym typeface="Courier New"/>
              </a:rPr>
              <a:t>desc</a:t>
            </a:r>
            <a:r>
              <a:rPr lang="en-US" dirty="0">
                <a:solidFill>
                  <a:schemeClr val="dk1"/>
                </a:solidFill>
                <a:latin typeface="Courier New"/>
                <a:ea typeface="Courier New"/>
                <a:cs typeface="Courier New"/>
                <a:sym typeface="Courier New"/>
              </a:rPr>
              <a:t>&gt;</a:t>
            </a:r>
          </a:p>
          <a:p>
            <a:pPr marL="857250" lvl="0" indent="-857250">
              <a:buClr>
                <a:schemeClr val="dk1"/>
              </a:buClr>
              <a:buSzPts val="1100"/>
            </a:pPr>
            <a:r>
              <a:rPr lang="en-US" dirty="0">
                <a:solidFill>
                  <a:schemeClr val="dk1"/>
                </a:solidFill>
                <a:latin typeface="Courier New"/>
                <a:ea typeface="Courier New"/>
                <a:cs typeface="Courier New"/>
                <a:sym typeface="Courier New"/>
              </a:rPr>
              <a:t>   &lt;</a:t>
            </a:r>
            <a:r>
              <a:rPr lang="en-US" dirty="0" err="1">
                <a:solidFill>
                  <a:srgbClr val="0047BB"/>
                </a:solidFill>
                <a:latin typeface="Courier New"/>
                <a:cs typeface="Courier New"/>
                <a:sym typeface="Courier New"/>
              </a:rPr>
              <a:t>respons</a:t>
            </a:r>
            <a:r>
              <a:rPr lang="en-US" dirty="0">
                <a:solidFill>
                  <a:schemeClr val="dk1"/>
                </a:solidFill>
                <a:latin typeface="Courier New"/>
                <a:ea typeface="Courier New"/>
                <a:cs typeface="Courier New"/>
                <a:sym typeface="Courier New"/>
              </a:rPr>
              <a:t> </a:t>
            </a:r>
            <a:r>
              <a:rPr lang="en-US" dirty="0">
                <a:solidFill>
                  <a:srgbClr val="FF00FF"/>
                </a:solidFill>
                <a:latin typeface="Courier New"/>
                <a:cs typeface="Courier New"/>
                <a:sym typeface="Courier New"/>
              </a:rPr>
              <a:t>locus</a:t>
            </a:r>
            <a:r>
              <a:rPr lang="en-US" dirty="0">
                <a:solidFill>
                  <a:schemeClr val="dk1"/>
                </a:solidFill>
                <a:latin typeface="Courier New"/>
                <a:ea typeface="Courier New"/>
                <a:cs typeface="Courier New"/>
                <a:sym typeface="Courier New"/>
              </a:rPr>
              <a:t>=</a:t>
            </a:r>
            <a:r>
              <a:rPr lang="en-US" dirty="0">
                <a:solidFill>
                  <a:srgbClr val="0047BB"/>
                </a:solidFill>
                <a:latin typeface="Courier New"/>
                <a:cs typeface="Courier New"/>
                <a:sym typeface="Courier New"/>
              </a:rPr>
              <a:t>"value"</a:t>
            </a:r>
            <a:r>
              <a:rPr lang="en-US" dirty="0">
                <a:solidFill>
                  <a:schemeClr val="dk1"/>
                </a:solidFill>
                <a:latin typeface="Courier New"/>
                <a:ea typeface="Courier New"/>
                <a:cs typeface="Courier New"/>
                <a:sym typeface="Courier New"/>
              </a:rPr>
              <a:t> </a:t>
            </a:r>
            <a:r>
              <a:rPr lang="en-US" dirty="0">
                <a:solidFill>
                  <a:srgbClr val="FF00FF"/>
                </a:solidFill>
                <a:latin typeface="Courier New"/>
                <a:cs typeface="Courier New"/>
                <a:sym typeface="Courier New"/>
              </a:rPr>
              <a:t>resp</a:t>
            </a:r>
            <a:r>
              <a:rPr lang="en-US" dirty="0">
                <a:solidFill>
                  <a:schemeClr val="dk1"/>
                </a:solidFill>
                <a:latin typeface="Courier New"/>
                <a:ea typeface="Courier New"/>
                <a:cs typeface="Courier New"/>
                <a:sym typeface="Courier New"/>
              </a:rPr>
              <a:t>=</a:t>
            </a:r>
            <a:r>
              <a:rPr lang="en-US" dirty="0">
                <a:solidFill>
                  <a:srgbClr val="0047BB"/>
                </a:solidFill>
                <a:latin typeface="Courier New"/>
                <a:cs typeface="Courier New"/>
                <a:sym typeface="Courier New"/>
              </a:rPr>
              <a:t>"#</a:t>
            </a:r>
            <a:r>
              <a:rPr lang="en-US" dirty="0" err="1">
                <a:solidFill>
                  <a:srgbClr val="0047BB"/>
                </a:solidFill>
                <a:latin typeface="Courier New"/>
                <a:cs typeface="Courier New"/>
                <a:sym typeface="Courier New"/>
              </a:rPr>
              <a:t>tfruehwirth</a:t>
            </a:r>
            <a:r>
              <a:rPr lang="en-US" dirty="0">
                <a:solidFill>
                  <a:srgbClr val="0047BB"/>
                </a:solidFill>
                <a:latin typeface="Courier New"/>
                <a:cs typeface="Courier New"/>
                <a:sym typeface="Courier New"/>
              </a:rPr>
              <a:t> #</a:t>
            </a:r>
            <a:r>
              <a:rPr lang="en-US" dirty="0" err="1">
                <a:solidFill>
                  <a:srgbClr val="0047BB"/>
                </a:solidFill>
                <a:latin typeface="Courier New"/>
                <a:cs typeface="Courier New"/>
                <a:sym typeface="Courier New"/>
              </a:rPr>
              <a:t>smayer</a:t>
            </a:r>
            <a:r>
              <a:rPr lang="en-US" dirty="0">
                <a:solidFill>
                  <a:srgbClr val="0047BB"/>
                </a:solidFill>
                <a:latin typeface="Courier New"/>
                <a:cs typeface="Courier New"/>
                <a:sym typeface="Courier New"/>
              </a:rPr>
              <a:t>"</a:t>
            </a:r>
            <a:r>
              <a:rPr lang="en-US" dirty="0">
                <a:solidFill>
                  <a:schemeClr val="dk1"/>
                </a:solidFill>
                <a:latin typeface="Courier New"/>
                <a:ea typeface="Courier New"/>
                <a:cs typeface="Courier New"/>
                <a:sym typeface="Courier New"/>
              </a:rPr>
              <a:t>/&gt;</a:t>
            </a:r>
          </a:p>
          <a:p>
            <a:pPr marL="857250" lvl="0" indent="-857250">
              <a:buClr>
                <a:schemeClr val="dk1"/>
              </a:buClr>
              <a:buSzPts val="1100"/>
            </a:pPr>
            <a:r>
              <a:rPr lang="en-US" dirty="0">
                <a:solidFill>
                  <a:schemeClr val="dk1"/>
                </a:solidFill>
                <a:latin typeface="Courier New"/>
                <a:ea typeface="Courier New"/>
                <a:cs typeface="Courier New"/>
                <a:sym typeface="Courier New"/>
              </a:rPr>
              <a:t>   &lt;</a:t>
            </a:r>
            <a:r>
              <a:rPr lang="en-US" dirty="0">
                <a:solidFill>
                  <a:srgbClr val="0047BB"/>
                </a:solidFill>
                <a:latin typeface="Courier New"/>
                <a:cs typeface="Courier New"/>
                <a:sym typeface="Courier New"/>
              </a:rPr>
              <a:t>certainty</a:t>
            </a:r>
            <a:r>
              <a:rPr lang="en-US" dirty="0">
                <a:solidFill>
                  <a:schemeClr val="dk1"/>
                </a:solidFill>
                <a:latin typeface="Courier New"/>
                <a:ea typeface="Courier New"/>
                <a:cs typeface="Courier New"/>
                <a:sym typeface="Courier New"/>
              </a:rPr>
              <a:t> </a:t>
            </a:r>
            <a:r>
              <a:rPr lang="en-US" dirty="0">
                <a:solidFill>
                  <a:srgbClr val="FF00FF"/>
                </a:solidFill>
                <a:latin typeface="Courier New"/>
                <a:cs typeface="Courier New"/>
                <a:sym typeface="Courier New"/>
              </a:rPr>
              <a:t>locus</a:t>
            </a:r>
            <a:r>
              <a:rPr lang="en-US" dirty="0">
                <a:solidFill>
                  <a:schemeClr val="dk1"/>
                </a:solidFill>
                <a:latin typeface="Courier New"/>
                <a:ea typeface="Courier New"/>
                <a:cs typeface="Courier New"/>
                <a:sym typeface="Courier New"/>
              </a:rPr>
              <a:t>=</a:t>
            </a:r>
            <a:r>
              <a:rPr lang="en-US" dirty="0">
                <a:solidFill>
                  <a:srgbClr val="0047BB"/>
                </a:solidFill>
                <a:latin typeface="Courier New"/>
                <a:cs typeface="Courier New"/>
                <a:sym typeface="Courier New"/>
              </a:rPr>
              <a:t>"value"</a:t>
            </a:r>
            <a:r>
              <a:rPr lang="en-US" dirty="0">
                <a:solidFill>
                  <a:schemeClr val="dk1"/>
                </a:solidFill>
                <a:latin typeface="Courier New"/>
                <a:ea typeface="Courier New"/>
                <a:cs typeface="Courier New"/>
                <a:sym typeface="Courier New"/>
              </a:rPr>
              <a:t> </a:t>
            </a:r>
            <a:r>
              <a:rPr lang="en-US" dirty="0">
                <a:solidFill>
                  <a:srgbClr val="FF00FF"/>
                </a:solidFill>
                <a:latin typeface="Courier New"/>
                <a:cs typeface="Courier New"/>
                <a:sym typeface="Courier New"/>
              </a:rPr>
              <a:t>cert</a:t>
            </a:r>
            <a:r>
              <a:rPr lang="en-US" dirty="0">
                <a:solidFill>
                  <a:schemeClr val="dk1"/>
                </a:solidFill>
                <a:latin typeface="Courier New"/>
                <a:ea typeface="Courier New"/>
                <a:cs typeface="Courier New"/>
                <a:sym typeface="Courier New"/>
              </a:rPr>
              <a:t>=</a:t>
            </a:r>
            <a:r>
              <a:rPr lang="en-US" dirty="0">
                <a:solidFill>
                  <a:srgbClr val="0047BB"/>
                </a:solidFill>
                <a:latin typeface="Courier New"/>
                <a:cs typeface="Courier New"/>
                <a:sym typeface="Courier New"/>
              </a:rPr>
              <a:t>"high"</a:t>
            </a:r>
            <a:r>
              <a:rPr lang="en-US" dirty="0">
                <a:solidFill>
                  <a:schemeClr val="dk1"/>
                </a:solidFill>
                <a:latin typeface="Courier New"/>
                <a:ea typeface="Courier New"/>
                <a:cs typeface="Courier New"/>
                <a:sym typeface="Courier New"/>
              </a:rPr>
              <a:t>/&gt;</a:t>
            </a:r>
          </a:p>
          <a:p>
            <a:pPr marL="857250" lvl="0" indent="-857250">
              <a:buClr>
                <a:schemeClr val="dk1"/>
              </a:buClr>
              <a:buSzPts val="1100"/>
            </a:pPr>
            <a:r>
              <a:rPr lang="en-US" dirty="0">
                <a:solidFill>
                  <a:schemeClr val="dk1"/>
                </a:solidFill>
                <a:latin typeface="Courier New"/>
                <a:ea typeface="Courier New"/>
                <a:cs typeface="Courier New"/>
                <a:sym typeface="Courier New"/>
              </a:rPr>
              <a:t>&lt;/</a:t>
            </a:r>
            <a:r>
              <a:rPr lang="en-US" dirty="0" err="1">
                <a:solidFill>
                  <a:srgbClr val="0047BB"/>
                </a:solidFill>
                <a:latin typeface="Courier New"/>
                <a:cs typeface="Courier New"/>
                <a:sym typeface="Courier New"/>
              </a:rPr>
              <a:t>interp</a:t>
            </a:r>
            <a:r>
              <a:rPr lang="en-US" dirty="0">
                <a:solidFill>
                  <a:schemeClr val="dk1"/>
                </a:solidFill>
                <a:latin typeface="Courier New"/>
                <a:ea typeface="Courier New"/>
                <a:cs typeface="Courier New"/>
                <a:sym typeface="Courier New"/>
              </a:rPr>
              <a:t>&gt;</a:t>
            </a:r>
          </a:p>
        </p:txBody>
      </p:sp>
    </p:spTree>
    <p:extLst>
      <p:ext uri="{BB962C8B-B14F-4D97-AF65-F5344CB8AC3E}">
        <p14:creationId xmlns:p14="http://schemas.microsoft.com/office/powerpoint/2010/main" val="3698649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 name="Rechteck 19">
            <a:extLst>
              <a:ext uri="{FF2B5EF4-FFF2-40B4-BE49-F238E27FC236}">
                <a16:creationId xmlns:a16="http://schemas.microsoft.com/office/drawing/2014/main" id="{434717FF-954D-46FA-89E3-F69B29538361}"/>
              </a:ext>
            </a:extLst>
          </p:cNvPr>
          <p:cNvSpPr/>
          <p:nvPr/>
        </p:nvSpPr>
        <p:spPr>
          <a:xfrm>
            <a:off x="763220" y="1391067"/>
            <a:ext cx="10974207" cy="5693866"/>
          </a:xfrm>
          <a:prstGeom prst="rect">
            <a:avLst/>
          </a:prstGeom>
        </p:spPr>
        <p:txBody>
          <a:bodyPr wrap="square">
            <a:spAutoFit/>
          </a:bodyPr>
          <a:lstStyle/>
          <a:p>
            <a:pPr marL="857250" lvl="0" indent="-857250">
              <a:buClr>
                <a:schemeClr val="dk1"/>
              </a:buClr>
              <a:buSzPts val="1100"/>
            </a:pPr>
            <a:r>
              <a:rPr lang="en-US" dirty="0">
                <a:solidFill>
                  <a:schemeClr val="dk1"/>
                </a:solidFill>
                <a:latin typeface="Courier New"/>
                <a:ea typeface="Courier New"/>
                <a:cs typeface="Courier New"/>
                <a:sym typeface="Courier New"/>
              </a:rPr>
              <a:t>&lt;</a:t>
            </a:r>
            <a:r>
              <a:rPr lang="en-US" dirty="0" err="1">
                <a:solidFill>
                  <a:srgbClr val="0047BB"/>
                </a:solidFill>
                <a:latin typeface="Courier New"/>
                <a:ea typeface="Courier New"/>
                <a:cs typeface="Courier New"/>
                <a:sym typeface="Courier New"/>
              </a:rPr>
              <a:t>interp</a:t>
            </a:r>
            <a:r>
              <a:rPr lang="en-US" dirty="0">
                <a:solidFill>
                  <a:schemeClr val="dk1"/>
                </a:solidFill>
                <a:latin typeface="Courier New"/>
                <a:ea typeface="Courier New"/>
                <a:cs typeface="Courier New"/>
                <a:sym typeface="Courier New"/>
              </a:rPr>
              <a:t> </a:t>
            </a:r>
            <a:r>
              <a:rPr lang="en-US" dirty="0" err="1">
                <a:solidFill>
                  <a:srgbClr val="FF00FF"/>
                </a:solidFill>
                <a:latin typeface="Courier New"/>
                <a:ea typeface="Courier New"/>
                <a:cs typeface="Courier New"/>
                <a:sym typeface="Courier New"/>
              </a:rPr>
              <a:t>xml:id</a:t>
            </a:r>
            <a:r>
              <a:rPr lang="en-US" dirty="0">
                <a:solidFill>
                  <a:schemeClr val="dk1"/>
                </a:solidFill>
                <a:latin typeface="Courier New"/>
                <a:ea typeface="Courier New"/>
                <a:cs typeface="Courier New"/>
                <a:sym typeface="Courier New"/>
              </a:rPr>
              <a:t>=</a:t>
            </a:r>
            <a:r>
              <a:rPr lang="en-US" dirty="0">
                <a:solidFill>
                  <a:srgbClr val="0047BB"/>
                </a:solidFill>
                <a:latin typeface="Courier New"/>
                <a:ea typeface="Courier New"/>
                <a:cs typeface="Courier New"/>
                <a:sym typeface="Courier New"/>
              </a:rPr>
              <a:t>"ana_002" </a:t>
            </a:r>
            <a:r>
              <a:rPr lang="en-US" dirty="0">
                <a:solidFill>
                  <a:srgbClr val="FF00FF"/>
                </a:solidFill>
                <a:latin typeface="Courier New"/>
                <a:cs typeface="Courier New"/>
                <a:sym typeface="Courier New"/>
              </a:rPr>
              <a:t>source</a:t>
            </a:r>
            <a:r>
              <a:rPr lang="en-US" dirty="0">
                <a:solidFill>
                  <a:schemeClr val="dk1"/>
                </a:solidFill>
                <a:latin typeface="Courier New"/>
                <a:cs typeface="Courier New"/>
                <a:sym typeface="Courier New"/>
              </a:rPr>
              <a:t>=</a:t>
            </a:r>
            <a:r>
              <a:rPr lang="en-US" dirty="0">
                <a:solidFill>
                  <a:srgbClr val="0047BB"/>
                </a:solidFill>
                <a:latin typeface="Courier New"/>
                <a:ea typeface="Courier New"/>
                <a:cs typeface="Courier New"/>
                <a:sym typeface="Courier New"/>
              </a:rPr>
              <a:t>"https://www.doi.org/[...]"</a:t>
            </a:r>
            <a:r>
              <a:rPr lang="en-US" dirty="0">
                <a:solidFill>
                  <a:schemeClr val="dk1"/>
                </a:solidFill>
                <a:latin typeface="Courier New"/>
                <a:ea typeface="Courier New"/>
                <a:cs typeface="Courier New"/>
                <a:sym typeface="Courier New"/>
              </a:rPr>
              <a:t>&gt;</a:t>
            </a:r>
          </a:p>
          <a:p>
            <a:pPr marL="630238" lvl="0" indent="-630238">
              <a:buClr>
                <a:schemeClr val="dk1"/>
              </a:buClr>
              <a:buSzPts val="1100"/>
            </a:pPr>
            <a:r>
              <a:rPr lang="en-US" dirty="0">
                <a:solidFill>
                  <a:schemeClr val="dk1"/>
                </a:solidFill>
                <a:latin typeface="Courier New"/>
                <a:ea typeface="Courier New"/>
                <a:cs typeface="Courier New"/>
                <a:sym typeface="Courier New"/>
              </a:rPr>
              <a:t>   &lt;</a:t>
            </a:r>
            <a:r>
              <a:rPr lang="en-US" dirty="0">
                <a:solidFill>
                  <a:srgbClr val="0047BB"/>
                </a:solidFill>
                <a:latin typeface="Courier New"/>
                <a:cs typeface="Courier New"/>
                <a:sym typeface="Courier New"/>
              </a:rPr>
              <a:t>desc</a:t>
            </a:r>
            <a:r>
              <a:rPr lang="en-US" dirty="0">
                <a:solidFill>
                  <a:schemeClr val="dk1"/>
                </a:solidFill>
                <a:latin typeface="Courier New"/>
                <a:ea typeface="Courier New"/>
                <a:cs typeface="Courier New"/>
                <a:sym typeface="Courier New"/>
              </a:rPr>
              <a:t>&gt;The date of creation has been delimited based on considerations related to material aspects, &lt;</a:t>
            </a:r>
            <a:r>
              <a:rPr lang="en-US" dirty="0" err="1">
                <a:solidFill>
                  <a:srgbClr val="0047BB"/>
                </a:solidFill>
                <a:latin typeface="Courier New"/>
                <a:cs typeface="Courier New"/>
                <a:sym typeface="Courier New"/>
              </a:rPr>
              <a:t>rs</a:t>
            </a:r>
            <a:r>
              <a:rPr lang="en-US" dirty="0">
                <a:solidFill>
                  <a:schemeClr val="dk1"/>
                </a:solidFill>
                <a:latin typeface="Courier New"/>
                <a:ea typeface="Courier New"/>
                <a:cs typeface="Courier New"/>
                <a:sym typeface="Courier New"/>
              </a:rPr>
              <a:t> </a:t>
            </a:r>
            <a:r>
              <a:rPr lang="en-US" dirty="0">
                <a:solidFill>
                  <a:srgbClr val="FF00FF"/>
                </a:solidFill>
                <a:latin typeface="Courier New"/>
                <a:cs typeface="Courier New"/>
                <a:sym typeface="Courier New"/>
              </a:rPr>
              <a:t>type</a:t>
            </a:r>
            <a:r>
              <a:rPr lang="en-US" dirty="0">
                <a:solidFill>
                  <a:schemeClr val="dk1"/>
                </a:solidFill>
                <a:latin typeface="Courier New"/>
                <a:ea typeface="Courier New"/>
                <a:cs typeface="Courier New"/>
                <a:sym typeface="Courier New"/>
              </a:rPr>
              <a:t>=</a:t>
            </a:r>
            <a:r>
              <a:rPr lang="en-US" dirty="0">
                <a:solidFill>
                  <a:srgbClr val="0047BB"/>
                </a:solidFill>
                <a:latin typeface="Courier New"/>
                <a:cs typeface="Courier New"/>
                <a:sym typeface="Courier New"/>
              </a:rPr>
              <a:t>"person"</a:t>
            </a:r>
            <a:r>
              <a:rPr lang="en-US" dirty="0">
                <a:solidFill>
                  <a:schemeClr val="dk1"/>
                </a:solidFill>
                <a:latin typeface="Courier New"/>
                <a:ea typeface="Courier New"/>
                <a:cs typeface="Courier New"/>
                <a:sym typeface="Courier New"/>
              </a:rPr>
              <a:t> </a:t>
            </a:r>
            <a:r>
              <a:rPr lang="en-US" dirty="0">
                <a:solidFill>
                  <a:srgbClr val="FF00FF"/>
                </a:solidFill>
                <a:latin typeface="Courier New"/>
                <a:cs typeface="Courier New"/>
                <a:sym typeface="Courier New"/>
              </a:rPr>
              <a:t>ref</a:t>
            </a:r>
            <a:r>
              <a:rPr lang="en-US" dirty="0">
                <a:solidFill>
                  <a:schemeClr val="dk1"/>
                </a:solidFill>
                <a:latin typeface="Courier New"/>
                <a:ea typeface="Courier New"/>
                <a:cs typeface="Courier New"/>
                <a:sym typeface="Courier New"/>
              </a:rPr>
              <a:t>=</a:t>
            </a:r>
            <a:r>
              <a:rPr lang="en-US" dirty="0">
                <a:solidFill>
                  <a:srgbClr val="0047BB"/>
                </a:solidFill>
                <a:latin typeface="Courier New"/>
                <a:cs typeface="Courier New"/>
                <a:sym typeface="Courier New"/>
              </a:rPr>
              <a:t>"#amp_person_1"</a:t>
            </a:r>
            <a:r>
              <a:rPr lang="en-US" dirty="0">
                <a:solidFill>
                  <a:schemeClr val="dk1"/>
                </a:solidFill>
                <a:latin typeface="Courier New"/>
                <a:ea typeface="Courier New"/>
                <a:cs typeface="Courier New"/>
                <a:sym typeface="Courier New"/>
              </a:rPr>
              <a:t>&gt;Auden&lt;/</a:t>
            </a:r>
            <a:r>
              <a:rPr lang="en-US" dirty="0" err="1">
                <a:solidFill>
                  <a:srgbClr val="0047BB"/>
                </a:solidFill>
                <a:latin typeface="Courier New"/>
                <a:cs typeface="Courier New"/>
                <a:sym typeface="Courier New"/>
              </a:rPr>
              <a:t>rs</a:t>
            </a:r>
            <a:r>
              <a:rPr lang="en-US" dirty="0">
                <a:solidFill>
                  <a:schemeClr val="dk1"/>
                </a:solidFill>
                <a:latin typeface="Courier New"/>
                <a:ea typeface="Courier New"/>
                <a:cs typeface="Courier New"/>
                <a:sym typeface="Courier New"/>
              </a:rPr>
              <a:t>&gt;'s salutatory practice, and letter contents. As suggested by the documents in our collection, Auden would use his off-white </a:t>
            </a:r>
            <a:r>
              <a:rPr lang="en-US" dirty="0" err="1">
                <a:solidFill>
                  <a:schemeClr val="dk1"/>
                </a:solidFill>
                <a:latin typeface="Courier New"/>
                <a:ea typeface="Courier New"/>
                <a:cs typeface="Courier New"/>
                <a:sym typeface="Courier New"/>
              </a:rPr>
              <a:t>Kirchstetten</a:t>
            </a:r>
            <a:r>
              <a:rPr lang="en-US" dirty="0">
                <a:solidFill>
                  <a:schemeClr val="dk1"/>
                </a:solidFill>
                <a:latin typeface="Courier New"/>
                <a:ea typeface="Courier New"/>
                <a:cs typeface="Courier New"/>
                <a:sym typeface="Courier New"/>
              </a:rPr>
              <a:t> stationery from at least September 1965 onward; the &lt;</a:t>
            </a:r>
            <a:r>
              <a:rPr lang="en-US" dirty="0">
                <a:solidFill>
                  <a:srgbClr val="0047BB"/>
                </a:solidFill>
                <a:latin typeface="Courier New"/>
                <a:cs typeface="Courier New"/>
                <a:sym typeface="Courier New"/>
              </a:rPr>
              <a:t>ref</a:t>
            </a:r>
            <a:r>
              <a:rPr lang="en-US" dirty="0">
                <a:solidFill>
                  <a:schemeClr val="dk1"/>
                </a:solidFill>
                <a:latin typeface="Courier New"/>
                <a:ea typeface="Courier New"/>
                <a:cs typeface="Courier New"/>
                <a:sym typeface="Courier New"/>
              </a:rPr>
              <a:t> </a:t>
            </a:r>
            <a:r>
              <a:rPr lang="en-US" dirty="0">
                <a:solidFill>
                  <a:srgbClr val="FF00FF"/>
                </a:solidFill>
                <a:latin typeface="Courier New"/>
                <a:cs typeface="Courier New"/>
                <a:sym typeface="Courier New"/>
              </a:rPr>
              <a:t>target</a:t>
            </a:r>
            <a:r>
              <a:rPr lang="en-US" dirty="0">
                <a:solidFill>
                  <a:schemeClr val="dk1"/>
                </a:solidFill>
                <a:latin typeface="Courier New"/>
                <a:ea typeface="Courier New"/>
                <a:cs typeface="Courier New"/>
                <a:sym typeface="Courier New"/>
              </a:rPr>
              <a:t>=</a:t>
            </a:r>
            <a:r>
              <a:rPr lang="en-US" dirty="0">
                <a:solidFill>
                  <a:srgbClr val="0047BB"/>
                </a:solidFill>
                <a:latin typeface="Courier New"/>
                <a:cs typeface="Courier New"/>
                <a:sym typeface="Courier New"/>
              </a:rPr>
              <a:t>"acdh:amp-transcript__0001.xml"</a:t>
            </a:r>
            <a:r>
              <a:rPr lang="en-US" dirty="0">
                <a:solidFill>
                  <a:schemeClr val="dk1"/>
                </a:solidFill>
                <a:latin typeface="Courier New"/>
                <a:ea typeface="Courier New"/>
                <a:cs typeface="Courier New"/>
                <a:sym typeface="Courier New"/>
              </a:rPr>
              <a:t>&gt;last extant message&lt;/</a:t>
            </a:r>
            <a:r>
              <a:rPr lang="en-US" dirty="0">
                <a:solidFill>
                  <a:srgbClr val="0047BB"/>
                </a:solidFill>
                <a:latin typeface="Courier New"/>
                <a:cs typeface="Courier New"/>
                <a:sym typeface="Courier New"/>
              </a:rPr>
              <a:t>ref</a:t>
            </a:r>
            <a:r>
              <a:rPr lang="en-US" dirty="0">
                <a:solidFill>
                  <a:schemeClr val="dk1"/>
                </a:solidFill>
                <a:latin typeface="Courier New"/>
                <a:ea typeface="Courier New"/>
                <a:cs typeface="Courier New"/>
                <a:sym typeface="Courier New"/>
              </a:rPr>
              <a:t>&gt; in the AMP collection that is written on the bluish grey letter paper, used in this document, dates from 12 May 1963. Furthermore, whereas, in &lt;</a:t>
            </a:r>
            <a:r>
              <a:rPr lang="en-US" dirty="0">
                <a:solidFill>
                  <a:srgbClr val="0047BB"/>
                </a:solidFill>
                <a:latin typeface="Courier New"/>
                <a:cs typeface="Courier New"/>
                <a:sym typeface="Courier New"/>
              </a:rPr>
              <a:t>ref</a:t>
            </a:r>
            <a:r>
              <a:rPr lang="en-US" dirty="0">
                <a:solidFill>
                  <a:schemeClr val="dk1"/>
                </a:solidFill>
                <a:latin typeface="Courier New"/>
                <a:ea typeface="Courier New"/>
                <a:cs typeface="Courier New"/>
                <a:sym typeface="Courier New"/>
              </a:rPr>
              <a:t> </a:t>
            </a:r>
            <a:r>
              <a:rPr lang="en-US" dirty="0">
                <a:solidFill>
                  <a:srgbClr val="FF00FF"/>
                </a:solidFill>
                <a:latin typeface="Courier New"/>
                <a:cs typeface="Courier New"/>
                <a:sym typeface="Courier New"/>
              </a:rPr>
              <a:t>target</a:t>
            </a:r>
            <a:r>
              <a:rPr lang="en-US" dirty="0">
                <a:solidFill>
                  <a:schemeClr val="dk1"/>
                </a:solidFill>
                <a:latin typeface="Courier New"/>
                <a:ea typeface="Courier New"/>
                <a:cs typeface="Courier New"/>
                <a:sym typeface="Courier New"/>
              </a:rPr>
              <a:t>=</a:t>
            </a:r>
            <a:r>
              <a:rPr lang="en-US" dirty="0">
                <a:solidFill>
                  <a:srgbClr val="0047BB"/>
                </a:solidFill>
                <a:latin typeface="Courier New"/>
                <a:cs typeface="Courier New"/>
                <a:sym typeface="Courier New"/>
              </a:rPr>
              <a:t>"acdh:amp-transcript__0045.xml"</a:t>
            </a:r>
            <a:r>
              <a:rPr lang="en-US" dirty="0">
                <a:solidFill>
                  <a:schemeClr val="dk1"/>
                </a:solidFill>
                <a:latin typeface="Courier New"/>
                <a:ea typeface="Courier New"/>
                <a:cs typeface="Courier New"/>
                <a:sym typeface="Courier New"/>
              </a:rPr>
              <a:t>&gt;his letter from 21 July 1960&lt;/</a:t>
            </a:r>
            <a:r>
              <a:rPr lang="en-US" dirty="0">
                <a:solidFill>
                  <a:srgbClr val="0047BB"/>
                </a:solidFill>
                <a:latin typeface="Courier New"/>
                <a:cs typeface="Courier New"/>
                <a:sym typeface="Courier New"/>
              </a:rPr>
              <a:t>ref</a:t>
            </a:r>
            <a:r>
              <a:rPr lang="en-US" dirty="0">
                <a:solidFill>
                  <a:schemeClr val="dk1"/>
                </a:solidFill>
                <a:latin typeface="Courier New"/>
                <a:ea typeface="Courier New"/>
                <a:cs typeface="Courier New"/>
                <a:sym typeface="Courier New"/>
              </a:rPr>
              <a:t>&gt;, Auden addresses &lt;</a:t>
            </a:r>
            <a:r>
              <a:rPr lang="en-US" dirty="0" err="1">
                <a:solidFill>
                  <a:srgbClr val="0047BB"/>
                </a:solidFill>
                <a:latin typeface="Courier New"/>
                <a:cs typeface="Courier New"/>
                <a:sym typeface="Courier New"/>
              </a:rPr>
              <a:t>rs</a:t>
            </a:r>
            <a:r>
              <a:rPr lang="en-US" dirty="0">
                <a:solidFill>
                  <a:schemeClr val="dk1"/>
                </a:solidFill>
                <a:latin typeface="Courier New"/>
                <a:ea typeface="Courier New"/>
                <a:cs typeface="Courier New"/>
                <a:sym typeface="Courier New"/>
              </a:rPr>
              <a:t> </a:t>
            </a:r>
            <a:r>
              <a:rPr lang="en-US" dirty="0">
                <a:solidFill>
                  <a:srgbClr val="FF00FF"/>
                </a:solidFill>
                <a:latin typeface="Courier New"/>
                <a:cs typeface="Courier New"/>
                <a:sym typeface="Courier New"/>
              </a:rPr>
              <a:t>type</a:t>
            </a:r>
            <a:r>
              <a:rPr lang="en-US" dirty="0">
                <a:solidFill>
                  <a:schemeClr val="dk1"/>
                </a:solidFill>
                <a:latin typeface="Courier New"/>
                <a:ea typeface="Courier New"/>
                <a:cs typeface="Courier New"/>
                <a:sym typeface="Courier New"/>
              </a:rPr>
              <a:t>=</a:t>
            </a:r>
            <a:r>
              <a:rPr lang="en-US" dirty="0">
                <a:solidFill>
                  <a:srgbClr val="0047BB"/>
                </a:solidFill>
                <a:latin typeface="Courier New"/>
                <a:cs typeface="Courier New"/>
                <a:sym typeface="Courier New"/>
              </a:rPr>
              <a:t>"person"</a:t>
            </a:r>
            <a:r>
              <a:rPr lang="en-US" dirty="0">
                <a:solidFill>
                  <a:schemeClr val="dk1"/>
                </a:solidFill>
                <a:latin typeface="Courier New"/>
                <a:ea typeface="Courier New"/>
                <a:cs typeface="Courier New"/>
                <a:sym typeface="Courier New"/>
              </a:rPr>
              <a:t> </a:t>
            </a:r>
            <a:r>
              <a:rPr lang="en-US" dirty="0">
                <a:solidFill>
                  <a:srgbClr val="FF00FF"/>
                </a:solidFill>
                <a:latin typeface="Courier New"/>
                <a:cs typeface="Courier New"/>
                <a:sym typeface="Courier New"/>
              </a:rPr>
              <a:t>ref</a:t>
            </a:r>
            <a:r>
              <a:rPr lang="en-US" dirty="0">
                <a:solidFill>
                  <a:schemeClr val="dk1"/>
                </a:solidFill>
                <a:latin typeface="Courier New"/>
                <a:ea typeface="Courier New"/>
                <a:cs typeface="Courier New"/>
                <a:sym typeface="Courier New"/>
              </a:rPr>
              <a:t>=</a:t>
            </a:r>
            <a:r>
              <a:rPr lang="en-US" dirty="0">
                <a:solidFill>
                  <a:srgbClr val="0047BB"/>
                </a:solidFill>
                <a:latin typeface="Courier New"/>
                <a:cs typeface="Courier New"/>
                <a:sym typeface="Courier New"/>
              </a:rPr>
              <a:t>"#amp_person_2"</a:t>
            </a:r>
            <a:r>
              <a:rPr lang="en-US" dirty="0">
                <a:solidFill>
                  <a:schemeClr val="dk1"/>
                </a:solidFill>
                <a:latin typeface="Courier New"/>
                <a:ea typeface="Courier New"/>
                <a:cs typeface="Courier New"/>
                <a:sym typeface="Courier New"/>
              </a:rPr>
              <a:t>&gt;Stella </a:t>
            </a:r>
            <a:r>
              <a:rPr lang="en-US" dirty="0" err="1">
                <a:solidFill>
                  <a:schemeClr val="dk1"/>
                </a:solidFill>
                <a:latin typeface="Courier New"/>
                <a:ea typeface="Courier New"/>
                <a:cs typeface="Courier New"/>
                <a:sym typeface="Courier New"/>
              </a:rPr>
              <a:t>Musulin</a:t>
            </a:r>
            <a:r>
              <a:rPr lang="en-US" dirty="0">
                <a:solidFill>
                  <a:schemeClr val="dk1"/>
                </a:solidFill>
                <a:latin typeface="Courier New"/>
                <a:ea typeface="Courier New"/>
                <a:cs typeface="Courier New"/>
                <a:sym typeface="Courier New"/>
              </a:rPr>
              <a:t>&lt;/</a:t>
            </a:r>
            <a:r>
              <a:rPr lang="en-US" dirty="0" err="1">
                <a:solidFill>
                  <a:srgbClr val="0047BB"/>
                </a:solidFill>
                <a:latin typeface="Courier New"/>
                <a:cs typeface="Courier New"/>
                <a:sym typeface="Courier New"/>
              </a:rPr>
              <a:t>rs</a:t>
            </a:r>
            <a:r>
              <a:rPr lang="en-US" dirty="0">
                <a:solidFill>
                  <a:schemeClr val="dk1"/>
                </a:solidFill>
                <a:latin typeface="Courier New"/>
                <a:ea typeface="Courier New"/>
                <a:cs typeface="Courier New"/>
                <a:sym typeface="Courier New"/>
              </a:rPr>
              <a:t>&gt; as "Dear Baroness </a:t>
            </a:r>
            <a:r>
              <a:rPr lang="en-US" dirty="0" err="1">
                <a:solidFill>
                  <a:schemeClr val="dk1"/>
                </a:solidFill>
                <a:latin typeface="Courier New"/>
                <a:ea typeface="Courier New"/>
                <a:cs typeface="Courier New"/>
                <a:sym typeface="Courier New"/>
              </a:rPr>
              <a:t>Musulin</a:t>
            </a:r>
            <a:r>
              <a:rPr lang="en-US" dirty="0">
                <a:solidFill>
                  <a:schemeClr val="dk1"/>
                </a:solidFill>
                <a:latin typeface="Courier New"/>
                <a:ea typeface="Courier New"/>
                <a:cs typeface="Courier New"/>
                <a:sym typeface="Courier New"/>
              </a:rPr>
              <a:t>", he would call her by her first name from at least August 1961 onward. The specific range provided for the date of creation results from investigation into the date of writing as indicated in &lt;</a:t>
            </a:r>
            <a:r>
              <a:rPr lang="en-US" dirty="0">
                <a:solidFill>
                  <a:srgbClr val="0047BB"/>
                </a:solidFill>
                <a:latin typeface="Courier New"/>
                <a:cs typeface="Courier New"/>
                <a:sym typeface="Courier New"/>
              </a:rPr>
              <a:t>ref</a:t>
            </a:r>
            <a:r>
              <a:rPr lang="en-US" dirty="0">
                <a:solidFill>
                  <a:schemeClr val="dk1"/>
                </a:solidFill>
                <a:latin typeface="Courier New"/>
                <a:ea typeface="Courier New"/>
                <a:cs typeface="Courier New"/>
                <a:sym typeface="Courier New"/>
              </a:rPr>
              <a:t> </a:t>
            </a:r>
            <a:r>
              <a:rPr lang="en-US" dirty="0">
                <a:solidFill>
                  <a:srgbClr val="FF00FF"/>
                </a:solidFill>
                <a:latin typeface="Courier New"/>
                <a:cs typeface="Courier New"/>
                <a:sym typeface="Courier New"/>
              </a:rPr>
              <a:t>target</a:t>
            </a:r>
            <a:r>
              <a:rPr lang="en-US" dirty="0">
                <a:solidFill>
                  <a:schemeClr val="dk1"/>
                </a:solidFill>
                <a:latin typeface="Courier New"/>
                <a:ea typeface="Courier New"/>
                <a:cs typeface="Courier New"/>
                <a:sym typeface="Courier New"/>
              </a:rPr>
              <a:t>=</a:t>
            </a:r>
            <a:r>
              <a:rPr lang="en-US" dirty="0">
                <a:solidFill>
                  <a:srgbClr val="0047BB"/>
                </a:solidFill>
                <a:latin typeface="Courier New"/>
                <a:cs typeface="Courier New"/>
                <a:sym typeface="Courier New"/>
              </a:rPr>
              <a:t>"acdh:amp-transcript__0058.xml"</a:t>
            </a:r>
            <a:r>
              <a:rPr lang="en-US" dirty="0">
                <a:solidFill>
                  <a:schemeClr val="dk1"/>
                </a:solidFill>
                <a:latin typeface="Courier New"/>
                <a:ea typeface="Courier New"/>
                <a:cs typeface="Courier New"/>
                <a:sym typeface="Courier New"/>
              </a:rPr>
              <a:t>&gt;Auden's message&lt;/</a:t>
            </a:r>
            <a:r>
              <a:rPr lang="en-US" dirty="0">
                <a:solidFill>
                  <a:srgbClr val="0047BB"/>
                </a:solidFill>
                <a:latin typeface="Courier New"/>
                <a:cs typeface="Courier New"/>
                <a:sym typeface="Courier New"/>
              </a:rPr>
              <a:t>ref</a:t>
            </a:r>
            <a:r>
              <a:rPr lang="en-US" dirty="0">
                <a:solidFill>
                  <a:schemeClr val="dk1"/>
                </a:solidFill>
                <a:latin typeface="Courier New"/>
                <a:ea typeface="Courier New"/>
                <a:cs typeface="Courier New"/>
                <a:sym typeface="Courier New"/>
              </a:rPr>
              <a:t>&gt; ("Sonntag") in relation to the date of a proposed meeting mentioned in that same message: 1 October 1961 is the date of the Sunday that precedes the first "Thursday (19th)" during Auden's residence at </a:t>
            </a:r>
            <a:r>
              <a:rPr lang="en-US" dirty="0" err="1">
                <a:solidFill>
                  <a:schemeClr val="dk1"/>
                </a:solidFill>
                <a:latin typeface="Courier New"/>
                <a:ea typeface="Courier New"/>
                <a:cs typeface="Courier New"/>
                <a:sym typeface="Courier New"/>
              </a:rPr>
              <a:t>Kirchstetten</a:t>
            </a:r>
            <a:r>
              <a:rPr lang="en-US" dirty="0">
                <a:solidFill>
                  <a:schemeClr val="dk1"/>
                </a:solidFill>
                <a:latin typeface="Courier New"/>
                <a:ea typeface="Courier New"/>
                <a:cs typeface="Courier New"/>
                <a:sym typeface="Courier New"/>
              </a:rPr>
              <a:t> after July 1960; 15 August 1965 is the date of the Sunday that precedes the last "Thursday (19th)" during Auden's stay in his Austrian home before September 1965.</a:t>
            </a:r>
          </a:p>
          <a:p>
            <a:pPr marL="857250" lvl="0" indent="-857250">
              <a:buClr>
                <a:schemeClr val="dk1"/>
              </a:buClr>
              <a:buSzPts val="1100"/>
            </a:pPr>
            <a:r>
              <a:rPr lang="en-US" dirty="0">
                <a:solidFill>
                  <a:schemeClr val="dk1"/>
                </a:solidFill>
                <a:latin typeface="Courier New"/>
                <a:ea typeface="Courier New"/>
                <a:cs typeface="Courier New"/>
                <a:sym typeface="Courier New"/>
              </a:rPr>
              <a:t>      &lt;</a:t>
            </a:r>
            <a:r>
              <a:rPr lang="en-US" dirty="0" err="1">
                <a:solidFill>
                  <a:srgbClr val="0047BB"/>
                </a:solidFill>
                <a:latin typeface="Courier New"/>
                <a:cs typeface="Courier New"/>
                <a:sym typeface="Courier New"/>
              </a:rPr>
              <a:t>listBibl</a:t>
            </a:r>
            <a:r>
              <a:rPr lang="en-US" dirty="0">
                <a:solidFill>
                  <a:schemeClr val="dk1"/>
                </a:solidFill>
                <a:latin typeface="Courier New"/>
                <a:ea typeface="Courier New"/>
                <a:cs typeface="Courier New"/>
                <a:sym typeface="Courier New"/>
              </a:rPr>
              <a:t>&gt;</a:t>
            </a:r>
          </a:p>
          <a:p>
            <a:pPr marL="857250" lvl="0" indent="-857250">
              <a:buClr>
                <a:schemeClr val="dk1"/>
              </a:buClr>
              <a:buSzPts val="1100"/>
            </a:pPr>
            <a:r>
              <a:rPr lang="en-US" dirty="0">
                <a:solidFill>
                  <a:schemeClr val="dk1"/>
                </a:solidFill>
                <a:latin typeface="Courier New"/>
                <a:ea typeface="Courier New"/>
                <a:cs typeface="Courier New"/>
                <a:sym typeface="Courier New"/>
              </a:rPr>
              <a:t>         &lt;</a:t>
            </a:r>
            <a:r>
              <a:rPr lang="en-US" dirty="0" err="1">
                <a:solidFill>
                  <a:srgbClr val="0047BB"/>
                </a:solidFill>
                <a:latin typeface="Courier New"/>
                <a:cs typeface="Courier New"/>
                <a:sym typeface="Courier New"/>
              </a:rPr>
              <a:t>bibl</a:t>
            </a:r>
            <a:r>
              <a:rPr lang="en-US" dirty="0">
                <a:solidFill>
                  <a:schemeClr val="dk1"/>
                </a:solidFill>
                <a:latin typeface="Courier New"/>
                <a:ea typeface="Courier New"/>
                <a:cs typeface="Courier New"/>
                <a:sym typeface="Courier New"/>
              </a:rPr>
              <a:t> </a:t>
            </a:r>
            <a:r>
              <a:rPr lang="en-US" dirty="0" err="1">
                <a:solidFill>
                  <a:srgbClr val="FF00FF"/>
                </a:solidFill>
                <a:latin typeface="Courier New"/>
                <a:cs typeface="Courier New"/>
                <a:sym typeface="Courier New"/>
              </a:rPr>
              <a:t>sameAs</a:t>
            </a:r>
            <a:r>
              <a:rPr lang="en-US" dirty="0">
                <a:solidFill>
                  <a:schemeClr val="dk1"/>
                </a:solidFill>
                <a:latin typeface="Courier New"/>
                <a:ea typeface="Courier New"/>
                <a:cs typeface="Courier New"/>
                <a:sym typeface="Courier New"/>
              </a:rPr>
              <a:t>=</a:t>
            </a:r>
            <a:r>
              <a:rPr lang="en-US" dirty="0">
                <a:solidFill>
                  <a:srgbClr val="0047BB"/>
                </a:solidFill>
                <a:latin typeface="Courier New"/>
                <a:cs typeface="Courier New"/>
                <a:sym typeface="Courier New"/>
              </a:rPr>
              <a:t>"acdh:amp-transcript__0001.xml"</a:t>
            </a:r>
            <a:r>
              <a:rPr lang="en-US" dirty="0">
                <a:solidFill>
                  <a:schemeClr val="dk1"/>
                </a:solidFill>
                <a:latin typeface="Courier New"/>
                <a:ea typeface="Courier New"/>
                <a:cs typeface="Courier New"/>
                <a:sym typeface="Courier New"/>
              </a:rPr>
              <a:t>/&gt;</a:t>
            </a:r>
          </a:p>
          <a:p>
            <a:pPr marL="857250" lvl="0" indent="-857250">
              <a:buClr>
                <a:schemeClr val="dk1"/>
              </a:buClr>
              <a:buSzPts val="1100"/>
            </a:pPr>
            <a:r>
              <a:rPr lang="en-US" dirty="0">
                <a:solidFill>
                  <a:schemeClr val="dk1"/>
                </a:solidFill>
                <a:latin typeface="Courier New"/>
                <a:ea typeface="Courier New"/>
                <a:cs typeface="Courier New"/>
                <a:sym typeface="Courier New"/>
              </a:rPr>
              <a:t>         &lt;</a:t>
            </a:r>
            <a:r>
              <a:rPr lang="en-US" dirty="0" err="1">
                <a:solidFill>
                  <a:srgbClr val="0047BB"/>
                </a:solidFill>
                <a:latin typeface="Courier New"/>
                <a:cs typeface="Courier New"/>
                <a:sym typeface="Courier New"/>
              </a:rPr>
              <a:t>bibl</a:t>
            </a:r>
            <a:r>
              <a:rPr lang="en-US" dirty="0">
                <a:solidFill>
                  <a:schemeClr val="dk1"/>
                </a:solidFill>
                <a:latin typeface="Courier New"/>
                <a:ea typeface="Courier New"/>
                <a:cs typeface="Courier New"/>
                <a:sym typeface="Courier New"/>
              </a:rPr>
              <a:t> </a:t>
            </a:r>
            <a:r>
              <a:rPr lang="en-US" dirty="0" err="1">
                <a:solidFill>
                  <a:srgbClr val="FF00FF"/>
                </a:solidFill>
                <a:latin typeface="Courier New"/>
                <a:cs typeface="Courier New"/>
                <a:sym typeface="Courier New"/>
              </a:rPr>
              <a:t>sameAs</a:t>
            </a:r>
            <a:r>
              <a:rPr lang="en-US" dirty="0">
                <a:solidFill>
                  <a:schemeClr val="dk1"/>
                </a:solidFill>
                <a:latin typeface="Courier New"/>
                <a:ea typeface="Courier New"/>
                <a:cs typeface="Courier New"/>
                <a:sym typeface="Courier New"/>
              </a:rPr>
              <a:t>=</a:t>
            </a:r>
            <a:r>
              <a:rPr lang="en-US" dirty="0">
                <a:solidFill>
                  <a:srgbClr val="0047BB"/>
                </a:solidFill>
                <a:latin typeface="Courier New"/>
                <a:cs typeface="Courier New"/>
                <a:sym typeface="Courier New"/>
              </a:rPr>
              <a:t>"acdh:amp-transcript__0045.xml"</a:t>
            </a:r>
            <a:r>
              <a:rPr lang="en-US" dirty="0">
                <a:solidFill>
                  <a:schemeClr val="dk1"/>
                </a:solidFill>
                <a:latin typeface="Courier New"/>
                <a:ea typeface="Courier New"/>
                <a:cs typeface="Courier New"/>
                <a:sym typeface="Courier New"/>
              </a:rPr>
              <a:t>/&gt;</a:t>
            </a:r>
          </a:p>
          <a:p>
            <a:pPr marL="857250" lvl="0" indent="-857250">
              <a:buClr>
                <a:schemeClr val="dk1"/>
              </a:buClr>
              <a:buSzPts val="1100"/>
            </a:pPr>
            <a:r>
              <a:rPr lang="en-US" dirty="0">
                <a:solidFill>
                  <a:schemeClr val="dk1"/>
                </a:solidFill>
                <a:latin typeface="Courier New"/>
                <a:ea typeface="Courier New"/>
                <a:cs typeface="Courier New"/>
                <a:sym typeface="Courier New"/>
              </a:rPr>
              <a:t>         &lt;</a:t>
            </a:r>
            <a:r>
              <a:rPr lang="en-US" dirty="0" err="1">
                <a:solidFill>
                  <a:srgbClr val="0047BB"/>
                </a:solidFill>
                <a:latin typeface="Courier New"/>
                <a:cs typeface="Courier New"/>
                <a:sym typeface="Courier New"/>
              </a:rPr>
              <a:t>bibl</a:t>
            </a:r>
            <a:r>
              <a:rPr lang="en-US" dirty="0">
                <a:solidFill>
                  <a:schemeClr val="dk1"/>
                </a:solidFill>
                <a:latin typeface="Courier New"/>
                <a:ea typeface="Courier New"/>
                <a:cs typeface="Courier New"/>
                <a:sym typeface="Courier New"/>
              </a:rPr>
              <a:t> </a:t>
            </a:r>
            <a:r>
              <a:rPr lang="en-US" dirty="0" err="1">
                <a:solidFill>
                  <a:srgbClr val="FF00FF"/>
                </a:solidFill>
                <a:latin typeface="Courier New"/>
                <a:cs typeface="Courier New"/>
                <a:sym typeface="Courier New"/>
              </a:rPr>
              <a:t>sameAs</a:t>
            </a:r>
            <a:r>
              <a:rPr lang="en-US" dirty="0">
                <a:solidFill>
                  <a:schemeClr val="dk1"/>
                </a:solidFill>
                <a:latin typeface="Courier New"/>
                <a:ea typeface="Courier New"/>
                <a:cs typeface="Courier New"/>
                <a:sym typeface="Courier New"/>
              </a:rPr>
              <a:t>=</a:t>
            </a:r>
            <a:r>
              <a:rPr lang="en-US" dirty="0">
                <a:solidFill>
                  <a:srgbClr val="0047BB"/>
                </a:solidFill>
                <a:latin typeface="Courier New"/>
                <a:cs typeface="Courier New"/>
                <a:sym typeface="Courier New"/>
              </a:rPr>
              <a:t>"acdh:amp-transcript__0058.xml"</a:t>
            </a:r>
            <a:r>
              <a:rPr lang="en-US" dirty="0">
                <a:solidFill>
                  <a:schemeClr val="dk1"/>
                </a:solidFill>
                <a:latin typeface="Courier New"/>
                <a:ea typeface="Courier New"/>
                <a:cs typeface="Courier New"/>
                <a:sym typeface="Courier New"/>
              </a:rPr>
              <a:t>/&gt;</a:t>
            </a:r>
          </a:p>
          <a:p>
            <a:pPr marL="857250" lvl="0" indent="-857250">
              <a:buClr>
                <a:schemeClr val="dk1"/>
              </a:buClr>
              <a:buSzPts val="1100"/>
            </a:pPr>
            <a:r>
              <a:rPr lang="en-US" dirty="0">
                <a:solidFill>
                  <a:schemeClr val="dk1"/>
                </a:solidFill>
                <a:latin typeface="Courier New"/>
                <a:ea typeface="Courier New"/>
                <a:cs typeface="Courier New"/>
                <a:sym typeface="Courier New"/>
              </a:rPr>
              <a:t>      &lt;/</a:t>
            </a:r>
            <a:r>
              <a:rPr lang="en-US" dirty="0" err="1">
                <a:solidFill>
                  <a:srgbClr val="0047BB"/>
                </a:solidFill>
                <a:latin typeface="Courier New"/>
                <a:cs typeface="Courier New"/>
                <a:sym typeface="Courier New"/>
              </a:rPr>
              <a:t>listBibl</a:t>
            </a:r>
            <a:r>
              <a:rPr lang="en-US" dirty="0">
                <a:solidFill>
                  <a:schemeClr val="dk1"/>
                </a:solidFill>
                <a:latin typeface="Courier New"/>
                <a:ea typeface="Courier New"/>
                <a:cs typeface="Courier New"/>
                <a:sym typeface="Courier New"/>
              </a:rPr>
              <a:t>&gt;</a:t>
            </a:r>
          </a:p>
          <a:p>
            <a:pPr marL="857250" lvl="0" indent="-857250">
              <a:buClr>
                <a:schemeClr val="dk1"/>
              </a:buClr>
              <a:buSzPts val="1100"/>
            </a:pPr>
            <a:r>
              <a:rPr lang="en-US" dirty="0">
                <a:solidFill>
                  <a:schemeClr val="dk1"/>
                </a:solidFill>
                <a:latin typeface="Courier New"/>
                <a:ea typeface="Courier New"/>
                <a:cs typeface="Courier New"/>
                <a:sym typeface="Courier New"/>
              </a:rPr>
              <a:t>   &lt;/</a:t>
            </a:r>
            <a:r>
              <a:rPr lang="en-US" dirty="0">
                <a:solidFill>
                  <a:srgbClr val="0047BB"/>
                </a:solidFill>
                <a:latin typeface="Courier New"/>
                <a:cs typeface="Courier New"/>
                <a:sym typeface="Courier New"/>
              </a:rPr>
              <a:t>desc</a:t>
            </a:r>
            <a:r>
              <a:rPr lang="en-US" dirty="0">
                <a:solidFill>
                  <a:schemeClr val="dk1"/>
                </a:solidFill>
                <a:latin typeface="Courier New"/>
                <a:ea typeface="Courier New"/>
                <a:cs typeface="Courier New"/>
                <a:sym typeface="Courier New"/>
              </a:rPr>
              <a:t>&gt;</a:t>
            </a:r>
          </a:p>
          <a:p>
            <a:pPr marL="857250" lvl="0" indent="-857250">
              <a:buClr>
                <a:schemeClr val="dk1"/>
              </a:buClr>
              <a:buSzPts val="1100"/>
            </a:pPr>
            <a:r>
              <a:rPr lang="en-US" dirty="0">
                <a:solidFill>
                  <a:schemeClr val="dk1"/>
                </a:solidFill>
                <a:latin typeface="Courier New"/>
                <a:ea typeface="Courier New"/>
                <a:cs typeface="Courier New"/>
                <a:sym typeface="Courier New"/>
              </a:rPr>
              <a:t>   &lt;</a:t>
            </a:r>
            <a:r>
              <a:rPr lang="en-US" dirty="0" err="1">
                <a:solidFill>
                  <a:srgbClr val="0047BB"/>
                </a:solidFill>
                <a:latin typeface="Courier New"/>
                <a:cs typeface="Courier New"/>
                <a:sym typeface="Courier New"/>
              </a:rPr>
              <a:t>respons</a:t>
            </a:r>
            <a:r>
              <a:rPr lang="en-US" dirty="0">
                <a:solidFill>
                  <a:schemeClr val="dk1"/>
                </a:solidFill>
                <a:latin typeface="Courier New"/>
                <a:ea typeface="Courier New"/>
                <a:cs typeface="Courier New"/>
                <a:sym typeface="Courier New"/>
              </a:rPr>
              <a:t> </a:t>
            </a:r>
            <a:r>
              <a:rPr lang="en-US" dirty="0">
                <a:solidFill>
                  <a:srgbClr val="FF00FF"/>
                </a:solidFill>
                <a:latin typeface="Courier New"/>
                <a:cs typeface="Courier New"/>
                <a:sym typeface="Courier New"/>
              </a:rPr>
              <a:t>locus</a:t>
            </a:r>
            <a:r>
              <a:rPr lang="en-US" dirty="0">
                <a:solidFill>
                  <a:schemeClr val="dk1"/>
                </a:solidFill>
                <a:latin typeface="Courier New"/>
                <a:ea typeface="Courier New"/>
                <a:cs typeface="Courier New"/>
                <a:sym typeface="Courier New"/>
              </a:rPr>
              <a:t>=</a:t>
            </a:r>
            <a:r>
              <a:rPr lang="en-US" dirty="0">
                <a:solidFill>
                  <a:srgbClr val="0047BB"/>
                </a:solidFill>
                <a:latin typeface="Courier New"/>
                <a:cs typeface="Courier New"/>
                <a:sym typeface="Courier New"/>
              </a:rPr>
              <a:t>"value"</a:t>
            </a:r>
            <a:r>
              <a:rPr lang="en-US" dirty="0">
                <a:solidFill>
                  <a:schemeClr val="dk1"/>
                </a:solidFill>
                <a:latin typeface="Courier New"/>
                <a:ea typeface="Courier New"/>
                <a:cs typeface="Courier New"/>
                <a:sym typeface="Courier New"/>
              </a:rPr>
              <a:t> </a:t>
            </a:r>
            <a:r>
              <a:rPr lang="en-US" dirty="0">
                <a:solidFill>
                  <a:srgbClr val="FF00FF"/>
                </a:solidFill>
                <a:latin typeface="Courier New"/>
                <a:cs typeface="Courier New"/>
                <a:sym typeface="Courier New"/>
              </a:rPr>
              <a:t>resp</a:t>
            </a:r>
            <a:r>
              <a:rPr lang="en-US" dirty="0">
                <a:solidFill>
                  <a:schemeClr val="dk1"/>
                </a:solidFill>
                <a:latin typeface="Courier New"/>
                <a:ea typeface="Courier New"/>
                <a:cs typeface="Courier New"/>
                <a:sym typeface="Courier New"/>
              </a:rPr>
              <a:t>=</a:t>
            </a:r>
            <a:r>
              <a:rPr lang="en-US" dirty="0">
                <a:solidFill>
                  <a:srgbClr val="0047BB"/>
                </a:solidFill>
                <a:latin typeface="Courier New"/>
                <a:cs typeface="Courier New"/>
                <a:sym typeface="Courier New"/>
              </a:rPr>
              <a:t>"#</a:t>
            </a:r>
            <a:r>
              <a:rPr lang="en-US" dirty="0" err="1">
                <a:solidFill>
                  <a:srgbClr val="0047BB"/>
                </a:solidFill>
                <a:latin typeface="Courier New"/>
                <a:cs typeface="Courier New"/>
                <a:sym typeface="Courier New"/>
              </a:rPr>
              <a:t>tfruehwirth</a:t>
            </a:r>
            <a:r>
              <a:rPr lang="en-US" dirty="0">
                <a:solidFill>
                  <a:srgbClr val="0047BB"/>
                </a:solidFill>
                <a:latin typeface="Courier New"/>
                <a:cs typeface="Courier New"/>
                <a:sym typeface="Courier New"/>
              </a:rPr>
              <a:t> #</a:t>
            </a:r>
            <a:r>
              <a:rPr lang="en-US" dirty="0" err="1">
                <a:solidFill>
                  <a:srgbClr val="0047BB"/>
                </a:solidFill>
                <a:latin typeface="Courier New"/>
                <a:cs typeface="Courier New"/>
                <a:sym typeface="Courier New"/>
              </a:rPr>
              <a:t>smayer</a:t>
            </a:r>
            <a:r>
              <a:rPr lang="en-US" dirty="0">
                <a:solidFill>
                  <a:srgbClr val="0047BB"/>
                </a:solidFill>
                <a:latin typeface="Courier New"/>
                <a:cs typeface="Courier New"/>
                <a:sym typeface="Courier New"/>
              </a:rPr>
              <a:t>"</a:t>
            </a:r>
            <a:r>
              <a:rPr lang="en-US" dirty="0">
                <a:solidFill>
                  <a:schemeClr val="dk1"/>
                </a:solidFill>
                <a:latin typeface="Courier New"/>
                <a:ea typeface="Courier New"/>
                <a:cs typeface="Courier New"/>
                <a:sym typeface="Courier New"/>
              </a:rPr>
              <a:t>/&gt;</a:t>
            </a:r>
          </a:p>
          <a:p>
            <a:pPr marL="857250" lvl="0" indent="-857250">
              <a:buClr>
                <a:schemeClr val="dk1"/>
              </a:buClr>
              <a:buSzPts val="1100"/>
            </a:pPr>
            <a:r>
              <a:rPr lang="en-US" dirty="0">
                <a:solidFill>
                  <a:schemeClr val="dk1"/>
                </a:solidFill>
                <a:latin typeface="Courier New"/>
                <a:ea typeface="Courier New"/>
                <a:cs typeface="Courier New"/>
                <a:sym typeface="Courier New"/>
              </a:rPr>
              <a:t>   &lt;</a:t>
            </a:r>
            <a:r>
              <a:rPr lang="en-US" dirty="0">
                <a:solidFill>
                  <a:srgbClr val="0047BB"/>
                </a:solidFill>
                <a:latin typeface="Courier New"/>
                <a:cs typeface="Courier New"/>
                <a:sym typeface="Courier New"/>
              </a:rPr>
              <a:t>certainty</a:t>
            </a:r>
            <a:r>
              <a:rPr lang="en-US" dirty="0">
                <a:solidFill>
                  <a:schemeClr val="dk1"/>
                </a:solidFill>
                <a:latin typeface="Courier New"/>
                <a:ea typeface="Courier New"/>
                <a:cs typeface="Courier New"/>
                <a:sym typeface="Courier New"/>
              </a:rPr>
              <a:t> </a:t>
            </a:r>
            <a:r>
              <a:rPr lang="en-US" dirty="0">
                <a:solidFill>
                  <a:srgbClr val="FF00FF"/>
                </a:solidFill>
                <a:latin typeface="Courier New"/>
                <a:cs typeface="Courier New"/>
                <a:sym typeface="Courier New"/>
              </a:rPr>
              <a:t>locus</a:t>
            </a:r>
            <a:r>
              <a:rPr lang="en-US" dirty="0">
                <a:solidFill>
                  <a:schemeClr val="dk1"/>
                </a:solidFill>
                <a:latin typeface="Courier New"/>
                <a:ea typeface="Courier New"/>
                <a:cs typeface="Courier New"/>
                <a:sym typeface="Courier New"/>
              </a:rPr>
              <a:t>=</a:t>
            </a:r>
            <a:r>
              <a:rPr lang="en-US" dirty="0">
                <a:solidFill>
                  <a:srgbClr val="0047BB"/>
                </a:solidFill>
                <a:latin typeface="Courier New"/>
                <a:cs typeface="Courier New"/>
                <a:sym typeface="Courier New"/>
              </a:rPr>
              <a:t>"value"</a:t>
            </a:r>
            <a:r>
              <a:rPr lang="en-US" dirty="0">
                <a:solidFill>
                  <a:schemeClr val="dk1"/>
                </a:solidFill>
                <a:latin typeface="Courier New"/>
                <a:ea typeface="Courier New"/>
                <a:cs typeface="Courier New"/>
                <a:sym typeface="Courier New"/>
              </a:rPr>
              <a:t> </a:t>
            </a:r>
            <a:r>
              <a:rPr lang="en-US" dirty="0">
                <a:solidFill>
                  <a:srgbClr val="FF00FF"/>
                </a:solidFill>
                <a:latin typeface="Courier New"/>
                <a:cs typeface="Courier New"/>
                <a:sym typeface="Courier New"/>
              </a:rPr>
              <a:t>cert</a:t>
            </a:r>
            <a:r>
              <a:rPr lang="en-US" dirty="0">
                <a:solidFill>
                  <a:schemeClr val="dk1"/>
                </a:solidFill>
                <a:latin typeface="Courier New"/>
                <a:ea typeface="Courier New"/>
                <a:cs typeface="Courier New"/>
                <a:sym typeface="Courier New"/>
              </a:rPr>
              <a:t>=</a:t>
            </a:r>
            <a:r>
              <a:rPr lang="en-US" dirty="0">
                <a:solidFill>
                  <a:srgbClr val="0047BB"/>
                </a:solidFill>
                <a:latin typeface="Courier New"/>
                <a:cs typeface="Courier New"/>
                <a:sym typeface="Courier New"/>
              </a:rPr>
              <a:t>"high"</a:t>
            </a:r>
            <a:r>
              <a:rPr lang="en-US" dirty="0">
                <a:solidFill>
                  <a:schemeClr val="dk1"/>
                </a:solidFill>
                <a:latin typeface="Courier New"/>
                <a:ea typeface="Courier New"/>
                <a:cs typeface="Courier New"/>
                <a:sym typeface="Courier New"/>
              </a:rPr>
              <a:t>/&gt;</a:t>
            </a:r>
          </a:p>
          <a:p>
            <a:pPr marL="857250" lvl="0" indent="-857250">
              <a:buClr>
                <a:schemeClr val="dk1"/>
              </a:buClr>
              <a:buSzPts val="1100"/>
            </a:pPr>
            <a:r>
              <a:rPr lang="en-US" dirty="0">
                <a:solidFill>
                  <a:schemeClr val="dk1"/>
                </a:solidFill>
                <a:latin typeface="Courier New"/>
                <a:ea typeface="Courier New"/>
                <a:cs typeface="Courier New"/>
                <a:sym typeface="Courier New"/>
              </a:rPr>
              <a:t>&lt;/</a:t>
            </a:r>
            <a:r>
              <a:rPr lang="en-US" dirty="0" err="1">
                <a:solidFill>
                  <a:srgbClr val="0047BB"/>
                </a:solidFill>
                <a:latin typeface="Courier New"/>
                <a:cs typeface="Courier New"/>
                <a:sym typeface="Courier New"/>
              </a:rPr>
              <a:t>interp</a:t>
            </a:r>
            <a:r>
              <a:rPr lang="en-US" dirty="0">
                <a:solidFill>
                  <a:schemeClr val="dk1"/>
                </a:solidFill>
                <a:latin typeface="Courier New"/>
                <a:ea typeface="Courier New"/>
                <a:cs typeface="Courier New"/>
                <a:sym typeface="Courier New"/>
              </a:rPr>
              <a:t>&gt;</a:t>
            </a:r>
          </a:p>
        </p:txBody>
      </p:sp>
      <p:sp>
        <p:nvSpPr>
          <p:cNvPr id="3" name="Rechteck 2">
            <a:extLst>
              <a:ext uri="{FF2B5EF4-FFF2-40B4-BE49-F238E27FC236}">
                <a16:creationId xmlns:a16="http://schemas.microsoft.com/office/drawing/2014/main" id="{12576708-1750-4577-96F4-14E2328FE421}"/>
              </a:ext>
            </a:extLst>
          </p:cNvPr>
          <p:cNvSpPr/>
          <p:nvPr/>
        </p:nvSpPr>
        <p:spPr>
          <a:xfrm>
            <a:off x="3471911" y="1410117"/>
            <a:ext cx="3678189" cy="27263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Gerade Verbindung mit Pfeil 3">
            <a:extLst>
              <a:ext uri="{FF2B5EF4-FFF2-40B4-BE49-F238E27FC236}">
                <a16:creationId xmlns:a16="http://schemas.microsoft.com/office/drawing/2014/main" id="{BF3405FA-9CDD-4666-B31E-E9932633E86E}"/>
              </a:ext>
            </a:extLst>
          </p:cNvPr>
          <p:cNvCxnSpPr>
            <a:cxnSpLocks/>
            <a:stCxn id="3" idx="0"/>
          </p:cNvCxnSpPr>
          <p:nvPr/>
        </p:nvCxnSpPr>
        <p:spPr>
          <a:xfrm flipV="1">
            <a:off x="5311006" y="749301"/>
            <a:ext cx="3172594" cy="660816"/>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10" name="Google Shape;337;g2a55f4e0528_0_4">
            <a:extLst>
              <a:ext uri="{FF2B5EF4-FFF2-40B4-BE49-F238E27FC236}">
                <a16:creationId xmlns:a16="http://schemas.microsoft.com/office/drawing/2014/main" id="{EDD6B424-0BF5-4D83-9F99-C4D085AE5877}"/>
              </a:ext>
            </a:extLst>
          </p:cNvPr>
          <p:cNvPicPr preferRelativeResize="0"/>
          <p:nvPr/>
        </p:nvPicPr>
        <p:blipFill>
          <a:blip r:embed="rId3">
            <a:alphaModFix/>
          </a:blip>
          <a:stretch>
            <a:fillRect/>
          </a:stretch>
        </p:blipFill>
        <p:spPr>
          <a:xfrm>
            <a:off x="8584331" y="353901"/>
            <a:ext cx="790800" cy="790800"/>
          </a:xfrm>
          <a:prstGeom prst="rect">
            <a:avLst/>
          </a:prstGeom>
          <a:noFill/>
          <a:ln>
            <a:noFill/>
          </a:ln>
        </p:spPr>
      </p:pic>
    </p:spTree>
    <p:extLst>
      <p:ext uri="{BB962C8B-B14F-4D97-AF65-F5344CB8AC3E}">
        <p14:creationId xmlns:p14="http://schemas.microsoft.com/office/powerpoint/2010/main" val="3494922500"/>
      </p:ext>
    </p:extLst>
  </p:cSld>
  <p:clrMapOvr>
    <a:masterClrMapping/>
  </p:clrMapOvr>
</p:sld>
</file>

<file path=ppt/theme/theme1.xml><?xml version="1.0" encoding="utf-8"?>
<a:theme xmlns:a="http://schemas.openxmlformats.org/drawingml/2006/main" name="Leere Seite für ganzseitiges Bild">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olgeseite ">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1893</Words>
  <Application>Microsoft Office PowerPoint</Application>
  <PresentationFormat>Breitbild</PresentationFormat>
  <Paragraphs>105</Paragraphs>
  <Slides>13</Slides>
  <Notes>13</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13</vt:i4>
      </vt:variant>
    </vt:vector>
  </HeadingPairs>
  <TitlesOfParts>
    <vt:vector size="20" baseType="lpstr">
      <vt:lpstr>Calibri</vt:lpstr>
      <vt:lpstr>Palatino Linotype</vt:lpstr>
      <vt:lpstr>Arial</vt:lpstr>
      <vt:lpstr>Courier New</vt:lpstr>
      <vt:lpstr>Noto Sans Symbols</vt:lpstr>
      <vt:lpstr>Leere Seite für ganzseitiges Bild</vt:lpstr>
      <vt:lpstr>Folgeseite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Eckel, Angelika</dc:creator>
  <cp:lastModifiedBy>author_01</cp:lastModifiedBy>
  <cp:revision>75</cp:revision>
  <dcterms:created xsi:type="dcterms:W3CDTF">2017-11-13T11:35:28Z</dcterms:created>
  <dcterms:modified xsi:type="dcterms:W3CDTF">2024-09-18T07:30:13Z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0x0101009EA33E197ED0D0448F12C64703C4F755</vt:lpwstr>
  </property>
</Properties>
</file>