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747" r:id="rId2"/>
    <p:sldMasterId id="2147483816" r:id="rId3"/>
    <p:sldMasterId id="2147483829" r:id="rId4"/>
    <p:sldMasterId id="2147483871" r:id="rId5"/>
    <p:sldMasterId id="2147483920" r:id="rId6"/>
    <p:sldMasterId id="2147483966" r:id="rId7"/>
    <p:sldMasterId id="2147483980" r:id="rId8"/>
    <p:sldMasterId id="2147483993" r:id="rId9"/>
    <p:sldMasterId id="2147484006" r:id="rId10"/>
    <p:sldMasterId id="2147484018" r:id="rId11"/>
  </p:sldMasterIdLst>
  <p:notesMasterIdLst>
    <p:notesMasterId r:id="rId26"/>
  </p:notesMasterIdLst>
  <p:handoutMasterIdLst>
    <p:handoutMasterId r:id="rId27"/>
  </p:handoutMasterIdLst>
  <p:sldIdLst>
    <p:sldId id="678" r:id="rId12"/>
    <p:sldId id="846" r:id="rId13"/>
    <p:sldId id="683" r:id="rId14"/>
    <p:sldId id="848" r:id="rId15"/>
    <p:sldId id="849" r:id="rId16"/>
    <p:sldId id="847" r:id="rId17"/>
    <p:sldId id="854" r:id="rId18"/>
    <p:sldId id="830" r:id="rId19"/>
    <p:sldId id="855" r:id="rId20"/>
    <p:sldId id="856" r:id="rId21"/>
    <p:sldId id="850" r:id="rId22"/>
    <p:sldId id="851" r:id="rId23"/>
    <p:sldId id="852" r:id="rId24"/>
    <p:sldId id="853" r:id="rId25"/>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00"/>
    <a:srgbClr val="CCFF99"/>
    <a:srgbClr val="CC00FF"/>
    <a:srgbClr val="009999"/>
    <a:srgbClr val="FF5050"/>
    <a:srgbClr val="3366FF"/>
    <a:srgbClr val="0099CC"/>
    <a:srgbClr val="0066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86691" autoAdjust="0"/>
  </p:normalViewPr>
  <p:slideViewPr>
    <p:cSldViewPr>
      <p:cViewPr>
        <p:scale>
          <a:sx n="120" d="100"/>
          <a:sy n="120" d="100"/>
        </p:scale>
        <p:origin x="-486" y="-72"/>
      </p:cViewPr>
      <p:guideLst>
        <p:guide orient="horz" pos="2047"/>
        <p:guide pos="2880"/>
      </p:guideLst>
    </p:cSldViewPr>
  </p:slideViewPr>
  <p:outlineViewPr>
    <p:cViewPr>
      <p:scale>
        <a:sx n="33" d="100"/>
        <a:sy n="33" d="100"/>
      </p:scale>
      <p:origin x="42" y="8502"/>
    </p:cViewPr>
  </p:outlin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1812" y="72"/>
      </p:cViewPr>
      <p:guideLst>
        <p:guide orient="horz" pos="3109"/>
        <p:guide pos="213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2" y="1"/>
            <a:ext cx="2946400" cy="493712"/>
          </a:xfrm>
          <a:prstGeom prst="rect">
            <a:avLst/>
          </a:prstGeom>
          <a:noFill/>
          <a:ln>
            <a:noFill/>
          </a:ln>
          <a:effectLst/>
          <a:extLst/>
        </p:spPr>
        <p:txBody>
          <a:bodyPr vert="horz" wrap="square" lIns="92758" tIns="46379" rIns="92758" bIns="46379" numCol="1" anchor="t" anchorCtr="0" compatLnSpc="1">
            <a:prstTxWarp prst="textNoShape">
              <a:avLst/>
            </a:prstTxWarp>
          </a:bodyPr>
          <a:lstStyle>
            <a:lvl1pPr defTabSz="927525">
              <a:defRPr sz="1200">
                <a:latin typeface="Arial" charset="0"/>
                <a:cs typeface="+mn-cs"/>
              </a:defRPr>
            </a:lvl1pPr>
          </a:lstStyle>
          <a:p>
            <a:pPr>
              <a:defRPr/>
            </a:pPr>
            <a:endParaRPr lang="en-US"/>
          </a:p>
        </p:txBody>
      </p:sp>
      <p:sp>
        <p:nvSpPr>
          <p:cNvPr id="49155" name="Rectangle 3"/>
          <p:cNvSpPr>
            <a:spLocks noGrp="1" noChangeArrowheads="1"/>
          </p:cNvSpPr>
          <p:nvPr>
            <p:ph type="dt" sz="quarter" idx="1"/>
          </p:nvPr>
        </p:nvSpPr>
        <p:spPr bwMode="auto">
          <a:xfrm>
            <a:off x="3848101" y="1"/>
            <a:ext cx="2946400" cy="493712"/>
          </a:xfrm>
          <a:prstGeom prst="rect">
            <a:avLst/>
          </a:prstGeom>
          <a:noFill/>
          <a:ln>
            <a:noFill/>
          </a:ln>
          <a:effectLst/>
          <a:extLst/>
        </p:spPr>
        <p:txBody>
          <a:bodyPr vert="horz" wrap="square" lIns="92758" tIns="46379" rIns="92758" bIns="46379" numCol="1" anchor="t" anchorCtr="0" compatLnSpc="1">
            <a:prstTxWarp prst="textNoShape">
              <a:avLst/>
            </a:prstTxWarp>
          </a:bodyPr>
          <a:lstStyle>
            <a:lvl1pPr algn="r" defTabSz="927525">
              <a:defRPr sz="1200">
                <a:latin typeface="Arial" charset="0"/>
                <a:cs typeface="+mn-cs"/>
              </a:defRPr>
            </a:lvl1pPr>
          </a:lstStyle>
          <a:p>
            <a:pPr>
              <a:defRPr/>
            </a:pPr>
            <a:endParaRPr lang="en-US"/>
          </a:p>
        </p:txBody>
      </p:sp>
      <p:sp>
        <p:nvSpPr>
          <p:cNvPr id="49156" name="Rectangle 4"/>
          <p:cNvSpPr>
            <a:spLocks noGrp="1" noChangeArrowheads="1"/>
          </p:cNvSpPr>
          <p:nvPr>
            <p:ph type="ftr" sz="quarter" idx="2"/>
          </p:nvPr>
        </p:nvSpPr>
        <p:spPr bwMode="auto">
          <a:xfrm>
            <a:off x="2" y="9380541"/>
            <a:ext cx="2946400" cy="488950"/>
          </a:xfrm>
          <a:prstGeom prst="rect">
            <a:avLst/>
          </a:prstGeom>
          <a:noFill/>
          <a:ln>
            <a:noFill/>
          </a:ln>
          <a:effectLst/>
          <a:extLst/>
        </p:spPr>
        <p:txBody>
          <a:bodyPr vert="horz" wrap="square" lIns="92758" tIns="46379" rIns="92758" bIns="46379" numCol="1" anchor="b" anchorCtr="0" compatLnSpc="1">
            <a:prstTxWarp prst="textNoShape">
              <a:avLst/>
            </a:prstTxWarp>
          </a:bodyPr>
          <a:lstStyle>
            <a:lvl1pPr defTabSz="927525">
              <a:defRPr sz="1200">
                <a:latin typeface="Arial" charset="0"/>
                <a:cs typeface="+mn-cs"/>
              </a:defRPr>
            </a:lvl1pPr>
          </a:lstStyle>
          <a:p>
            <a:pPr>
              <a:defRPr/>
            </a:pPr>
            <a:endParaRPr lang="en-US"/>
          </a:p>
        </p:txBody>
      </p:sp>
      <p:sp>
        <p:nvSpPr>
          <p:cNvPr id="49157" name="Rectangle 5"/>
          <p:cNvSpPr>
            <a:spLocks noGrp="1" noChangeArrowheads="1"/>
          </p:cNvSpPr>
          <p:nvPr>
            <p:ph type="sldNum" sz="quarter" idx="3"/>
          </p:nvPr>
        </p:nvSpPr>
        <p:spPr bwMode="auto">
          <a:xfrm>
            <a:off x="3848101" y="9380541"/>
            <a:ext cx="2946400" cy="488950"/>
          </a:xfrm>
          <a:prstGeom prst="rect">
            <a:avLst/>
          </a:prstGeom>
          <a:noFill/>
          <a:ln>
            <a:noFill/>
          </a:ln>
          <a:effectLst/>
          <a:extLst/>
        </p:spPr>
        <p:txBody>
          <a:bodyPr vert="horz" wrap="square" lIns="92758" tIns="46379" rIns="92758" bIns="46379" numCol="1" anchor="b" anchorCtr="0" compatLnSpc="1">
            <a:prstTxWarp prst="textNoShape">
              <a:avLst/>
            </a:prstTxWarp>
          </a:bodyPr>
          <a:lstStyle>
            <a:lvl1pPr algn="r" defTabSz="927525">
              <a:defRPr sz="1200">
                <a:latin typeface="Arial" charset="0"/>
                <a:cs typeface="+mn-cs"/>
              </a:defRPr>
            </a:lvl1pPr>
          </a:lstStyle>
          <a:p>
            <a:pPr>
              <a:defRPr/>
            </a:pPr>
            <a:fld id="{015788BA-33DD-4B1C-9145-2DB414049217}" type="slidenum">
              <a:rPr lang="en-US"/>
              <a:pPr>
                <a:defRPr/>
              </a:pPr>
              <a:t>‹Nr.›</a:t>
            </a:fld>
            <a:endParaRPr lang="en-US"/>
          </a:p>
        </p:txBody>
      </p:sp>
    </p:spTree>
    <p:extLst>
      <p:ext uri="{BB962C8B-B14F-4D97-AF65-F5344CB8AC3E}">
        <p14:creationId xmlns:p14="http://schemas.microsoft.com/office/powerpoint/2010/main" val="3343495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1" y="2"/>
            <a:ext cx="2951163" cy="457200"/>
          </a:xfrm>
          <a:prstGeom prst="rect">
            <a:avLst/>
          </a:prstGeom>
          <a:noFill/>
          <a:ln>
            <a:noFill/>
          </a:ln>
          <a:effectLst/>
          <a:extLst/>
        </p:spPr>
        <p:txBody>
          <a:bodyPr vert="horz" wrap="square" lIns="92758" tIns="46379" rIns="92758" bIns="46379" numCol="1" anchor="t" anchorCtr="0" compatLnSpc="1">
            <a:prstTxWarp prst="textNoShape">
              <a:avLst/>
            </a:prstTxWarp>
          </a:bodyPr>
          <a:lstStyle>
            <a:lvl1pPr defTabSz="927525">
              <a:defRPr sz="1200">
                <a:cs typeface="+mn-cs"/>
              </a:defRPr>
            </a:lvl1pPr>
          </a:lstStyle>
          <a:p>
            <a:pPr>
              <a:defRPr/>
            </a:pPr>
            <a:endParaRPr lang="de-DE"/>
          </a:p>
        </p:txBody>
      </p:sp>
      <p:sp>
        <p:nvSpPr>
          <p:cNvPr id="109571" name="Rectangle 3"/>
          <p:cNvSpPr>
            <a:spLocks noGrp="1" noChangeArrowheads="1"/>
          </p:cNvSpPr>
          <p:nvPr>
            <p:ph type="dt" idx="1"/>
          </p:nvPr>
        </p:nvSpPr>
        <p:spPr bwMode="auto">
          <a:xfrm>
            <a:off x="3887789" y="2"/>
            <a:ext cx="2876550" cy="457200"/>
          </a:xfrm>
          <a:prstGeom prst="rect">
            <a:avLst/>
          </a:prstGeom>
          <a:noFill/>
          <a:ln>
            <a:noFill/>
          </a:ln>
          <a:effectLst/>
          <a:extLst/>
        </p:spPr>
        <p:txBody>
          <a:bodyPr vert="horz" wrap="square" lIns="92758" tIns="46379" rIns="92758" bIns="46379" numCol="1" anchor="t" anchorCtr="0" compatLnSpc="1">
            <a:prstTxWarp prst="textNoShape">
              <a:avLst/>
            </a:prstTxWarp>
          </a:bodyPr>
          <a:lstStyle>
            <a:lvl1pPr algn="r" defTabSz="927525">
              <a:defRPr sz="1200">
                <a:cs typeface="+mn-cs"/>
              </a:defRPr>
            </a:lvl1pPr>
          </a:lstStyle>
          <a:p>
            <a:pPr>
              <a:defRPr/>
            </a:pPr>
            <a:endParaRPr lang="de-DE"/>
          </a:p>
        </p:txBody>
      </p:sp>
      <p:sp>
        <p:nvSpPr>
          <p:cNvPr id="38916" name="Rectangle 4"/>
          <p:cNvSpPr>
            <a:spLocks noGrp="1" noRot="1" noChangeAspect="1" noChangeArrowheads="1" noTextEdit="1"/>
          </p:cNvSpPr>
          <p:nvPr>
            <p:ph type="sldImg" idx="2"/>
          </p:nvPr>
        </p:nvSpPr>
        <p:spPr bwMode="auto">
          <a:xfrm>
            <a:off x="969963" y="765175"/>
            <a:ext cx="4905375" cy="3678238"/>
          </a:xfrm>
          <a:prstGeom prst="rect">
            <a:avLst/>
          </a:prstGeom>
          <a:noFill/>
          <a:ln w="9525">
            <a:solidFill>
              <a:srgbClr val="000000"/>
            </a:solidFill>
            <a:miter lim="800000"/>
            <a:headEnd/>
            <a:tailEnd/>
          </a:ln>
        </p:spPr>
      </p:sp>
      <p:sp>
        <p:nvSpPr>
          <p:cNvPr id="109573" name="Rectangle 5"/>
          <p:cNvSpPr>
            <a:spLocks noGrp="1" noChangeArrowheads="1"/>
          </p:cNvSpPr>
          <p:nvPr>
            <p:ph type="body" sz="quarter" idx="3"/>
          </p:nvPr>
        </p:nvSpPr>
        <p:spPr bwMode="auto">
          <a:xfrm>
            <a:off x="933451" y="4665664"/>
            <a:ext cx="4975225" cy="4441826"/>
          </a:xfrm>
          <a:prstGeom prst="rect">
            <a:avLst/>
          </a:prstGeom>
          <a:noFill/>
          <a:ln>
            <a:noFill/>
          </a:ln>
          <a:effectLst/>
          <a:extLst/>
        </p:spPr>
        <p:txBody>
          <a:bodyPr vert="horz" wrap="square" lIns="92758" tIns="46379" rIns="92758" bIns="46379"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9574" name="Rectangle 6"/>
          <p:cNvSpPr>
            <a:spLocks noGrp="1" noChangeArrowheads="1"/>
          </p:cNvSpPr>
          <p:nvPr>
            <p:ph type="ftr" sz="quarter" idx="4"/>
          </p:nvPr>
        </p:nvSpPr>
        <p:spPr bwMode="auto">
          <a:xfrm>
            <a:off x="1" y="9413878"/>
            <a:ext cx="2951163" cy="455614"/>
          </a:xfrm>
          <a:prstGeom prst="rect">
            <a:avLst/>
          </a:prstGeom>
          <a:noFill/>
          <a:ln>
            <a:noFill/>
          </a:ln>
          <a:effectLst/>
          <a:extLst/>
        </p:spPr>
        <p:txBody>
          <a:bodyPr vert="horz" wrap="square" lIns="92758" tIns="46379" rIns="92758" bIns="46379" numCol="1" anchor="b" anchorCtr="0" compatLnSpc="1">
            <a:prstTxWarp prst="textNoShape">
              <a:avLst/>
            </a:prstTxWarp>
          </a:bodyPr>
          <a:lstStyle>
            <a:lvl1pPr defTabSz="927525">
              <a:defRPr sz="1200">
                <a:cs typeface="+mn-cs"/>
              </a:defRPr>
            </a:lvl1pPr>
          </a:lstStyle>
          <a:p>
            <a:pPr>
              <a:defRPr/>
            </a:pPr>
            <a:endParaRPr lang="de-DE"/>
          </a:p>
        </p:txBody>
      </p:sp>
      <p:sp>
        <p:nvSpPr>
          <p:cNvPr id="109575" name="Rectangle 7"/>
          <p:cNvSpPr>
            <a:spLocks noGrp="1" noChangeArrowheads="1"/>
          </p:cNvSpPr>
          <p:nvPr>
            <p:ph type="sldNum" sz="quarter" idx="5"/>
          </p:nvPr>
        </p:nvSpPr>
        <p:spPr bwMode="auto">
          <a:xfrm>
            <a:off x="3887789" y="9413878"/>
            <a:ext cx="2876550" cy="455614"/>
          </a:xfrm>
          <a:prstGeom prst="rect">
            <a:avLst/>
          </a:prstGeom>
          <a:noFill/>
          <a:ln>
            <a:noFill/>
          </a:ln>
          <a:effectLst/>
          <a:extLst/>
        </p:spPr>
        <p:txBody>
          <a:bodyPr vert="horz" wrap="square" lIns="92758" tIns="46379" rIns="92758" bIns="46379" numCol="1" anchor="b" anchorCtr="0" compatLnSpc="1">
            <a:prstTxWarp prst="textNoShape">
              <a:avLst/>
            </a:prstTxWarp>
          </a:bodyPr>
          <a:lstStyle>
            <a:lvl1pPr algn="r" defTabSz="927525">
              <a:defRPr sz="1200">
                <a:cs typeface="+mn-cs"/>
              </a:defRPr>
            </a:lvl1pPr>
          </a:lstStyle>
          <a:p>
            <a:pPr>
              <a:defRPr/>
            </a:pPr>
            <a:fld id="{8DA48ED2-3200-4647-862E-91DEA9BC27C8}" type="slidenum">
              <a:rPr lang="de-DE"/>
              <a:pPr>
                <a:defRPr/>
              </a:pPr>
              <a:t>‹Nr.›</a:t>
            </a:fld>
            <a:endParaRPr lang="de-DE"/>
          </a:p>
        </p:txBody>
      </p:sp>
    </p:spTree>
    <p:extLst>
      <p:ext uri="{BB962C8B-B14F-4D97-AF65-F5344CB8AC3E}">
        <p14:creationId xmlns:p14="http://schemas.microsoft.com/office/powerpoint/2010/main" val="338008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7E3FC480-03F6-4B93-B780-9D5155219500}" type="slidenum">
              <a:rPr lang="de-DE" smtClean="0">
                <a:cs typeface="Arial" charset="0"/>
              </a:rPr>
              <a:pPr/>
              <a:t>1</a:t>
            </a:fld>
            <a:endParaRPr lang="de-DE" smtClean="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Buchautor*innen</a:t>
            </a:r>
            <a:r>
              <a:rPr lang="de-DE" baseline="0" dirty="0" smtClean="0"/>
              <a:t> haben zu Recht spezifische Erwartungen, was eine Buchplattform betrifft, damit diese in den wissenschaftlichen Diskurs eintreten können. Bücher durchlaufen Begutachtungsprozess, werden zitiert, werden rezensiert- </a:t>
            </a:r>
            <a:endParaRPr lang="en-GB" dirty="0"/>
          </a:p>
        </p:txBody>
      </p:sp>
      <p:sp>
        <p:nvSpPr>
          <p:cNvPr id="4" name="Foliennummernplatzhalter 3"/>
          <p:cNvSpPr>
            <a:spLocks noGrp="1"/>
          </p:cNvSpPr>
          <p:nvPr>
            <p:ph type="sldNum" sz="quarter" idx="10"/>
          </p:nvPr>
        </p:nvSpPr>
        <p:spPr/>
        <p:txBody>
          <a:bodyPr/>
          <a:lstStyle/>
          <a:p>
            <a:pPr>
              <a:defRPr/>
            </a:pPr>
            <a:fld id="{8DA48ED2-3200-4647-862E-91DEA9BC27C8}" type="slidenum">
              <a:rPr lang="de-DE" smtClean="0"/>
              <a:pPr>
                <a:defRPr/>
              </a:pPr>
              <a:t>11</a:t>
            </a:fld>
            <a:endParaRPr lang="de-DE"/>
          </a:p>
        </p:txBody>
      </p:sp>
    </p:spTree>
    <p:extLst>
      <p:ext uri="{BB962C8B-B14F-4D97-AF65-F5344CB8AC3E}">
        <p14:creationId xmlns:p14="http://schemas.microsoft.com/office/powerpoint/2010/main" val="2920167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Bücher müssen</a:t>
            </a:r>
            <a:r>
              <a:rPr lang="de-DE" baseline="0" dirty="0" smtClean="0"/>
              <a:t> dauerhaft auffindbar bleiben, aber sie sollen auch Wirkmacht entfalten. </a:t>
            </a:r>
            <a:endParaRPr lang="en-GB" dirty="0"/>
          </a:p>
        </p:txBody>
      </p:sp>
      <p:sp>
        <p:nvSpPr>
          <p:cNvPr id="4" name="Foliennummernplatzhalter 3"/>
          <p:cNvSpPr>
            <a:spLocks noGrp="1"/>
          </p:cNvSpPr>
          <p:nvPr>
            <p:ph type="sldNum" sz="quarter" idx="10"/>
          </p:nvPr>
        </p:nvSpPr>
        <p:spPr/>
        <p:txBody>
          <a:bodyPr/>
          <a:lstStyle/>
          <a:p>
            <a:pPr>
              <a:defRPr/>
            </a:pPr>
            <a:fld id="{8DA48ED2-3200-4647-862E-91DEA9BC27C8}" type="slidenum">
              <a:rPr lang="de-DE" smtClean="0"/>
              <a:pPr>
                <a:defRPr/>
              </a:pPr>
              <a:t>13</a:t>
            </a:fld>
            <a:endParaRPr lang="de-DE"/>
          </a:p>
        </p:txBody>
      </p:sp>
    </p:spTree>
    <p:extLst>
      <p:ext uri="{BB962C8B-B14F-4D97-AF65-F5344CB8AC3E}">
        <p14:creationId xmlns:p14="http://schemas.microsoft.com/office/powerpoint/2010/main" val="305063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Die modernen Formen der Wirkmacht, etwa digitale Annotationen, sind systemseitig gut zu unterstützen, auch mit </a:t>
            </a:r>
            <a:r>
              <a:rPr lang="de-DE" baseline="0" dirty="0" err="1" smtClean="0"/>
              <a:t>Dspace</a:t>
            </a:r>
            <a:r>
              <a:rPr lang="de-DE" baseline="0" dirty="0" smtClean="0"/>
              <a:t>. Hier sind sie über einen spezifischen PDF-Viewer in der Präsentationsschicht realisiert, der die Annotation über den externen Service hypothes.is realisiert.</a:t>
            </a:r>
            <a:r>
              <a:rPr lang="en-GB" baseline="0" dirty="0" smtClean="0"/>
              <a:t> </a:t>
            </a:r>
            <a:r>
              <a:rPr lang="en-GB" baseline="0" dirty="0" err="1" smtClean="0"/>
              <a:t>Theoretisch</a:t>
            </a:r>
            <a:r>
              <a:rPr lang="en-GB" baseline="0" dirty="0" smtClean="0"/>
              <a:t> </a:t>
            </a:r>
            <a:r>
              <a:rPr lang="en-GB" baseline="0" dirty="0" err="1" smtClean="0"/>
              <a:t>kann</a:t>
            </a:r>
            <a:r>
              <a:rPr lang="en-GB" baseline="0" dirty="0" smtClean="0"/>
              <a:t> also </a:t>
            </a:r>
            <a:r>
              <a:rPr lang="en-GB" baseline="0" dirty="0" err="1" smtClean="0"/>
              <a:t>jeder</a:t>
            </a:r>
            <a:r>
              <a:rPr lang="en-GB" baseline="0" dirty="0" smtClean="0"/>
              <a:t> die </a:t>
            </a:r>
            <a:r>
              <a:rPr lang="en-GB" baseline="0" dirty="0" err="1" smtClean="0"/>
              <a:t>Annoationen</a:t>
            </a:r>
            <a:r>
              <a:rPr lang="en-GB" baseline="0" dirty="0" smtClean="0"/>
              <a:t> </a:t>
            </a:r>
            <a:r>
              <a:rPr lang="en-GB" baseline="0" dirty="0" err="1" smtClean="0"/>
              <a:t>herunterladen</a:t>
            </a:r>
            <a:r>
              <a:rPr lang="en-GB" baseline="0" dirty="0" smtClean="0"/>
              <a:t>, die </a:t>
            </a:r>
            <a:r>
              <a:rPr lang="en-GB" baseline="0" dirty="0" err="1" smtClean="0"/>
              <a:t>automatisiert</a:t>
            </a:r>
            <a:r>
              <a:rPr lang="en-GB" baseline="0" dirty="0" smtClean="0"/>
              <a:t> </a:t>
            </a:r>
            <a:r>
              <a:rPr lang="en-GB" baseline="0" dirty="0" err="1" smtClean="0"/>
              <a:t>über</a:t>
            </a:r>
            <a:r>
              <a:rPr lang="en-GB" baseline="0" dirty="0" smtClean="0"/>
              <a:t> </a:t>
            </a:r>
            <a:r>
              <a:rPr lang="en-GB" baseline="0" dirty="0" err="1" smtClean="0"/>
              <a:t>eine</a:t>
            </a:r>
            <a:r>
              <a:rPr lang="en-GB" baseline="0" dirty="0" smtClean="0"/>
              <a:t> </a:t>
            </a:r>
            <a:r>
              <a:rPr lang="en-GB" baseline="0" dirty="0" err="1" smtClean="0"/>
              <a:t>Abfrage</a:t>
            </a:r>
            <a:r>
              <a:rPr lang="en-GB" baseline="0" dirty="0" smtClean="0"/>
              <a:t> </a:t>
            </a:r>
            <a:r>
              <a:rPr lang="en-GB" baseline="0" dirty="0" err="1" smtClean="0"/>
              <a:t>bei</a:t>
            </a:r>
            <a:r>
              <a:rPr lang="en-GB" baseline="0" dirty="0" smtClean="0"/>
              <a:t> hypothes.is </a:t>
            </a:r>
            <a:r>
              <a:rPr lang="en-GB" baseline="0" dirty="0" err="1" smtClean="0"/>
              <a:t>unter</a:t>
            </a:r>
            <a:r>
              <a:rPr lang="en-GB" baseline="0" dirty="0" smtClean="0"/>
              <a:t> </a:t>
            </a:r>
            <a:r>
              <a:rPr lang="en-GB" baseline="0" dirty="0" err="1" smtClean="0"/>
              <a:t>unseren</a:t>
            </a:r>
            <a:r>
              <a:rPr lang="en-GB" baseline="0" dirty="0" smtClean="0"/>
              <a:t> Reiter “Details” </a:t>
            </a:r>
            <a:r>
              <a:rPr lang="en-GB" baseline="0" dirty="0" err="1" smtClean="0"/>
              <a:t>eingetragen</a:t>
            </a:r>
            <a:r>
              <a:rPr lang="en-GB" baseline="0" dirty="0" smtClean="0"/>
              <a:t> </a:t>
            </a:r>
            <a:r>
              <a:rPr lang="en-GB" baseline="0" dirty="0" err="1" smtClean="0"/>
              <a:t>werden</a:t>
            </a:r>
            <a:r>
              <a:rPr lang="en-GB" baseline="0" dirty="0" smtClean="0"/>
              <a:t>. Na </a:t>
            </a:r>
            <a:r>
              <a:rPr lang="en-GB" baseline="0" dirty="0" err="1" smtClean="0"/>
              <a:t>ja</a:t>
            </a:r>
            <a:r>
              <a:rPr lang="en-GB" baseline="0" dirty="0" smtClean="0"/>
              <a:t>, falls man das will. </a:t>
            </a:r>
            <a:endParaRPr lang="en-GB" dirty="0" smtClean="0"/>
          </a:p>
        </p:txBody>
      </p:sp>
      <p:sp>
        <p:nvSpPr>
          <p:cNvPr id="4" name="Foliennummernplatzhalter 3"/>
          <p:cNvSpPr>
            <a:spLocks noGrp="1"/>
          </p:cNvSpPr>
          <p:nvPr>
            <p:ph type="sldNum" sz="quarter" idx="10"/>
          </p:nvPr>
        </p:nvSpPr>
        <p:spPr/>
        <p:txBody>
          <a:bodyPr/>
          <a:lstStyle/>
          <a:p>
            <a:pPr>
              <a:defRPr/>
            </a:pPr>
            <a:fld id="{8DA48ED2-3200-4647-862E-91DEA9BC27C8}" type="slidenum">
              <a:rPr lang="de-DE" smtClean="0"/>
              <a:pPr>
                <a:defRPr/>
              </a:pPr>
              <a:t>14</a:t>
            </a:fld>
            <a:endParaRPr lang="de-DE"/>
          </a:p>
        </p:txBody>
      </p:sp>
    </p:spTree>
    <p:extLst>
      <p:ext uri="{BB962C8B-B14F-4D97-AF65-F5344CB8AC3E}">
        <p14:creationId xmlns:p14="http://schemas.microsoft.com/office/powerpoint/2010/main" val="187353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Minibeschreibung des Verlags als open </a:t>
            </a:r>
            <a:r>
              <a:rPr lang="de-DE" dirty="0" err="1" smtClean="0"/>
              <a:t>access</a:t>
            </a:r>
            <a:r>
              <a:rPr lang="de-DE" dirty="0" smtClean="0"/>
              <a:t> orientiert, vorwiegend Bücher und die auch gedruckt, </a:t>
            </a:r>
            <a:r>
              <a:rPr lang="de-DE" dirty="0" err="1" smtClean="0"/>
              <a:t>embedded</a:t>
            </a:r>
            <a:r>
              <a:rPr lang="de-DE" dirty="0" smtClean="0"/>
              <a:t>, geleitet durch das</a:t>
            </a:r>
            <a:r>
              <a:rPr lang="de-DE" baseline="0" dirty="0" smtClean="0"/>
              <a:t> Herausgebergremium</a:t>
            </a:r>
            <a:endParaRPr lang="en-GB" dirty="0"/>
          </a:p>
        </p:txBody>
      </p:sp>
      <p:sp>
        <p:nvSpPr>
          <p:cNvPr id="4" name="Foliennummernplatzhalter 3"/>
          <p:cNvSpPr>
            <a:spLocks noGrp="1"/>
          </p:cNvSpPr>
          <p:nvPr>
            <p:ph type="sldNum" sz="quarter" idx="10"/>
          </p:nvPr>
        </p:nvSpPr>
        <p:spPr/>
        <p:txBody>
          <a:bodyPr/>
          <a:lstStyle/>
          <a:p>
            <a:pPr>
              <a:defRPr/>
            </a:pPr>
            <a:fld id="{8DA48ED2-3200-4647-862E-91DEA9BC27C8}" type="slidenum">
              <a:rPr lang="de-DE" smtClean="0"/>
              <a:pPr>
                <a:defRPr/>
              </a:pPr>
              <a:t>2</a:t>
            </a:fld>
            <a:endParaRPr lang="de-DE"/>
          </a:p>
        </p:txBody>
      </p:sp>
    </p:spTree>
    <p:extLst>
      <p:ext uri="{BB962C8B-B14F-4D97-AF65-F5344CB8AC3E}">
        <p14:creationId xmlns:p14="http://schemas.microsoft.com/office/powerpoint/2010/main" val="72385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Herausgebergremium, weil der UVG vor allem für die wissenschaftlichen Autor*innen deren</a:t>
            </a:r>
            <a:r>
              <a:rPr lang="de-DE" baseline="0" dirty="0" smtClean="0"/>
              <a:t> Publikationsbedürfnisse erfüllen muss. Wie er das macht, werden wir an unseren bedeutendsten Modifikationen von </a:t>
            </a:r>
            <a:r>
              <a:rPr lang="de-DE" baseline="0" dirty="0" err="1" smtClean="0"/>
              <a:t>Dspace</a:t>
            </a:r>
            <a:r>
              <a:rPr lang="de-DE" baseline="0" dirty="0" smtClean="0"/>
              <a:t> sehen</a:t>
            </a:r>
            <a:endParaRPr lang="en-GB" dirty="0"/>
          </a:p>
        </p:txBody>
      </p:sp>
      <p:sp>
        <p:nvSpPr>
          <p:cNvPr id="4" name="Foliennummernplatzhalter 3"/>
          <p:cNvSpPr>
            <a:spLocks noGrp="1"/>
          </p:cNvSpPr>
          <p:nvPr>
            <p:ph type="sldNum" sz="quarter" idx="10"/>
          </p:nvPr>
        </p:nvSpPr>
        <p:spPr/>
        <p:txBody>
          <a:bodyPr/>
          <a:lstStyle/>
          <a:p>
            <a:pPr>
              <a:defRPr/>
            </a:pPr>
            <a:fld id="{8DA48ED2-3200-4647-862E-91DEA9BC27C8}" type="slidenum">
              <a:rPr lang="de-DE" smtClean="0"/>
              <a:pPr>
                <a:defRPr/>
              </a:pPr>
              <a:t>3</a:t>
            </a:fld>
            <a:endParaRPr lang="de-DE"/>
          </a:p>
        </p:txBody>
      </p:sp>
    </p:spTree>
    <p:extLst>
      <p:ext uri="{BB962C8B-B14F-4D97-AF65-F5344CB8AC3E}">
        <p14:creationId xmlns:p14="http://schemas.microsoft.com/office/powerpoint/2010/main" val="24480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Bücher, manche nur</a:t>
            </a:r>
            <a:r>
              <a:rPr lang="de-DE" baseline="0" dirty="0" smtClean="0"/>
              <a:t> Online, weil sie z.B. eher „</a:t>
            </a:r>
            <a:r>
              <a:rPr lang="de-DE" baseline="0" dirty="0" err="1" smtClean="0"/>
              <a:t>work</a:t>
            </a:r>
            <a:r>
              <a:rPr lang="de-DE" baseline="0" dirty="0" smtClean="0"/>
              <a:t> in </a:t>
            </a:r>
            <a:r>
              <a:rPr lang="de-DE" baseline="0" dirty="0" err="1" smtClean="0"/>
              <a:t>progress</a:t>
            </a:r>
            <a:r>
              <a:rPr lang="de-DE" baseline="0" dirty="0" smtClean="0"/>
              <a:t>“ Charakter haben, wie der Projektbericht zur Skalendokumentation, andere hingegen auch in gedruckter Form, weil dies weiterhin den Erwartungen der Leserschaft und den </a:t>
            </a:r>
            <a:r>
              <a:rPr lang="de-DE" baseline="0" dirty="0" err="1" smtClean="0"/>
              <a:t>peers</a:t>
            </a:r>
            <a:r>
              <a:rPr lang="de-DE" baseline="0" dirty="0" smtClean="0"/>
              <a:t> entspricht</a:t>
            </a:r>
            <a:endParaRPr lang="en-GB" dirty="0"/>
          </a:p>
        </p:txBody>
      </p:sp>
      <p:sp>
        <p:nvSpPr>
          <p:cNvPr id="4" name="Foliennummernplatzhalter 3"/>
          <p:cNvSpPr>
            <a:spLocks noGrp="1"/>
          </p:cNvSpPr>
          <p:nvPr>
            <p:ph type="sldNum" sz="quarter" idx="10"/>
          </p:nvPr>
        </p:nvSpPr>
        <p:spPr/>
        <p:txBody>
          <a:bodyPr/>
          <a:lstStyle/>
          <a:p>
            <a:pPr>
              <a:defRPr/>
            </a:pPr>
            <a:fld id="{8DA48ED2-3200-4647-862E-91DEA9BC27C8}" type="slidenum">
              <a:rPr lang="de-DE" smtClean="0"/>
              <a:pPr>
                <a:defRPr/>
              </a:pPr>
              <a:t>4</a:t>
            </a:fld>
            <a:endParaRPr lang="de-DE"/>
          </a:p>
        </p:txBody>
      </p:sp>
    </p:spTree>
    <p:extLst>
      <p:ext uri="{BB962C8B-B14F-4D97-AF65-F5344CB8AC3E}">
        <p14:creationId xmlns:p14="http://schemas.microsoft.com/office/powerpoint/2010/main" val="21160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Vertreiben wir Bücher selbst, müssen wir uns an die Regeln des</a:t>
            </a:r>
            <a:r>
              <a:rPr lang="de-DE" baseline="0" dirty="0" smtClean="0"/>
              <a:t> e-Commerce halten, also AGBs nennen. Diese Funktionalität ist mit JavaScript und einer </a:t>
            </a:r>
            <a:r>
              <a:rPr lang="de-DE" baseline="0" dirty="0" err="1" smtClean="0"/>
              <a:t>JavaKlasse</a:t>
            </a:r>
            <a:r>
              <a:rPr lang="de-DE" baseline="0" dirty="0" smtClean="0"/>
              <a:t> realisiert. Serverseitig laufen Validierungsprozesse, dass es zu einer Bestellung auch ein digitales Objekt gibt. Ob es aber im Warenlager auch ein physisches Objekt gibt, prüfen wir nicht hier durch, das erfolgt in einer </a:t>
            </a:r>
            <a:r>
              <a:rPr lang="de-DE" baseline="0" dirty="0" err="1" smtClean="0"/>
              <a:t>FiBu</a:t>
            </a:r>
            <a:r>
              <a:rPr lang="de-DE" baseline="0" dirty="0" smtClean="0"/>
              <a:t>-Software. </a:t>
            </a:r>
            <a:endParaRPr lang="en-GB" dirty="0"/>
          </a:p>
        </p:txBody>
      </p:sp>
      <p:sp>
        <p:nvSpPr>
          <p:cNvPr id="4" name="Foliennummernplatzhalter 3"/>
          <p:cNvSpPr>
            <a:spLocks noGrp="1"/>
          </p:cNvSpPr>
          <p:nvPr>
            <p:ph type="sldNum" sz="quarter" idx="10"/>
          </p:nvPr>
        </p:nvSpPr>
        <p:spPr/>
        <p:txBody>
          <a:bodyPr/>
          <a:lstStyle/>
          <a:p>
            <a:pPr>
              <a:defRPr/>
            </a:pPr>
            <a:fld id="{8DA48ED2-3200-4647-862E-91DEA9BC27C8}" type="slidenum">
              <a:rPr lang="de-DE" smtClean="0"/>
              <a:pPr>
                <a:defRPr/>
              </a:pPr>
              <a:t>5</a:t>
            </a:fld>
            <a:endParaRPr lang="de-DE"/>
          </a:p>
        </p:txBody>
      </p:sp>
    </p:spTree>
    <p:extLst>
      <p:ext uri="{BB962C8B-B14F-4D97-AF65-F5344CB8AC3E}">
        <p14:creationId xmlns:p14="http://schemas.microsoft.com/office/powerpoint/2010/main" val="77690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eaLnBrk="0" fontAlgn="base" hangingPunct="0"/>
            <a:r>
              <a:rPr lang="de-DE" sz="1200" kern="1200" dirty="0" smtClean="0">
                <a:solidFill>
                  <a:schemeClr val="tx1"/>
                </a:solidFill>
                <a:effectLst/>
                <a:latin typeface="Arial" charset="0"/>
                <a:ea typeface="+mn-ea"/>
                <a:cs typeface="+mn-cs"/>
              </a:rPr>
              <a:t>Bücher sind autoren- und verlagsseitig sehr aufwändige Produkte, bspw. Covergestaltung, Publikationstyp. Diese sollen optimal präsentiert werden. </a:t>
            </a:r>
            <a:r>
              <a:rPr lang="de-DE" sz="1200" kern="1200" baseline="0" dirty="0" err="1" smtClean="0">
                <a:solidFill>
                  <a:schemeClr val="tx1"/>
                </a:solidFill>
                <a:effectLst/>
                <a:latin typeface="Arial" charset="0"/>
                <a:ea typeface="+mn-ea"/>
                <a:cs typeface="+mn-cs"/>
              </a:rPr>
              <a:t>Dspace</a:t>
            </a:r>
            <a:r>
              <a:rPr lang="de-DE" sz="1200" kern="1200" baseline="0" dirty="0" smtClean="0">
                <a:solidFill>
                  <a:schemeClr val="tx1"/>
                </a:solidFill>
                <a:effectLst/>
                <a:latin typeface="Arial" charset="0"/>
                <a:ea typeface="+mn-ea"/>
                <a:cs typeface="+mn-cs"/>
              </a:rPr>
              <a:t> erlaubt zwei Wege, die Präsentation anzupassen. JS UI und </a:t>
            </a:r>
            <a:r>
              <a:rPr lang="de-DE" sz="1200" kern="1200" baseline="0" dirty="0" err="1" smtClean="0">
                <a:solidFill>
                  <a:schemeClr val="tx1"/>
                </a:solidFill>
                <a:effectLst/>
                <a:latin typeface="Arial" charset="0"/>
                <a:ea typeface="+mn-ea"/>
                <a:cs typeface="+mn-cs"/>
              </a:rPr>
              <a:t>Manakin</a:t>
            </a:r>
            <a:r>
              <a:rPr lang="de-DE" sz="1200" kern="1200" baseline="0" dirty="0" smtClean="0">
                <a:solidFill>
                  <a:schemeClr val="tx1"/>
                </a:solidFill>
                <a:effectLst/>
                <a:latin typeface="Arial" charset="0"/>
                <a:ea typeface="+mn-ea"/>
                <a:cs typeface="+mn-cs"/>
              </a:rPr>
              <a:t>. Wir machen generell XML</a:t>
            </a:r>
            <a:endParaRPr lang="en-GB" dirty="0">
              <a:effectLst/>
            </a:endParaRPr>
          </a:p>
        </p:txBody>
      </p:sp>
      <p:sp>
        <p:nvSpPr>
          <p:cNvPr id="4" name="Foliennummernplatzhalter 3"/>
          <p:cNvSpPr>
            <a:spLocks noGrp="1"/>
          </p:cNvSpPr>
          <p:nvPr>
            <p:ph type="sldNum" sz="quarter" idx="10"/>
          </p:nvPr>
        </p:nvSpPr>
        <p:spPr/>
        <p:txBody>
          <a:bodyPr/>
          <a:lstStyle/>
          <a:p>
            <a:pPr>
              <a:defRPr/>
            </a:pPr>
            <a:fld id="{8DA48ED2-3200-4647-862E-91DEA9BC27C8}" type="slidenum">
              <a:rPr lang="de-DE" smtClean="0"/>
              <a:pPr>
                <a:defRPr/>
              </a:pPr>
              <a:t>6</a:t>
            </a:fld>
            <a:endParaRPr lang="de-DE"/>
          </a:p>
        </p:txBody>
      </p:sp>
    </p:spTree>
    <p:extLst>
      <p:ext uri="{BB962C8B-B14F-4D97-AF65-F5344CB8AC3E}">
        <p14:creationId xmlns:p14="http://schemas.microsoft.com/office/powerpoint/2010/main" val="38086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Beispiele </a:t>
            </a:r>
            <a:r>
              <a:rPr lang="de-DE" sz="1200" kern="1200" baseline="0" dirty="0" smtClean="0">
                <a:solidFill>
                  <a:schemeClr val="tx1"/>
                </a:solidFill>
                <a:effectLst/>
                <a:latin typeface="Arial" charset="0"/>
                <a:ea typeface="+mn-ea"/>
                <a:cs typeface="+mn-cs"/>
              </a:rPr>
              <a:t>Kacheldarstellung über </a:t>
            </a:r>
            <a:r>
              <a:rPr lang="de-DE" sz="1200" kern="1200" baseline="0" dirty="0" err="1" smtClean="0">
                <a:solidFill>
                  <a:schemeClr val="tx1"/>
                </a:solidFill>
                <a:effectLst/>
                <a:latin typeface="Arial" charset="0"/>
                <a:ea typeface="+mn-ea"/>
                <a:cs typeface="+mn-cs"/>
              </a:rPr>
              <a:t>Manakin</a:t>
            </a:r>
            <a:r>
              <a:rPr lang="de-DE" sz="1200" kern="1200" baseline="0" dirty="0" smtClean="0">
                <a:solidFill>
                  <a:schemeClr val="tx1"/>
                </a:solidFill>
                <a:effectLst/>
                <a:latin typeface="Arial" charset="0"/>
                <a:ea typeface="+mn-ea"/>
                <a:cs typeface="+mn-cs"/>
              </a:rPr>
              <a:t> (</a:t>
            </a:r>
            <a:r>
              <a:rPr lang="de-DE" sz="1200" kern="1200" baseline="0" dirty="0" err="1" smtClean="0">
                <a:solidFill>
                  <a:schemeClr val="tx1"/>
                </a:solidFill>
                <a:effectLst/>
                <a:latin typeface="Arial" charset="0"/>
                <a:ea typeface="+mn-ea"/>
                <a:cs typeface="+mn-cs"/>
              </a:rPr>
              <a:t>dspace</a:t>
            </a:r>
            <a:r>
              <a:rPr lang="de-DE" sz="1200" kern="1200" baseline="0" dirty="0" smtClean="0">
                <a:solidFill>
                  <a:schemeClr val="tx1"/>
                </a:solidFill>
                <a:effectLst/>
                <a:latin typeface="Arial" charset="0"/>
                <a:ea typeface="+mn-ea"/>
                <a:cs typeface="+mn-cs"/>
              </a:rPr>
              <a:t>-seitiges XMLUI), für visuell orientierte Menschen (ich suche dieses rote Buch, mit dem Hund drauf). </a:t>
            </a:r>
            <a:endParaRPr lang="en-GB" dirty="0" smtClean="0">
              <a:effectLst/>
            </a:endParaRPr>
          </a:p>
          <a:p>
            <a:r>
              <a:rPr lang="de-DE" sz="1200" kern="1200" baseline="0" dirty="0" err="1" smtClean="0">
                <a:solidFill>
                  <a:schemeClr val="tx1"/>
                </a:solidFill>
                <a:effectLst/>
                <a:latin typeface="Arial" charset="0"/>
                <a:ea typeface="+mn-ea"/>
                <a:cs typeface="+mn-cs"/>
              </a:rPr>
              <a:t>Manakin</a:t>
            </a:r>
            <a:r>
              <a:rPr lang="de-DE" sz="1200" kern="1200" baseline="0" dirty="0" smtClean="0">
                <a:solidFill>
                  <a:schemeClr val="tx1"/>
                </a:solidFill>
                <a:effectLst/>
                <a:latin typeface="Arial" charset="0"/>
                <a:ea typeface="+mn-ea"/>
                <a:cs typeface="+mn-cs"/>
              </a:rPr>
              <a:t> spricht das System über konfiguriertes XML an. Es erlaubt unterschiedliche Darstellungsweisen von Kollektionen, also zum Beispiel ein unterschiedliches Branding der Verlagssparten, und unterstützt </a:t>
            </a:r>
            <a:r>
              <a:rPr lang="de-DE" sz="1200" kern="1200" baseline="0" dirty="0" err="1" smtClean="0">
                <a:solidFill>
                  <a:schemeClr val="tx1"/>
                </a:solidFill>
                <a:effectLst/>
                <a:latin typeface="Arial" charset="0"/>
                <a:ea typeface="+mn-ea"/>
                <a:cs typeface="+mn-cs"/>
              </a:rPr>
              <a:t>zb</a:t>
            </a:r>
            <a:r>
              <a:rPr lang="de-DE" sz="1200" kern="1200" baseline="0" dirty="0" smtClean="0">
                <a:solidFill>
                  <a:schemeClr val="tx1"/>
                </a:solidFill>
                <a:effectLst/>
                <a:latin typeface="Arial" charset="0"/>
                <a:ea typeface="+mn-ea"/>
                <a:cs typeface="+mn-cs"/>
              </a:rPr>
              <a:t> diese Kacheldarstellung,. Die Herausforderung der </a:t>
            </a:r>
            <a:r>
              <a:rPr lang="de-DE" sz="1200" kern="1200" baseline="0" dirty="0" err="1" smtClean="0">
                <a:solidFill>
                  <a:schemeClr val="tx1"/>
                </a:solidFill>
                <a:effectLst/>
                <a:latin typeface="Arial" charset="0"/>
                <a:ea typeface="+mn-ea"/>
                <a:cs typeface="+mn-cs"/>
              </a:rPr>
              <a:t>xml</a:t>
            </a:r>
            <a:r>
              <a:rPr lang="de-DE" sz="1200" kern="1200" baseline="0" dirty="0" smtClean="0">
                <a:solidFill>
                  <a:schemeClr val="tx1"/>
                </a:solidFill>
                <a:effectLst/>
                <a:latin typeface="Arial" charset="0"/>
                <a:ea typeface="+mn-ea"/>
                <a:cs typeface="+mn-cs"/>
              </a:rPr>
              <a:t>-basierte Ansprache ist, dass jede nutzerseitige Interaktion auf der </a:t>
            </a:r>
            <a:r>
              <a:rPr lang="de-DE" sz="1200" kern="1200" baseline="0" dirty="0" err="1" smtClean="0">
                <a:solidFill>
                  <a:schemeClr val="tx1"/>
                </a:solidFill>
                <a:effectLst/>
                <a:latin typeface="Arial" charset="0"/>
                <a:ea typeface="+mn-ea"/>
                <a:cs typeface="+mn-cs"/>
              </a:rPr>
              <a:t>PRäsentationsschicht</a:t>
            </a:r>
            <a:r>
              <a:rPr lang="de-DE" sz="1200" kern="1200" baseline="0" dirty="0" smtClean="0">
                <a:solidFill>
                  <a:schemeClr val="tx1"/>
                </a:solidFill>
                <a:effectLst/>
                <a:latin typeface="Arial" charset="0"/>
                <a:ea typeface="+mn-ea"/>
                <a:cs typeface="+mn-cs"/>
              </a:rPr>
              <a:t> eine jeweils spezifische Prozessabfolge durch das </a:t>
            </a:r>
            <a:r>
              <a:rPr lang="de-DE" sz="1200" kern="1200" baseline="0" dirty="0" err="1" smtClean="0">
                <a:solidFill>
                  <a:schemeClr val="tx1"/>
                </a:solidFill>
                <a:effectLst/>
                <a:latin typeface="Arial" charset="0"/>
                <a:ea typeface="+mn-ea"/>
                <a:cs typeface="+mn-cs"/>
              </a:rPr>
              <a:t>Dspace</a:t>
            </a:r>
            <a:r>
              <a:rPr lang="de-DE" sz="1200" kern="1200" baseline="0" dirty="0" smtClean="0">
                <a:solidFill>
                  <a:schemeClr val="tx1"/>
                </a:solidFill>
                <a:effectLst/>
                <a:latin typeface="Arial" charset="0"/>
                <a:ea typeface="+mn-ea"/>
                <a:cs typeface="+mn-cs"/>
              </a:rPr>
              <a:t>-System schickt, man also das </a:t>
            </a:r>
            <a:r>
              <a:rPr lang="de-DE" sz="1200" kern="1200" baseline="0" dirty="0" err="1" smtClean="0">
                <a:solidFill>
                  <a:schemeClr val="tx1"/>
                </a:solidFill>
                <a:effectLst/>
                <a:latin typeface="Arial" charset="0"/>
                <a:ea typeface="+mn-ea"/>
                <a:cs typeface="+mn-cs"/>
              </a:rPr>
              <a:t>Cocoon</a:t>
            </a:r>
            <a:r>
              <a:rPr lang="de-DE" sz="1200" kern="1200" baseline="0" dirty="0" smtClean="0">
                <a:solidFill>
                  <a:schemeClr val="tx1"/>
                </a:solidFill>
                <a:effectLst/>
                <a:latin typeface="Arial" charset="0"/>
                <a:ea typeface="+mn-ea"/>
                <a:cs typeface="+mn-cs"/>
              </a:rPr>
              <a:t> </a:t>
            </a:r>
            <a:r>
              <a:rPr lang="de-DE" sz="1200" kern="1200" baseline="0" dirty="0" err="1" smtClean="0">
                <a:solidFill>
                  <a:schemeClr val="tx1"/>
                </a:solidFill>
                <a:effectLst/>
                <a:latin typeface="Arial" charset="0"/>
                <a:ea typeface="+mn-ea"/>
                <a:cs typeface="+mn-cs"/>
              </a:rPr>
              <a:t>publishing</a:t>
            </a:r>
            <a:r>
              <a:rPr lang="de-DE" sz="1200" kern="1200" baseline="0" dirty="0" smtClean="0">
                <a:solidFill>
                  <a:schemeClr val="tx1"/>
                </a:solidFill>
                <a:effectLst/>
                <a:latin typeface="Arial" charset="0"/>
                <a:ea typeface="+mn-ea"/>
                <a:cs typeface="+mn-cs"/>
              </a:rPr>
              <a:t> </a:t>
            </a:r>
            <a:r>
              <a:rPr lang="de-DE" sz="1200" kern="1200" baseline="0" dirty="0" err="1" smtClean="0">
                <a:solidFill>
                  <a:schemeClr val="tx1"/>
                </a:solidFill>
                <a:effectLst/>
                <a:latin typeface="Arial" charset="0"/>
                <a:ea typeface="+mn-ea"/>
                <a:cs typeface="+mn-cs"/>
              </a:rPr>
              <a:t>framework</a:t>
            </a:r>
            <a:r>
              <a:rPr lang="de-DE" sz="1200" kern="1200" baseline="0" dirty="0" smtClean="0">
                <a:solidFill>
                  <a:schemeClr val="tx1"/>
                </a:solidFill>
                <a:effectLst/>
                <a:latin typeface="Arial" charset="0"/>
                <a:ea typeface="+mn-ea"/>
                <a:cs typeface="+mn-cs"/>
              </a:rPr>
              <a:t>, die "Mechanik unter der Motorhaube" verstehen muss. Vorteil, kein Eingriff </a:t>
            </a:r>
            <a:r>
              <a:rPr lang="de-DE" sz="1200" kern="1200" baseline="0" smtClean="0">
                <a:solidFill>
                  <a:schemeClr val="tx1"/>
                </a:solidFill>
                <a:effectLst/>
                <a:latin typeface="Arial" charset="0"/>
                <a:ea typeface="+mn-ea"/>
                <a:cs typeface="+mn-cs"/>
              </a:rPr>
              <a:t>in den javaCode</a:t>
            </a:r>
            <a:r>
              <a:rPr lang="de-DE" sz="1200" kern="1200" baseline="0" dirty="0" smtClean="0">
                <a:solidFill>
                  <a:schemeClr val="tx1"/>
                </a:solidFill>
                <a:effectLst/>
                <a:latin typeface="Arial" charset="0"/>
                <a:ea typeface="+mn-ea"/>
                <a:cs typeface="+mn-cs"/>
              </a:rPr>
              <a:t>, easy update</a:t>
            </a:r>
            <a:endParaRPr lang="en-GB" dirty="0"/>
          </a:p>
        </p:txBody>
      </p:sp>
      <p:sp>
        <p:nvSpPr>
          <p:cNvPr id="4" name="Foliennummernplatzhalter 3"/>
          <p:cNvSpPr>
            <a:spLocks noGrp="1"/>
          </p:cNvSpPr>
          <p:nvPr>
            <p:ph type="sldNum" sz="quarter" idx="10"/>
          </p:nvPr>
        </p:nvSpPr>
        <p:spPr/>
        <p:txBody>
          <a:bodyPr/>
          <a:lstStyle/>
          <a:p>
            <a:pPr>
              <a:defRPr/>
            </a:pPr>
            <a:fld id="{8DA48ED2-3200-4647-862E-91DEA9BC27C8}" type="slidenum">
              <a:rPr lang="de-DE" smtClean="0"/>
              <a:pPr>
                <a:defRPr/>
              </a:pPr>
              <a:t>7</a:t>
            </a:fld>
            <a:endParaRPr lang="de-DE"/>
          </a:p>
        </p:txBody>
      </p:sp>
    </p:spTree>
    <p:extLst>
      <p:ext uri="{BB962C8B-B14F-4D97-AF65-F5344CB8AC3E}">
        <p14:creationId xmlns:p14="http://schemas.microsoft.com/office/powerpoint/2010/main" val="238747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Dspace</a:t>
            </a:r>
            <a:r>
              <a:rPr lang="de-DE" dirty="0" smtClean="0"/>
              <a:t> ist aber v.a. eine Repository-Software,</a:t>
            </a:r>
            <a:r>
              <a:rPr lang="de-DE" baseline="0" dirty="0" smtClean="0"/>
              <a:t> was bedeutet, dass mit standardisierten Metadaten </a:t>
            </a:r>
            <a:r>
              <a:rPr lang="de-DE" baseline="0" dirty="0" err="1" smtClean="0"/>
              <a:t>Interoperaibilität</a:t>
            </a:r>
            <a:r>
              <a:rPr lang="de-DE" baseline="0" dirty="0" smtClean="0"/>
              <a:t> ermöglicht wird. Dies ist vor allem für die Open Access Verbreitung und die Anreicherung mit weiteren Diensten notwendig. </a:t>
            </a:r>
            <a:endParaRPr lang="en-GB" dirty="0"/>
          </a:p>
        </p:txBody>
      </p:sp>
      <p:sp>
        <p:nvSpPr>
          <p:cNvPr id="4" name="Foliennummernplatzhalter 3"/>
          <p:cNvSpPr>
            <a:spLocks noGrp="1"/>
          </p:cNvSpPr>
          <p:nvPr>
            <p:ph type="sldNum" sz="quarter" idx="10"/>
          </p:nvPr>
        </p:nvSpPr>
        <p:spPr/>
        <p:txBody>
          <a:bodyPr/>
          <a:lstStyle/>
          <a:p>
            <a:pPr>
              <a:defRPr/>
            </a:pPr>
            <a:fld id="{8DA48ED2-3200-4647-862E-91DEA9BC27C8}" type="slidenum">
              <a:rPr lang="de-DE" smtClean="0"/>
              <a:pPr>
                <a:defRPr/>
              </a:pPr>
              <a:t>8</a:t>
            </a:fld>
            <a:endParaRPr lang="de-DE"/>
          </a:p>
        </p:txBody>
      </p:sp>
    </p:spTree>
    <p:extLst>
      <p:ext uri="{BB962C8B-B14F-4D97-AF65-F5344CB8AC3E}">
        <p14:creationId xmlns:p14="http://schemas.microsoft.com/office/powerpoint/2010/main" val="403474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smtClean="0"/>
              <a:t>GUP is not SUP, it is an embedded publisher, run by the library on behalf of the university, either by serving university members, by adding to the collection and pubishing on typical Göttingen topics (such as DH) or on Göttingen or with Göttingen material. </a:t>
            </a:r>
          </a:p>
          <a:p>
            <a:r>
              <a:rPr lang="de-DE" altLang="en-US" smtClean="0"/>
              <a:t>Our range of how far we can go is limited and yet fueled by the library. Refer to Wolfram‘s statements. </a:t>
            </a:r>
          </a:p>
          <a:p>
            <a:r>
              <a:rPr lang="de-DE" altLang="en-US" smtClean="0"/>
              <a:t>Everything is Dspace, and we were able to introduce article level DOIs – f.e. to crosslink a plain book with enhanced parallel versions via a DOI for the article. For the time manual effort, but by getting our datamodels and policies straight, we are prepared for Dspace 7 that enables deeper granularity.  </a:t>
            </a:r>
            <a:endParaRPr lang="en-GB" altLang="en-US" smtClean="0"/>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5D08C8-37B8-48B0-9902-4718C56E31E1}" type="slidenum">
              <a:rPr lang="en-GB" altLang="en-US">
                <a:solidFill>
                  <a:prstClr val="black"/>
                </a:solidFill>
              </a:rPr>
              <a:pPr eaLnBrk="1" hangingPunct="1">
                <a:spcBef>
                  <a:spcPct val="0"/>
                </a:spcBef>
              </a:pPr>
              <a:t>9</a:t>
            </a:fld>
            <a:endParaRPr lang="en-GB"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5"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5"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3"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6317886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5533149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32111737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989543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762000"/>
            <a:ext cx="1943100"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762000"/>
            <a:ext cx="5676900" cy="5181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12476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4572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4213" y="1557338"/>
            <a:ext cx="7772400" cy="4419600"/>
          </a:xfrm>
        </p:spPr>
        <p:txBody>
          <a:bodyPr/>
          <a:lstStyle/>
          <a:p>
            <a:pPr lvl="0"/>
            <a:endParaRPr lang="de-DE" noProof="0"/>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38427271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7409454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Buchprojekte ermöglichen, SUB Göttingen, 6.11.2019</a:t>
            </a:r>
            <a:endParaRPr lang="de-DE" dirty="0"/>
          </a:p>
        </p:txBody>
      </p:sp>
    </p:spTree>
    <p:extLst>
      <p:ext uri="{BB962C8B-B14F-4D97-AF65-F5344CB8AC3E}">
        <p14:creationId xmlns:p14="http://schemas.microsoft.com/office/powerpoint/2010/main" val="95417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Buchprojekte ermöglichen, SUB Göttingen, 6.11.2019</a:t>
            </a:r>
            <a:endParaRPr lang="de-DE" dirty="0"/>
          </a:p>
        </p:txBody>
      </p:sp>
    </p:spTree>
    <p:extLst>
      <p:ext uri="{BB962C8B-B14F-4D97-AF65-F5344CB8AC3E}">
        <p14:creationId xmlns:p14="http://schemas.microsoft.com/office/powerpoint/2010/main" val="1541191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Buchprojekte ermöglichen, SUB Göttingen, 6.11.2019</a:t>
            </a:r>
            <a:endParaRPr lang="de-DE" dirty="0"/>
          </a:p>
        </p:txBody>
      </p:sp>
    </p:spTree>
    <p:extLst>
      <p:ext uri="{BB962C8B-B14F-4D97-AF65-F5344CB8AC3E}">
        <p14:creationId xmlns:p14="http://schemas.microsoft.com/office/powerpoint/2010/main" val="250739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7488" y="404813"/>
            <a:ext cx="1960562" cy="542766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4213" y="404813"/>
            <a:ext cx="5730875" cy="542766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5"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4"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Buchprojekte ermöglichen, SUB Göttingen, 6.11.2019</a:t>
            </a:r>
            <a:endParaRPr lang="de-DE" dirty="0"/>
          </a:p>
        </p:txBody>
      </p:sp>
    </p:spTree>
    <p:extLst>
      <p:ext uri="{BB962C8B-B14F-4D97-AF65-F5344CB8AC3E}">
        <p14:creationId xmlns:p14="http://schemas.microsoft.com/office/powerpoint/2010/main" val="18474586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3"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Buchprojekte ermöglichen, SUB Göttingen, 6.11.2019</a:t>
            </a:r>
            <a:endParaRPr lang="de-DE" dirty="0"/>
          </a:p>
        </p:txBody>
      </p:sp>
    </p:spTree>
    <p:extLst>
      <p:ext uri="{BB962C8B-B14F-4D97-AF65-F5344CB8AC3E}">
        <p14:creationId xmlns:p14="http://schemas.microsoft.com/office/powerpoint/2010/main" val="3888130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Buchprojekte ermöglichen, SUB Göttingen, 6.11.2019</a:t>
            </a:r>
            <a:endParaRPr lang="de-DE" dirty="0"/>
          </a:p>
        </p:txBody>
      </p:sp>
    </p:spTree>
    <p:extLst>
      <p:ext uri="{BB962C8B-B14F-4D97-AF65-F5344CB8AC3E}">
        <p14:creationId xmlns:p14="http://schemas.microsoft.com/office/powerpoint/2010/main" val="35495597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Buchprojekte ermöglichen, SUB Göttingen, 6.11.2019</a:t>
            </a:r>
            <a:endParaRPr lang="de-DE" dirty="0"/>
          </a:p>
        </p:txBody>
      </p:sp>
    </p:spTree>
    <p:extLst>
      <p:ext uri="{BB962C8B-B14F-4D97-AF65-F5344CB8AC3E}">
        <p14:creationId xmlns:p14="http://schemas.microsoft.com/office/powerpoint/2010/main" val="36892539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Buchprojekte ermöglichen, SUB Göttingen, 6.11.2019</a:t>
            </a:r>
            <a:endParaRPr lang="de-DE" dirty="0"/>
          </a:p>
        </p:txBody>
      </p:sp>
    </p:spTree>
    <p:extLst>
      <p:ext uri="{BB962C8B-B14F-4D97-AF65-F5344CB8AC3E}">
        <p14:creationId xmlns:p14="http://schemas.microsoft.com/office/powerpoint/2010/main" val="17937957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762000"/>
            <a:ext cx="1943100"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762000"/>
            <a:ext cx="5676900" cy="5181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Buchprojekte ermöglichen, SUB Göttingen, 6.11.2019</a:t>
            </a:r>
            <a:endParaRPr lang="de-DE" dirty="0"/>
          </a:p>
        </p:txBody>
      </p:sp>
    </p:spTree>
    <p:extLst>
      <p:ext uri="{BB962C8B-B14F-4D97-AF65-F5344CB8AC3E}">
        <p14:creationId xmlns:p14="http://schemas.microsoft.com/office/powerpoint/2010/main" val="33592372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4572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4213" y="1557338"/>
            <a:ext cx="7772400" cy="4419600"/>
          </a:xfrm>
        </p:spPr>
        <p:txBody>
          <a:bodyPr/>
          <a:lstStyle/>
          <a:p>
            <a:pPr lvl="0"/>
            <a:endParaRPr lang="de-DE" noProof="0"/>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Buchprojekte ermöglichen, SUB Göttingen, 6.11.2019</a:t>
            </a:r>
            <a:endParaRPr lang="de-DE" dirty="0"/>
          </a:p>
        </p:txBody>
      </p:sp>
    </p:spTree>
    <p:extLst>
      <p:ext uri="{BB962C8B-B14F-4D97-AF65-F5344CB8AC3E}">
        <p14:creationId xmlns:p14="http://schemas.microsoft.com/office/powerpoint/2010/main" val="17594070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8747B6A2-21F8-40EF-939A-DED6573FFAA4}" type="datetimeFigureOut">
              <a:rPr lang="de-DE">
                <a:solidFill>
                  <a:prstClr val="black">
                    <a:tint val="75000"/>
                  </a:prstClr>
                </a:solidFill>
              </a:rPr>
              <a:pPr>
                <a:defRPr/>
              </a:pPr>
              <a:t>26.03.2020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E4015DC8-38BF-4627-928A-437DF8B57C8C}"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9231744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928A8E0-DA12-4A12-AE5D-B831AC47A765}" type="datetimeFigureOut">
              <a:rPr lang="de-DE">
                <a:solidFill>
                  <a:prstClr val="black">
                    <a:tint val="75000"/>
                  </a:prstClr>
                </a:solidFill>
              </a:rPr>
              <a:pPr>
                <a:defRPr/>
              </a:pPr>
              <a:t>26.03.2020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2105714B-F0D3-4806-A6CC-3DA3B1CC8957}"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8564970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E9BB1207-7A8C-4364-806C-8D09E1DDBB81}" type="datetimeFigureOut">
              <a:rPr lang="de-DE">
                <a:solidFill>
                  <a:prstClr val="black">
                    <a:tint val="75000"/>
                  </a:prstClr>
                </a:solidFill>
              </a:rPr>
              <a:pPr>
                <a:defRPr/>
              </a:pPr>
              <a:t>26.03.2020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3AC35AA8-DB70-4944-A48D-A7C24778B412}"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86127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4B2DB2D0-32A8-4478-9D69-5BA8A3BFA196}" type="datetimeFigureOut">
              <a:rPr lang="de-DE">
                <a:solidFill>
                  <a:prstClr val="black">
                    <a:tint val="75000"/>
                  </a:prstClr>
                </a:solidFill>
              </a:rPr>
              <a:pPr>
                <a:defRPr/>
              </a:pPr>
              <a:t>26.03.2020</a:t>
            </a:fld>
            <a:endParaRPr lang="de-DE">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22DC4F71-251A-4DCD-86FB-E2EC7EE52900}"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695090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2F9E5D20-5EEA-4597-A74A-06D404BDFC17}" type="datetimeFigureOut">
              <a:rPr lang="de-DE">
                <a:solidFill>
                  <a:prstClr val="black">
                    <a:tint val="75000"/>
                  </a:prstClr>
                </a:solidFill>
              </a:rPr>
              <a:pPr>
                <a:defRPr/>
              </a:pPr>
              <a:t>26.03.2020</a:t>
            </a:fld>
            <a:endParaRPr lang="de-DE">
              <a:solidFill>
                <a:prstClr val="black">
                  <a:tint val="75000"/>
                </a:prstClr>
              </a:solidFill>
            </a:endParaRPr>
          </a:p>
        </p:txBody>
      </p:sp>
      <p:sp>
        <p:nvSpPr>
          <p:cNvPr id="8"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9" name="Foliennummernplatzhalter 5"/>
          <p:cNvSpPr>
            <a:spLocks noGrp="1"/>
          </p:cNvSpPr>
          <p:nvPr>
            <p:ph type="sldNum" sz="quarter" idx="12"/>
          </p:nvPr>
        </p:nvSpPr>
        <p:spPr/>
        <p:txBody>
          <a:bodyPr/>
          <a:lstStyle>
            <a:lvl1pPr>
              <a:defRPr/>
            </a:lvl1pPr>
          </a:lstStyle>
          <a:p>
            <a:pPr>
              <a:defRPr/>
            </a:pPr>
            <a:fld id="{6B9C2A60-AF19-4407-8EA3-32A3F3B39CEF}"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17923796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60D5FF41-28C2-43FC-A64E-3CF3DF693828}" type="datetimeFigureOut">
              <a:rPr lang="de-DE">
                <a:solidFill>
                  <a:prstClr val="black">
                    <a:tint val="75000"/>
                  </a:prstClr>
                </a:solidFill>
              </a:rPr>
              <a:pPr>
                <a:defRPr/>
              </a:pPr>
              <a:t>26.03.2020</a:t>
            </a:fld>
            <a:endParaRPr lang="de-DE">
              <a:solidFill>
                <a:prstClr val="black">
                  <a:tint val="75000"/>
                </a:prstClr>
              </a:solidFill>
            </a:endParaRPr>
          </a:p>
        </p:txBody>
      </p:sp>
      <p:sp>
        <p:nvSpPr>
          <p:cNvPr id="4"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19E5DC35-FA08-46C7-8B66-B11574E13C16}"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6927271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FFFE1A10-A686-42BA-AEC1-6E7D0ECB9A87}" type="datetimeFigureOut">
              <a:rPr lang="de-DE">
                <a:solidFill>
                  <a:prstClr val="black">
                    <a:tint val="75000"/>
                  </a:prstClr>
                </a:solidFill>
              </a:rPr>
              <a:pPr>
                <a:defRPr/>
              </a:pPr>
              <a:t>26.03.2020</a:t>
            </a:fld>
            <a:endParaRPr lang="de-DE">
              <a:solidFill>
                <a:prstClr val="black">
                  <a:tint val="75000"/>
                </a:prstClr>
              </a:solidFill>
            </a:endParaRPr>
          </a:p>
        </p:txBody>
      </p:sp>
      <p:sp>
        <p:nvSpPr>
          <p:cNvPr id="3"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5EB85E06-3E6C-4424-960B-60A4694E9619}"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40073638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00389529-95F6-44E9-9CD1-78B21B0146E1}" type="datetimeFigureOut">
              <a:rPr lang="de-DE">
                <a:solidFill>
                  <a:prstClr val="black">
                    <a:tint val="75000"/>
                  </a:prstClr>
                </a:solidFill>
              </a:rPr>
              <a:pPr>
                <a:defRPr/>
              </a:pPr>
              <a:t>26.03.2020</a:t>
            </a:fld>
            <a:endParaRPr lang="de-DE">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ACDD1D30-476C-42C9-9F02-214EA9AF767C}"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8310179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015F9DF5-CD59-417F-9DD6-B935F218CF2F}" type="datetimeFigureOut">
              <a:rPr lang="de-DE">
                <a:solidFill>
                  <a:prstClr val="black">
                    <a:tint val="75000"/>
                  </a:prstClr>
                </a:solidFill>
              </a:rPr>
              <a:pPr>
                <a:defRPr/>
              </a:pPr>
              <a:t>26.03.2020</a:t>
            </a:fld>
            <a:endParaRPr lang="de-DE">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79312812-18E4-4C83-B18A-E2D576821C0C}"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98394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41120C4-F4F5-4FF5-969A-D82F715E8404}" type="datetimeFigureOut">
              <a:rPr lang="de-DE">
                <a:solidFill>
                  <a:prstClr val="black">
                    <a:tint val="75000"/>
                  </a:prstClr>
                </a:solidFill>
              </a:rPr>
              <a:pPr>
                <a:defRPr/>
              </a:pPr>
              <a:t>26.03.2020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60DF1A81-9B7A-4621-BE9B-6A0FA624F65E}"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42603454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0C74B5F4-8D03-4228-84D4-CE3AF060C993}" type="datetimeFigureOut">
              <a:rPr lang="de-DE">
                <a:solidFill>
                  <a:prstClr val="black">
                    <a:tint val="75000"/>
                  </a:prstClr>
                </a:solidFill>
              </a:rPr>
              <a:pPr>
                <a:defRPr/>
              </a:pPr>
              <a:t>26.03.2020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1C705868-F0DE-41B8-8269-7ED8896CDE56}"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98576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8"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4"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5"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762000"/>
            <a:ext cx="1943100"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762000"/>
            <a:ext cx="5676900" cy="5181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4572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4213" y="1557338"/>
            <a:ext cx="7772400" cy="4419600"/>
          </a:xfrm>
        </p:spPr>
        <p:txBody>
          <a:bodyPr/>
          <a:lstStyle/>
          <a:p>
            <a:pPr lvl="0"/>
            <a:endParaRPr lang="de-DE" noProof="0"/>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611657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3411595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221579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781231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8"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646929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4"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15139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5"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3"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961553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3976212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226744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88029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762000"/>
            <a:ext cx="1943100"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762000"/>
            <a:ext cx="5676900" cy="5181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216890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4572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4213" y="1557338"/>
            <a:ext cx="7772400" cy="4419600"/>
          </a:xfrm>
        </p:spPr>
        <p:txBody>
          <a:bodyPr/>
          <a:lstStyle/>
          <a:p>
            <a:pPr lvl="0"/>
            <a:endParaRPr lang="de-DE" noProof="0"/>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966828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2581267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3312566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853778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369012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4213" y="14128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4128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6"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8"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1312416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4"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4005900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3"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15974478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1858236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1868573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1369369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762000"/>
            <a:ext cx="1943100"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762000"/>
            <a:ext cx="5676900" cy="5181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25720278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4572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4213" y="1557338"/>
            <a:ext cx="7772400" cy="4419600"/>
          </a:xfrm>
        </p:spPr>
        <p:txBody>
          <a:bodyPr/>
          <a:lstStyle/>
          <a:p>
            <a:pPr lvl="0"/>
            <a:endParaRPr lang="de-DE" noProof="0"/>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2431779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649288" y="95250"/>
            <a:ext cx="8267700" cy="1143000"/>
          </a:xfrm>
          <a:prstGeom prst="rect">
            <a:avLst/>
          </a:prstGeom>
        </p:spPr>
        <p:txBody>
          <a:bodyPr/>
          <a:lstStyle/>
          <a:p>
            <a:r>
              <a:rPr lang="de-DE" smtClean="0"/>
              <a:t>Mastertitelformat bearbeiten</a:t>
            </a:r>
            <a:endParaRPr lang="de-DE"/>
          </a:p>
        </p:txBody>
      </p:sp>
      <p:sp>
        <p:nvSpPr>
          <p:cNvPr id="3" name="SmartArt-Platzhalter 2"/>
          <p:cNvSpPr>
            <a:spLocks noGrp="1"/>
          </p:cNvSpPr>
          <p:nvPr>
            <p:ph type="dgm" idx="1"/>
          </p:nvPr>
        </p:nvSpPr>
        <p:spPr>
          <a:xfrm>
            <a:off x="687388" y="1314450"/>
            <a:ext cx="8153400" cy="4781550"/>
          </a:xfrm>
          <a:prstGeom prst="rect">
            <a:avLst/>
          </a:prstGeom>
        </p:spPr>
        <p:txBody>
          <a:bodyPr/>
          <a:lstStyle/>
          <a:p>
            <a:pPr lvl="0"/>
            <a:endParaRPr lang="de-DE" noProof="0" smtClean="0"/>
          </a:p>
        </p:txBody>
      </p:sp>
      <p:sp>
        <p:nvSpPr>
          <p:cNvPr id="4" name="Rectangle 21"/>
          <p:cNvSpPr>
            <a:spLocks noGrp="1" noChangeArrowheads="1"/>
          </p:cNvSpPr>
          <p:nvPr>
            <p:ph type="dt" sz="half" idx="10"/>
          </p:nvPr>
        </p:nvSpPr>
        <p:spPr>
          <a:xfrm>
            <a:off x="687388" y="6153150"/>
            <a:ext cx="1905000" cy="457200"/>
          </a:xfrm>
          <a:prstGeom prst="rect">
            <a:avLst/>
          </a:prstGeom>
        </p:spPr>
        <p:txBody>
          <a:bodyPr/>
          <a:lstStyle>
            <a:lvl1pPr>
              <a:defRPr/>
            </a:lvl1pPr>
          </a:lstStyle>
          <a:p>
            <a:pPr>
              <a:defRPr/>
            </a:pPr>
            <a:endParaRPr lang="de-DE" altLang="de-DE">
              <a:solidFill>
                <a:srgbClr val="000000"/>
              </a:solidFill>
            </a:endParaRPr>
          </a:p>
        </p:txBody>
      </p:sp>
      <p:sp>
        <p:nvSpPr>
          <p:cNvPr id="5" name="Rectangle 23"/>
          <p:cNvSpPr>
            <a:spLocks noGrp="1" noChangeArrowheads="1"/>
          </p:cNvSpPr>
          <p:nvPr>
            <p:ph type="ftr" sz="quarter" idx="11"/>
          </p:nvPr>
        </p:nvSpPr>
        <p:spPr>
          <a:xfrm>
            <a:off x="-284163" y="6457950"/>
            <a:ext cx="2895601" cy="457200"/>
          </a:xfrm>
          <a:prstGeom prst="rect">
            <a:avLst/>
          </a:prstGeom>
        </p:spPr>
        <p:txBody>
          <a:bodyPr/>
          <a:lstStyle>
            <a:lvl1pPr>
              <a:defRPr/>
            </a:lvl1pPr>
          </a:lstStyle>
          <a:p>
            <a:pPr>
              <a:defRPr/>
            </a:pPr>
            <a:r>
              <a:rPr lang="de-DE" altLang="de-DE" smtClean="0"/>
              <a:t>AGMB-Jahrestagung 2016 - Bargheer / Witt 28.09.16</a:t>
            </a:r>
            <a:endParaRPr lang="de-DE" altLang="de-DE"/>
          </a:p>
        </p:txBody>
      </p:sp>
      <p:sp>
        <p:nvSpPr>
          <p:cNvPr id="6" name="Rectangle 24"/>
          <p:cNvSpPr>
            <a:spLocks noGrp="1" noChangeArrowheads="1"/>
          </p:cNvSpPr>
          <p:nvPr>
            <p:ph type="sldNum" sz="quarter" idx="12"/>
          </p:nvPr>
        </p:nvSpPr>
        <p:spPr>
          <a:xfrm>
            <a:off x="7183438" y="5867400"/>
            <a:ext cx="1905000" cy="457200"/>
          </a:xfrm>
          <a:prstGeom prst="rect">
            <a:avLst/>
          </a:prstGeom>
        </p:spPr>
        <p:txBody>
          <a:bodyPr/>
          <a:lstStyle>
            <a:lvl1pPr>
              <a:defRPr/>
            </a:lvl1pPr>
          </a:lstStyle>
          <a:p>
            <a:pPr>
              <a:defRPr/>
            </a:pPr>
            <a:fld id="{B9151E8E-0DB5-401C-8A86-1FA30A44C3AB}" type="slidenum">
              <a:rPr lang="de-DE" altLang="de-DE"/>
              <a:pPr>
                <a:defRPr/>
              </a:pPr>
              <a:t>‹Nr.›</a:t>
            </a:fld>
            <a:endParaRPr lang="de-DE" altLang="de-DE"/>
          </a:p>
        </p:txBody>
      </p:sp>
    </p:spTree>
    <p:extLst>
      <p:ext uri="{BB962C8B-B14F-4D97-AF65-F5344CB8AC3E}">
        <p14:creationId xmlns:p14="http://schemas.microsoft.com/office/powerpoint/2010/main" val="866339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321464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8"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789520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786728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063885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8"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839740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4"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516531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3"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354623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5476144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4156963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081087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762000"/>
            <a:ext cx="1943100"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762000"/>
            <a:ext cx="5676900" cy="5181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70793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4"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4572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4213" y="1557338"/>
            <a:ext cx="7772400" cy="4419600"/>
          </a:xfrm>
        </p:spPr>
        <p:txBody>
          <a:bodyPr/>
          <a:lstStyle/>
          <a:p>
            <a:pPr lvl="0"/>
            <a:endParaRPr lang="de-DE" noProof="0"/>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497666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chemeClr val="bg1">
                    <a:lumMod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Roboto Condensed" panose="02000000000000000000" pitchFamily="2" charset="0"/>
                <a:ea typeface="Roboto Condensed" panose="02000000000000000000" pitchFamily="2" charset="0"/>
                <a:cs typeface="Roboto Condensed"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Tree>
    <p:extLst>
      <p:ext uri="{BB962C8B-B14F-4D97-AF65-F5344CB8AC3E}">
        <p14:creationId xmlns:p14="http://schemas.microsoft.com/office/powerpoint/2010/main" val="3003052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E159A"/>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a:latin typeface="Roboto Condensed" panose="02000000000000000000" pitchFamily="2" charset="0"/>
                <a:ea typeface="Roboto Condensed" panose="02000000000000000000" pitchFamily="2" charset="0"/>
                <a:cs typeface="Roboto Condensed" panose="02000000000000000000" pitchFamily="2" charset="0"/>
              </a:defRPr>
            </a:lvl1pPr>
            <a:lvl2pPr>
              <a:defRPr>
                <a:latin typeface="Roboto Condensed" panose="02000000000000000000" pitchFamily="2" charset="0"/>
                <a:ea typeface="Roboto Condensed" panose="02000000000000000000" pitchFamily="2" charset="0"/>
                <a:cs typeface="Roboto Condensed" panose="02000000000000000000" pitchFamily="2" charset="0"/>
              </a:defRPr>
            </a:lvl2pPr>
            <a:lvl3pPr>
              <a:defRPr>
                <a:latin typeface="Roboto Condensed" panose="02000000000000000000" pitchFamily="2" charset="0"/>
                <a:ea typeface="Roboto Condensed" panose="02000000000000000000" pitchFamily="2" charset="0"/>
                <a:cs typeface="Roboto Condensed" panose="02000000000000000000" pitchFamily="2" charset="0"/>
              </a:defRPr>
            </a:lvl3pPr>
            <a:lvl4pPr>
              <a:defRPr>
                <a:latin typeface="Roboto Condensed" panose="02000000000000000000" pitchFamily="2" charset="0"/>
                <a:ea typeface="Roboto Condensed" panose="02000000000000000000" pitchFamily="2" charset="0"/>
                <a:cs typeface="Roboto Condensed" panose="02000000000000000000" pitchFamily="2" charset="0"/>
              </a:defRPr>
            </a:lvl4pPr>
            <a:lvl5pPr>
              <a:defRPr>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Tree>
    <p:extLst>
      <p:ext uri="{BB962C8B-B14F-4D97-AF65-F5344CB8AC3E}">
        <p14:creationId xmlns:p14="http://schemas.microsoft.com/office/powerpoint/2010/main" val="23030907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0" cap="a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atin typeface="Roboto Condensed" panose="02000000000000000000" pitchFamily="2" charset="0"/>
                <a:ea typeface="Roboto Condensed" panose="02000000000000000000" pitchFamily="2" charset="0"/>
                <a:cs typeface="Roboto Condensed" panose="02000000000000000000" pitchFamily="2"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 bearbeiten</a:t>
            </a:r>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Tree>
    <p:extLst>
      <p:ext uri="{BB962C8B-B14F-4D97-AF65-F5344CB8AC3E}">
        <p14:creationId xmlns:p14="http://schemas.microsoft.com/office/powerpoint/2010/main" val="1819672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lumMod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685800" y="1524000"/>
            <a:ext cx="3810000" cy="4419600"/>
          </a:xfrm>
        </p:spPr>
        <p:txBody>
          <a:bodyPr/>
          <a:lstStyle>
            <a:lvl1pPr>
              <a:defRPr sz="1800">
                <a:latin typeface="Roboto Condensed" panose="02000000000000000000" pitchFamily="2" charset="0"/>
                <a:ea typeface="Roboto Condensed" panose="02000000000000000000" pitchFamily="2" charset="0"/>
                <a:cs typeface="Roboto Condensed" panose="02000000000000000000" pitchFamily="2" charset="0"/>
              </a:defRPr>
            </a:lvl1pPr>
            <a:lvl2pPr>
              <a:defRPr sz="1800">
                <a:latin typeface="Roboto Condensed" panose="02000000000000000000" pitchFamily="2" charset="0"/>
                <a:ea typeface="Roboto Condensed" panose="02000000000000000000" pitchFamily="2" charset="0"/>
                <a:cs typeface="Roboto Condensed" panose="02000000000000000000" pitchFamily="2" charset="0"/>
              </a:defRPr>
            </a:lvl2pPr>
            <a:lvl3pPr>
              <a:defRPr sz="1800">
                <a:latin typeface="Roboto Condensed" panose="02000000000000000000" pitchFamily="2" charset="0"/>
                <a:ea typeface="Roboto Condensed" panose="02000000000000000000" pitchFamily="2" charset="0"/>
                <a:cs typeface="Roboto Condensed" panose="02000000000000000000" pitchFamily="2" charset="0"/>
              </a:defRPr>
            </a:lvl3pPr>
            <a:lvl4pPr>
              <a:defRPr sz="1800">
                <a:latin typeface="Roboto Condensed" panose="02000000000000000000" pitchFamily="2" charset="0"/>
                <a:ea typeface="Roboto Condensed" panose="02000000000000000000" pitchFamily="2" charset="0"/>
                <a:cs typeface="Roboto Condensed" panose="02000000000000000000" pitchFamily="2" charset="0"/>
              </a:defRPr>
            </a:lvl4pPr>
            <a:lvl5pPr>
              <a:defRPr sz="1800">
                <a:latin typeface="Roboto Condensed" panose="02000000000000000000" pitchFamily="2" charset="0"/>
                <a:ea typeface="Roboto Condensed" panose="02000000000000000000" pitchFamily="2" charset="0"/>
                <a:cs typeface="Roboto Condensed" panose="02000000000000000000" pitchFamily="2" charset="0"/>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524000"/>
            <a:ext cx="3810000" cy="4419600"/>
          </a:xfrm>
        </p:spPr>
        <p:txBody>
          <a:bodyPr/>
          <a:lstStyle>
            <a:lvl1pPr>
              <a:defRPr sz="1800">
                <a:latin typeface="Roboto Condensed" panose="02000000000000000000" pitchFamily="2" charset="0"/>
                <a:ea typeface="Roboto Condensed" panose="02000000000000000000" pitchFamily="2" charset="0"/>
                <a:cs typeface="Roboto Condensed" panose="02000000000000000000" pitchFamily="2" charset="0"/>
              </a:defRPr>
            </a:lvl1pPr>
            <a:lvl2pPr>
              <a:defRPr sz="1800">
                <a:latin typeface="Roboto Condensed" panose="02000000000000000000" pitchFamily="2" charset="0"/>
                <a:ea typeface="Roboto Condensed" panose="02000000000000000000" pitchFamily="2" charset="0"/>
                <a:cs typeface="Roboto Condensed" panose="02000000000000000000" pitchFamily="2" charset="0"/>
              </a:defRPr>
            </a:lvl2pPr>
            <a:lvl3pPr>
              <a:defRPr sz="1800">
                <a:latin typeface="Roboto Condensed" panose="02000000000000000000" pitchFamily="2" charset="0"/>
                <a:ea typeface="Roboto Condensed" panose="02000000000000000000" pitchFamily="2" charset="0"/>
                <a:cs typeface="Roboto Condensed" panose="02000000000000000000" pitchFamily="2" charset="0"/>
              </a:defRPr>
            </a:lvl3pPr>
            <a:lvl4pPr>
              <a:defRPr sz="1800">
                <a:latin typeface="Roboto Condensed" panose="02000000000000000000" pitchFamily="2" charset="0"/>
                <a:ea typeface="Roboto Condensed" panose="02000000000000000000" pitchFamily="2" charset="0"/>
                <a:cs typeface="Roboto Condensed" panose="02000000000000000000" pitchFamily="2" charset="0"/>
              </a:defRPr>
            </a:lvl4pPr>
            <a:lvl5pPr>
              <a:defRPr sz="1800">
                <a:latin typeface="Roboto Condensed" panose="02000000000000000000" pitchFamily="2" charset="0"/>
                <a:ea typeface="Roboto Condensed" panose="02000000000000000000" pitchFamily="2" charset="0"/>
                <a:cs typeface="Roboto Condensed" panose="02000000000000000000" pitchFamily="2" charset="0"/>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Tree>
    <p:extLst>
      <p:ext uri="{BB962C8B-B14F-4D97-AF65-F5344CB8AC3E}">
        <p14:creationId xmlns:p14="http://schemas.microsoft.com/office/powerpoint/2010/main" val="617209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solidFill>
                  <a:srgbClr val="0E159A"/>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Tree>
    <p:extLst>
      <p:ext uri="{BB962C8B-B14F-4D97-AF65-F5344CB8AC3E}">
        <p14:creationId xmlns:p14="http://schemas.microsoft.com/office/powerpoint/2010/main" val="25468483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E159A"/>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de-DE" dirty="0" smtClean="0"/>
              <a:t>Titelmasterformat durch Klicken bearbeiten</a:t>
            </a:r>
            <a:endParaRPr lang="de-DE" dirty="0"/>
          </a:p>
        </p:txBody>
      </p:sp>
      <p:sp>
        <p:nvSpPr>
          <p:cNvPr id="3"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Tree>
    <p:extLst>
      <p:ext uri="{BB962C8B-B14F-4D97-AF65-F5344CB8AC3E}">
        <p14:creationId xmlns:p14="http://schemas.microsoft.com/office/powerpoint/2010/main" val="35521613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Tree>
    <p:extLst>
      <p:ext uri="{BB962C8B-B14F-4D97-AF65-F5344CB8AC3E}">
        <p14:creationId xmlns:p14="http://schemas.microsoft.com/office/powerpoint/2010/main" val="370063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lvl1pPr>
              <a:defRPr>
                <a:latin typeface="Roboto Condensed" panose="02000000000000000000" pitchFamily="2" charset="0"/>
                <a:ea typeface="Roboto Condensed" panose="02000000000000000000" pitchFamily="2" charset="0"/>
                <a:cs typeface="Roboto Condensed" panose="02000000000000000000" pitchFamily="2" charset="0"/>
              </a:defRPr>
            </a:lvl1pPr>
            <a:lvl2pPr>
              <a:defRPr>
                <a:latin typeface="Roboto Condensed" panose="02000000000000000000" pitchFamily="2" charset="0"/>
                <a:ea typeface="Roboto Condensed" panose="02000000000000000000" pitchFamily="2" charset="0"/>
                <a:cs typeface="Roboto Condensed" panose="02000000000000000000" pitchFamily="2" charset="0"/>
              </a:defRPr>
            </a:lvl2pPr>
            <a:lvl3pPr>
              <a:defRPr>
                <a:latin typeface="Roboto Condensed" panose="02000000000000000000" pitchFamily="2" charset="0"/>
                <a:ea typeface="Roboto Condensed" panose="02000000000000000000" pitchFamily="2" charset="0"/>
                <a:cs typeface="Roboto Condensed" panose="02000000000000000000" pitchFamily="2" charset="0"/>
              </a:defRPr>
            </a:lvl3pPr>
            <a:lvl4pPr>
              <a:defRPr>
                <a:latin typeface="Roboto Condensed" panose="02000000000000000000" pitchFamily="2" charset="0"/>
                <a:ea typeface="Roboto Condensed" panose="02000000000000000000" pitchFamily="2" charset="0"/>
                <a:cs typeface="Roboto Condensed" panose="02000000000000000000" pitchFamily="2" charset="0"/>
              </a:defRPr>
            </a:lvl4pPr>
            <a:lvl5pPr>
              <a:defRPr>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Tree>
    <p:extLst>
      <p:ext uri="{BB962C8B-B14F-4D97-AF65-F5344CB8AC3E}">
        <p14:creationId xmlns:p14="http://schemas.microsoft.com/office/powerpoint/2010/main" val="802121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457200"/>
          </a:xfrm>
        </p:spPr>
        <p:txBody>
          <a:bodyPr/>
          <a:lstStyle>
            <a:lvl1pPr>
              <a:defRPr>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de-DE" dirty="0" smtClean="0"/>
              <a:t>Titelmasterformat durch Klicken bearbeiten</a:t>
            </a:r>
            <a:endParaRPr lang="de-DE" dirty="0"/>
          </a:p>
        </p:txBody>
      </p:sp>
      <p:sp>
        <p:nvSpPr>
          <p:cNvPr id="3" name="Tabellenplatzhalter 2"/>
          <p:cNvSpPr>
            <a:spLocks noGrp="1"/>
          </p:cNvSpPr>
          <p:nvPr>
            <p:ph type="tbl" idx="1"/>
          </p:nvPr>
        </p:nvSpPr>
        <p:spPr>
          <a:xfrm>
            <a:off x="684213" y="1557338"/>
            <a:ext cx="7772400" cy="4419600"/>
          </a:xfrm>
        </p:spPr>
        <p:txBody>
          <a:bodyPr/>
          <a:lstStyle>
            <a:lvl1pPr>
              <a:defRPr>
                <a:latin typeface="Roboto Condensed" panose="02000000000000000000" pitchFamily="2" charset="0"/>
                <a:ea typeface="Roboto Condensed" panose="02000000000000000000" pitchFamily="2" charset="0"/>
                <a:cs typeface="Roboto Condensed" panose="02000000000000000000" pitchFamily="2" charset="0"/>
              </a:defRPr>
            </a:lvl1pPr>
          </a:lstStyle>
          <a:p>
            <a:pPr lvl="0"/>
            <a:endParaRPr lang="de-DE" noProof="0" dirty="0"/>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Tree>
    <p:extLst>
      <p:ext uri="{BB962C8B-B14F-4D97-AF65-F5344CB8AC3E}">
        <p14:creationId xmlns:p14="http://schemas.microsoft.com/office/powerpoint/2010/main" val="183014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3"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42342188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33040033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8969602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19539737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8"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27081599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4"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1163476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3"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40453466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27676306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31362503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132005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6"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762000"/>
            <a:ext cx="1943100"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762000"/>
            <a:ext cx="5676900" cy="5181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1930910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4572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4213" y="1557338"/>
            <a:ext cx="7772400" cy="4419600"/>
          </a:xfrm>
        </p:spPr>
        <p:txBody>
          <a:bodyPr/>
          <a:lstStyle/>
          <a:p>
            <a:pPr lvl="0"/>
            <a:endParaRPr lang="de-DE" noProof="0" dirty="0"/>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dirty="0"/>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31119413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8805526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anose="020F0502020204030204"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marL="169863" indent="-169863">
              <a:defRPr>
                <a:latin typeface="Calibri" panose="020F0502020204030204" pitchFamily="34" charset="0"/>
              </a:defRPr>
            </a:lvl1pPr>
            <a:lvl2pPr marL="442913" indent="-206375">
              <a:defRPr>
                <a:latin typeface="Calibri" panose="020F0502020204030204" pitchFamily="34" charset="0"/>
              </a:defRPr>
            </a:lvl2pPr>
            <a:lvl3pPr marL="717550" indent="-149225">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20789774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9485358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9956253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8"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0885341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4"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42582193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3"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42485179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61166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3"/>
          <p:cNvSpPr>
            <a:spLocks noGrp="1" noChangeArrowheads="1"/>
          </p:cNvSpPr>
          <p:nvPr>
            <p:ph type="ftr" sz="quarter" idx="10"/>
          </p:nvPr>
        </p:nvSpPr>
        <p:spPr/>
        <p:txBody>
          <a:bodyPr/>
          <a:lstStyle>
            <a:lvl1pPr algn="l">
              <a:defRPr>
                <a:latin typeface="Verdana" pitchFamily="34" charset="0"/>
              </a:defRPr>
            </a:lvl1pPr>
          </a:lstStyle>
          <a:p>
            <a:pPr>
              <a:defRPr/>
            </a:pPr>
            <a:endParaRPr lang="de-DE"/>
          </a:p>
        </p:txBody>
      </p:sp>
      <p:sp>
        <p:nvSpPr>
          <p:cNvPr id="6" name="Rectangle 14"/>
          <p:cNvSpPr>
            <a:spLocks noGrp="1" noChangeArrowheads="1"/>
          </p:cNvSpPr>
          <p:nvPr>
            <p:ph type="sldNum" sz="quarter" idx="11"/>
          </p:nvPr>
        </p:nvSpPr>
        <p:spPr/>
        <p:txBody>
          <a:bodyPr/>
          <a:lstStyle>
            <a:lvl1pPr>
              <a:defRPr>
                <a:latin typeface="Verdana" pitchFamily="34" charset="0"/>
              </a:defRPr>
            </a:lvl1pPr>
          </a:lstStyle>
          <a:p>
            <a:pPr>
              <a:defRPr/>
            </a:pPr>
            <a:r>
              <a:rPr lang="de-DE"/>
              <a:t>1</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9266676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3625845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762000"/>
            <a:ext cx="1943100" cy="5181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762000"/>
            <a:ext cx="5676900" cy="5181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3734894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4572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4213" y="1557338"/>
            <a:ext cx="7772400" cy="4419600"/>
          </a:xfrm>
        </p:spPr>
        <p:txBody>
          <a:bodyPr/>
          <a:lstStyle/>
          <a:p>
            <a:pPr lvl="0"/>
            <a:endParaRPr lang="de-DE" noProof="0"/>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7319537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8843014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dirty="0" smtClean="0"/>
              <a:t>Open Access Bücher fördern, November 2019</a:t>
            </a:r>
            <a:endParaRPr lang="de-DE" dirty="0"/>
          </a:p>
        </p:txBody>
      </p:sp>
    </p:spTree>
    <p:extLst>
      <p:ext uri="{BB962C8B-B14F-4D97-AF65-F5344CB8AC3E}">
        <p14:creationId xmlns:p14="http://schemas.microsoft.com/office/powerpoint/2010/main" val="13750408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5"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6323505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6"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1843333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8"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32004933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sldNum" sz="quarter" idx="10"/>
          </p:nvPr>
        </p:nvSpPr>
        <p:spPr/>
        <p:txBody>
          <a:bodyPr/>
          <a:lstStyle>
            <a:lvl1pPr>
              <a:defRPr>
                <a:latin typeface="Verdana" pitchFamily="34" charset="0"/>
              </a:defRPr>
            </a:lvl1pPr>
          </a:lstStyle>
          <a:p>
            <a:pPr>
              <a:defRPr/>
            </a:pPr>
            <a:r>
              <a:rPr lang="de-DE"/>
              <a:t>1</a:t>
            </a:r>
          </a:p>
        </p:txBody>
      </p:sp>
      <p:sp>
        <p:nvSpPr>
          <p:cNvPr id="4" name="Rectangle 9"/>
          <p:cNvSpPr>
            <a:spLocks noGrp="1" noChangeArrowheads="1"/>
          </p:cNvSpPr>
          <p:nvPr>
            <p:ph type="ftr" sz="quarter" idx="11"/>
          </p:nvPr>
        </p:nvSpPr>
        <p:spPr/>
        <p:txBody>
          <a:bodyPr/>
          <a:lstStyle>
            <a:lvl1pPr algn="l">
              <a:defRPr>
                <a:latin typeface="Verdana" pitchFamily="34" charset="0"/>
              </a:defRPr>
            </a:lvl1pPr>
          </a:lstStyle>
          <a:p>
            <a:pPr>
              <a:defRPr/>
            </a:pPr>
            <a:r>
              <a:rPr lang="de-DE"/>
              <a:t>Open Access: Überblick und Finanzierung: 15. Januar 2013</a:t>
            </a:r>
          </a:p>
        </p:txBody>
      </p:sp>
    </p:spTree>
    <p:extLst>
      <p:ext uri="{BB962C8B-B14F-4D97-AF65-F5344CB8AC3E}">
        <p14:creationId xmlns:p14="http://schemas.microsoft.com/office/powerpoint/2010/main" val="291884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creativecommons.org/licenses/by/3.0/deed.de" TargetMode="Externa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3.pn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6.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3.png"/><Relationship Id="rId2" Type="http://schemas.openxmlformats.org/officeDocument/2006/relationships/slideLayout" Target="../slideLayouts/slideLayout37.xml"/><Relationship Id="rId16"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6.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3.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6.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png"/><Relationship Id="rId5" Type="http://schemas.openxmlformats.org/officeDocument/2006/relationships/slideLayout" Target="../slideLayouts/slideLayout65.xml"/><Relationship Id="rId10" Type="http://schemas.openxmlformats.org/officeDocument/2006/relationships/theme" Target="../theme/theme6.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3.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6.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3.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6.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3.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6.pn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Bild 8"/>
          <p:cNvPicPr>
            <a:picLocks noChangeAspect="1"/>
          </p:cNvPicPr>
          <p:nvPr userDrawn="1"/>
        </p:nvPicPr>
        <p:blipFill>
          <a:blip r:embed="rId13"/>
          <a:srcRect/>
          <a:stretch>
            <a:fillRect/>
          </a:stretch>
        </p:blipFill>
        <p:spPr bwMode="auto">
          <a:xfrm>
            <a:off x="0" y="6350000"/>
            <a:ext cx="9144000" cy="508000"/>
          </a:xfrm>
          <a:prstGeom prst="rect">
            <a:avLst/>
          </a:prstGeom>
          <a:noFill/>
          <a:ln w="9525">
            <a:noFill/>
            <a:miter lim="800000"/>
            <a:headEnd/>
            <a:tailEnd/>
          </a:ln>
        </p:spPr>
      </p:pic>
      <p:pic>
        <p:nvPicPr>
          <p:cNvPr id="13315" name="Picture 17" descr="SUB-links"/>
          <p:cNvPicPr>
            <a:picLocks noChangeAspect="1" noChangeArrowheads="1"/>
          </p:cNvPicPr>
          <p:nvPr userDrawn="1"/>
        </p:nvPicPr>
        <p:blipFill>
          <a:blip r:embed="rId14"/>
          <a:srcRect/>
          <a:stretch>
            <a:fillRect/>
          </a:stretch>
        </p:blipFill>
        <p:spPr bwMode="auto">
          <a:xfrm>
            <a:off x="1331913" y="692150"/>
            <a:ext cx="4800600" cy="401638"/>
          </a:xfrm>
          <a:prstGeom prst="rect">
            <a:avLst/>
          </a:prstGeom>
          <a:noFill/>
          <a:ln w="9525">
            <a:noFill/>
            <a:miter lim="800000"/>
            <a:headEnd/>
            <a:tailEnd/>
          </a:ln>
        </p:spPr>
      </p:pic>
      <p:pic>
        <p:nvPicPr>
          <p:cNvPr id="13316" name="Picture 18" descr="unilogo_gro_weiss"/>
          <p:cNvPicPr>
            <a:picLocks noChangeAspect="1" noChangeArrowheads="1"/>
          </p:cNvPicPr>
          <p:nvPr userDrawn="1"/>
        </p:nvPicPr>
        <p:blipFill>
          <a:blip r:embed="rId15"/>
          <a:srcRect/>
          <a:stretch>
            <a:fillRect/>
          </a:stretch>
        </p:blipFill>
        <p:spPr bwMode="auto">
          <a:xfrm>
            <a:off x="611188" y="6446838"/>
            <a:ext cx="2133600" cy="411162"/>
          </a:xfrm>
          <a:prstGeom prst="rect">
            <a:avLst/>
          </a:prstGeom>
          <a:noFill/>
          <a:ln w="9525">
            <a:noFill/>
            <a:miter lim="800000"/>
            <a:headEnd/>
            <a:tailEnd/>
          </a:ln>
        </p:spPr>
      </p:pic>
      <p:pic>
        <p:nvPicPr>
          <p:cNvPr id="13317" name="Picture 23" descr="IMG_0787"/>
          <p:cNvPicPr>
            <a:picLocks noChangeAspect="1" noChangeArrowheads="1"/>
          </p:cNvPicPr>
          <p:nvPr userDrawn="1"/>
        </p:nvPicPr>
        <p:blipFill>
          <a:blip r:embed="rId16"/>
          <a:srcRect l="8931" t="30048" r="9259" b="24141"/>
          <a:stretch>
            <a:fillRect/>
          </a:stretch>
        </p:blipFill>
        <p:spPr bwMode="auto">
          <a:xfrm>
            <a:off x="2543175" y="4221163"/>
            <a:ext cx="6600825" cy="2089150"/>
          </a:xfrm>
          <a:prstGeom prst="rect">
            <a:avLst/>
          </a:prstGeom>
          <a:noFill/>
          <a:ln w="9525">
            <a:noFill/>
            <a:miter lim="800000"/>
            <a:headEnd/>
            <a:tailEnd/>
          </a:ln>
        </p:spPr>
      </p:pic>
      <p:sp>
        <p:nvSpPr>
          <p:cNvPr id="13318" name="Rectangle 2"/>
          <p:cNvSpPr>
            <a:spLocks noGrp="1" noChangeArrowheads="1"/>
          </p:cNvSpPr>
          <p:nvPr>
            <p:ph type="title"/>
          </p:nvPr>
        </p:nvSpPr>
        <p:spPr bwMode="auto">
          <a:xfrm>
            <a:off x="755650" y="404813"/>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title style</a:t>
            </a:r>
          </a:p>
        </p:txBody>
      </p:sp>
      <p:sp>
        <p:nvSpPr>
          <p:cNvPr id="13319" name="Rectangle 3"/>
          <p:cNvSpPr>
            <a:spLocks noGrp="1" noChangeArrowheads="1"/>
          </p:cNvSpPr>
          <p:nvPr>
            <p:ph type="body" idx="1"/>
          </p:nvPr>
        </p:nvSpPr>
        <p:spPr bwMode="auto">
          <a:xfrm>
            <a:off x="684213" y="1412875"/>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5128" name="Text Box 8"/>
          <p:cNvSpPr txBox="1">
            <a:spLocks noChangeArrowheads="1"/>
          </p:cNvSpPr>
          <p:nvPr userDrawn="1"/>
        </p:nvSpPr>
        <p:spPr bwMode="auto">
          <a:xfrm>
            <a:off x="6084888" y="6400800"/>
            <a:ext cx="2303462" cy="457200"/>
          </a:xfrm>
          <a:prstGeom prst="rect">
            <a:avLst/>
          </a:prstGeom>
          <a:noFill/>
          <a:ln>
            <a:noFill/>
          </a:ln>
          <a:effectLs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defRPr/>
            </a:pPr>
            <a:endParaRPr lang="de-DE" smtClean="0">
              <a:solidFill>
                <a:srgbClr val="000000"/>
              </a:solidFill>
              <a:cs typeface="+mn-cs"/>
            </a:endParaRPr>
          </a:p>
        </p:txBody>
      </p:sp>
      <p:sp>
        <p:nvSpPr>
          <p:cNvPr id="5129" name="Text Box 9"/>
          <p:cNvSpPr txBox="1">
            <a:spLocks noChangeArrowheads="1"/>
          </p:cNvSpPr>
          <p:nvPr userDrawn="1"/>
        </p:nvSpPr>
        <p:spPr bwMode="auto">
          <a:xfrm>
            <a:off x="2843213" y="6470650"/>
            <a:ext cx="3455987" cy="638175"/>
          </a:xfrm>
          <a:prstGeom prst="rect">
            <a:avLst/>
          </a:prstGeom>
          <a:noFill/>
          <a:ln>
            <a:noFill/>
          </a:ln>
          <a:effectLs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defRPr/>
            </a:pPr>
            <a:r>
              <a:rPr lang="de-DE" sz="900" smtClean="0">
                <a:solidFill>
                  <a:srgbClr val="99A3AD"/>
                </a:solidFill>
                <a:cs typeface="+mn-cs"/>
              </a:rPr>
              <a:t>                       </a:t>
            </a:r>
          </a:p>
          <a:p>
            <a:pPr eaLnBrk="1" hangingPunct="1">
              <a:spcBef>
                <a:spcPct val="50000"/>
              </a:spcBef>
              <a:defRPr/>
            </a:pPr>
            <a:endParaRPr lang="de-DE" sz="900" smtClean="0">
              <a:solidFill>
                <a:srgbClr val="000000"/>
              </a:solidFill>
              <a:cs typeface="+mn-cs"/>
            </a:endParaRPr>
          </a:p>
          <a:p>
            <a:pPr eaLnBrk="1" hangingPunct="1">
              <a:spcBef>
                <a:spcPct val="50000"/>
              </a:spcBef>
              <a:defRPr/>
            </a:pPr>
            <a:endParaRPr lang="de-DE" sz="900" smtClean="0">
              <a:solidFill>
                <a:srgbClr val="000000"/>
              </a:solidFill>
              <a:cs typeface="+mn-cs"/>
            </a:endParaRPr>
          </a:p>
        </p:txBody>
      </p:sp>
      <p:sp>
        <p:nvSpPr>
          <p:cNvPr id="5130" name="Text Box 10"/>
          <p:cNvSpPr txBox="1">
            <a:spLocks noChangeArrowheads="1"/>
          </p:cNvSpPr>
          <p:nvPr userDrawn="1"/>
        </p:nvSpPr>
        <p:spPr bwMode="auto">
          <a:xfrm>
            <a:off x="323850" y="6586538"/>
            <a:ext cx="863600" cy="457200"/>
          </a:xfrm>
          <a:prstGeom prst="rect">
            <a:avLst/>
          </a:prstGeom>
          <a:noFill/>
          <a:ln>
            <a:noFill/>
          </a:ln>
          <a:effectLst/>
          <a:extLst/>
        </p:spPr>
        <p:txBody>
          <a:bodyPr>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spcBef>
                <a:spcPct val="50000"/>
              </a:spcBef>
              <a:defRPr/>
            </a:pPr>
            <a:endParaRPr lang="de-DE" smtClean="0">
              <a:solidFill>
                <a:srgbClr val="000000"/>
              </a:solidFill>
              <a:cs typeface="+mn-cs"/>
            </a:endParaRPr>
          </a:p>
        </p:txBody>
      </p:sp>
      <p:pic>
        <p:nvPicPr>
          <p:cNvPr id="13323" name="Picture 12" descr="License">
            <a:hlinkClick r:id="rId17"/>
          </p:cNvPr>
          <p:cNvPicPr>
            <a:picLocks noChangeAspect="1" noChangeArrowheads="1"/>
          </p:cNvPicPr>
          <p:nvPr userDrawn="1"/>
        </p:nvPicPr>
        <p:blipFill>
          <a:blip r:embed="rId18"/>
          <a:srcRect/>
          <a:stretch>
            <a:fillRect/>
          </a:stretch>
        </p:blipFill>
        <p:spPr bwMode="auto">
          <a:xfrm>
            <a:off x="4211638" y="6570663"/>
            <a:ext cx="504825" cy="177800"/>
          </a:xfrm>
          <a:prstGeom prst="rect">
            <a:avLst/>
          </a:prstGeom>
          <a:noFill/>
          <a:ln w="9525">
            <a:noFill/>
            <a:miter lim="800000"/>
            <a:headEnd/>
            <a:tailEnd/>
          </a:ln>
        </p:spPr>
      </p:pic>
      <p:pic>
        <p:nvPicPr>
          <p:cNvPr id="13324" name="Picture 24" descr="SUB-rechts-weiss"/>
          <p:cNvPicPr>
            <a:picLocks noChangeAspect="1" noChangeArrowheads="1"/>
          </p:cNvPicPr>
          <p:nvPr userDrawn="1"/>
        </p:nvPicPr>
        <p:blipFill>
          <a:blip r:embed="rId19"/>
          <a:srcRect/>
          <a:stretch>
            <a:fillRect/>
          </a:stretch>
        </p:blipFill>
        <p:spPr bwMode="auto">
          <a:xfrm>
            <a:off x="6227763" y="6524625"/>
            <a:ext cx="2749550" cy="228600"/>
          </a:xfrm>
          <a:prstGeom prst="rect">
            <a:avLst/>
          </a:prstGeom>
          <a:noFill/>
          <a:ln w="9525">
            <a:noFill/>
            <a:miter lim="800000"/>
            <a:headEnd/>
            <a:tailEnd/>
          </a:ln>
        </p:spPr>
      </p:pic>
      <p:sp>
        <p:nvSpPr>
          <p:cNvPr id="5133" name="Rectangle 13"/>
          <p:cNvSpPr>
            <a:spLocks noGrp="1" noChangeArrowheads="1"/>
          </p:cNvSpPr>
          <p:nvPr>
            <p:ph type="ftr" sz="quarter" idx="3"/>
          </p:nvPr>
        </p:nvSpPr>
        <p:spPr bwMode="auto">
          <a:xfrm>
            <a:off x="3132138" y="6381750"/>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Unicode MS" pitchFamily="34" charset="-128"/>
                <a:cs typeface="+mn-cs"/>
              </a:defRPr>
            </a:lvl1pPr>
          </a:lstStyle>
          <a:p>
            <a:pPr>
              <a:defRPr/>
            </a:pPr>
            <a:endParaRPr lang="de-DE"/>
          </a:p>
        </p:txBody>
      </p:sp>
      <p:sp>
        <p:nvSpPr>
          <p:cNvPr id="5134" name="Rectangle 14"/>
          <p:cNvSpPr>
            <a:spLocks noGrp="1" noChangeArrowheads="1"/>
          </p:cNvSpPr>
          <p:nvPr>
            <p:ph type="sldNum" sz="quarter" idx="4"/>
          </p:nvPr>
        </p:nvSpPr>
        <p:spPr bwMode="auto">
          <a:xfrm>
            <a:off x="8712200" y="6381750"/>
            <a:ext cx="431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Unicode MS" pitchFamily="34" charset="-128"/>
                <a:cs typeface="+mn-cs"/>
              </a:defRPr>
            </a:lvl1pPr>
          </a:lstStyle>
          <a:p>
            <a:pPr>
              <a:defRPr/>
            </a:pPr>
            <a:r>
              <a:rPr lang="de-DE"/>
              <a:t>1</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p:txStyles>
    <p:titleStyle>
      <a:lvl1pPr algn="l" rtl="0" eaLnBrk="0" fontAlgn="base" hangingPunct="0">
        <a:spcBef>
          <a:spcPct val="0"/>
        </a:spcBef>
        <a:spcAft>
          <a:spcPct val="0"/>
        </a:spcAft>
        <a:defRPr sz="2400">
          <a:solidFill>
            <a:srgbClr val="003867"/>
          </a:solidFill>
          <a:latin typeface="+mj-lt"/>
          <a:ea typeface="+mj-ea"/>
          <a:cs typeface="+mj-cs"/>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eaLnBrk="0" fontAlgn="base" hangingPunct="0">
        <a:spcBef>
          <a:spcPct val="0"/>
        </a:spcBef>
        <a:spcAft>
          <a:spcPct val="0"/>
        </a:spcAft>
        <a:defRPr sz="2400">
          <a:solidFill>
            <a:srgbClr val="003867"/>
          </a:solidFill>
          <a:latin typeface="Arial Unicode MS" pitchFamily="34" charset="-128"/>
        </a:defRPr>
      </a:lvl6pPr>
      <a:lvl7pPr marL="914400" algn="l" rtl="0" eaLnBrk="0" fontAlgn="base" hangingPunct="0">
        <a:spcBef>
          <a:spcPct val="0"/>
        </a:spcBef>
        <a:spcAft>
          <a:spcPct val="0"/>
        </a:spcAft>
        <a:defRPr sz="2400">
          <a:solidFill>
            <a:srgbClr val="003867"/>
          </a:solidFill>
          <a:latin typeface="Arial Unicode MS" pitchFamily="34" charset="-128"/>
        </a:defRPr>
      </a:lvl7pPr>
      <a:lvl8pPr marL="1371600" algn="l" rtl="0" eaLnBrk="0" fontAlgn="base" hangingPunct="0">
        <a:spcBef>
          <a:spcPct val="0"/>
        </a:spcBef>
        <a:spcAft>
          <a:spcPct val="0"/>
        </a:spcAft>
        <a:defRPr sz="2400">
          <a:solidFill>
            <a:srgbClr val="003867"/>
          </a:solidFill>
          <a:latin typeface="Arial Unicode MS" pitchFamily="34" charset="-128"/>
        </a:defRPr>
      </a:lvl8pPr>
      <a:lvl9pPr marL="1828800" algn="l" rtl="0" eaLnBrk="0" fontAlgn="base" hangingPunct="0">
        <a:spcBef>
          <a:spcPct val="0"/>
        </a:spcBef>
        <a:spcAft>
          <a:spcPct val="0"/>
        </a:spcAft>
        <a:defRPr sz="2400">
          <a:solidFill>
            <a:srgbClr val="003867"/>
          </a:solidFill>
          <a:latin typeface="Arial Unicode MS" pitchFamily="34" charset="-128"/>
        </a:defRPr>
      </a:lvl9pPr>
    </p:titleStyle>
    <p:bodyStyle>
      <a:lvl1pPr marL="342900" indent="-342900" algn="l" rtl="0" eaLnBrk="0" fontAlgn="base" hangingPunct="0">
        <a:spcBef>
          <a:spcPct val="20000"/>
        </a:spcBef>
        <a:spcAft>
          <a:spcPct val="0"/>
        </a:spcAft>
        <a:buChar char="•"/>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1400">
          <a:solidFill>
            <a:schemeClr val="bg2"/>
          </a:solidFill>
          <a:latin typeface="+mn-lt"/>
        </a:defRPr>
      </a:lvl3pPr>
      <a:lvl4pPr marL="1600200" indent="-228600" algn="l" rtl="0" eaLnBrk="0" fontAlgn="base" hangingPunct="0">
        <a:spcBef>
          <a:spcPct val="20000"/>
        </a:spcBef>
        <a:spcAft>
          <a:spcPct val="0"/>
        </a:spcAft>
        <a:buChar char="–"/>
        <a:defRPr sz="1200">
          <a:solidFill>
            <a:schemeClr val="bg2"/>
          </a:solidFill>
          <a:latin typeface="+mn-lt"/>
        </a:defRPr>
      </a:lvl4pPr>
      <a:lvl5pPr marL="2057400" indent="-228600" algn="l" rtl="0" eaLnBrk="0" fontAlgn="base" hangingPunct="0">
        <a:spcBef>
          <a:spcPct val="20000"/>
        </a:spcBef>
        <a:spcAft>
          <a:spcPct val="0"/>
        </a:spcAft>
        <a:buChar char="»"/>
        <a:defRPr sz="1000">
          <a:solidFill>
            <a:schemeClr val="bg2"/>
          </a:solidFill>
          <a:latin typeface="+mn-lt"/>
        </a:defRPr>
      </a:lvl5pPr>
      <a:lvl6pPr marL="2514600" indent="-228600" algn="l" rtl="0" eaLnBrk="0" fontAlgn="base" hangingPunct="0">
        <a:spcBef>
          <a:spcPct val="20000"/>
        </a:spcBef>
        <a:spcAft>
          <a:spcPct val="0"/>
        </a:spcAft>
        <a:buChar char="»"/>
        <a:defRPr sz="1000">
          <a:solidFill>
            <a:schemeClr val="bg2"/>
          </a:solidFill>
          <a:latin typeface="+mn-lt"/>
        </a:defRPr>
      </a:lvl6pPr>
      <a:lvl7pPr marL="2971800" indent="-228600" algn="l" rtl="0" eaLnBrk="0" fontAlgn="base" hangingPunct="0">
        <a:spcBef>
          <a:spcPct val="20000"/>
        </a:spcBef>
        <a:spcAft>
          <a:spcPct val="0"/>
        </a:spcAft>
        <a:buChar char="»"/>
        <a:defRPr sz="1000">
          <a:solidFill>
            <a:schemeClr val="bg2"/>
          </a:solidFill>
          <a:latin typeface="+mn-lt"/>
        </a:defRPr>
      </a:lvl7pPr>
      <a:lvl8pPr marL="3429000" indent="-228600" algn="l" rtl="0" eaLnBrk="0" fontAlgn="base" hangingPunct="0">
        <a:spcBef>
          <a:spcPct val="20000"/>
        </a:spcBef>
        <a:spcAft>
          <a:spcPct val="0"/>
        </a:spcAft>
        <a:buChar char="»"/>
        <a:defRPr sz="1000">
          <a:solidFill>
            <a:schemeClr val="bg2"/>
          </a:solidFill>
          <a:latin typeface="+mn-lt"/>
        </a:defRPr>
      </a:lvl8pPr>
      <a:lvl9pPr marL="3886200" indent="-228600" algn="l" rtl="0" eaLnBrk="0" fontAlgn="base" hangingPunct="0">
        <a:spcBef>
          <a:spcPct val="20000"/>
        </a:spcBef>
        <a:spcAft>
          <a:spcPct val="0"/>
        </a:spcAft>
        <a:buChar char="»"/>
        <a:defRPr sz="1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0"/>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title style</a:t>
            </a:r>
          </a:p>
        </p:txBody>
      </p:sp>
      <p:sp>
        <p:nvSpPr>
          <p:cNvPr id="25603" name="Rectangle 3"/>
          <p:cNvSpPr>
            <a:spLocks noGrp="1" noChangeArrowheads="1"/>
          </p:cNvSpPr>
          <p:nvPr>
            <p:ph type="body" idx="1"/>
          </p:nvPr>
        </p:nvSpPr>
        <p:spPr bwMode="auto">
          <a:xfrm>
            <a:off x="684213" y="1557338"/>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25604" name="Bild 8"/>
          <p:cNvPicPr>
            <a:picLocks noChangeAspect="1"/>
          </p:cNvPicPr>
          <p:nvPr/>
        </p:nvPicPr>
        <p:blipFill>
          <a:blip r:embed="rId13"/>
          <a:srcRect/>
          <a:stretch>
            <a:fillRect/>
          </a:stretch>
        </p:blipFill>
        <p:spPr bwMode="auto">
          <a:xfrm>
            <a:off x="0" y="6350000"/>
            <a:ext cx="9144000" cy="508000"/>
          </a:xfrm>
          <a:prstGeom prst="rect">
            <a:avLst/>
          </a:prstGeom>
          <a:noFill/>
          <a:ln w="9525">
            <a:noFill/>
            <a:miter lim="800000"/>
            <a:headEnd/>
            <a:tailEnd/>
          </a:ln>
        </p:spPr>
      </p:pic>
      <p:pic>
        <p:nvPicPr>
          <p:cNvPr id="25605" name="Picture 24" descr="SUB-rechts-weiss"/>
          <p:cNvPicPr>
            <a:picLocks noChangeAspect="1" noChangeArrowheads="1"/>
          </p:cNvPicPr>
          <p:nvPr/>
        </p:nvPicPr>
        <p:blipFill>
          <a:blip r:embed="rId14"/>
          <a:srcRect/>
          <a:stretch>
            <a:fillRect/>
          </a:stretch>
        </p:blipFill>
        <p:spPr bwMode="auto">
          <a:xfrm>
            <a:off x="6096000" y="6477000"/>
            <a:ext cx="2749550" cy="228600"/>
          </a:xfrm>
          <a:prstGeom prst="rect">
            <a:avLst/>
          </a:prstGeom>
          <a:noFill/>
          <a:ln w="9525">
            <a:noFill/>
            <a:miter lim="800000"/>
            <a:headEnd/>
            <a:tailEnd/>
          </a:ln>
        </p:spPr>
      </p:pic>
      <p:pic>
        <p:nvPicPr>
          <p:cNvPr id="25606" name="Picture 25" descr="unilogo_gro_weiss"/>
          <p:cNvPicPr>
            <a:picLocks noChangeAspect="1" noChangeArrowheads="1"/>
          </p:cNvPicPr>
          <p:nvPr/>
        </p:nvPicPr>
        <p:blipFill>
          <a:blip r:embed="rId15"/>
          <a:srcRect/>
          <a:stretch>
            <a:fillRect/>
          </a:stretch>
        </p:blipFill>
        <p:spPr bwMode="auto">
          <a:xfrm>
            <a:off x="152400" y="6400800"/>
            <a:ext cx="2133600" cy="412750"/>
          </a:xfrm>
          <a:prstGeom prst="rect">
            <a:avLst/>
          </a:prstGeom>
          <a:noFill/>
          <a:ln w="9525">
            <a:noFill/>
            <a:miter lim="800000"/>
            <a:headEnd/>
            <a:tailEnd/>
          </a:ln>
        </p:spPr>
      </p:pic>
      <p:sp>
        <p:nvSpPr>
          <p:cNvPr id="4104" name="Rectangle 8"/>
          <p:cNvSpPr>
            <a:spLocks noGrp="1" noChangeArrowheads="1"/>
          </p:cNvSpPr>
          <p:nvPr>
            <p:ph type="sldNum" sz="quarter" idx="4"/>
          </p:nvPr>
        </p:nvSpPr>
        <p:spPr bwMode="auto">
          <a:xfrm>
            <a:off x="8783638" y="6570663"/>
            <a:ext cx="360362"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Unicode MS" pitchFamily="34" charset="-128"/>
                <a:cs typeface="+mn-cs"/>
              </a:defRPr>
            </a:lvl1pPr>
          </a:lstStyle>
          <a:p>
            <a:pPr>
              <a:defRPr/>
            </a:pPr>
            <a:r>
              <a:rPr lang="de-DE"/>
              <a:t>1</a:t>
            </a:r>
          </a:p>
        </p:txBody>
      </p:sp>
      <p:sp>
        <p:nvSpPr>
          <p:cNvPr id="4105" name="Rectangle 9"/>
          <p:cNvSpPr>
            <a:spLocks noGrp="1" noChangeArrowheads="1"/>
          </p:cNvSpPr>
          <p:nvPr>
            <p:ph type="ftr" sz="quarter" idx="3"/>
          </p:nvPr>
        </p:nvSpPr>
        <p:spPr bwMode="auto">
          <a:xfrm>
            <a:off x="2555875" y="6524625"/>
            <a:ext cx="34004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900">
                <a:solidFill>
                  <a:srgbClr val="FFFFFF"/>
                </a:solidFill>
                <a:latin typeface="Arial Unicode MS" pitchFamily="34" charset="-128"/>
                <a:cs typeface="+mn-cs"/>
              </a:defRPr>
            </a:lvl1pPr>
          </a:lstStyle>
          <a:p>
            <a:pPr>
              <a:defRPr/>
            </a:pPr>
            <a:r>
              <a:rPr lang="de-DE"/>
              <a:t>Open Access: Überblick und Finanzierung: 15. Januar 2013</a:t>
            </a:r>
          </a:p>
        </p:txBody>
      </p:sp>
    </p:spTree>
    <p:extLst>
      <p:ext uri="{BB962C8B-B14F-4D97-AF65-F5344CB8AC3E}">
        <p14:creationId xmlns:p14="http://schemas.microsoft.com/office/powerpoint/2010/main" val="1550543775"/>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hf sldNum="0" hdr="0"/>
  <p:txStyles>
    <p:titleStyle>
      <a:lvl1pPr algn="l" rtl="0" eaLnBrk="0" fontAlgn="base" hangingPunct="0">
        <a:spcBef>
          <a:spcPct val="0"/>
        </a:spcBef>
        <a:spcAft>
          <a:spcPct val="0"/>
        </a:spcAft>
        <a:defRPr sz="2400">
          <a:solidFill>
            <a:srgbClr val="003867"/>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fontAlgn="base">
        <a:spcBef>
          <a:spcPct val="0"/>
        </a:spcBef>
        <a:spcAft>
          <a:spcPct val="0"/>
        </a:spcAft>
        <a:defRPr sz="2400">
          <a:solidFill>
            <a:srgbClr val="003867"/>
          </a:solidFill>
          <a:latin typeface="Arial Unicode MS" pitchFamily="34" charset="-128"/>
        </a:defRPr>
      </a:lvl6pPr>
      <a:lvl7pPr marL="914400" algn="l" rtl="0" fontAlgn="base">
        <a:spcBef>
          <a:spcPct val="0"/>
        </a:spcBef>
        <a:spcAft>
          <a:spcPct val="0"/>
        </a:spcAft>
        <a:defRPr sz="2400">
          <a:solidFill>
            <a:srgbClr val="003867"/>
          </a:solidFill>
          <a:latin typeface="Arial Unicode MS" pitchFamily="34" charset="-128"/>
        </a:defRPr>
      </a:lvl7pPr>
      <a:lvl8pPr marL="1371600" algn="l" rtl="0" fontAlgn="base">
        <a:spcBef>
          <a:spcPct val="0"/>
        </a:spcBef>
        <a:spcAft>
          <a:spcPct val="0"/>
        </a:spcAft>
        <a:defRPr sz="2400">
          <a:solidFill>
            <a:srgbClr val="003867"/>
          </a:solidFill>
          <a:latin typeface="Arial Unicode MS" pitchFamily="34" charset="-128"/>
        </a:defRPr>
      </a:lvl8pPr>
      <a:lvl9pPr marL="1828800" algn="l" rtl="0" fontAlgn="base">
        <a:spcBef>
          <a:spcPct val="0"/>
        </a:spcBef>
        <a:spcAft>
          <a:spcPct val="0"/>
        </a:spcAft>
        <a:defRPr sz="2400">
          <a:solidFill>
            <a:srgbClr val="003867"/>
          </a:solidFill>
          <a:latin typeface="Arial Unicode MS" pitchFamily="34" charset="-128"/>
        </a:defRPr>
      </a:lvl9pPr>
    </p:titleStyle>
    <p:bodyStyle>
      <a:lvl1pPr marL="342900" indent="-342900" algn="l" rtl="0" eaLnBrk="0" fontAlgn="base" hangingPunct="0">
        <a:spcBef>
          <a:spcPct val="20000"/>
        </a:spcBef>
        <a:spcAft>
          <a:spcPct val="0"/>
        </a:spcAft>
        <a:buChar char="•"/>
        <a:defRPr>
          <a:solidFill>
            <a:schemeClr val="bg2"/>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gn="l" rtl="0" eaLnBrk="0" fontAlgn="base" hangingPunct="0">
        <a:spcBef>
          <a:spcPct val="20000"/>
        </a:spcBef>
        <a:spcAft>
          <a:spcPct val="0"/>
        </a:spcAft>
        <a:buChar char="–"/>
        <a:defRPr sz="160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gn="l" rtl="0" eaLnBrk="0" fontAlgn="base" hangingPunct="0">
        <a:spcBef>
          <a:spcPct val="20000"/>
        </a:spcBef>
        <a:spcAft>
          <a:spcPct val="0"/>
        </a:spcAft>
        <a:buChar char="•"/>
        <a:defRPr sz="140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gn="l" rtl="0" eaLnBrk="0" fontAlgn="base" hangingPunct="0">
        <a:spcBef>
          <a:spcPct val="20000"/>
        </a:spcBef>
        <a:spcAft>
          <a:spcPct val="0"/>
        </a:spcAft>
        <a:buChar char="–"/>
        <a:defRPr sz="120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gn="l" rtl="0" eaLnBrk="0" fontAlgn="base" hangingPunct="0">
        <a:spcBef>
          <a:spcPct val="20000"/>
        </a:spcBef>
        <a:spcAft>
          <a:spcPct val="0"/>
        </a:spcAft>
        <a:buChar char="»"/>
        <a:defRPr sz="100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algn="l" rtl="0" fontAlgn="base">
        <a:spcBef>
          <a:spcPct val="20000"/>
        </a:spcBef>
        <a:spcAft>
          <a:spcPct val="0"/>
        </a:spcAft>
        <a:buChar char="»"/>
        <a:defRPr sz="1000">
          <a:solidFill>
            <a:schemeClr val="bg2"/>
          </a:solidFill>
          <a:latin typeface="+mn-lt"/>
        </a:defRPr>
      </a:lvl6pPr>
      <a:lvl7pPr marL="2971800" indent="-228600" algn="l" rtl="0" fontAlgn="base">
        <a:spcBef>
          <a:spcPct val="20000"/>
        </a:spcBef>
        <a:spcAft>
          <a:spcPct val="0"/>
        </a:spcAft>
        <a:buChar char="»"/>
        <a:defRPr sz="1000">
          <a:solidFill>
            <a:schemeClr val="bg2"/>
          </a:solidFill>
          <a:latin typeface="+mn-lt"/>
        </a:defRPr>
      </a:lvl7pPr>
      <a:lvl8pPr marL="3429000" indent="-228600" algn="l" rtl="0" fontAlgn="base">
        <a:spcBef>
          <a:spcPct val="20000"/>
        </a:spcBef>
        <a:spcAft>
          <a:spcPct val="0"/>
        </a:spcAft>
        <a:buChar char="»"/>
        <a:defRPr sz="1000">
          <a:solidFill>
            <a:schemeClr val="bg2"/>
          </a:solidFill>
          <a:latin typeface="+mn-lt"/>
        </a:defRPr>
      </a:lvl8pPr>
      <a:lvl9pPr marL="3886200" indent="-228600" algn="l" rtl="0" fontAlgn="base">
        <a:spcBef>
          <a:spcPct val="20000"/>
        </a:spcBef>
        <a:spcAft>
          <a:spcPct val="0"/>
        </a:spcAft>
        <a:buChar char="»"/>
        <a:defRPr sz="1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5F8FB3E-CCC4-4026-BF79-0C09E163F526}" type="datetimeFigureOut">
              <a:rPr lang="de-DE">
                <a:solidFill>
                  <a:prstClr val="black">
                    <a:tint val="75000"/>
                  </a:prstClr>
                </a:solidFill>
              </a:rPr>
              <a:pPr>
                <a:defRPr/>
              </a:pPr>
              <a:t>26.03.2020</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CD177B1-1ECF-4931-9512-5DC7A3A30E5E}" type="slidenum">
              <a:rPr lang="de-DE">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631265611"/>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0"/>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title style</a:t>
            </a:r>
          </a:p>
        </p:txBody>
      </p:sp>
      <p:sp>
        <p:nvSpPr>
          <p:cNvPr id="25603" name="Rectangle 3"/>
          <p:cNvSpPr>
            <a:spLocks noGrp="1" noChangeArrowheads="1"/>
          </p:cNvSpPr>
          <p:nvPr>
            <p:ph type="body" idx="1"/>
          </p:nvPr>
        </p:nvSpPr>
        <p:spPr bwMode="auto">
          <a:xfrm>
            <a:off x="684213" y="1557338"/>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25604" name="Bild 8"/>
          <p:cNvPicPr>
            <a:picLocks noChangeAspect="1"/>
          </p:cNvPicPr>
          <p:nvPr userDrawn="1"/>
        </p:nvPicPr>
        <p:blipFill>
          <a:blip r:embed="rId14"/>
          <a:srcRect/>
          <a:stretch>
            <a:fillRect/>
          </a:stretch>
        </p:blipFill>
        <p:spPr bwMode="auto">
          <a:xfrm>
            <a:off x="0" y="6350000"/>
            <a:ext cx="9144000" cy="508000"/>
          </a:xfrm>
          <a:prstGeom prst="rect">
            <a:avLst/>
          </a:prstGeom>
          <a:noFill/>
          <a:ln w="9525">
            <a:noFill/>
            <a:miter lim="800000"/>
            <a:headEnd/>
            <a:tailEnd/>
          </a:ln>
        </p:spPr>
      </p:pic>
      <p:pic>
        <p:nvPicPr>
          <p:cNvPr id="25605" name="Picture 24" descr="SUB-rechts-weiss"/>
          <p:cNvPicPr>
            <a:picLocks noChangeAspect="1" noChangeArrowheads="1"/>
          </p:cNvPicPr>
          <p:nvPr userDrawn="1"/>
        </p:nvPicPr>
        <p:blipFill>
          <a:blip r:embed="rId15"/>
          <a:srcRect/>
          <a:stretch>
            <a:fillRect/>
          </a:stretch>
        </p:blipFill>
        <p:spPr bwMode="auto">
          <a:xfrm>
            <a:off x="6096000" y="6477000"/>
            <a:ext cx="2749550" cy="228600"/>
          </a:xfrm>
          <a:prstGeom prst="rect">
            <a:avLst/>
          </a:prstGeom>
          <a:noFill/>
          <a:ln w="9525">
            <a:noFill/>
            <a:miter lim="800000"/>
            <a:headEnd/>
            <a:tailEnd/>
          </a:ln>
        </p:spPr>
      </p:pic>
      <p:pic>
        <p:nvPicPr>
          <p:cNvPr id="25606" name="Picture 25" descr="unilogo_gro_weiss"/>
          <p:cNvPicPr>
            <a:picLocks noChangeAspect="1" noChangeArrowheads="1"/>
          </p:cNvPicPr>
          <p:nvPr userDrawn="1"/>
        </p:nvPicPr>
        <p:blipFill>
          <a:blip r:embed="rId16"/>
          <a:srcRect/>
          <a:stretch>
            <a:fillRect/>
          </a:stretch>
        </p:blipFill>
        <p:spPr bwMode="auto">
          <a:xfrm>
            <a:off x="152400" y="6400800"/>
            <a:ext cx="2133600" cy="412750"/>
          </a:xfrm>
          <a:prstGeom prst="rect">
            <a:avLst/>
          </a:prstGeom>
          <a:noFill/>
          <a:ln w="9525">
            <a:noFill/>
            <a:miter lim="800000"/>
            <a:headEnd/>
            <a:tailEnd/>
          </a:ln>
        </p:spPr>
      </p:pic>
      <p:sp>
        <p:nvSpPr>
          <p:cNvPr id="4104" name="Rectangle 8"/>
          <p:cNvSpPr>
            <a:spLocks noGrp="1" noChangeArrowheads="1"/>
          </p:cNvSpPr>
          <p:nvPr>
            <p:ph type="sldNum" sz="quarter" idx="4"/>
          </p:nvPr>
        </p:nvSpPr>
        <p:spPr bwMode="auto">
          <a:xfrm>
            <a:off x="8783638" y="6570663"/>
            <a:ext cx="360362"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Unicode MS" pitchFamily="34" charset="-128"/>
                <a:cs typeface="+mn-cs"/>
              </a:defRPr>
            </a:lvl1pPr>
          </a:lstStyle>
          <a:p>
            <a:pPr>
              <a:defRPr/>
            </a:pPr>
            <a:r>
              <a:rPr lang="de-DE"/>
              <a:t>1</a:t>
            </a:r>
          </a:p>
        </p:txBody>
      </p:sp>
      <p:sp>
        <p:nvSpPr>
          <p:cNvPr id="4105" name="Rectangle 9"/>
          <p:cNvSpPr>
            <a:spLocks noGrp="1" noChangeArrowheads="1"/>
          </p:cNvSpPr>
          <p:nvPr>
            <p:ph type="ftr" sz="quarter" idx="3"/>
          </p:nvPr>
        </p:nvSpPr>
        <p:spPr bwMode="auto">
          <a:xfrm>
            <a:off x="2555875" y="6524625"/>
            <a:ext cx="34004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900">
                <a:solidFill>
                  <a:srgbClr val="FFFFFF"/>
                </a:solidFill>
                <a:latin typeface="Arial Unicode MS" pitchFamily="34" charset="-128"/>
                <a:cs typeface="+mn-cs"/>
              </a:defRPr>
            </a:lvl1pPr>
          </a:lstStyle>
          <a:p>
            <a:pPr>
              <a:defRPr/>
            </a:pPr>
            <a:r>
              <a:rPr lang="de-DE"/>
              <a:t>Open Access: Überblick und Finanzierung: 15. Januar 2013</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sldNum="0" hdr="0"/>
  <p:txStyles>
    <p:titleStyle>
      <a:lvl1pPr algn="l" rtl="0" eaLnBrk="0" fontAlgn="base" hangingPunct="0">
        <a:spcBef>
          <a:spcPct val="0"/>
        </a:spcBef>
        <a:spcAft>
          <a:spcPct val="0"/>
        </a:spcAft>
        <a:defRPr sz="2400">
          <a:solidFill>
            <a:srgbClr val="003867"/>
          </a:solidFill>
          <a:latin typeface="+mj-lt"/>
          <a:ea typeface="+mj-ea"/>
          <a:cs typeface="+mj-cs"/>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fontAlgn="base">
        <a:spcBef>
          <a:spcPct val="0"/>
        </a:spcBef>
        <a:spcAft>
          <a:spcPct val="0"/>
        </a:spcAft>
        <a:defRPr sz="2400">
          <a:solidFill>
            <a:srgbClr val="003867"/>
          </a:solidFill>
          <a:latin typeface="Arial Unicode MS" pitchFamily="34" charset="-128"/>
        </a:defRPr>
      </a:lvl6pPr>
      <a:lvl7pPr marL="914400" algn="l" rtl="0" fontAlgn="base">
        <a:spcBef>
          <a:spcPct val="0"/>
        </a:spcBef>
        <a:spcAft>
          <a:spcPct val="0"/>
        </a:spcAft>
        <a:defRPr sz="2400">
          <a:solidFill>
            <a:srgbClr val="003867"/>
          </a:solidFill>
          <a:latin typeface="Arial Unicode MS" pitchFamily="34" charset="-128"/>
        </a:defRPr>
      </a:lvl7pPr>
      <a:lvl8pPr marL="1371600" algn="l" rtl="0" fontAlgn="base">
        <a:spcBef>
          <a:spcPct val="0"/>
        </a:spcBef>
        <a:spcAft>
          <a:spcPct val="0"/>
        </a:spcAft>
        <a:defRPr sz="2400">
          <a:solidFill>
            <a:srgbClr val="003867"/>
          </a:solidFill>
          <a:latin typeface="Arial Unicode MS" pitchFamily="34" charset="-128"/>
        </a:defRPr>
      </a:lvl8pPr>
      <a:lvl9pPr marL="1828800" algn="l" rtl="0" fontAlgn="base">
        <a:spcBef>
          <a:spcPct val="0"/>
        </a:spcBef>
        <a:spcAft>
          <a:spcPct val="0"/>
        </a:spcAft>
        <a:defRPr sz="2400">
          <a:solidFill>
            <a:srgbClr val="003867"/>
          </a:solidFill>
          <a:latin typeface="Arial Unicode MS" pitchFamily="34" charset="-128"/>
        </a:defRPr>
      </a:lvl9pPr>
    </p:titleStyle>
    <p:bodyStyle>
      <a:lvl1pPr marL="342900" indent="-342900" algn="l" rtl="0" eaLnBrk="0" fontAlgn="base" hangingPunct="0">
        <a:spcBef>
          <a:spcPct val="20000"/>
        </a:spcBef>
        <a:spcAft>
          <a:spcPct val="0"/>
        </a:spcAft>
        <a:buChar char="•"/>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1400">
          <a:solidFill>
            <a:schemeClr val="bg2"/>
          </a:solidFill>
          <a:latin typeface="+mn-lt"/>
        </a:defRPr>
      </a:lvl3pPr>
      <a:lvl4pPr marL="1600200" indent="-228600" algn="l" rtl="0" eaLnBrk="0" fontAlgn="base" hangingPunct="0">
        <a:spcBef>
          <a:spcPct val="20000"/>
        </a:spcBef>
        <a:spcAft>
          <a:spcPct val="0"/>
        </a:spcAft>
        <a:buChar char="–"/>
        <a:defRPr sz="1200">
          <a:solidFill>
            <a:schemeClr val="bg2"/>
          </a:solidFill>
          <a:latin typeface="+mn-lt"/>
        </a:defRPr>
      </a:lvl4pPr>
      <a:lvl5pPr marL="2057400" indent="-228600" algn="l" rtl="0" eaLnBrk="0" fontAlgn="base" hangingPunct="0">
        <a:spcBef>
          <a:spcPct val="20000"/>
        </a:spcBef>
        <a:spcAft>
          <a:spcPct val="0"/>
        </a:spcAft>
        <a:buChar char="»"/>
        <a:defRPr sz="1000">
          <a:solidFill>
            <a:schemeClr val="bg2"/>
          </a:solidFill>
          <a:latin typeface="+mn-lt"/>
        </a:defRPr>
      </a:lvl5pPr>
      <a:lvl6pPr marL="2514600" indent="-228600" algn="l" rtl="0" fontAlgn="base">
        <a:spcBef>
          <a:spcPct val="20000"/>
        </a:spcBef>
        <a:spcAft>
          <a:spcPct val="0"/>
        </a:spcAft>
        <a:buChar char="»"/>
        <a:defRPr sz="1000">
          <a:solidFill>
            <a:schemeClr val="bg2"/>
          </a:solidFill>
          <a:latin typeface="+mn-lt"/>
        </a:defRPr>
      </a:lvl6pPr>
      <a:lvl7pPr marL="2971800" indent="-228600" algn="l" rtl="0" fontAlgn="base">
        <a:spcBef>
          <a:spcPct val="20000"/>
        </a:spcBef>
        <a:spcAft>
          <a:spcPct val="0"/>
        </a:spcAft>
        <a:buChar char="»"/>
        <a:defRPr sz="1000">
          <a:solidFill>
            <a:schemeClr val="bg2"/>
          </a:solidFill>
          <a:latin typeface="+mn-lt"/>
        </a:defRPr>
      </a:lvl7pPr>
      <a:lvl8pPr marL="3429000" indent="-228600" algn="l" rtl="0" fontAlgn="base">
        <a:spcBef>
          <a:spcPct val="20000"/>
        </a:spcBef>
        <a:spcAft>
          <a:spcPct val="0"/>
        </a:spcAft>
        <a:buChar char="»"/>
        <a:defRPr sz="1000">
          <a:solidFill>
            <a:schemeClr val="bg2"/>
          </a:solidFill>
          <a:latin typeface="+mn-lt"/>
        </a:defRPr>
      </a:lvl8pPr>
      <a:lvl9pPr marL="3886200" indent="-228600" algn="l" rtl="0" fontAlgn="base">
        <a:spcBef>
          <a:spcPct val="20000"/>
        </a:spcBef>
        <a:spcAft>
          <a:spcPct val="0"/>
        </a:spcAft>
        <a:buChar char="»"/>
        <a:defRPr sz="1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0"/>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title style</a:t>
            </a:r>
          </a:p>
        </p:txBody>
      </p:sp>
      <p:sp>
        <p:nvSpPr>
          <p:cNvPr id="25603" name="Rectangle 3"/>
          <p:cNvSpPr>
            <a:spLocks noGrp="1" noChangeArrowheads="1"/>
          </p:cNvSpPr>
          <p:nvPr>
            <p:ph type="body" idx="1"/>
          </p:nvPr>
        </p:nvSpPr>
        <p:spPr bwMode="auto">
          <a:xfrm>
            <a:off x="684213" y="1557338"/>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25604" name="Bild 8"/>
          <p:cNvPicPr>
            <a:picLocks noChangeAspect="1"/>
          </p:cNvPicPr>
          <p:nvPr/>
        </p:nvPicPr>
        <p:blipFill>
          <a:blip r:embed="rId14"/>
          <a:srcRect/>
          <a:stretch>
            <a:fillRect/>
          </a:stretch>
        </p:blipFill>
        <p:spPr bwMode="auto">
          <a:xfrm>
            <a:off x="0" y="6350000"/>
            <a:ext cx="9144000" cy="508000"/>
          </a:xfrm>
          <a:prstGeom prst="rect">
            <a:avLst/>
          </a:prstGeom>
          <a:noFill/>
          <a:ln w="9525">
            <a:noFill/>
            <a:miter lim="800000"/>
            <a:headEnd/>
            <a:tailEnd/>
          </a:ln>
        </p:spPr>
      </p:pic>
      <p:pic>
        <p:nvPicPr>
          <p:cNvPr id="25605" name="Picture 24" descr="SUB-rechts-weiss"/>
          <p:cNvPicPr>
            <a:picLocks noChangeAspect="1" noChangeArrowheads="1"/>
          </p:cNvPicPr>
          <p:nvPr/>
        </p:nvPicPr>
        <p:blipFill>
          <a:blip r:embed="rId15"/>
          <a:srcRect/>
          <a:stretch>
            <a:fillRect/>
          </a:stretch>
        </p:blipFill>
        <p:spPr bwMode="auto">
          <a:xfrm>
            <a:off x="6096000" y="6477000"/>
            <a:ext cx="2749550" cy="228600"/>
          </a:xfrm>
          <a:prstGeom prst="rect">
            <a:avLst/>
          </a:prstGeom>
          <a:noFill/>
          <a:ln w="9525">
            <a:noFill/>
            <a:miter lim="800000"/>
            <a:headEnd/>
            <a:tailEnd/>
          </a:ln>
        </p:spPr>
      </p:pic>
      <p:pic>
        <p:nvPicPr>
          <p:cNvPr id="25606" name="Picture 25" descr="unilogo_gro_weiss"/>
          <p:cNvPicPr>
            <a:picLocks noChangeAspect="1" noChangeArrowheads="1"/>
          </p:cNvPicPr>
          <p:nvPr/>
        </p:nvPicPr>
        <p:blipFill>
          <a:blip r:embed="rId16"/>
          <a:srcRect/>
          <a:stretch>
            <a:fillRect/>
          </a:stretch>
        </p:blipFill>
        <p:spPr bwMode="auto">
          <a:xfrm>
            <a:off x="152400" y="6400800"/>
            <a:ext cx="2133600" cy="412750"/>
          </a:xfrm>
          <a:prstGeom prst="rect">
            <a:avLst/>
          </a:prstGeom>
          <a:noFill/>
          <a:ln w="9525">
            <a:noFill/>
            <a:miter lim="800000"/>
            <a:headEnd/>
            <a:tailEnd/>
          </a:ln>
        </p:spPr>
      </p:pic>
      <p:sp>
        <p:nvSpPr>
          <p:cNvPr id="4104" name="Rectangle 8"/>
          <p:cNvSpPr>
            <a:spLocks noGrp="1" noChangeArrowheads="1"/>
          </p:cNvSpPr>
          <p:nvPr>
            <p:ph type="sldNum" sz="quarter" idx="4"/>
          </p:nvPr>
        </p:nvSpPr>
        <p:spPr bwMode="auto">
          <a:xfrm>
            <a:off x="8783638" y="6570663"/>
            <a:ext cx="360362"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Unicode MS" pitchFamily="34" charset="-128"/>
                <a:cs typeface="+mn-cs"/>
              </a:defRPr>
            </a:lvl1pPr>
          </a:lstStyle>
          <a:p>
            <a:pPr>
              <a:defRPr/>
            </a:pPr>
            <a:r>
              <a:rPr lang="de-DE"/>
              <a:t>1</a:t>
            </a:r>
          </a:p>
        </p:txBody>
      </p:sp>
      <p:sp>
        <p:nvSpPr>
          <p:cNvPr id="4105" name="Rectangle 9"/>
          <p:cNvSpPr>
            <a:spLocks noGrp="1" noChangeArrowheads="1"/>
          </p:cNvSpPr>
          <p:nvPr>
            <p:ph type="ftr" sz="quarter" idx="3"/>
          </p:nvPr>
        </p:nvSpPr>
        <p:spPr bwMode="auto">
          <a:xfrm>
            <a:off x="2555875" y="6524625"/>
            <a:ext cx="34004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900">
                <a:solidFill>
                  <a:srgbClr val="FFFFFF"/>
                </a:solidFill>
                <a:latin typeface="Arial Unicode MS" pitchFamily="34" charset="-128"/>
                <a:cs typeface="+mn-cs"/>
              </a:defRPr>
            </a:lvl1pPr>
          </a:lstStyle>
          <a:p>
            <a:pPr>
              <a:defRPr/>
            </a:pPr>
            <a:r>
              <a:rPr lang="de-DE"/>
              <a:t>Open Access: Überblick und Finanzierung: 15. Januar 2013</a:t>
            </a:r>
          </a:p>
        </p:txBody>
      </p:sp>
    </p:spTree>
    <p:extLst>
      <p:ext uri="{BB962C8B-B14F-4D97-AF65-F5344CB8AC3E}">
        <p14:creationId xmlns:p14="http://schemas.microsoft.com/office/powerpoint/2010/main" val="366355850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p:txStyles>
    <p:titleStyle>
      <a:lvl1pPr algn="l" rtl="0" eaLnBrk="0" fontAlgn="base" hangingPunct="0">
        <a:spcBef>
          <a:spcPct val="0"/>
        </a:spcBef>
        <a:spcAft>
          <a:spcPct val="0"/>
        </a:spcAft>
        <a:defRPr sz="2400">
          <a:solidFill>
            <a:srgbClr val="003867"/>
          </a:solidFill>
          <a:latin typeface="+mj-lt"/>
          <a:ea typeface="+mj-ea"/>
          <a:cs typeface="+mj-cs"/>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fontAlgn="base">
        <a:spcBef>
          <a:spcPct val="0"/>
        </a:spcBef>
        <a:spcAft>
          <a:spcPct val="0"/>
        </a:spcAft>
        <a:defRPr sz="2400">
          <a:solidFill>
            <a:srgbClr val="003867"/>
          </a:solidFill>
          <a:latin typeface="Arial Unicode MS" pitchFamily="34" charset="-128"/>
        </a:defRPr>
      </a:lvl6pPr>
      <a:lvl7pPr marL="914400" algn="l" rtl="0" fontAlgn="base">
        <a:spcBef>
          <a:spcPct val="0"/>
        </a:spcBef>
        <a:spcAft>
          <a:spcPct val="0"/>
        </a:spcAft>
        <a:defRPr sz="2400">
          <a:solidFill>
            <a:srgbClr val="003867"/>
          </a:solidFill>
          <a:latin typeface="Arial Unicode MS" pitchFamily="34" charset="-128"/>
        </a:defRPr>
      </a:lvl7pPr>
      <a:lvl8pPr marL="1371600" algn="l" rtl="0" fontAlgn="base">
        <a:spcBef>
          <a:spcPct val="0"/>
        </a:spcBef>
        <a:spcAft>
          <a:spcPct val="0"/>
        </a:spcAft>
        <a:defRPr sz="2400">
          <a:solidFill>
            <a:srgbClr val="003867"/>
          </a:solidFill>
          <a:latin typeface="Arial Unicode MS" pitchFamily="34" charset="-128"/>
        </a:defRPr>
      </a:lvl8pPr>
      <a:lvl9pPr marL="1828800" algn="l" rtl="0" fontAlgn="base">
        <a:spcBef>
          <a:spcPct val="0"/>
        </a:spcBef>
        <a:spcAft>
          <a:spcPct val="0"/>
        </a:spcAft>
        <a:defRPr sz="2400">
          <a:solidFill>
            <a:srgbClr val="003867"/>
          </a:solidFill>
          <a:latin typeface="Arial Unicode MS" pitchFamily="34" charset="-128"/>
        </a:defRPr>
      </a:lvl9pPr>
    </p:titleStyle>
    <p:bodyStyle>
      <a:lvl1pPr marL="342900" indent="-342900" algn="l" rtl="0" eaLnBrk="0" fontAlgn="base" hangingPunct="0">
        <a:spcBef>
          <a:spcPct val="20000"/>
        </a:spcBef>
        <a:spcAft>
          <a:spcPct val="0"/>
        </a:spcAft>
        <a:buChar char="•"/>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1400">
          <a:solidFill>
            <a:schemeClr val="bg2"/>
          </a:solidFill>
          <a:latin typeface="+mn-lt"/>
        </a:defRPr>
      </a:lvl3pPr>
      <a:lvl4pPr marL="1600200" indent="-228600" algn="l" rtl="0" eaLnBrk="0" fontAlgn="base" hangingPunct="0">
        <a:spcBef>
          <a:spcPct val="20000"/>
        </a:spcBef>
        <a:spcAft>
          <a:spcPct val="0"/>
        </a:spcAft>
        <a:buChar char="–"/>
        <a:defRPr sz="1200">
          <a:solidFill>
            <a:schemeClr val="bg2"/>
          </a:solidFill>
          <a:latin typeface="+mn-lt"/>
        </a:defRPr>
      </a:lvl4pPr>
      <a:lvl5pPr marL="2057400" indent="-228600" algn="l" rtl="0" eaLnBrk="0" fontAlgn="base" hangingPunct="0">
        <a:spcBef>
          <a:spcPct val="20000"/>
        </a:spcBef>
        <a:spcAft>
          <a:spcPct val="0"/>
        </a:spcAft>
        <a:buChar char="»"/>
        <a:defRPr sz="1000">
          <a:solidFill>
            <a:schemeClr val="bg2"/>
          </a:solidFill>
          <a:latin typeface="+mn-lt"/>
        </a:defRPr>
      </a:lvl5pPr>
      <a:lvl6pPr marL="2514600" indent="-228600" algn="l" rtl="0" fontAlgn="base">
        <a:spcBef>
          <a:spcPct val="20000"/>
        </a:spcBef>
        <a:spcAft>
          <a:spcPct val="0"/>
        </a:spcAft>
        <a:buChar char="»"/>
        <a:defRPr sz="1000">
          <a:solidFill>
            <a:schemeClr val="bg2"/>
          </a:solidFill>
          <a:latin typeface="+mn-lt"/>
        </a:defRPr>
      </a:lvl6pPr>
      <a:lvl7pPr marL="2971800" indent="-228600" algn="l" rtl="0" fontAlgn="base">
        <a:spcBef>
          <a:spcPct val="20000"/>
        </a:spcBef>
        <a:spcAft>
          <a:spcPct val="0"/>
        </a:spcAft>
        <a:buChar char="»"/>
        <a:defRPr sz="1000">
          <a:solidFill>
            <a:schemeClr val="bg2"/>
          </a:solidFill>
          <a:latin typeface="+mn-lt"/>
        </a:defRPr>
      </a:lvl7pPr>
      <a:lvl8pPr marL="3429000" indent="-228600" algn="l" rtl="0" fontAlgn="base">
        <a:spcBef>
          <a:spcPct val="20000"/>
        </a:spcBef>
        <a:spcAft>
          <a:spcPct val="0"/>
        </a:spcAft>
        <a:buChar char="»"/>
        <a:defRPr sz="1000">
          <a:solidFill>
            <a:schemeClr val="bg2"/>
          </a:solidFill>
          <a:latin typeface="+mn-lt"/>
        </a:defRPr>
      </a:lvl8pPr>
      <a:lvl9pPr marL="3886200" indent="-228600" algn="l" rtl="0" fontAlgn="base">
        <a:spcBef>
          <a:spcPct val="20000"/>
        </a:spcBef>
        <a:spcAft>
          <a:spcPct val="0"/>
        </a:spcAft>
        <a:buChar char="»"/>
        <a:defRPr sz="1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0"/>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title style</a:t>
            </a:r>
          </a:p>
        </p:txBody>
      </p:sp>
      <p:sp>
        <p:nvSpPr>
          <p:cNvPr id="25603" name="Rectangle 3"/>
          <p:cNvSpPr>
            <a:spLocks noGrp="1" noChangeArrowheads="1"/>
          </p:cNvSpPr>
          <p:nvPr>
            <p:ph type="body" idx="1"/>
          </p:nvPr>
        </p:nvSpPr>
        <p:spPr bwMode="auto">
          <a:xfrm>
            <a:off x="684213" y="1557338"/>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25604" name="Bild 8"/>
          <p:cNvPicPr>
            <a:picLocks noChangeAspect="1"/>
          </p:cNvPicPr>
          <p:nvPr userDrawn="1"/>
        </p:nvPicPr>
        <p:blipFill>
          <a:blip r:embed="rId15"/>
          <a:srcRect/>
          <a:stretch>
            <a:fillRect/>
          </a:stretch>
        </p:blipFill>
        <p:spPr bwMode="auto">
          <a:xfrm>
            <a:off x="0" y="6350000"/>
            <a:ext cx="9144000" cy="508000"/>
          </a:xfrm>
          <a:prstGeom prst="rect">
            <a:avLst/>
          </a:prstGeom>
          <a:noFill/>
          <a:ln w="9525">
            <a:noFill/>
            <a:miter lim="800000"/>
            <a:headEnd/>
            <a:tailEnd/>
          </a:ln>
        </p:spPr>
      </p:pic>
      <p:pic>
        <p:nvPicPr>
          <p:cNvPr id="25605" name="Picture 24" descr="SUB-rechts-weiss"/>
          <p:cNvPicPr>
            <a:picLocks noChangeAspect="1" noChangeArrowheads="1"/>
          </p:cNvPicPr>
          <p:nvPr userDrawn="1"/>
        </p:nvPicPr>
        <p:blipFill>
          <a:blip r:embed="rId16"/>
          <a:srcRect/>
          <a:stretch>
            <a:fillRect/>
          </a:stretch>
        </p:blipFill>
        <p:spPr bwMode="auto">
          <a:xfrm>
            <a:off x="6096000" y="6477000"/>
            <a:ext cx="2749550" cy="228600"/>
          </a:xfrm>
          <a:prstGeom prst="rect">
            <a:avLst/>
          </a:prstGeom>
          <a:noFill/>
          <a:ln w="9525">
            <a:noFill/>
            <a:miter lim="800000"/>
            <a:headEnd/>
            <a:tailEnd/>
          </a:ln>
        </p:spPr>
      </p:pic>
      <p:pic>
        <p:nvPicPr>
          <p:cNvPr id="25606" name="Picture 25" descr="unilogo_gro_weiss"/>
          <p:cNvPicPr>
            <a:picLocks noChangeAspect="1" noChangeArrowheads="1"/>
          </p:cNvPicPr>
          <p:nvPr userDrawn="1"/>
        </p:nvPicPr>
        <p:blipFill>
          <a:blip r:embed="rId17"/>
          <a:srcRect/>
          <a:stretch>
            <a:fillRect/>
          </a:stretch>
        </p:blipFill>
        <p:spPr bwMode="auto">
          <a:xfrm>
            <a:off x="152400" y="6400800"/>
            <a:ext cx="2133600" cy="412750"/>
          </a:xfrm>
          <a:prstGeom prst="rect">
            <a:avLst/>
          </a:prstGeom>
          <a:noFill/>
          <a:ln w="9525">
            <a:noFill/>
            <a:miter lim="800000"/>
            <a:headEnd/>
            <a:tailEnd/>
          </a:ln>
        </p:spPr>
      </p:pic>
      <p:sp>
        <p:nvSpPr>
          <p:cNvPr id="4104" name="Rectangle 8"/>
          <p:cNvSpPr>
            <a:spLocks noGrp="1" noChangeArrowheads="1"/>
          </p:cNvSpPr>
          <p:nvPr>
            <p:ph type="sldNum" sz="quarter" idx="4"/>
          </p:nvPr>
        </p:nvSpPr>
        <p:spPr bwMode="auto">
          <a:xfrm>
            <a:off x="8783638" y="6570663"/>
            <a:ext cx="360362"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Unicode MS" pitchFamily="34" charset="-128"/>
                <a:cs typeface="+mn-cs"/>
              </a:defRPr>
            </a:lvl1pPr>
          </a:lstStyle>
          <a:p>
            <a:pPr>
              <a:defRPr/>
            </a:pPr>
            <a:r>
              <a:rPr lang="de-DE"/>
              <a:t>1</a:t>
            </a:r>
          </a:p>
        </p:txBody>
      </p:sp>
      <p:sp>
        <p:nvSpPr>
          <p:cNvPr id="4105" name="Rectangle 9"/>
          <p:cNvSpPr>
            <a:spLocks noGrp="1" noChangeArrowheads="1"/>
          </p:cNvSpPr>
          <p:nvPr>
            <p:ph type="ftr" sz="quarter" idx="3"/>
          </p:nvPr>
        </p:nvSpPr>
        <p:spPr bwMode="auto">
          <a:xfrm>
            <a:off x="2555875" y="6524625"/>
            <a:ext cx="34004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900">
                <a:solidFill>
                  <a:srgbClr val="FFFFFF"/>
                </a:solidFill>
                <a:latin typeface="Arial Unicode MS" pitchFamily="34" charset="-128"/>
                <a:cs typeface="+mn-cs"/>
              </a:defRPr>
            </a:lvl1pPr>
          </a:lstStyle>
          <a:p>
            <a:pPr>
              <a:defRPr/>
            </a:pPr>
            <a:r>
              <a:rPr lang="de-DE" smtClean="0"/>
              <a:t>AGMB-Jahrestagung 2016 - Bargheer / Witt 28.09.16</a:t>
            </a:r>
            <a:endParaRPr lang="de-DE"/>
          </a:p>
        </p:txBody>
      </p:sp>
    </p:spTree>
    <p:extLst>
      <p:ext uri="{BB962C8B-B14F-4D97-AF65-F5344CB8AC3E}">
        <p14:creationId xmlns:p14="http://schemas.microsoft.com/office/powerpoint/2010/main" val="210075039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hf hdr="0" dt="0"/>
  <p:txStyles>
    <p:titleStyle>
      <a:lvl1pPr algn="l" rtl="0" eaLnBrk="0" fontAlgn="base" hangingPunct="0">
        <a:spcBef>
          <a:spcPct val="0"/>
        </a:spcBef>
        <a:spcAft>
          <a:spcPct val="0"/>
        </a:spcAft>
        <a:defRPr sz="2400">
          <a:solidFill>
            <a:srgbClr val="003867"/>
          </a:solidFill>
          <a:latin typeface="+mj-lt"/>
          <a:ea typeface="+mj-ea"/>
          <a:cs typeface="+mj-cs"/>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fontAlgn="base">
        <a:spcBef>
          <a:spcPct val="0"/>
        </a:spcBef>
        <a:spcAft>
          <a:spcPct val="0"/>
        </a:spcAft>
        <a:defRPr sz="2400">
          <a:solidFill>
            <a:srgbClr val="003867"/>
          </a:solidFill>
          <a:latin typeface="Arial Unicode MS" pitchFamily="34" charset="-128"/>
        </a:defRPr>
      </a:lvl6pPr>
      <a:lvl7pPr marL="914400" algn="l" rtl="0" fontAlgn="base">
        <a:spcBef>
          <a:spcPct val="0"/>
        </a:spcBef>
        <a:spcAft>
          <a:spcPct val="0"/>
        </a:spcAft>
        <a:defRPr sz="2400">
          <a:solidFill>
            <a:srgbClr val="003867"/>
          </a:solidFill>
          <a:latin typeface="Arial Unicode MS" pitchFamily="34" charset="-128"/>
        </a:defRPr>
      </a:lvl7pPr>
      <a:lvl8pPr marL="1371600" algn="l" rtl="0" fontAlgn="base">
        <a:spcBef>
          <a:spcPct val="0"/>
        </a:spcBef>
        <a:spcAft>
          <a:spcPct val="0"/>
        </a:spcAft>
        <a:defRPr sz="2400">
          <a:solidFill>
            <a:srgbClr val="003867"/>
          </a:solidFill>
          <a:latin typeface="Arial Unicode MS" pitchFamily="34" charset="-128"/>
        </a:defRPr>
      </a:lvl8pPr>
      <a:lvl9pPr marL="1828800" algn="l" rtl="0" fontAlgn="base">
        <a:spcBef>
          <a:spcPct val="0"/>
        </a:spcBef>
        <a:spcAft>
          <a:spcPct val="0"/>
        </a:spcAft>
        <a:defRPr sz="2400">
          <a:solidFill>
            <a:srgbClr val="003867"/>
          </a:solidFill>
          <a:latin typeface="Arial Unicode MS" pitchFamily="34" charset="-128"/>
        </a:defRPr>
      </a:lvl9pPr>
    </p:titleStyle>
    <p:bodyStyle>
      <a:lvl1pPr marL="342900" indent="-342900" algn="l" rtl="0" eaLnBrk="0" fontAlgn="base" hangingPunct="0">
        <a:spcBef>
          <a:spcPct val="20000"/>
        </a:spcBef>
        <a:spcAft>
          <a:spcPct val="0"/>
        </a:spcAft>
        <a:buChar char="•"/>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1400">
          <a:solidFill>
            <a:schemeClr val="bg2"/>
          </a:solidFill>
          <a:latin typeface="+mn-lt"/>
        </a:defRPr>
      </a:lvl3pPr>
      <a:lvl4pPr marL="1600200" indent="-228600" algn="l" rtl="0" eaLnBrk="0" fontAlgn="base" hangingPunct="0">
        <a:spcBef>
          <a:spcPct val="20000"/>
        </a:spcBef>
        <a:spcAft>
          <a:spcPct val="0"/>
        </a:spcAft>
        <a:buChar char="–"/>
        <a:defRPr sz="1200">
          <a:solidFill>
            <a:schemeClr val="bg2"/>
          </a:solidFill>
          <a:latin typeface="+mn-lt"/>
        </a:defRPr>
      </a:lvl4pPr>
      <a:lvl5pPr marL="2057400" indent="-228600" algn="l" rtl="0" eaLnBrk="0" fontAlgn="base" hangingPunct="0">
        <a:spcBef>
          <a:spcPct val="20000"/>
        </a:spcBef>
        <a:spcAft>
          <a:spcPct val="0"/>
        </a:spcAft>
        <a:buChar char="»"/>
        <a:defRPr sz="1000">
          <a:solidFill>
            <a:schemeClr val="bg2"/>
          </a:solidFill>
          <a:latin typeface="+mn-lt"/>
        </a:defRPr>
      </a:lvl5pPr>
      <a:lvl6pPr marL="2514600" indent="-228600" algn="l" rtl="0" fontAlgn="base">
        <a:spcBef>
          <a:spcPct val="20000"/>
        </a:spcBef>
        <a:spcAft>
          <a:spcPct val="0"/>
        </a:spcAft>
        <a:buChar char="»"/>
        <a:defRPr sz="1000">
          <a:solidFill>
            <a:schemeClr val="bg2"/>
          </a:solidFill>
          <a:latin typeface="+mn-lt"/>
        </a:defRPr>
      </a:lvl6pPr>
      <a:lvl7pPr marL="2971800" indent="-228600" algn="l" rtl="0" fontAlgn="base">
        <a:spcBef>
          <a:spcPct val="20000"/>
        </a:spcBef>
        <a:spcAft>
          <a:spcPct val="0"/>
        </a:spcAft>
        <a:buChar char="»"/>
        <a:defRPr sz="1000">
          <a:solidFill>
            <a:schemeClr val="bg2"/>
          </a:solidFill>
          <a:latin typeface="+mn-lt"/>
        </a:defRPr>
      </a:lvl7pPr>
      <a:lvl8pPr marL="3429000" indent="-228600" algn="l" rtl="0" fontAlgn="base">
        <a:spcBef>
          <a:spcPct val="20000"/>
        </a:spcBef>
        <a:spcAft>
          <a:spcPct val="0"/>
        </a:spcAft>
        <a:buChar char="»"/>
        <a:defRPr sz="1000">
          <a:solidFill>
            <a:schemeClr val="bg2"/>
          </a:solidFill>
          <a:latin typeface="+mn-lt"/>
        </a:defRPr>
      </a:lvl8pPr>
      <a:lvl9pPr marL="3886200" indent="-228600" algn="l" rtl="0" fontAlgn="base">
        <a:spcBef>
          <a:spcPct val="20000"/>
        </a:spcBef>
        <a:spcAft>
          <a:spcPct val="0"/>
        </a:spcAft>
        <a:buChar char="»"/>
        <a:defRPr sz="1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0"/>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title style</a:t>
            </a:r>
          </a:p>
        </p:txBody>
      </p:sp>
      <p:sp>
        <p:nvSpPr>
          <p:cNvPr id="25603" name="Rectangle 3"/>
          <p:cNvSpPr>
            <a:spLocks noGrp="1" noChangeArrowheads="1"/>
          </p:cNvSpPr>
          <p:nvPr>
            <p:ph type="body" idx="1"/>
          </p:nvPr>
        </p:nvSpPr>
        <p:spPr bwMode="auto">
          <a:xfrm>
            <a:off x="684213" y="1557338"/>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25604" name="Bild 8"/>
          <p:cNvPicPr>
            <a:picLocks noChangeAspect="1"/>
          </p:cNvPicPr>
          <p:nvPr userDrawn="1"/>
        </p:nvPicPr>
        <p:blipFill>
          <a:blip r:embed="rId14"/>
          <a:srcRect/>
          <a:stretch>
            <a:fillRect/>
          </a:stretch>
        </p:blipFill>
        <p:spPr bwMode="auto">
          <a:xfrm>
            <a:off x="0" y="6350000"/>
            <a:ext cx="9144000" cy="508000"/>
          </a:xfrm>
          <a:prstGeom prst="rect">
            <a:avLst/>
          </a:prstGeom>
          <a:noFill/>
          <a:ln w="9525">
            <a:noFill/>
            <a:miter lim="800000"/>
            <a:headEnd/>
            <a:tailEnd/>
          </a:ln>
        </p:spPr>
      </p:pic>
      <p:pic>
        <p:nvPicPr>
          <p:cNvPr id="25605" name="Picture 24" descr="SUB-rechts-weiss"/>
          <p:cNvPicPr>
            <a:picLocks noChangeAspect="1" noChangeArrowheads="1"/>
          </p:cNvPicPr>
          <p:nvPr userDrawn="1"/>
        </p:nvPicPr>
        <p:blipFill>
          <a:blip r:embed="rId15"/>
          <a:srcRect/>
          <a:stretch>
            <a:fillRect/>
          </a:stretch>
        </p:blipFill>
        <p:spPr bwMode="auto">
          <a:xfrm>
            <a:off x="6096000" y="6477000"/>
            <a:ext cx="2749550" cy="228600"/>
          </a:xfrm>
          <a:prstGeom prst="rect">
            <a:avLst/>
          </a:prstGeom>
          <a:noFill/>
          <a:ln w="9525">
            <a:noFill/>
            <a:miter lim="800000"/>
            <a:headEnd/>
            <a:tailEnd/>
          </a:ln>
        </p:spPr>
      </p:pic>
      <p:pic>
        <p:nvPicPr>
          <p:cNvPr id="25606" name="Picture 25" descr="unilogo_gro_weiss"/>
          <p:cNvPicPr>
            <a:picLocks noChangeAspect="1" noChangeArrowheads="1"/>
          </p:cNvPicPr>
          <p:nvPr userDrawn="1"/>
        </p:nvPicPr>
        <p:blipFill>
          <a:blip r:embed="rId16"/>
          <a:srcRect/>
          <a:stretch>
            <a:fillRect/>
          </a:stretch>
        </p:blipFill>
        <p:spPr bwMode="auto">
          <a:xfrm>
            <a:off x="152400" y="6400800"/>
            <a:ext cx="2133600" cy="412750"/>
          </a:xfrm>
          <a:prstGeom prst="rect">
            <a:avLst/>
          </a:prstGeom>
          <a:noFill/>
          <a:ln w="9525">
            <a:noFill/>
            <a:miter lim="800000"/>
            <a:headEnd/>
            <a:tailEnd/>
          </a:ln>
        </p:spPr>
      </p:pic>
      <p:sp>
        <p:nvSpPr>
          <p:cNvPr id="4104" name="Rectangle 8"/>
          <p:cNvSpPr>
            <a:spLocks noGrp="1" noChangeArrowheads="1"/>
          </p:cNvSpPr>
          <p:nvPr>
            <p:ph type="sldNum" sz="quarter" idx="4"/>
          </p:nvPr>
        </p:nvSpPr>
        <p:spPr bwMode="auto">
          <a:xfrm>
            <a:off x="8783638" y="6570663"/>
            <a:ext cx="360362"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Unicode MS" pitchFamily="34" charset="-128"/>
                <a:cs typeface="+mn-cs"/>
              </a:defRPr>
            </a:lvl1pPr>
          </a:lstStyle>
          <a:p>
            <a:pPr>
              <a:defRPr/>
            </a:pPr>
            <a:r>
              <a:rPr lang="de-DE"/>
              <a:t>1</a:t>
            </a:r>
          </a:p>
        </p:txBody>
      </p:sp>
      <p:sp>
        <p:nvSpPr>
          <p:cNvPr id="4105" name="Rectangle 9"/>
          <p:cNvSpPr>
            <a:spLocks noGrp="1" noChangeArrowheads="1"/>
          </p:cNvSpPr>
          <p:nvPr>
            <p:ph type="ftr" sz="quarter" idx="3"/>
          </p:nvPr>
        </p:nvSpPr>
        <p:spPr bwMode="auto">
          <a:xfrm>
            <a:off x="2555875" y="6524625"/>
            <a:ext cx="34004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900">
                <a:solidFill>
                  <a:srgbClr val="FFFFFF"/>
                </a:solidFill>
                <a:latin typeface="Arial Unicode MS" pitchFamily="34" charset="-128"/>
                <a:cs typeface="+mn-cs"/>
              </a:defRPr>
            </a:lvl1pPr>
          </a:lstStyle>
          <a:p>
            <a:pPr>
              <a:defRPr/>
            </a:pPr>
            <a:r>
              <a:rPr lang="de-DE"/>
              <a:t>Open Access: Überblick und Finanzierung: 15. Januar 2013</a:t>
            </a:r>
          </a:p>
        </p:txBody>
      </p:sp>
    </p:spTree>
    <p:extLst>
      <p:ext uri="{BB962C8B-B14F-4D97-AF65-F5344CB8AC3E}">
        <p14:creationId xmlns:p14="http://schemas.microsoft.com/office/powerpoint/2010/main" val="76223076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hf sldNum="0" hdr="0"/>
  <p:txStyles>
    <p:titleStyle>
      <a:lvl1pPr algn="l" rtl="0" eaLnBrk="0" fontAlgn="base" hangingPunct="0">
        <a:spcBef>
          <a:spcPct val="0"/>
        </a:spcBef>
        <a:spcAft>
          <a:spcPct val="0"/>
        </a:spcAft>
        <a:defRPr sz="2400">
          <a:solidFill>
            <a:srgbClr val="003867"/>
          </a:solidFill>
          <a:latin typeface="+mj-lt"/>
          <a:ea typeface="+mj-ea"/>
          <a:cs typeface="+mj-cs"/>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fontAlgn="base">
        <a:spcBef>
          <a:spcPct val="0"/>
        </a:spcBef>
        <a:spcAft>
          <a:spcPct val="0"/>
        </a:spcAft>
        <a:defRPr sz="2400">
          <a:solidFill>
            <a:srgbClr val="003867"/>
          </a:solidFill>
          <a:latin typeface="Arial Unicode MS" pitchFamily="34" charset="-128"/>
        </a:defRPr>
      </a:lvl6pPr>
      <a:lvl7pPr marL="914400" algn="l" rtl="0" fontAlgn="base">
        <a:spcBef>
          <a:spcPct val="0"/>
        </a:spcBef>
        <a:spcAft>
          <a:spcPct val="0"/>
        </a:spcAft>
        <a:defRPr sz="2400">
          <a:solidFill>
            <a:srgbClr val="003867"/>
          </a:solidFill>
          <a:latin typeface="Arial Unicode MS" pitchFamily="34" charset="-128"/>
        </a:defRPr>
      </a:lvl7pPr>
      <a:lvl8pPr marL="1371600" algn="l" rtl="0" fontAlgn="base">
        <a:spcBef>
          <a:spcPct val="0"/>
        </a:spcBef>
        <a:spcAft>
          <a:spcPct val="0"/>
        </a:spcAft>
        <a:defRPr sz="2400">
          <a:solidFill>
            <a:srgbClr val="003867"/>
          </a:solidFill>
          <a:latin typeface="Arial Unicode MS" pitchFamily="34" charset="-128"/>
        </a:defRPr>
      </a:lvl8pPr>
      <a:lvl9pPr marL="1828800" algn="l" rtl="0" fontAlgn="base">
        <a:spcBef>
          <a:spcPct val="0"/>
        </a:spcBef>
        <a:spcAft>
          <a:spcPct val="0"/>
        </a:spcAft>
        <a:defRPr sz="2400">
          <a:solidFill>
            <a:srgbClr val="003867"/>
          </a:solidFill>
          <a:latin typeface="Arial Unicode MS" pitchFamily="34" charset="-128"/>
        </a:defRPr>
      </a:lvl9pPr>
    </p:titleStyle>
    <p:bodyStyle>
      <a:lvl1pPr marL="342900" indent="-342900" algn="l" rtl="0" eaLnBrk="0" fontAlgn="base" hangingPunct="0">
        <a:spcBef>
          <a:spcPct val="20000"/>
        </a:spcBef>
        <a:spcAft>
          <a:spcPct val="0"/>
        </a:spcAft>
        <a:buChar char="•"/>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1400">
          <a:solidFill>
            <a:schemeClr val="bg2"/>
          </a:solidFill>
          <a:latin typeface="+mn-lt"/>
        </a:defRPr>
      </a:lvl3pPr>
      <a:lvl4pPr marL="1600200" indent="-228600" algn="l" rtl="0" eaLnBrk="0" fontAlgn="base" hangingPunct="0">
        <a:spcBef>
          <a:spcPct val="20000"/>
        </a:spcBef>
        <a:spcAft>
          <a:spcPct val="0"/>
        </a:spcAft>
        <a:buChar char="–"/>
        <a:defRPr sz="1200">
          <a:solidFill>
            <a:schemeClr val="bg2"/>
          </a:solidFill>
          <a:latin typeface="+mn-lt"/>
        </a:defRPr>
      </a:lvl4pPr>
      <a:lvl5pPr marL="2057400" indent="-228600" algn="l" rtl="0" eaLnBrk="0" fontAlgn="base" hangingPunct="0">
        <a:spcBef>
          <a:spcPct val="20000"/>
        </a:spcBef>
        <a:spcAft>
          <a:spcPct val="0"/>
        </a:spcAft>
        <a:buChar char="»"/>
        <a:defRPr sz="1000">
          <a:solidFill>
            <a:schemeClr val="bg2"/>
          </a:solidFill>
          <a:latin typeface="+mn-lt"/>
        </a:defRPr>
      </a:lvl5pPr>
      <a:lvl6pPr marL="2514600" indent="-228600" algn="l" rtl="0" fontAlgn="base">
        <a:spcBef>
          <a:spcPct val="20000"/>
        </a:spcBef>
        <a:spcAft>
          <a:spcPct val="0"/>
        </a:spcAft>
        <a:buChar char="»"/>
        <a:defRPr sz="1000">
          <a:solidFill>
            <a:schemeClr val="bg2"/>
          </a:solidFill>
          <a:latin typeface="+mn-lt"/>
        </a:defRPr>
      </a:lvl6pPr>
      <a:lvl7pPr marL="2971800" indent="-228600" algn="l" rtl="0" fontAlgn="base">
        <a:spcBef>
          <a:spcPct val="20000"/>
        </a:spcBef>
        <a:spcAft>
          <a:spcPct val="0"/>
        </a:spcAft>
        <a:buChar char="»"/>
        <a:defRPr sz="1000">
          <a:solidFill>
            <a:schemeClr val="bg2"/>
          </a:solidFill>
          <a:latin typeface="+mn-lt"/>
        </a:defRPr>
      </a:lvl7pPr>
      <a:lvl8pPr marL="3429000" indent="-228600" algn="l" rtl="0" fontAlgn="base">
        <a:spcBef>
          <a:spcPct val="20000"/>
        </a:spcBef>
        <a:spcAft>
          <a:spcPct val="0"/>
        </a:spcAft>
        <a:buChar char="»"/>
        <a:defRPr sz="1000">
          <a:solidFill>
            <a:schemeClr val="bg2"/>
          </a:solidFill>
          <a:latin typeface="+mn-lt"/>
        </a:defRPr>
      </a:lvl8pPr>
      <a:lvl9pPr marL="3886200" indent="-228600" algn="l" rtl="0" fontAlgn="base">
        <a:spcBef>
          <a:spcPct val="20000"/>
        </a:spcBef>
        <a:spcAft>
          <a:spcPct val="0"/>
        </a:spcAft>
        <a:buChar char="»"/>
        <a:defRPr sz="1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0"/>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edit</a:t>
            </a:r>
            <a:r>
              <a:rPr lang="de-DE" dirty="0" smtClean="0"/>
              <a:t> Master title style</a:t>
            </a:r>
          </a:p>
        </p:txBody>
      </p:sp>
      <p:sp>
        <p:nvSpPr>
          <p:cNvPr id="25603" name="Rectangle 3"/>
          <p:cNvSpPr>
            <a:spLocks noGrp="1" noChangeArrowheads="1"/>
          </p:cNvSpPr>
          <p:nvPr>
            <p:ph type="body" idx="1"/>
          </p:nvPr>
        </p:nvSpPr>
        <p:spPr bwMode="auto">
          <a:xfrm>
            <a:off x="684213" y="1557338"/>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smtClean="0"/>
          </a:p>
        </p:txBody>
      </p:sp>
      <p:pic>
        <p:nvPicPr>
          <p:cNvPr id="25604" name="Bild 8"/>
          <p:cNvPicPr>
            <a:picLocks noChangeAspect="1"/>
          </p:cNvPicPr>
          <p:nvPr userDrawn="1"/>
        </p:nvPicPr>
        <p:blipFill>
          <a:blip r:embed="rId11"/>
          <a:srcRect/>
          <a:stretch>
            <a:fillRect/>
          </a:stretch>
        </p:blipFill>
        <p:spPr bwMode="auto">
          <a:xfrm>
            <a:off x="0" y="6350000"/>
            <a:ext cx="9144000" cy="508000"/>
          </a:xfrm>
          <a:prstGeom prst="rect">
            <a:avLst/>
          </a:prstGeom>
          <a:noFill/>
          <a:ln w="9525">
            <a:noFill/>
            <a:miter lim="800000"/>
            <a:headEnd/>
            <a:tailEnd/>
          </a:ln>
        </p:spPr>
      </p:pic>
      <p:pic>
        <p:nvPicPr>
          <p:cNvPr id="25605" name="Picture 24" descr="SUB-rechts-weiss"/>
          <p:cNvPicPr>
            <a:picLocks noChangeAspect="1" noChangeArrowheads="1"/>
          </p:cNvPicPr>
          <p:nvPr userDrawn="1"/>
        </p:nvPicPr>
        <p:blipFill>
          <a:blip r:embed="rId12"/>
          <a:srcRect/>
          <a:stretch>
            <a:fillRect/>
          </a:stretch>
        </p:blipFill>
        <p:spPr bwMode="auto">
          <a:xfrm>
            <a:off x="6096000" y="6477000"/>
            <a:ext cx="2749550" cy="228600"/>
          </a:xfrm>
          <a:prstGeom prst="rect">
            <a:avLst/>
          </a:prstGeom>
          <a:noFill/>
          <a:ln w="9525">
            <a:noFill/>
            <a:miter lim="800000"/>
            <a:headEnd/>
            <a:tailEnd/>
          </a:ln>
        </p:spPr>
      </p:pic>
      <p:pic>
        <p:nvPicPr>
          <p:cNvPr id="25606" name="Picture 25" descr="unilogo_gro_weiss"/>
          <p:cNvPicPr>
            <a:picLocks noChangeAspect="1" noChangeArrowheads="1"/>
          </p:cNvPicPr>
          <p:nvPr userDrawn="1"/>
        </p:nvPicPr>
        <p:blipFill>
          <a:blip r:embed="rId13"/>
          <a:srcRect/>
          <a:stretch>
            <a:fillRect/>
          </a:stretch>
        </p:blipFill>
        <p:spPr bwMode="auto">
          <a:xfrm>
            <a:off x="152400" y="6400800"/>
            <a:ext cx="2133600" cy="412750"/>
          </a:xfrm>
          <a:prstGeom prst="rect">
            <a:avLst/>
          </a:prstGeom>
          <a:noFill/>
          <a:ln w="9525">
            <a:noFill/>
            <a:miter lim="800000"/>
            <a:headEnd/>
            <a:tailEnd/>
          </a:ln>
        </p:spPr>
      </p:pic>
      <p:sp>
        <p:nvSpPr>
          <p:cNvPr id="4104" name="Rectangle 8"/>
          <p:cNvSpPr>
            <a:spLocks noGrp="1" noChangeArrowheads="1"/>
          </p:cNvSpPr>
          <p:nvPr>
            <p:ph type="sldNum" sz="quarter" idx="4"/>
          </p:nvPr>
        </p:nvSpPr>
        <p:spPr bwMode="auto">
          <a:xfrm>
            <a:off x="8783638" y="6570663"/>
            <a:ext cx="360362"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Unicode MS" pitchFamily="34" charset="-128"/>
                <a:cs typeface="+mn-cs"/>
              </a:defRPr>
            </a:lvl1pPr>
          </a:lstStyle>
          <a:p>
            <a:pPr>
              <a:defRPr/>
            </a:pPr>
            <a:r>
              <a:rPr lang="de-DE"/>
              <a:t>1</a:t>
            </a:r>
          </a:p>
        </p:txBody>
      </p:sp>
    </p:spTree>
    <p:extLst>
      <p:ext uri="{BB962C8B-B14F-4D97-AF65-F5344CB8AC3E}">
        <p14:creationId xmlns:p14="http://schemas.microsoft.com/office/powerpoint/2010/main" val="299231088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Lst>
  <p:hf sldNum="0" hdr="0"/>
  <p:txStyles>
    <p:titleStyle>
      <a:lvl1pPr algn="l" rtl="0" eaLnBrk="0" fontAlgn="base" hangingPunct="0">
        <a:spcBef>
          <a:spcPct val="0"/>
        </a:spcBef>
        <a:spcAft>
          <a:spcPct val="0"/>
        </a:spcAft>
        <a:defRPr sz="2800">
          <a:solidFill>
            <a:srgbClr val="0E159A"/>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fontAlgn="base">
        <a:spcBef>
          <a:spcPct val="0"/>
        </a:spcBef>
        <a:spcAft>
          <a:spcPct val="0"/>
        </a:spcAft>
        <a:defRPr sz="2400">
          <a:solidFill>
            <a:srgbClr val="003867"/>
          </a:solidFill>
          <a:latin typeface="Arial Unicode MS" pitchFamily="34" charset="-128"/>
        </a:defRPr>
      </a:lvl6pPr>
      <a:lvl7pPr marL="914400" algn="l" rtl="0" fontAlgn="base">
        <a:spcBef>
          <a:spcPct val="0"/>
        </a:spcBef>
        <a:spcAft>
          <a:spcPct val="0"/>
        </a:spcAft>
        <a:defRPr sz="2400">
          <a:solidFill>
            <a:srgbClr val="003867"/>
          </a:solidFill>
          <a:latin typeface="Arial Unicode MS" pitchFamily="34" charset="-128"/>
        </a:defRPr>
      </a:lvl7pPr>
      <a:lvl8pPr marL="1371600" algn="l" rtl="0" fontAlgn="base">
        <a:spcBef>
          <a:spcPct val="0"/>
        </a:spcBef>
        <a:spcAft>
          <a:spcPct val="0"/>
        </a:spcAft>
        <a:defRPr sz="2400">
          <a:solidFill>
            <a:srgbClr val="003867"/>
          </a:solidFill>
          <a:latin typeface="Arial Unicode MS" pitchFamily="34" charset="-128"/>
        </a:defRPr>
      </a:lvl8pPr>
      <a:lvl9pPr marL="1828800" algn="l" rtl="0" fontAlgn="base">
        <a:spcBef>
          <a:spcPct val="0"/>
        </a:spcBef>
        <a:spcAft>
          <a:spcPct val="0"/>
        </a:spcAft>
        <a:defRPr sz="2400">
          <a:solidFill>
            <a:srgbClr val="003867"/>
          </a:solidFill>
          <a:latin typeface="Arial Unicode MS" pitchFamily="34" charset="-128"/>
        </a:defRPr>
      </a:lvl9pPr>
    </p:titleStyle>
    <p:bodyStyle>
      <a:lvl1pPr marL="342900" indent="-342900" algn="l" rtl="0" eaLnBrk="0" fontAlgn="base" hangingPunct="0">
        <a:spcBef>
          <a:spcPct val="20000"/>
        </a:spcBef>
        <a:spcAft>
          <a:spcPct val="0"/>
        </a:spcAft>
        <a:buChar char="•"/>
        <a:defRPr>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lgn="l" rtl="0" eaLnBrk="0" fontAlgn="base" hangingPunct="0">
        <a:spcBef>
          <a:spcPct val="20000"/>
        </a:spcBef>
        <a:spcAft>
          <a:spcPct val="0"/>
        </a:spcAft>
        <a:buChar char="–"/>
        <a:defRPr sz="160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lgn="l" rtl="0" eaLnBrk="0" fontAlgn="base" hangingPunct="0">
        <a:spcBef>
          <a:spcPct val="20000"/>
        </a:spcBef>
        <a:spcAft>
          <a:spcPct val="0"/>
        </a:spcAft>
        <a:buChar char="•"/>
        <a:defRPr sz="140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lgn="l" rtl="0" eaLnBrk="0" fontAlgn="base" hangingPunct="0">
        <a:spcBef>
          <a:spcPct val="20000"/>
        </a:spcBef>
        <a:spcAft>
          <a:spcPct val="0"/>
        </a:spcAft>
        <a:buChar char="–"/>
        <a:defRPr sz="120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lgn="l" rtl="0" eaLnBrk="0" fontAlgn="base" hangingPunct="0">
        <a:spcBef>
          <a:spcPct val="20000"/>
        </a:spcBef>
        <a:spcAft>
          <a:spcPct val="0"/>
        </a:spcAft>
        <a:buChar char="»"/>
        <a:defRPr sz="100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algn="l" rtl="0" fontAlgn="base">
        <a:spcBef>
          <a:spcPct val="20000"/>
        </a:spcBef>
        <a:spcAft>
          <a:spcPct val="0"/>
        </a:spcAft>
        <a:buChar char="»"/>
        <a:defRPr sz="1000">
          <a:solidFill>
            <a:schemeClr val="bg2"/>
          </a:solidFill>
          <a:latin typeface="+mn-lt"/>
        </a:defRPr>
      </a:lvl6pPr>
      <a:lvl7pPr marL="2971800" indent="-228600" algn="l" rtl="0" fontAlgn="base">
        <a:spcBef>
          <a:spcPct val="20000"/>
        </a:spcBef>
        <a:spcAft>
          <a:spcPct val="0"/>
        </a:spcAft>
        <a:buChar char="»"/>
        <a:defRPr sz="1000">
          <a:solidFill>
            <a:schemeClr val="bg2"/>
          </a:solidFill>
          <a:latin typeface="+mn-lt"/>
        </a:defRPr>
      </a:lvl7pPr>
      <a:lvl8pPr marL="3429000" indent="-228600" algn="l" rtl="0" fontAlgn="base">
        <a:spcBef>
          <a:spcPct val="20000"/>
        </a:spcBef>
        <a:spcAft>
          <a:spcPct val="0"/>
        </a:spcAft>
        <a:buChar char="»"/>
        <a:defRPr sz="1000">
          <a:solidFill>
            <a:schemeClr val="bg2"/>
          </a:solidFill>
          <a:latin typeface="+mn-lt"/>
        </a:defRPr>
      </a:lvl8pPr>
      <a:lvl9pPr marL="3886200" indent="-228600" algn="l" rtl="0" fontAlgn="base">
        <a:spcBef>
          <a:spcPct val="20000"/>
        </a:spcBef>
        <a:spcAft>
          <a:spcPct val="0"/>
        </a:spcAft>
        <a:buChar char="»"/>
        <a:defRPr sz="1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0"/>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title style</a:t>
            </a:r>
          </a:p>
        </p:txBody>
      </p:sp>
      <p:sp>
        <p:nvSpPr>
          <p:cNvPr id="25603" name="Rectangle 3"/>
          <p:cNvSpPr>
            <a:spLocks noGrp="1" noChangeArrowheads="1"/>
          </p:cNvSpPr>
          <p:nvPr>
            <p:ph type="body" idx="1"/>
          </p:nvPr>
        </p:nvSpPr>
        <p:spPr bwMode="auto">
          <a:xfrm>
            <a:off x="684213" y="1557338"/>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25604" name="Bild 8"/>
          <p:cNvPicPr>
            <a:picLocks noChangeAspect="1"/>
          </p:cNvPicPr>
          <p:nvPr userDrawn="1"/>
        </p:nvPicPr>
        <p:blipFill>
          <a:blip r:embed="rId14"/>
          <a:srcRect/>
          <a:stretch>
            <a:fillRect/>
          </a:stretch>
        </p:blipFill>
        <p:spPr bwMode="auto">
          <a:xfrm>
            <a:off x="0" y="6350000"/>
            <a:ext cx="9144000" cy="508000"/>
          </a:xfrm>
          <a:prstGeom prst="rect">
            <a:avLst/>
          </a:prstGeom>
          <a:noFill/>
          <a:ln w="9525">
            <a:noFill/>
            <a:miter lim="800000"/>
            <a:headEnd/>
            <a:tailEnd/>
          </a:ln>
        </p:spPr>
      </p:pic>
      <p:pic>
        <p:nvPicPr>
          <p:cNvPr id="25605" name="Picture 24" descr="SUB-rechts-weiss"/>
          <p:cNvPicPr>
            <a:picLocks noChangeAspect="1" noChangeArrowheads="1"/>
          </p:cNvPicPr>
          <p:nvPr userDrawn="1"/>
        </p:nvPicPr>
        <p:blipFill>
          <a:blip r:embed="rId15"/>
          <a:srcRect/>
          <a:stretch>
            <a:fillRect/>
          </a:stretch>
        </p:blipFill>
        <p:spPr bwMode="auto">
          <a:xfrm>
            <a:off x="6096000" y="6477000"/>
            <a:ext cx="2749550" cy="228600"/>
          </a:xfrm>
          <a:prstGeom prst="rect">
            <a:avLst/>
          </a:prstGeom>
          <a:noFill/>
          <a:ln w="9525">
            <a:noFill/>
            <a:miter lim="800000"/>
            <a:headEnd/>
            <a:tailEnd/>
          </a:ln>
        </p:spPr>
      </p:pic>
      <p:pic>
        <p:nvPicPr>
          <p:cNvPr id="25606" name="Picture 25" descr="unilogo_gro_weiss"/>
          <p:cNvPicPr>
            <a:picLocks noChangeAspect="1" noChangeArrowheads="1"/>
          </p:cNvPicPr>
          <p:nvPr userDrawn="1"/>
        </p:nvPicPr>
        <p:blipFill>
          <a:blip r:embed="rId16"/>
          <a:srcRect/>
          <a:stretch>
            <a:fillRect/>
          </a:stretch>
        </p:blipFill>
        <p:spPr bwMode="auto">
          <a:xfrm>
            <a:off x="152400" y="6400800"/>
            <a:ext cx="2133600" cy="412750"/>
          </a:xfrm>
          <a:prstGeom prst="rect">
            <a:avLst/>
          </a:prstGeom>
          <a:noFill/>
          <a:ln w="9525">
            <a:noFill/>
            <a:miter lim="800000"/>
            <a:headEnd/>
            <a:tailEnd/>
          </a:ln>
        </p:spPr>
      </p:pic>
      <p:sp>
        <p:nvSpPr>
          <p:cNvPr id="4104" name="Rectangle 8"/>
          <p:cNvSpPr>
            <a:spLocks noGrp="1" noChangeArrowheads="1"/>
          </p:cNvSpPr>
          <p:nvPr>
            <p:ph type="sldNum" sz="quarter" idx="4"/>
          </p:nvPr>
        </p:nvSpPr>
        <p:spPr bwMode="auto">
          <a:xfrm>
            <a:off x="8783638" y="6570663"/>
            <a:ext cx="360362"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Unicode MS" pitchFamily="34" charset="-128"/>
                <a:cs typeface="+mn-cs"/>
              </a:defRPr>
            </a:lvl1pPr>
          </a:lstStyle>
          <a:p>
            <a:pPr>
              <a:defRPr/>
            </a:pPr>
            <a:r>
              <a:rPr lang="de-DE" dirty="0"/>
              <a:t>1</a:t>
            </a:r>
          </a:p>
        </p:txBody>
      </p:sp>
      <p:sp>
        <p:nvSpPr>
          <p:cNvPr id="4105" name="Rectangle 9"/>
          <p:cNvSpPr>
            <a:spLocks noGrp="1" noChangeArrowheads="1"/>
          </p:cNvSpPr>
          <p:nvPr>
            <p:ph type="ftr" sz="quarter" idx="3"/>
          </p:nvPr>
        </p:nvSpPr>
        <p:spPr bwMode="auto">
          <a:xfrm>
            <a:off x="2555875" y="6524625"/>
            <a:ext cx="34004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900">
                <a:solidFill>
                  <a:srgbClr val="FFFFFF"/>
                </a:solidFill>
                <a:latin typeface="Arial Unicode MS" pitchFamily="34" charset="-128"/>
                <a:cs typeface="+mn-cs"/>
              </a:defRPr>
            </a:lvl1pPr>
          </a:lstStyle>
          <a:p>
            <a:pPr>
              <a:defRPr/>
            </a:pPr>
            <a:r>
              <a:rPr lang="de-DE" smtClean="0"/>
              <a:t>Open Access: Überblick und Finanzierung: 15. Januar 2013</a:t>
            </a:r>
            <a:endParaRPr lang="de-DE" dirty="0"/>
          </a:p>
        </p:txBody>
      </p:sp>
    </p:spTree>
    <p:extLst>
      <p:ext uri="{BB962C8B-B14F-4D97-AF65-F5344CB8AC3E}">
        <p14:creationId xmlns:p14="http://schemas.microsoft.com/office/powerpoint/2010/main" val="132419038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hf sldNum="0" hdr="0" ftr="0" dt="0"/>
  <p:txStyles>
    <p:titleStyle>
      <a:lvl1pPr algn="l" rtl="0" eaLnBrk="0" fontAlgn="base" hangingPunct="0">
        <a:spcBef>
          <a:spcPct val="0"/>
        </a:spcBef>
        <a:spcAft>
          <a:spcPct val="0"/>
        </a:spcAft>
        <a:defRPr sz="2400">
          <a:solidFill>
            <a:srgbClr val="003867"/>
          </a:solidFill>
          <a:latin typeface="+mj-lt"/>
          <a:ea typeface="+mj-ea"/>
          <a:cs typeface="+mj-cs"/>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fontAlgn="base">
        <a:spcBef>
          <a:spcPct val="0"/>
        </a:spcBef>
        <a:spcAft>
          <a:spcPct val="0"/>
        </a:spcAft>
        <a:defRPr sz="2400">
          <a:solidFill>
            <a:srgbClr val="003867"/>
          </a:solidFill>
          <a:latin typeface="Arial Unicode MS" pitchFamily="34" charset="-128"/>
        </a:defRPr>
      </a:lvl6pPr>
      <a:lvl7pPr marL="914400" algn="l" rtl="0" fontAlgn="base">
        <a:spcBef>
          <a:spcPct val="0"/>
        </a:spcBef>
        <a:spcAft>
          <a:spcPct val="0"/>
        </a:spcAft>
        <a:defRPr sz="2400">
          <a:solidFill>
            <a:srgbClr val="003867"/>
          </a:solidFill>
          <a:latin typeface="Arial Unicode MS" pitchFamily="34" charset="-128"/>
        </a:defRPr>
      </a:lvl7pPr>
      <a:lvl8pPr marL="1371600" algn="l" rtl="0" fontAlgn="base">
        <a:spcBef>
          <a:spcPct val="0"/>
        </a:spcBef>
        <a:spcAft>
          <a:spcPct val="0"/>
        </a:spcAft>
        <a:defRPr sz="2400">
          <a:solidFill>
            <a:srgbClr val="003867"/>
          </a:solidFill>
          <a:latin typeface="Arial Unicode MS" pitchFamily="34" charset="-128"/>
        </a:defRPr>
      </a:lvl8pPr>
      <a:lvl9pPr marL="1828800" algn="l" rtl="0" fontAlgn="base">
        <a:spcBef>
          <a:spcPct val="0"/>
        </a:spcBef>
        <a:spcAft>
          <a:spcPct val="0"/>
        </a:spcAft>
        <a:defRPr sz="2400">
          <a:solidFill>
            <a:srgbClr val="003867"/>
          </a:solidFill>
          <a:latin typeface="Arial Unicode MS" pitchFamily="34" charset="-128"/>
        </a:defRPr>
      </a:lvl9pPr>
    </p:titleStyle>
    <p:bodyStyle>
      <a:lvl1pPr marL="342900" indent="-342900" algn="l" rtl="0" eaLnBrk="0" fontAlgn="base" hangingPunct="0">
        <a:spcBef>
          <a:spcPct val="20000"/>
        </a:spcBef>
        <a:spcAft>
          <a:spcPct val="0"/>
        </a:spcAft>
        <a:buChar char="•"/>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1400">
          <a:solidFill>
            <a:schemeClr val="bg2"/>
          </a:solidFill>
          <a:latin typeface="+mn-lt"/>
        </a:defRPr>
      </a:lvl3pPr>
      <a:lvl4pPr marL="1600200" indent="-228600" algn="l" rtl="0" eaLnBrk="0" fontAlgn="base" hangingPunct="0">
        <a:spcBef>
          <a:spcPct val="20000"/>
        </a:spcBef>
        <a:spcAft>
          <a:spcPct val="0"/>
        </a:spcAft>
        <a:buChar char="–"/>
        <a:defRPr sz="1200">
          <a:solidFill>
            <a:schemeClr val="bg2"/>
          </a:solidFill>
          <a:latin typeface="+mn-lt"/>
        </a:defRPr>
      </a:lvl4pPr>
      <a:lvl5pPr marL="2057400" indent="-228600" algn="l" rtl="0" eaLnBrk="0" fontAlgn="base" hangingPunct="0">
        <a:spcBef>
          <a:spcPct val="20000"/>
        </a:spcBef>
        <a:spcAft>
          <a:spcPct val="0"/>
        </a:spcAft>
        <a:buChar char="»"/>
        <a:defRPr sz="1000">
          <a:solidFill>
            <a:schemeClr val="bg2"/>
          </a:solidFill>
          <a:latin typeface="+mn-lt"/>
        </a:defRPr>
      </a:lvl5pPr>
      <a:lvl6pPr marL="2514600" indent="-228600" algn="l" rtl="0" fontAlgn="base">
        <a:spcBef>
          <a:spcPct val="20000"/>
        </a:spcBef>
        <a:spcAft>
          <a:spcPct val="0"/>
        </a:spcAft>
        <a:buChar char="»"/>
        <a:defRPr sz="1000">
          <a:solidFill>
            <a:schemeClr val="bg2"/>
          </a:solidFill>
          <a:latin typeface="+mn-lt"/>
        </a:defRPr>
      </a:lvl6pPr>
      <a:lvl7pPr marL="2971800" indent="-228600" algn="l" rtl="0" fontAlgn="base">
        <a:spcBef>
          <a:spcPct val="20000"/>
        </a:spcBef>
        <a:spcAft>
          <a:spcPct val="0"/>
        </a:spcAft>
        <a:buChar char="»"/>
        <a:defRPr sz="1000">
          <a:solidFill>
            <a:schemeClr val="bg2"/>
          </a:solidFill>
          <a:latin typeface="+mn-lt"/>
        </a:defRPr>
      </a:lvl7pPr>
      <a:lvl8pPr marL="3429000" indent="-228600" algn="l" rtl="0" fontAlgn="base">
        <a:spcBef>
          <a:spcPct val="20000"/>
        </a:spcBef>
        <a:spcAft>
          <a:spcPct val="0"/>
        </a:spcAft>
        <a:buChar char="»"/>
        <a:defRPr sz="1000">
          <a:solidFill>
            <a:schemeClr val="bg2"/>
          </a:solidFill>
          <a:latin typeface="+mn-lt"/>
        </a:defRPr>
      </a:lvl8pPr>
      <a:lvl9pPr marL="3886200" indent="-228600" algn="l" rtl="0" fontAlgn="base">
        <a:spcBef>
          <a:spcPct val="20000"/>
        </a:spcBef>
        <a:spcAft>
          <a:spcPct val="0"/>
        </a:spcAft>
        <a:buChar char="»"/>
        <a:defRPr sz="1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0"/>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title style</a:t>
            </a:r>
          </a:p>
        </p:txBody>
      </p:sp>
      <p:sp>
        <p:nvSpPr>
          <p:cNvPr id="25603" name="Rectangle 3"/>
          <p:cNvSpPr>
            <a:spLocks noGrp="1" noChangeArrowheads="1"/>
          </p:cNvSpPr>
          <p:nvPr>
            <p:ph type="body" idx="1"/>
          </p:nvPr>
        </p:nvSpPr>
        <p:spPr bwMode="auto">
          <a:xfrm>
            <a:off x="684213" y="1557338"/>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25604" name="Bild 8"/>
          <p:cNvPicPr>
            <a:picLocks noChangeAspect="1"/>
          </p:cNvPicPr>
          <p:nvPr/>
        </p:nvPicPr>
        <p:blipFill>
          <a:blip r:embed="rId14"/>
          <a:srcRect/>
          <a:stretch>
            <a:fillRect/>
          </a:stretch>
        </p:blipFill>
        <p:spPr bwMode="auto">
          <a:xfrm>
            <a:off x="0" y="6350000"/>
            <a:ext cx="9144000" cy="508000"/>
          </a:xfrm>
          <a:prstGeom prst="rect">
            <a:avLst/>
          </a:prstGeom>
          <a:noFill/>
          <a:ln w="9525">
            <a:noFill/>
            <a:miter lim="800000"/>
            <a:headEnd/>
            <a:tailEnd/>
          </a:ln>
        </p:spPr>
      </p:pic>
      <p:pic>
        <p:nvPicPr>
          <p:cNvPr id="25605" name="Picture 24" descr="SUB-rechts-weiss"/>
          <p:cNvPicPr>
            <a:picLocks noChangeAspect="1" noChangeArrowheads="1"/>
          </p:cNvPicPr>
          <p:nvPr/>
        </p:nvPicPr>
        <p:blipFill>
          <a:blip r:embed="rId15"/>
          <a:srcRect/>
          <a:stretch>
            <a:fillRect/>
          </a:stretch>
        </p:blipFill>
        <p:spPr bwMode="auto">
          <a:xfrm>
            <a:off x="6096000" y="6477000"/>
            <a:ext cx="2749550" cy="228600"/>
          </a:xfrm>
          <a:prstGeom prst="rect">
            <a:avLst/>
          </a:prstGeom>
          <a:noFill/>
          <a:ln w="9525">
            <a:noFill/>
            <a:miter lim="800000"/>
            <a:headEnd/>
            <a:tailEnd/>
          </a:ln>
        </p:spPr>
      </p:pic>
      <p:pic>
        <p:nvPicPr>
          <p:cNvPr id="25606" name="Picture 25" descr="unilogo_gro_weiss"/>
          <p:cNvPicPr>
            <a:picLocks noChangeAspect="1" noChangeArrowheads="1"/>
          </p:cNvPicPr>
          <p:nvPr/>
        </p:nvPicPr>
        <p:blipFill>
          <a:blip r:embed="rId16"/>
          <a:srcRect/>
          <a:stretch>
            <a:fillRect/>
          </a:stretch>
        </p:blipFill>
        <p:spPr bwMode="auto">
          <a:xfrm>
            <a:off x="152400" y="6400800"/>
            <a:ext cx="2133600" cy="412750"/>
          </a:xfrm>
          <a:prstGeom prst="rect">
            <a:avLst/>
          </a:prstGeom>
          <a:noFill/>
          <a:ln w="9525">
            <a:noFill/>
            <a:miter lim="800000"/>
            <a:headEnd/>
            <a:tailEnd/>
          </a:ln>
        </p:spPr>
      </p:pic>
      <p:sp>
        <p:nvSpPr>
          <p:cNvPr id="4104" name="Rectangle 8"/>
          <p:cNvSpPr>
            <a:spLocks noGrp="1" noChangeArrowheads="1"/>
          </p:cNvSpPr>
          <p:nvPr>
            <p:ph type="sldNum" sz="quarter" idx="4"/>
          </p:nvPr>
        </p:nvSpPr>
        <p:spPr bwMode="auto">
          <a:xfrm>
            <a:off x="8783638" y="6570663"/>
            <a:ext cx="360362"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Unicode MS" pitchFamily="34" charset="-128"/>
                <a:cs typeface="+mn-cs"/>
              </a:defRPr>
            </a:lvl1pPr>
          </a:lstStyle>
          <a:p>
            <a:pPr>
              <a:defRPr/>
            </a:pPr>
            <a:r>
              <a:rPr lang="de-DE"/>
              <a:t>1</a:t>
            </a:r>
          </a:p>
        </p:txBody>
      </p:sp>
      <p:sp>
        <p:nvSpPr>
          <p:cNvPr id="4105" name="Rectangle 9"/>
          <p:cNvSpPr>
            <a:spLocks noGrp="1" noChangeArrowheads="1"/>
          </p:cNvSpPr>
          <p:nvPr>
            <p:ph type="ftr" sz="quarter" idx="3"/>
          </p:nvPr>
        </p:nvSpPr>
        <p:spPr bwMode="auto">
          <a:xfrm>
            <a:off x="2555875" y="6524625"/>
            <a:ext cx="34004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900">
                <a:solidFill>
                  <a:srgbClr val="FFFFFF"/>
                </a:solidFill>
                <a:latin typeface="Arial Unicode MS" pitchFamily="34" charset="-128"/>
                <a:cs typeface="+mn-cs"/>
              </a:defRPr>
            </a:lvl1pPr>
          </a:lstStyle>
          <a:p>
            <a:pPr>
              <a:defRPr/>
            </a:pPr>
            <a:r>
              <a:rPr lang="de-DE"/>
              <a:t>Open Access: Überblick und Finanzierung: 15. Januar 2013</a:t>
            </a:r>
          </a:p>
        </p:txBody>
      </p:sp>
      <p:sp>
        <p:nvSpPr>
          <p:cNvPr id="2" name="AutoShape 2" descr="data:image/jpeg;base64,/9j/4AAQSkZJRgABAQAAAQABAAD/2wCEAAkGBxETEhUUERMWFRUWFx8YFhgYGB8YGBsWFxwYIBgYGxsYKDQgGB4nHhsYITEhJSouLi4uGyAzODMsNygtLi0BCgoKDQwNFBAQGiwcFBwsLCwsLCwrLCwsLCwrLCw3LCw3KywsKysrNysrLCsrKysrKysrKywrKysrLCsrKysrK//AABEIAIUBewMBIgACEQEDEQH/xAAcAAEAAgMBAQEAAAAAAAAAAAAABgcEBQgCAQP/xABHEAACAQICBgUIBwcDBAIDAAABAgMAEQQFBgcSITFBF1FhcZETIjJSU4Gx0ggjQpOhsuEzNGJyc4LBFJKiNYPC0SRDFWOz/8QAFgEBAQEAAAAAAAAAAAAAAAAAAAEC/8QAFxEBAQEBAAAAAAAAAAAAAAAAAAERIf/aAAwDAQACEQMRAD8A0/1+fTzzT4iRMKkhSGFDYWG9SVO6+yQSxBJJ5AAV+nRVhPbT+KfLX3U5+6S/1j+RKntRlAeirCe2n8U+WnRVhPbT+KfLU+pQQHoqwntp/FPlp0VYT20/iny1PqUEB6KsJ7afxT5adFWE9tP4p8tSDM9McBAbPiFLD7KXc36js7h7zWhn1p4MHzYpm7bKB8b0OvPRVhPbT+KfLToqwntp/FPlrwNa2G5wS+K/+62OC1k5e/pNJF/Ol/yXodYPRVhPbT+KfLToqwntp/FPlqaYDMYZl2oZEkHWrA277cPfWVQQHoqwntp/FPlp0VYT20/iny1PqUEB6KsJ7afxT5adFWE9tP4p8tT6lBAeirCe2n8U+WnRVhPbT+KfLU+pQQHoqwntp/FPlp0VYT20/iny1PqUEB6KsJ7afxT5adFWE9tP4p8tT6lBAeirCe2n8U+WnRVhPbT+KfLU4xeKjiQvK6og4sxsPxqDZtrSwyG2HjaY+sfq191xtH3gUH3oqwntp/FPlp0VYT20/iny1HZ9aeMJ8yKBRy81ifHa/wAV8h1p4wHzo4GHPzWB8dr/ABRepH0VYT20/iny06KsJ7afxT5a85TrSw7m2IiaH+JT5RffYBh7ganOCxkcyB4nV0PBlNx3dh7KJ1COirCe2n8U+WnRVhPbT+KfLU+pQQHoqwntp/FPlp0VYT20/iny1PqUEB6KsJ7afxT5adFWE9tP4p8tT6vjMALk2A4k8LUEC6KsJ7afxT5adFWE9tP4p8tZmd6x8HCSsd52Hqbkv/OePeAaiuK1q4on6uGJB/FtOfEED8KL1vuirCe2n8U+WnRVhPbT+KfLUaTWljhxSA/2N/hq3OW610JtiMOVHrRttf8AFrfGh1mdFWE9tP4p8tOirCe2n8U+Wpdk+d4fFLtYeQOBxHBh3qd4rYURAeirCe2n8U+WnRVhPbT+KfLU+pQQHoqwntp/FPlp0VYT20/iny1PqUEB6KsJ7afxT5adFWE9tP4p8tT6lBX82rgQq0mDxU8cyglDtBd45XQAi/XW90a13xLholxis84FpGUWDWJ2TbrK2vbnfhwqQTei3cfhXM1IsW/qc/dJf6x/IlT2oFqc/dJf6x/IlT2iFKVGNONLEwUdls07jzF5Aeu3Z1Dme40GRpTpZh8EvnnblIukQPnHqJP2V7T7gaqHSHS/F4skO+xHyjTctu3m3v8AwrUTzSzylmLSSSN3szHcAAPcABV16vdSgss+aXud64dTa39Vhvv/AAr7zxFVcU1lWT4nEts4aGSZuYjQta/M24DtNTHAanc5k3mBYh/+yVPgpJHvFdOYDAxQoI4Y0jReCooVR7hWRRXM0mpDNwLgQHsEu/8AEWqPZvq6zbDC8uDl2euO0o7z5Imw7TXXVKDiLDYmSJtqN2jcc1JVh7xvqxNFtZjAiPHC44CZRvH86jj3jf2Grv0v1f4DMATNEFlPCaOyyA8rng47Gv7q5y0+0CxWVyAS/WQsbRzKLKx9Vh9hrb9k9tibGgu2CZXUMjBlYXVgbgg8CCONe6pDQbTF8G4jkJbDsfOHEoT9tf8AI599XZDKrqGQhlYAqRvBB4EGoy90pSoFKUoFKUoFarSTPosHCZJd54Ig9J26h1DrPKtjPMqKzuQqqCzE8AALkn3VROfZlPmeMAjVmLt5OCMcgTuHVc8Sf8CqR8x2YY3NMSqKrSOxtHEl9lR2DgO1j7zYVamieohbB8xmJbj5GE2A7GkO9u5QLdZqfauNBYcsgAAD4hwPLS9Z9Rb8EH48T2TCq0iOD1a5PELDBREDnJeQ+MhNfcXq2yeVbHBRAHml4z4xkVWf0kMzxImw+Huy4do9uwNleTaIN+vZAQgctqvy+jjmmJ/1E+HuzYcReUsblUk21AtyUsC9xz2b8qDaaVah4yC+XTFW4+Sm3qexXG9feD3iqmgxOPyrEsjK0Mi+nG481hyuBuYdTA9xrsOorrA0JgzOAo4CzKCYZbb1bqPWh5j38QKCEaLaRxY2Lbj81hukjJuVb/KnkefeCK3VUHl2LxOV40h1KvExSZD9pb7x2gjep7jV74XELIiuhurqGU9YIuKjNfrSlKgx8fjI4Y2llYKiC7E9X+TyA51S2lumM+OfycYZIb2WMek/UXt6RPq8B28aztaGkpnmOHjP1UJs1vtSjie5eA99WjqY1cLho0xuLS+IcbUSMP2SHgbHhIR4DduN6qyIloXqQxE6rLj3OHQ7xEoBmI/iv5sfLcQT1gVaOWaqcnhAthRIebSszk+4nZHuAqZySBQWYgAC5JNgAOJJPAVWWkOu7LoGKQLJiSNxZLLHccgzbz3gEdpqqlE+rzKGFjgYP7U2T4rY1D9ItReAlBODd8M/IEmWP3hjtjv2vca1+C+kBAT9dgpEHWkiyHwYL8asfRTTLA5gpOFlDMBdo282Re9Ty7RcdtBzDn+j2YZRiF8qGjbjHKhJRwOOy3PtU7+sb6snQbTNcYPJy2TEKN4HBwOLL1HrHv7rkz/JIMZA8GJQPG/LmDyZT9lhyNcraY6OYjKMdsbR807cEo3bSX3HvHAj/BFwvOlajRXO1xmGSYWDejIo+y49Id3AjsIrb1lkpSlApSlB4m9Fu4/CuZq6Zm9Fu4/CuZqsWLf1Ofukv9Y/kSp7UC1Ofukv9Y/kSp7RGHm2Yph4Xmk9FFuesnko7SbAd9c+ZzmkmJmeaU3Zz7gOSjsA3VYWuLNj9VhlPH61/wAQg/Mbd1a/UvoqMdjw0i3hw4EsgPBmv9Wh7239oQjnSLFlaltXK4aNcbi0viHF4kYfskPAkHg5HgN3G9W1SvEsiqCzEKoFySbADrJPCqr3So8+nOVBtk4/DX/rLbxvat3hMXHKoeJ1kQ8GRgynuI3UH7UpWvzXPMLhrf6nERQ34eUdUJ7gx3+6g2FYeb5ZDiYXgxCCSKQWZT+BHMEGxBG8EAisHL9LcvnYJDjMO7HgqyrtHuF7mt1Qcj6x9C5MsxXkyS0L3aCQ/aS+9TbdtLuB7wd16kOqbSM3ODlO7e0JPI8WT/yHc3XV1a0NFxmGAljAvKg8pCeflFB83+4XX3g8q5QwOLeKRJENmRgy94N6DpWlY+AxayxJKnoyIHHcwBrIrLJSlKBSlKCGa1syMWC8mpsZnCduwPOb4KO415+jno4ryTY5xfyX1UXY7C8jdhClR3Oa0OuiTz8MvUrnxKj/ABVs6icOq5PCwG+R5GbvEjL8EFaixYNavSfOkweFmxLqWWJdrZHEm4AFzw3kb62lRDW5/wBHxn9MfnSiqpz/AFyYXGx+SxeULKl7gHEkEHrVhHtKe0EV80f1x4XBR+TwmULEpNzbEkknrZmjLN7zVRUoOzNEs+THYSLFRqVWUHzTxBVmVhfn5ynfzrb1BtSX/RcJ/wB3/wDvLU5oKL+kdo6oMGOQWLHyMvabFoz32Di/YtYmqTMjJhGiY3ML2H8j7x+O3Vha8oQ2TYgn7DRMO/yqL8GNVBqYl+txC9aKf9rEf+VEq1a1mkuY/wCnws0w4oh2f5zuT/kRWzqHa1pSMvYetIin8T/41EQvVBo6MdmcYkG1HFeeW+++wRsg9d3K3HMXrqyqN+jPhxfHSEb/AKpQe/ypb4LV3zISpAYqSCAwsSCeYDXBt2iq0o76QemDh1y+FrLsh8RY7yW3pGey3nEc7r1VAdX2r3E5ozGNlihjNnlYE+ceCqo9JuZFwAOe8Xa08mx8GYSNjj5R5jdJVXZSVVAUFQPRIAUFeR6wQTeGpfRvGYPBWxTbAcl1g2QCm1bzpG4lyAPNvuHHfuAQzMPo/sIyYMaGkA3K8WypPVtBiV8DVRxyYrAYq4LwYiB7fxKy7iOpgfeCDzBrtGuafpCYNUzUMosZcOjt2sGkS/gi0F66BaTpmOCjxCgBj5sqj7Mq+kO47mHYwqO68tHVxWWvKB9bhfrVPPY3eVW/Vs+d3oKif0aca2zjISfNBjkUdrbat+VPCrlzXDCSCWNhcPGykdjKQfjQc06ncyKzSwE7nTbH8ycfEH/iKtmqH1cyWzHD9pYeKOKvipWaUpSoFKUoPE3ot3H4VzNXTM3ot3H4VzNVixb+pz90l/rH8iVPagWpz90l/rH8iVPRRFC6wMZ5XMJze4VvJjs8mApHiDV5/R8yoRZYZvtYiVmv/DGdhR4q599c9aQm+KxH9aT87V1PqpjC5RgwPZX97MxPxqtJPi8SkSPJIwVEUu7HgFUEsT3AGuUdYenuIzOY3Zkw6n6qG9gByZwNzP28uAroDXHiWjyfFsvEqie6SRFb8GNc06FQLJmGDRwCrYmIMDwIMi3HvG6glOU6ms1nhWXZii2htKkjlZCDwuADs36iQeu1anRnE5rluP8AJYeOQYhWCyYcAsHA37LKu5hY3DDkbg8662r8lwsYdpAih2ADOFG0Qt7AtxIFzYdtBX2tPT+TAYKLyaeTxeJXzVazGEADyjG11ZlJAHInfvAIqgMkyXHZpiWWINNM3nSO7cBuG07t7u3kKmP0hpy2aKp4Jh0A97OSfx/Cpp9GzDKMJiZLee04QnnsoilR4u1BWeleq3MsBCZ5VjkjHptExbYvwLBgDbtFxVj6hNIcxlVoZ45ZcKoPk8Q32GH/ANe037RewXK7hwO64cRAjqySKrowKsrAFWU7iCDuII5V6jQKAFAAAsANwAHIDlQeq5B1k5YMNmmLiXcolLKOpZAHA9wYD3V19XMOvyIDN5CPtRRk9+zb4AUEr1X4rby+ME3MbMngbj8GFSyoFqcP/wASX+ufyJU9qMlKUqBSlKCrtdEJ2sM/Kzr4FSPiatPUJjFfKI1HGKSRG7y238HFRLWZlRnwTFRdoSJB3C4f/iSfdWn+j7pQIMU+ElayYmxjJ4CZeA/uW471Uc61Fjoqo/p7k8uLy/EYeHZ8pIoC7RstwyneR2A1IKUVxrpXo3Pl+IOHxBQuFDeYSy2bhvIFedFtHZsfiFw+HKCRgSNskLZRc7wDUw1/f9Wb+jH8DX5ah/8ArEX9OT8hoL81b5FLgcugw0+z5SPb2tg3Xz5ZGFiQOTCpLSlBX+vbFBMnmUnfI8aL2kSK/wAEPhVS6mIfrMS/UqL/ALix/wDGtz9IjSZZZosFGbiH6yW3DyrDzV71Uk/39lZOqzKzDgg7CzTN5T+zgnwLf3UqVMaiGtSHay9z6jo347P/AJVL6ws6wAnw8sJ/+xCoPUSPNPuNjURHfo0YoB8bETvZYnA7FMgY/wDJavauSdXOfnLcyjkluqBjDOOpGNmv/KwDf211ojggEEEEXBG8EHgRVaV7pPrMymHEGDFxSNJh5AwvErBZAPNdCTuNjuPHfUr0U0lw+YQeXw21sbRTzhZgy2vcA9oqo/pAaFyGQZjApZSoXEADepXckh7Nmyk8tleuq/0B1g4rK2YRBZInN3ie9tofaUj0WtuvvBHEbhYOta5j1+5kk2alUN/IwpE3813cj3bdu8Gt1m2vvEvEVw+FSFyLCQv5TZ7QuyBfvuOw1WWTZTicfiRFCrSzSMSSSTxPnO7HgN9yxoLi+jTgGCYyc+izJGveoZm/MlW/nuMEOGnlbcI4nc9yqT/isHQvRyPL8HFhozfYF3a1tuRt7t48ByAA5VC9fmk64fA/6VD9bijYgcRCpBc+82XtBbqoKT1bQlsxgsPR2mPYAjf5tV61VupzKyXmxBG4DyS95sW8AF/3VaVSs0pSlQKUpQeJvRbuPwrmaumZvRbuPwrmarFi39Tn7pL/AFj+RKntQLU5+6S/1j+RKntEc8aVwFMbiVPtnPuLEj8CK6X1L4wSZPhutA6H+12t+Fj76ojWxlxjxvlAPNmQNf8AiXzWHgFPvqefRvz8D/UYJjvJ8vH27gsg/BDbv6qrS1dOcmOMwGJw62LSRnYvw8ovnJ3ecBXIuX4p8NiI5QtpIJVfZYWs8bA2I4jeK7XqtdYOqPD49zPA/wDp8Q29zs7Uch62Uei38Q94J30G5yjWdlM8KynFRxEi7RyNsup5rY+l3rcGoLmuvdExtoIRNgwApbekpa/nSLf7NtwVgCbcReow2orNb2EmFI6/KPb8l6nWgepeHCyLPjZFxEi71jUWiVhzN98hHK4A7DQRPX9lzSHCZiqOsc0IjYOuyyNvdA45MVZt3LYNYepDTyDAtLh8W2xFMQyvYkLINxDW3gMLb+Wzv3G46DzjKocVC8GIQSROLMp/AgjeCDvBG8EVSOkGoSYMTgcSjITuWa6sB1bSAh++y0FgaVa1Mtw0DvDiI8RLb6uONtu7ctojcqjib8uFzWu1Xa0WzKT/AE82HKzKhYyR74rC1ywO+O5IAG/vFQHLtQ2YM3188EScypaRvctgD/uFXRoVobhcshMeHUlmsZJG3u5HC55Ab7KNwueZJISKuV9duL8pnGItwQIg90a3/EmuoMxxqQxSTSmyRoXY9SqCT8K4wznMWxGImnf0pZGkI42LsTbuF7UFsaoYCuCZj9uZiO4Kg+INTitLoZl5gwUEZFm2Nphz2nuxB7r291bqoyUpSoFKUoPhF+NUdpxo4+BxG3FtCJm2onG7ZYG+xccCvI9Vu2ryrFzPLosRG0UyhkbiPgQeRHXVH7aqNZseORcPimCYxRbfuEwH2l5bfWveRuuBZdcj6U6GYnBN5SPaeEG6yL6S23jbt6JHrcO7hUm0S12Y7DKI8UoxaDcGZtmUD+exD/3C566rTI135BjJs0Z4MLPKnkkG1HE7rcA3F1Fq/LUro/jYc1iebC4iJAkgLPE6KCUNrlhYVPsDr0yt/wBomIiPaisPcVYn8K+43Xnlafs0xEp/hQKPeXYH8KC0Kr3WhrKhy6NooCsmLYbl4iK/237eYXnu5VWWleu7G4gFMIgwqHdtA7cpHYxACe4XHI1E9GdEMVjn8o20kRN3le5LE8dm+9yevh1mg8aJZDLmGKLSFim1tzyHeTc3IvzZjf8AE8qvWNAoAUAACwA4ADgBWJk+VQ4aIRQrsqPEnmzHmTWbUZpSlKgqzWpouQxxkK3Vv2wHJuAfuPA9u/nUi1Naz0iVMDjn2UG6CZjuUco3J4L1Mdw4cLWl7oGBDAEEWIO8EHiCOdVPppq8eMmbBqXj4tEN7J/L6y9nEdtVZXT7KGFjYgjfzBB+NV1pBqYyvEMXjD4ZjvIiI2L/AMjAhe5bCqd0M1o5hl4EVxNAu7yUt/NA5I3FO7eB1VaGWa+cA4Hl4J4m57IWRB77hj/tqq84TUJgAbyYjEOOobC37zYnwqxNHNGcHgU2MJCsYPpEb3a3rO3nN7zuqGYnXflCi6meQ9Sx2P8AzIFQ/STX1KwK4HDiO/CSU7TDuQeaD3kjsoLX020ywuWw+Una7kHyUQPnyMOrqXrY7h32B5hzDGYzN8cXbzpZTYD7EaDgB6qKP8neTv8AOGwWPzScuS8zk+fLITsr2FuCjfuUe4Vb2iei8OBjsnnSN6chG89g9VeyiWs/I8rTCwJDHwQbzzZj6THvNZ9KVlClKUClKUHib0W7j8K5mrpmb0W7j8K5mqxYt/U5+6S/1j+RKntVJq70twuDgkjnLhmk2hsrcW2VHxBqVdJWXetJ93+tEZGsXIjisISgvLF56dZH21943261FU7o/nEuDxMWJhNnibaHURwZT2FSQew10DlmPjniSWJtpHFwfiD1EG4I7KqjWVokYHOJhX6lzdwPsOfgpPDqO7qpFjpLRbSCHHYaPEQG6uN4+0jj0kbqIPjuPAittXJOrzTqfK59pPPhe3lor7mA+0vU45H3GuoNGtI8LjoRNhZA6n0hwZG9V14qfjxFxvqq21KUoFKUoFKVU+tLWzHhVfDYB1kxJuryDekXI25NJ2cAePC1BqNfunA2f/x2Ha5NmxLA8AN6xd97Me5RzIqrNBcjOLxaKReNPPl6tlfs/wBxsPHqrTQxSzyhVDSSyN3szMd5JPHrJNXrobo4uCgCbjI1mlYc25KP4RvA9550St/So7nWmuDw0pilZtsAEhV2rX3gE9drH31gdJWXetJ93+tRExpUO6Ssu9aT7v8AWnSVl3rSfd/rQTGlQ7pKy71pPu/1p0lZd60n3f60ExpUO6Ssu9aT7v8AWnSVl3rSfd/rQTGoxnGgeAnJYxmJjxaI7P8Ax9H8KxekrLvWk+7/AFp0lZd60n3f60GmxGqZb/V4ogdTRgnxDD4Uw+qZb/WYokdSx2/EsfhW56Ssu9aT7v8AWnSVl3rSfd/rQ6yco0BwEBB8mZWH2pTtf8RZfwqTgVD+krLvWk+7/WnSVl3rSfd/rQTGlQ7pKy71pPu/1p0lZd60n3f60ExpUO6Ssu9aT7v9adJWXetJ93+tBMaVDukrLvWk+7/WnSVl3rSfd/rQbfOtFcHit80Q2/XXzX95Hpe+9RPF6p4j+yxLr/Ogf8QRW16Ssu9aT7v9adJWXetJ93+tDrRR6pd/nYvd2Rb/AMWrd5bq1wMZu+3Mf42svglr9xJr10lZd60n3f606Ssu9aT7v9aHUtw+HSNQkaqijgqgADuAr9Kh3SVl3rSfd/rTpKy71pPu/wBaCY0qHdJWXetJ93+tOkrLvWk+7/WgmNKh3SVl3rSfd/rTpKy71pPu/wBaCY0qHdJWXetJ93+tOkrLvWk+7/Wgl03ot3H4VzNV0yaycvII2pN4P2P1qlqRYUpSqqcatdKxhpPITNaGQ7ieCSHn2KdwPVuPXVwzRK6lXAZWFmBFwQeII5iuZqsbQLT3yYXD4s+YN0cp+yOSv/D1Hl3cIljD010AfDlpcKDJDxK8Xj/yy9vEc+uotkeeYnByiXCytE45qdxHUyncw7CCK6KRgQCCCDvBG8EHmDUU0i0BwmJJdR5GU/aQeaT1snA7+YsT100160a197guYYc39pBz743O7vDe6p1gdbOTS2/+WEPVIjrb3kbP41QuaatsdGT5MLMvWjANbtV7fhetBPo9jENmw0w/7bW8QLGqrqWbWTk6i5x0Vh1EsfBRc1Hc4135XEPqfK4huWyhRfeZLEe4Gud1yfEnhBKf+23/AKrY4LQvMJfRwzqOt7R/nsaCQ6Y628wxoaNCMNCdxSInbYdTycTz3DZBHEGoZlOVTYmQRwIXY9XADrY8FHaasDJdVZuGxcwt6kX+Xbh7h76sPK8rgw6bEEaovO3EnrYnex7TU1NaTQvQ+PBLtNZ52HnPyA9VL8B28T2cKytL9I0wUBc2MjXESdbdZ/hG4n3DnX3SnSeDBR7Uh2pCPMjB85j1n1V7fC53VR+eZxNipTLMbsdwA9FV5Ko5AURiYnEPI7O5LMxLMTxJPE1+VKVWilKUClKUClKUH7QYWR96IzW47Kk/CvbZfMN5ikA/kP8A6q9/o1/u2L/rL+WsHL9d+KfFJAcHG4aUR+YzbZBa11ve552oKQijZjZQWJ4AC58BX2aB0NnVlPGzAjd76uzX1sYPGYHGYXZjxV3ZiosW8mY9guBx4su/iN3AVu9Nsvjz7J48Zhl+viUuqje1x+2gPM8LjrIXk1BzxDA7myKzHjZQSbde6vksTKbMCpHEEWPga6G0Ey+LIsnkxuKX6+VQ5U7m3/sYRzB33PVc39GqBzbMZcTNJPM21JIxZj2nkOoDgByAAoMSlKUClKUClKtX6PmRYfEYyWWdVdoEVo1YXG0xPn2PErbd1Fr8QKCvU0expTbGFxBS19oROVt13tatZV96U61c0wWOdJsEq4VZSqko4Z4wfTWS+wSRv4WF7cr1ENc+bZRi3ixGXyBpiSs9o3j2hu2HO2oBYbxfiRbqoK2hhZjZFLHqAufAUmhZTZ1KnqIsfA1dP0fcqSGLF5lN5qIpjVjyRAHmb8EF+xhX36QuULLHhcxh3q6iNiOasC8Lfi4v2rQUlSlKBSlKBSlKBSlKBSlKBSlKBSlKCSaL6Z4nB2VT5SLnGx3D+U8U+HZVo5Hp1gsRYeU8k5+xJZd/Y3onxv2VRVKJjpsHmK+1zll+dYmD9jNIg6lYhf8AbwNbzD6w8yXjMH/mjT4gA1MMXjelUo+srMCNzRjtEY/zWtxmmeYyCzYlwP4LR/kApiYvHMs1gw67U8qRj+I2J7hxPuqvtI9aAsUwS9nlXH4qn+W8KrOWRmJZiWJ4km5PeTXimLj9sXinlcvIxd2NyzG5NfjSlVSlKUClKUClKUClKUHQH0a/3bF/1l/LWlk17YiOUg4KEhWINmZSQCRuO+3ga02qfWNhsrhmjnilcyOGBj2bAAW37RFb9dZujyttrlA2wdoN5CAHa43ve4N+dB+30gNHoTBDmKbSyOyxuGYm6sjMu4nzSuzaw3bzWm+jxn0seMfCcYpkL29WSMbmHetwevzeqtBrK1kTZoUQRiGCNtpUvtMz7wHZrDkTYAbrnea12rbSWLL8cmJmR3RUZbJbauwsPSIFBMfpDZ/LJjEwnCKFA9vWkceke5bAdV266qWpTrJ0lizDHPiYUdEZFWz22rqLH0SRUWoFKUoFKUoFTjVjkmbSSticqKh4SFe7qAQ+/ZZW9JTbxFxvANQepVq903myudpI1EkcgAljJttAX2SG+ywubGx4ndQWRlmvYg+SzDBDcSshiPAjcR5KT5q/HXholg1w0GOwcYjaWRUKouysglVmVgg4N5vIXO1v4V7xOsjRuZzNPljtMd7EwxNtN1kl7N3kVpM91rx4zHYV5oHXBYaTyqxLZpHlUHybMSQosbeaOW1xvuC1H0KlXJEy2CRYnaMLK5uRdm2prW43JZe419bQyRskbLp5FlkWMrG63Auh2oePCxCr3CqO1qacjNMRG8SvHFFHsqr2vtMbu3mk8bIOP2a96qdPFyuaZpleSKVACqW2ttT5jecQLWLj3iggrKQSCLEbiDxB6q+VuNLsfBiMZPPhkdIpXLhXttBm3vwJFtotbstWnoFKUoFKUoFKUoFKUoMnM8J5KaWK+15ORkva19hiL25XtwrGpSgUpSgUpSgUpSgUpSgUpSgUpSgUpSgUpSgUpSgUpSgUpSgUpSgUpSgUpSgUpSgUpSgUpSgUpSgUpSgUpSgUpSgUpSgVONG9X3+qw0c/+o2Nva83ye1bZZl47QvwvwpS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3" name="AutoShape 4" descr="data:image/jpeg;base64,/9j/4AAQSkZJRgABAQAAAQABAAD/2wCEAAkGBxETEhUUERMWFRUWFx8YFhgYGB8YGBsWFxwYIBgYGxsYKDQgGB4nHhsYITEhJSouLi4uGyAzODMsNygtLi0BCgoKDQwNFBAQGiwcFBwsLCwsLCwrLCwsLCwrLCw3LCw3KywsKysrNysrLCsrKysrKysrKywrKysrLCsrKysrK//AABEIAIUBewMBIgACEQEDEQH/xAAcAAEAAgMBAQEAAAAAAAAAAAAABgcEBQgCAQP/xABHEAACAQICBgUIBwcDBAIDAAABAgMAEQQFBgcSITFBF1FhcZETIjJSU4Gx0ggjQpOhsuEzNGJyc4LBFJKiNYPC0SRDFWOz/8QAFgEBAQEAAAAAAAAAAAAAAAAAAAEC/8QAFxEBAQEBAAAAAAAAAAAAAAAAAAERIf/aAAwDAQACEQMRAD8A0/1+fTzzT4iRMKkhSGFDYWG9SVO6+yQSxBJJ5AAV+nRVhPbT+KfLX3U5+6S/1j+RKntRlAeirCe2n8U+WnRVhPbT+KfLU+pQQHoqwntp/FPlp0VYT20/iny1PqUEB6KsJ7afxT5adFWE9tP4p8tSDM9McBAbPiFLD7KXc36js7h7zWhn1p4MHzYpm7bKB8b0OvPRVhPbT+KfLToqwntp/FPlrwNa2G5wS+K/+62OC1k5e/pNJF/Ol/yXodYPRVhPbT+KfLToqwntp/FPlqaYDMYZl2oZEkHWrA277cPfWVQQHoqwntp/FPlp0VYT20/iny1PqUEB6KsJ7afxT5adFWE9tP4p8tT6lBAeirCe2n8U+WnRVhPbT+KfLU+pQQHoqwntp/FPlp0VYT20/iny1PqUEB6KsJ7afxT5adFWE9tP4p8tT6lBAeirCe2n8U+WnRVhPbT+KfLU4xeKjiQvK6og4sxsPxqDZtrSwyG2HjaY+sfq191xtH3gUH3oqwntp/FPlp0VYT20/iny1HZ9aeMJ8yKBRy81ifHa/wAV8h1p4wHzo4GHPzWB8dr/ABRepH0VYT20/iny06KsJ7afxT5a85TrSw7m2IiaH+JT5RffYBh7ganOCxkcyB4nV0PBlNx3dh7KJ1COirCe2n8U+WnRVhPbT+KfLU+pQQHoqwntp/FPlp0VYT20/iny1PqUEB6KsJ7afxT5adFWE9tP4p8tT6vjMALk2A4k8LUEC6KsJ7afxT5adFWE9tP4p8tZmd6x8HCSsd52Hqbkv/OePeAaiuK1q4on6uGJB/FtOfEED8KL1vuirCe2n8U+WnRVhPbT+KfLUaTWljhxSA/2N/hq3OW610JtiMOVHrRttf8AFrfGh1mdFWE9tP4p8tOirCe2n8U+Wpdk+d4fFLtYeQOBxHBh3qd4rYURAeirCe2n8U+WnRVhPbT+KfLU+pQQHoqwntp/FPlp0VYT20/iny1PqUEB6KsJ7afxT5adFWE9tP4p8tT6lBX82rgQq0mDxU8cyglDtBd45XQAi/XW90a13xLholxis84FpGUWDWJ2TbrK2vbnfhwqQTei3cfhXM1IsW/qc/dJf6x/IlT2oFqc/dJf6x/IlT2iFKVGNONLEwUdls07jzF5Aeu3Z1Dme40GRpTpZh8EvnnblIukQPnHqJP2V7T7gaqHSHS/F4skO+xHyjTctu3m3v8AwrUTzSzylmLSSSN3szHcAAPcABV16vdSgss+aXud64dTa39Vhvv/AAr7zxFVcU1lWT4nEts4aGSZuYjQta/M24DtNTHAanc5k3mBYh/+yVPgpJHvFdOYDAxQoI4Y0jReCooVR7hWRRXM0mpDNwLgQHsEu/8AEWqPZvq6zbDC8uDl2euO0o7z5Imw7TXXVKDiLDYmSJtqN2jcc1JVh7xvqxNFtZjAiPHC44CZRvH86jj3jf2Grv0v1f4DMATNEFlPCaOyyA8rng47Gv7q5y0+0CxWVyAS/WQsbRzKLKx9Vh9hrb9k9tibGgu2CZXUMjBlYXVgbgg8CCONe6pDQbTF8G4jkJbDsfOHEoT9tf8AI599XZDKrqGQhlYAqRvBB4EGoy90pSoFKUoFKUoFarSTPosHCZJd54Ig9J26h1DrPKtjPMqKzuQqqCzE8AALkn3VROfZlPmeMAjVmLt5OCMcgTuHVc8Sf8CqR8x2YY3NMSqKrSOxtHEl9lR2DgO1j7zYVamieohbB8xmJbj5GE2A7GkO9u5QLdZqfauNBYcsgAAD4hwPLS9Z9Rb8EH48T2TCq0iOD1a5PELDBREDnJeQ+MhNfcXq2yeVbHBRAHml4z4xkVWf0kMzxImw+Huy4do9uwNleTaIN+vZAQgctqvy+jjmmJ/1E+HuzYcReUsblUk21AtyUsC9xz2b8qDaaVah4yC+XTFW4+Sm3qexXG9feD3iqmgxOPyrEsjK0Mi+nG481hyuBuYdTA9xrsOorrA0JgzOAo4CzKCYZbb1bqPWh5j38QKCEaLaRxY2Lbj81hukjJuVb/KnkefeCK3VUHl2LxOV40h1KvExSZD9pb7x2gjep7jV74XELIiuhurqGU9YIuKjNfrSlKgx8fjI4Y2llYKiC7E9X+TyA51S2lumM+OfycYZIb2WMek/UXt6RPq8B28aztaGkpnmOHjP1UJs1vtSjie5eA99WjqY1cLho0xuLS+IcbUSMP2SHgbHhIR4DduN6qyIloXqQxE6rLj3OHQ7xEoBmI/iv5sfLcQT1gVaOWaqcnhAthRIebSszk+4nZHuAqZySBQWYgAC5JNgAOJJPAVWWkOu7LoGKQLJiSNxZLLHccgzbz3gEdpqqlE+rzKGFjgYP7U2T4rY1D9ItReAlBODd8M/IEmWP3hjtjv2vca1+C+kBAT9dgpEHWkiyHwYL8asfRTTLA5gpOFlDMBdo282Re9Ty7RcdtBzDn+j2YZRiF8qGjbjHKhJRwOOy3PtU7+sb6snQbTNcYPJy2TEKN4HBwOLL1HrHv7rkz/JIMZA8GJQPG/LmDyZT9lhyNcraY6OYjKMdsbR807cEo3bSX3HvHAj/BFwvOlajRXO1xmGSYWDejIo+y49Id3AjsIrb1lkpSlApSlB4m9Fu4/CuZq6Zm9Fu4/CuZqsWLf1Ofukv9Y/kSp7UC1Ofukv9Y/kSp7RGHm2Yph4Xmk9FFuesnko7SbAd9c+ZzmkmJmeaU3Zz7gOSjsA3VYWuLNj9VhlPH61/wAQg/Mbd1a/UvoqMdjw0i3hw4EsgPBmv9Wh7239oQjnSLFlaltXK4aNcbi0viHF4kYfskPAkHg5HgN3G9W1SvEsiqCzEKoFySbADrJPCqr3So8+nOVBtk4/DX/rLbxvat3hMXHKoeJ1kQ8GRgynuI3UH7UpWvzXPMLhrf6nERQ34eUdUJ7gx3+6g2FYeb5ZDiYXgxCCSKQWZT+BHMEGxBG8EAisHL9LcvnYJDjMO7HgqyrtHuF7mt1Qcj6x9C5MsxXkyS0L3aCQ/aS+9TbdtLuB7wd16kOqbSM3ODlO7e0JPI8WT/yHc3XV1a0NFxmGAljAvKg8pCeflFB83+4XX3g8q5QwOLeKRJENmRgy94N6DpWlY+AxayxJKnoyIHHcwBrIrLJSlKBSlKCGa1syMWC8mpsZnCduwPOb4KO415+jno4ryTY5xfyX1UXY7C8jdhClR3Oa0OuiTz8MvUrnxKj/ABVs6icOq5PCwG+R5GbvEjL8EFaixYNavSfOkweFmxLqWWJdrZHEm4AFzw3kb62lRDW5/wBHxn9MfnSiqpz/AFyYXGx+SxeULKl7gHEkEHrVhHtKe0EV80f1x4XBR+TwmULEpNzbEkknrZmjLN7zVRUoOzNEs+THYSLFRqVWUHzTxBVmVhfn5ynfzrb1BtSX/RcJ/wB3/wDvLU5oKL+kdo6oMGOQWLHyMvabFoz32Di/YtYmqTMjJhGiY3ML2H8j7x+O3Vha8oQ2TYgn7DRMO/yqL8GNVBqYl+txC9aKf9rEf+VEq1a1mkuY/wCnws0w4oh2f5zuT/kRWzqHa1pSMvYetIin8T/41EQvVBo6MdmcYkG1HFeeW+++wRsg9d3K3HMXrqyqN+jPhxfHSEb/AKpQe/ypb4LV3zISpAYqSCAwsSCeYDXBt2iq0o76QemDh1y+FrLsh8RY7yW3pGey3nEc7r1VAdX2r3E5ozGNlihjNnlYE+ceCqo9JuZFwAOe8Xa08mx8GYSNjj5R5jdJVXZSVVAUFQPRIAUFeR6wQTeGpfRvGYPBWxTbAcl1g2QCm1bzpG4lyAPNvuHHfuAQzMPo/sIyYMaGkA3K8WypPVtBiV8DVRxyYrAYq4LwYiB7fxKy7iOpgfeCDzBrtGuafpCYNUzUMosZcOjt2sGkS/gi0F66BaTpmOCjxCgBj5sqj7Mq+kO47mHYwqO68tHVxWWvKB9bhfrVPPY3eVW/Vs+d3oKif0aca2zjISfNBjkUdrbat+VPCrlzXDCSCWNhcPGykdjKQfjQc06ncyKzSwE7nTbH8ycfEH/iKtmqH1cyWzHD9pYeKOKvipWaUpSoFKUoPE3ot3H4VzNXTM3ot3H4VzNVixb+pz90l/rH8iVPagWpz90l/rH8iVPRRFC6wMZ5XMJze4VvJjs8mApHiDV5/R8yoRZYZvtYiVmv/DGdhR4q599c9aQm+KxH9aT87V1PqpjC5RgwPZX97MxPxqtJPi8SkSPJIwVEUu7HgFUEsT3AGuUdYenuIzOY3Zkw6n6qG9gByZwNzP28uAroDXHiWjyfFsvEqie6SRFb8GNc06FQLJmGDRwCrYmIMDwIMi3HvG6glOU6ms1nhWXZii2htKkjlZCDwuADs36iQeu1anRnE5rluP8AJYeOQYhWCyYcAsHA37LKu5hY3DDkbg8662r8lwsYdpAih2ADOFG0Qt7AtxIFzYdtBX2tPT+TAYKLyaeTxeJXzVazGEADyjG11ZlJAHInfvAIqgMkyXHZpiWWINNM3nSO7cBuG07t7u3kKmP0hpy2aKp4Jh0A97OSfx/Cpp9GzDKMJiZLee04QnnsoilR4u1BWeleq3MsBCZ5VjkjHptExbYvwLBgDbtFxVj6hNIcxlVoZ45ZcKoPk8Q32GH/ANe037RewXK7hwO64cRAjqySKrowKsrAFWU7iCDuII5V6jQKAFAAAsANwAHIDlQeq5B1k5YMNmmLiXcolLKOpZAHA9wYD3V19XMOvyIDN5CPtRRk9+zb4AUEr1X4rby+ME3MbMngbj8GFSyoFqcP/wASX+ufyJU9qMlKUqBSlKCrtdEJ2sM/Kzr4FSPiatPUJjFfKI1HGKSRG7y238HFRLWZlRnwTFRdoSJB3C4f/iSfdWn+j7pQIMU+ElayYmxjJ4CZeA/uW471Uc61Fjoqo/p7k8uLy/EYeHZ8pIoC7RstwyneR2A1IKUVxrpXo3Pl+IOHxBQuFDeYSy2bhvIFedFtHZsfiFw+HKCRgSNskLZRc7wDUw1/f9Wb+jH8DX5ah/8ArEX9OT8hoL81b5FLgcugw0+z5SPb2tg3Xz5ZGFiQOTCpLSlBX+vbFBMnmUnfI8aL2kSK/wAEPhVS6mIfrMS/UqL/ALix/wDGtz9IjSZZZosFGbiH6yW3DyrDzV71Uk/39lZOqzKzDgg7CzTN5T+zgnwLf3UqVMaiGtSHay9z6jo347P/AJVL6ws6wAnw8sJ/+xCoPUSPNPuNjURHfo0YoB8bETvZYnA7FMgY/wDJavauSdXOfnLcyjkluqBjDOOpGNmv/KwDf211ojggEEEEXBG8EHgRVaV7pPrMymHEGDFxSNJh5AwvErBZAPNdCTuNjuPHfUr0U0lw+YQeXw21sbRTzhZgy2vcA9oqo/pAaFyGQZjApZSoXEADepXckh7Nmyk8tleuq/0B1g4rK2YRBZInN3ie9tofaUj0WtuvvBHEbhYOta5j1+5kk2alUN/IwpE3813cj3bdu8Gt1m2vvEvEVw+FSFyLCQv5TZ7QuyBfvuOw1WWTZTicfiRFCrSzSMSSSTxPnO7HgN9yxoLi+jTgGCYyc+izJGveoZm/MlW/nuMEOGnlbcI4nc9yqT/isHQvRyPL8HFhozfYF3a1tuRt7t48ByAA5VC9fmk64fA/6VD9bijYgcRCpBc+82XtBbqoKT1bQlsxgsPR2mPYAjf5tV61VupzKyXmxBG4DyS95sW8AF/3VaVSs0pSlQKUpQeJvRbuPwrmaumZvRbuPwrmarFi39Tn7pL/AFj+RKntQLU5+6S/1j+RKntEc8aVwFMbiVPtnPuLEj8CK6X1L4wSZPhutA6H+12t+Fj76ojWxlxjxvlAPNmQNf8AiXzWHgFPvqefRvz8D/UYJjvJ8vH27gsg/BDbv6qrS1dOcmOMwGJw62LSRnYvw8ovnJ3ecBXIuX4p8NiI5QtpIJVfZYWs8bA2I4jeK7XqtdYOqPD49zPA/wDp8Q29zs7Uch62Uei38Q94J30G5yjWdlM8KynFRxEi7RyNsup5rY+l3rcGoLmuvdExtoIRNgwApbekpa/nSLf7NtwVgCbcReow2orNb2EmFI6/KPb8l6nWgepeHCyLPjZFxEi71jUWiVhzN98hHK4A7DQRPX9lzSHCZiqOsc0IjYOuyyNvdA45MVZt3LYNYepDTyDAtLh8W2xFMQyvYkLINxDW3gMLb+Wzv3G46DzjKocVC8GIQSROLMp/AgjeCDvBG8EVSOkGoSYMTgcSjITuWa6sB1bSAh++y0FgaVa1Mtw0DvDiI8RLb6uONtu7ctojcqjib8uFzWu1Xa0WzKT/AE82HKzKhYyR74rC1ywO+O5IAG/vFQHLtQ2YM3188EScypaRvctgD/uFXRoVobhcshMeHUlmsZJG3u5HC55Ab7KNwueZJISKuV9duL8pnGItwQIg90a3/EmuoMxxqQxSTSmyRoXY9SqCT8K4wznMWxGImnf0pZGkI42LsTbuF7UFsaoYCuCZj9uZiO4Kg+INTitLoZl5gwUEZFm2Nphz2nuxB7r291bqoyUpSoFKUoPhF+NUdpxo4+BxG3FtCJm2onG7ZYG+xccCvI9Vu2ryrFzPLosRG0UyhkbiPgQeRHXVH7aqNZseORcPimCYxRbfuEwH2l5bfWveRuuBZdcj6U6GYnBN5SPaeEG6yL6S23jbt6JHrcO7hUm0S12Y7DKI8UoxaDcGZtmUD+exD/3C566rTI135BjJs0Z4MLPKnkkG1HE7rcA3F1Fq/LUro/jYc1iebC4iJAkgLPE6KCUNrlhYVPsDr0yt/wBomIiPaisPcVYn8K+43Xnlafs0xEp/hQKPeXYH8KC0Kr3WhrKhy6NooCsmLYbl4iK/237eYXnu5VWWleu7G4gFMIgwqHdtA7cpHYxACe4XHI1E9GdEMVjn8o20kRN3le5LE8dm+9yevh1mg8aJZDLmGKLSFim1tzyHeTc3IvzZjf8AE8qvWNAoAUAACwA4ADgBWJk+VQ4aIRQrsqPEnmzHmTWbUZpSlKgqzWpouQxxkK3Vv2wHJuAfuPA9u/nUi1Naz0iVMDjn2UG6CZjuUco3J4L1Mdw4cLWl7oGBDAEEWIO8EHiCOdVPppq8eMmbBqXj4tEN7J/L6y9nEdtVZXT7KGFjYgjfzBB+NV1pBqYyvEMXjD4ZjvIiI2L/AMjAhe5bCqd0M1o5hl4EVxNAu7yUt/NA5I3FO7eB1VaGWa+cA4Hl4J4m57IWRB77hj/tqq84TUJgAbyYjEOOobC37zYnwqxNHNGcHgU2MJCsYPpEb3a3rO3nN7zuqGYnXflCi6meQ9Sx2P8AzIFQ/STX1KwK4HDiO/CSU7TDuQeaD3kjsoLX020ywuWw+Una7kHyUQPnyMOrqXrY7h32B5hzDGYzN8cXbzpZTYD7EaDgB6qKP8neTv8AOGwWPzScuS8zk+fLITsr2FuCjfuUe4Vb2iei8OBjsnnSN6chG89g9VeyiWs/I8rTCwJDHwQbzzZj6THvNZ9KVlClKUClKUHib0W7j8K5mrpmb0W7j8K5mqxYt/U5+6S/1j+RKntVJq70twuDgkjnLhmk2hsrcW2VHxBqVdJWXetJ93+tEZGsXIjisISgvLF56dZH21943261FU7o/nEuDxMWJhNnibaHURwZT2FSQew10DlmPjniSWJtpHFwfiD1EG4I7KqjWVokYHOJhX6lzdwPsOfgpPDqO7qpFjpLRbSCHHYaPEQG6uN4+0jj0kbqIPjuPAittXJOrzTqfK59pPPhe3lor7mA+0vU45H3GuoNGtI8LjoRNhZA6n0hwZG9V14qfjxFxvqq21KUoFKUoFKVU+tLWzHhVfDYB1kxJuryDekXI25NJ2cAePC1BqNfunA2f/x2Ha5NmxLA8AN6xd97Me5RzIqrNBcjOLxaKReNPPl6tlfs/wBxsPHqrTQxSzyhVDSSyN3szMd5JPHrJNXrobo4uCgCbjI1mlYc25KP4RvA9550St/So7nWmuDw0pilZtsAEhV2rX3gE9drH31gdJWXetJ93+tRExpUO6Ssu9aT7v8AWnSVl3rSfd/rQTGlQ7pKy71pPu/1p0lZd60n3f60ExpUO6Ssu9aT7v8AWnSVl3rSfd/rQTGoxnGgeAnJYxmJjxaI7P8Ax9H8KxekrLvWk+7/AFp0lZd60n3f60GmxGqZb/V4ogdTRgnxDD4Uw+qZb/WYokdSx2/EsfhW56Ssu9aT7v8AWnSVl3rSfd/rQ6yco0BwEBB8mZWH2pTtf8RZfwqTgVD+krLvWk+7/WnSVl3rSfd/rQTGlQ7pKy71pPu/1p0lZd60n3f60ExpUO6Ssu9aT7v9adJWXetJ93+tBMaVDukrLvWk+7/WnSVl3rSfd/rQbfOtFcHit80Q2/XXzX95Hpe+9RPF6p4j+yxLr/Ogf8QRW16Ssu9aT7v9adJWXetJ93+tDrRR6pd/nYvd2Rb/AMWrd5bq1wMZu+3Mf42svglr9xJr10lZd60n3f606Ssu9aT7v9aHUtw+HSNQkaqijgqgADuAr9Kh3SVl3rSfd/rTpKy71pPu/wBaCY0qHdJWXetJ93+tOkrLvWk+7/WgmNKh3SVl3rSfd/rTpKy71pPu/wBaCY0qHdJWXetJ93+tOkrLvWk+7/Wgl03ot3H4VzNV0yaycvII2pN4P2P1qlqRYUpSqqcatdKxhpPITNaGQ7ieCSHn2KdwPVuPXVwzRK6lXAZWFmBFwQeII5iuZqsbQLT3yYXD4s+YN0cp+yOSv/D1Hl3cIljD010AfDlpcKDJDxK8Xj/yy9vEc+uotkeeYnByiXCytE45qdxHUyncw7CCK6KRgQCCCDvBG8EHmDUU0i0BwmJJdR5GU/aQeaT1snA7+YsT100160a197guYYc39pBz743O7vDe6p1gdbOTS2/+WEPVIjrb3kbP41QuaatsdGT5MLMvWjANbtV7fhetBPo9jENmw0w/7bW8QLGqrqWbWTk6i5x0Vh1EsfBRc1Hc4135XEPqfK4huWyhRfeZLEe4Gud1yfEnhBKf+23/AKrY4LQvMJfRwzqOt7R/nsaCQ6Y628wxoaNCMNCdxSInbYdTycTz3DZBHEGoZlOVTYmQRwIXY9XADrY8FHaasDJdVZuGxcwt6kX+Xbh7h76sPK8rgw6bEEaovO3EnrYnex7TU1NaTQvQ+PBLtNZ52HnPyA9VL8B28T2cKytL9I0wUBc2MjXESdbdZ/hG4n3DnX3SnSeDBR7Uh2pCPMjB85j1n1V7fC53VR+eZxNipTLMbsdwA9FV5Ko5AURiYnEPI7O5LMxLMTxJPE1+VKVWilKUClKUClKUH7QYWR96IzW47Kk/CvbZfMN5ikA/kP8A6q9/o1/u2L/rL+WsHL9d+KfFJAcHG4aUR+YzbZBa11ve552oKQijZjZQWJ4AC58BX2aB0NnVlPGzAjd76uzX1sYPGYHGYXZjxV3ZiosW8mY9guBx4su/iN3AVu9Nsvjz7J48Zhl+viUuqje1x+2gPM8LjrIXk1BzxDA7myKzHjZQSbde6vksTKbMCpHEEWPga6G0Ey+LIsnkxuKX6+VQ5U7m3/sYRzB33PVc39GqBzbMZcTNJPM21JIxZj2nkOoDgByAAoMSlKUClKUClKtX6PmRYfEYyWWdVdoEVo1YXG0xPn2PErbd1Fr8QKCvU0expTbGFxBS19oROVt13tatZV96U61c0wWOdJsEq4VZSqko4Z4wfTWS+wSRv4WF7cr1ENc+bZRi3ixGXyBpiSs9o3j2hu2HO2oBYbxfiRbqoK2hhZjZFLHqAufAUmhZTZ1KnqIsfA1dP0fcqSGLF5lN5qIpjVjyRAHmb8EF+xhX36QuULLHhcxh3q6iNiOasC8Lfi4v2rQUlSlKBSlKBSlKBSlKBSlKBSlKBSlKCSaL6Z4nB2VT5SLnGx3D+U8U+HZVo5Hp1gsRYeU8k5+xJZd/Y3onxv2VRVKJjpsHmK+1zll+dYmD9jNIg6lYhf8AbwNbzD6w8yXjMH/mjT4gA1MMXjelUo+srMCNzRjtEY/zWtxmmeYyCzYlwP4LR/kApiYvHMs1gw67U8qRj+I2J7hxPuqvtI9aAsUwS9nlXH4qn+W8KrOWRmJZiWJ4km5PeTXimLj9sXinlcvIxd2NyzG5NfjSlVSlKUClKUClKUClKUHQH0a/3bF/1l/LWlk17YiOUg4KEhWINmZSQCRuO+3ga02qfWNhsrhmjnilcyOGBj2bAAW37RFb9dZujyttrlA2wdoN5CAHa43ve4N+dB+30gNHoTBDmKbSyOyxuGYm6sjMu4nzSuzaw3bzWm+jxn0seMfCcYpkL29WSMbmHetwevzeqtBrK1kTZoUQRiGCNtpUvtMz7wHZrDkTYAbrnea12rbSWLL8cmJmR3RUZbJbauwsPSIFBMfpDZ/LJjEwnCKFA9vWkceke5bAdV266qWpTrJ0lizDHPiYUdEZFWz22rqLH0SRUWoFKUoFKUoFTjVjkmbSSticqKh4SFe7qAQ+/ZZW9JTbxFxvANQepVq903myudpI1EkcgAljJttAX2SG+ywubGx4ndQWRlmvYg+SzDBDcSshiPAjcR5KT5q/HXholg1w0GOwcYjaWRUKouysglVmVgg4N5vIXO1v4V7xOsjRuZzNPljtMd7EwxNtN1kl7N3kVpM91rx4zHYV5oHXBYaTyqxLZpHlUHybMSQosbeaOW1xvuC1H0KlXJEy2CRYnaMLK5uRdm2prW43JZe419bQyRskbLp5FlkWMrG63Auh2oePCxCr3CqO1qacjNMRG8SvHFFHsqr2vtMbu3mk8bIOP2a96qdPFyuaZpleSKVACqW2ttT5jecQLWLj3iggrKQSCLEbiDxB6q+VuNLsfBiMZPPhkdIpXLhXttBm3vwJFtotbstWnoFKUoFKUoFKUoFKUoMnM8J5KaWK+15ORkva19hiL25XtwrGpSgUpSgUpSgUpSgUpSgUpSgUpSgUpSgUpSgUpSgUpSgUpSgUpSgUpSgUpSgUpSgUpSgUpSgUpSgUpSgUpSgUpSgUpSgVONG9X3+qw0c/+o2Nva83ye1bZZl47QvwvwpS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4" name="AutoShape 6" descr="data:image/jpeg;base64,/9j/4AAQSkZJRgABAQAAAQABAAD/2wCEAAkGBxETEhUUERMWFRUWFx8YFhgYGB8YGBsWFxwYIBgYGxsYKDQgGB4nHhsYITEhJSouLi4uGyAzODMsNygtLi0BCgoKDQwNFBAQGiwcFBwsLCwsLCwrLCwsLCwrLCw3LCw3KywsKysrNysrLCsrKysrKysrKywrKysrLCsrKysrK//AABEIAIUBewMBIgACEQEDEQH/xAAcAAEAAgMBAQEAAAAAAAAAAAAABgcEBQgCAQP/xABHEAACAQICBgUIBwcDBAIDAAABAgMAEQQFBgcSITFBF1FhcZETIjJSU4Gx0ggjQpOhsuEzNGJyc4LBFJKiNYPC0SRDFWOz/8QAFgEBAQEAAAAAAAAAAAAAAAAAAAEC/8QAFxEBAQEBAAAAAAAAAAAAAAAAAAERIf/aAAwDAQACEQMRAD8A0/1+fTzzT4iRMKkhSGFDYWG9SVO6+yQSxBJJ5AAV+nRVhPbT+KfLX3U5+6S/1j+RKntRlAeirCe2n8U+WnRVhPbT+KfLU+pQQHoqwntp/FPlp0VYT20/iny1PqUEB6KsJ7afxT5adFWE9tP4p8tSDM9McBAbPiFLD7KXc36js7h7zWhn1p4MHzYpm7bKB8b0OvPRVhPbT+KfLToqwntp/FPlrwNa2G5wS+K/+62OC1k5e/pNJF/Ol/yXodYPRVhPbT+KfLToqwntp/FPlqaYDMYZl2oZEkHWrA277cPfWVQQHoqwntp/FPlp0VYT20/iny1PqUEB6KsJ7afxT5adFWE9tP4p8tT6lBAeirCe2n8U+WnRVhPbT+KfLU+pQQHoqwntp/FPlp0VYT20/iny1PqUEB6KsJ7afxT5adFWE9tP4p8tT6lBAeirCe2n8U+WnRVhPbT+KfLU4xeKjiQvK6og4sxsPxqDZtrSwyG2HjaY+sfq191xtH3gUH3oqwntp/FPlp0VYT20/iny1HZ9aeMJ8yKBRy81ifHa/wAV8h1p4wHzo4GHPzWB8dr/ABRepH0VYT20/iny06KsJ7afxT5a85TrSw7m2IiaH+JT5RffYBh7ganOCxkcyB4nV0PBlNx3dh7KJ1COirCe2n8U+WnRVhPbT+KfLU+pQQHoqwntp/FPlp0VYT20/iny1PqUEB6KsJ7afxT5adFWE9tP4p8tT6vjMALk2A4k8LUEC6KsJ7afxT5adFWE9tP4p8tZmd6x8HCSsd52Hqbkv/OePeAaiuK1q4on6uGJB/FtOfEED8KL1vuirCe2n8U+WnRVhPbT+KfLUaTWljhxSA/2N/hq3OW610JtiMOVHrRttf8AFrfGh1mdFWE9tP4p8tOirCe2n8U+Wpdk+d4fFLtYeQOBxHBh3qd4rYURAeirCe2n8U+WnRVhPbT+KfLU+pQQHoqwntp/FPlp0VYT20/iny1PqUEB6KsJ7afxT5adFWE9tP4p8tT6lBX82rgQq0mDxU8cyglDtBd45XQAi/XW90a13xLholxis84FpGUWDWJ2TbrK2vbnfhwqQTei3cfhXM1IsW/qc/dJf6x/IlT2oFqc/dJf6x/IlT2iFKVGNONLEwUdls07jzF5Aeu3Z1Dme40GRpTpZh8EvnnblIukQPnHqJP2V7T7gaqHSHS/F4skO+xHyjTctu3m3v8AwrUTzSzylmLSSSN3szHcAAPcABV16vdSgss+aXud64dTa39Vhvv/AAr7zxFVcU1lWT4nEts4aGSZuYjQta/M24DtNTHAanc5k3mBYh/+yVPgpJHvFdOYDAxQoI4Y0jReCooVR7hWRRXM0mpDNwLgQHsEu/8AEWqPZvq6zbDC8uDl2euO0o7z5Imw7TXXVKDiLDYmSJtqN2jcc1JVh7xvqxNFtZjAiPHC44CZRvH86jj3jf2Grv0v1f4DMATNEFlPCaOyyA8rng47Gv7q5y0+0CxWVyAS/WQsbRzKLKx9Vh9hrb9k9tibGgu2CZXUMjBlYXVgbgg8CCONe6pDQbTF8G4jkJbDsfOHEoT9tf8AI599XZDKrqGQhlYAqRvBB4EGoy90pSoFKUoFKUoFarSTPosHCZJd54Ig9J26h1DrPKtjPMqKzuQqqCzE8AALkn3VROfZlPmeMAjVmLt5OCMcgTuHVc8Sf8CqR8x2YY3NMSqKrSOxtHEl9lR2DgO1j7zYVamieohbB8xmJbj5GE2A7GkO9u5QLdZqfauNBYcsgAAD4hwPLS9Z9Rb8EH48T2TCq0iOD1a5PELDBREDnJeQ+MhNfcXq2yeVbHBRAHml4z4xkVWf0kMzxImw+Huy4do9uwNleTaIN+vZAQgctqvy+jjmmJ/1E+HuzYcReUsblUk21AtyUsC9xz2b8qDaaVah4yC+XTFW4+Sm3qexXG9feD3iqmgxOPyrEsjK0Mi+nG481hyuBuYdTA9xrsOorrA0JgzOAo4CzKCYZbb1bqPWh5j38QKCEaLaRxY2Lbj81hukjJuVb/KnkefeCK3VUHl2LxOV40h1KvExSZD9pb7x2gjep7jV74XELIiuhurqGU9YIuKjNfrSlKgx8fjI4Y2llYKiC7E9X+TyA51S2lumM+OfycYZIb2WMek/UXt6RPq8B28aztaGkpnmOHjP1UJs1vtSjie5eA99WjqY1cLho0xuLS+IcbUSMP2SHgbHhIR4DduN6qyIloXqQxE6rLj3OHQ7xEoBmI/iv5sfLcQT1gVaOWaqcnhAthRIebSszk+4nZHuAqZySBQWYgAC5JNgAOJJPAVWWkOu7LoGKQLJiSNxZLLHccgzbz3gEdpqqlE+rzKGFjgYP7U2T4rY1D9ItReAlBODd8M/IEmWP3hjtjv2vca1+C+kBAT9dgpEHWkiyHwYL8asfRTTLA5gpOFlDMBdo282Re9Ty7RcdtBzDn+j2YZRiF8qGjbjHKhJRwOOy3PtU7+sb6snQbTNcYPJy2TEKN4HBwOLL1HrHv7rkz/JIMZA8GJQPG/LmDyZT9lhyNcraY6OYjKMdsbR807cEo3bSX3HvHAj/BFwvOlajRXO1xmGSYWDejIo+y49Id3AjsIrb1lkpSlApSlB4m9Fu4/CuZq6Zm9Fu4/CuZqsWLf1Ofukv9Y/kSp7UC1Ofukv9Y/kSp7RGHm2Yph4Xmk9FFuesnko7SbAd9c+ZzmkmJmeaU3Zz7gOSjsA3VYWuLNj9VhlPH61/wAQg/Mbd1a/UvoqMdjw0i3hw4EsgPBmv9Wh7239oQjnSLFlaltXK4aNcbi0viHF4kYfskPAkHg5HgN3G9W1SvEsiqCzEKoFySbADrJPCqr3So8+nOVBtk4/DX/rLbxvat3hMXHKoeJ1kQ8GRgynuI3UH7UpWvzXPMLhrf6nERQ34eUdUJ7gx3+6g2FYeb5ZDiYXgxCCSKQWZT+BHMEGxBG8EAisHL9LcvnYJDjMO7HgqyrtHuF7mt1Qcj6x9C5MsxXkyS0L3aCQ/aS+9TbdtLuB7wd16kOqbSM3ODlO7e0JPI8WT/yHc3XV1a0NFxmGAljAvKg8pCeflFB83+4XX3g8q5QwOLeKRJENmRgy94N6DpWlY+AxayxJKnoyIHHcwBrIrLJSlKBSlKCGa1syMWC8mpsZnCduwPOb4KO415+jno4ryTY5xfyX1UXY7C8jdhClR3Oa0OuiTz8MvUrnxKj/ABVs6icOq5PCwG+R5GbvEjL8EFaixYNavSfOkweFmxLqWWJdrZHEm4AFzw3kb62lRDW5/wBHxn9MfnSiqpz/AFyYXGx+SxeULKl7gHEkEHrVhHtKe0EV80f1x4XBR+TwmULEpNzbEkknrZmjLN7zVRUoOzNEs+THYSLFRqVWUHzTxBVmVhfn5ynfzrb1BtSX/RcJ/wB3/wDvLU5oKL+kdo6oMGOQWLHyMvabFoz32Di/YtYmqTMjJhGiY3ML2H8j7x+O3Vha8oQ2TYgn7DRMO/yqL8GNVBqYl+txC9aKf9rEf+VEq1a1mkuY/wCnws0w4oh2f5zuT/kRWzqHa1pSMvYetIin8T/41EQvVBo6MdmcYkG1HFeeW+++wRsg9d3K3HMXrqyqN+jPhxfHSEb/AKpQe/ypb4LV3zISpAYqSCAwsSCeYDXBt2iq0o76QemDh1y+FrLsh8RY7yW3pGey3nEc7r1VAdX2r3E5ozGNlihjNnlYE+ceCqo9JuZFwAOe8Xa08mx8GYSNjj5R5jdJVXZSVVAUFQPRIAUFeR6wQTeGpfRvGYPBWxTbAcl1g2QCm1bzpG4lyAPNvuHHfuAQzMPo/sIyYMaGkA3K8WypPVtBiV8DVRxyYrAYq4LwYiB7fxKy7iOpgfeCDzBrtGuafpCYNUzUMosZcOjt2sGkS/gi0F66BaTpmOCjxCgBj5sqj7Mq+kO47mHYwqO68tHVxWWvKB9bhfrVPPY3eVW/Vs+d3oKif0aca2zjISfNBjkUdrbat+VPCrlzXDCSCWNhcPGykdjKQfjQc06ncyKzSwE7nTbH8ycfEH/iKtmqH1cyWzHD9pYeKOKvipWaUpSoFKUoPE3ot3H4VzNXTM3ot3H4VzNVixb+pz90l/rH8iVPagWpz90l/rH8iVPRRFC6wMZ5XMJze4VvJjs8mApHiDV5/R8yoRZYZvtYiVmv/DGdhR4q599c9aQm+KxH9aT87V1PqpjC5RgwPZX97MxPxqtJPi8SkSPJIwVEUu7HgFUEsT3AGuUdYenuIzOY3Zkw6n6qG9gByZwNzP28uAroDXHiWjyfFsvEqie6SRFb8GNc06FQLJmGDRwCrYmIMDwIMi3HvG6glOU6ms1nhWXZii2htKkjlZCDwuADs36iQeu1anRnE5rluP8AJYeOQYhWCyYcAsHA37LKu5hY3DDkbg8662r8lwsYdpAih2ADOFG0Qt7AtxIFzYdtBX2tPT+TAYKLyaeTxeJXzVazGEADyjG11ZlJAHInfvAIqgMkyXHZpiWWINNM3nSO7cBuG07t7u3kKmP0hpy2aKp4Jh0A97OSfx/Cpp9GzDKMJiZLee04QnnsoilR4u1BWeleq3MsBCZ5VjkjHptExbYvwLBgDbtFxVj6hNIcxlVoZ45ZcKoPk8Q32GH/ANe037RewXK7hwO64cRAjqySKrowKsrAFWU7iCDuII5V6jQKAFAAAsANwAHIDlQeq5B1k5YMNmmLiXcolLKOpZAHA9wYD3V19XMOvyIDN5CPtRRk9+zb4AUEr1X4rby+ME3MbMngbj8GFSyoFqcP/wASX+ufyJU9qMlKUqBSlKCrtdEJ2sM/Kzr4FSPiatPUJjFfKI1HGKSRG7y238HFRLWZlRnwTFRdoSJB3C4f/iSfdWn+j7pQIMU+ElayYmxjJ4CZeA/uW471Uc61Fjoqo/p7k8uLy/EYeHZ8pIoC7RstwyneR2A1IKUVxrpXo3Pl+IOHxBQuFDeYSy2bhvIFedFtHZsfiFw+HKCRgSNskLZRc7wDUw1/f9Wb+jH8DX5ah/8ArEX9OT8hoL81b5FLgcugw0+z5SPb2tg3Xz5ZGFiQOTCpLSlBX+vbFBMnmUnfI8aL2kSK/wAEPhVS6mIfrMS/UqL/ALix/wDGtz9IjSZZZosFGbiH6yW3DyrDzV71Uk/39lZOqzKzDgg7CzTN5T+zgnwLf3UqVMaiGtSHay9z6jo347P/AJVL6ws6wAnw8sJ/+xCoPUSPNPuNjURHfo0YoB8bETvZYnA7FMgY/wDJavauSdXOfnLcyjkluqBjDOOpGNmv/KwDf211ojggEEEEXBG8EHgRVaV7pPrMymHEGDFxSNJh5AwvErBZAPNdCTuNjuPHfUr0U0lw+YQeXw21sbRTzhZgy2vcA9oqo/pAaFyGQZjApZSoXEADepXckh7Nmyk8tleuq/0B1g4rK2YRBZInN3ie9tofaUj0WtuvvBHEbhYOta5j1+5kk2alUN/IwpE3813cj3bdu8Gt1m2vvEvEVw+FSFyLCQv5TZ7QuyBfvuOw1WWTZTicfiRFCrSzSMSSSTxPnO7HgN9yxoLi+jTgGCYyc+izJGveoZm/MlW/nuMEOGnlbcI4nc9yqT/isHQvRyPL8HFhozfYF3a1tuRt7t48ByAA5VC9fmk64fA/6VD9bijYgcRCpBc+82XtBbqoKT1bQlsxgsPR2mPYAjf5tV61VupzKyXmxBG4DyS95sW8AF/3VaVSs0pSlQKUpQeJvRbuPwrmaumZvRbuPwrmarFi39Tn7pL/AFj+RKntQLU5+6S/1j+RKntEc8aVwFMbiVPtnPuLEj8CK6X1L4wSZPhutA6H+12t+Fj76ojWxlxjxvlAPNmQNf8AiXzWHgFPvqefRvz8D/UYJjvJ8vH27gsg/BDbv6qrS1dOcmOMwGJw62LSRnYvw8ovnJ3ecBXIuX4p8NiI5QtpIJVfZYWs8bA2I4jeK7XqtdYOqPD49zPA/wDp8Q29zs7Uch62Uei38Q94J30G5yjWdlM8KynFRxEi7RyNsup5rY+l3rcGoLmuvdExtoIRNgwApbekpa/nSLf7NtwVgCbcReow2orNb2EmFI6/KPb8l6nWgepeHCyLPjZFxEi71jUWiVhzN98hHK4A7DQRPX9lzSHCZiqOsc0IjYOuyyNvdA45MVZt3LYNYepDTyDAtLh8W2xFMQyvYkLINxDW3gMLb+Wzv3G46DzjKocVC8GIQSROLMp/AgjeCDvBG8EVSOkGoSYMTgcSjITuWa6sB1bSAh++y0FgaVa1Mtw0DvDiI8RLb6uONtu7ctojcqjib8uFzWu1Xa0WzKT/AE82HKzKhYyR74rC1ywO+O5IAG/vFQHLtQ2YM3188EScypaRvctgD/uFXRoVobhcshMeHUlmsZJG3u5HC55Ab7KNwueZJISKuV9duL8pnGItwQIg90a3/EmuoMxxqQxSTSmyRoXY9SqCT8K4wznMWxGImnf0pZGkI42LsTbuF7UFsaoYCuCZj9uZiO4Kg+INTitLoZl5gwUEZFm2Nphz2nuxB7r291bqoyUpSoFKUoPhF+NUdpxo4+BxG3FtCJm2onG7ZYG+xccCvI9Vu2ryrFzPLosRG0UyhkbiPgQeRHXVH7aqNZseORcPimCYxRbfuEwH2l5bfWveRuuBZdcj6U6GYnBN5SPaeEG6yL6S23jbt6JHrcO7hUm0S12Y7DKI8UoxaDcGZtmUD+exD/3C566rTI135BjJs0Z4MLPKnkkG1HE7rcA3F1Fq/LUro/jYc1iebC4iJAkgLPE6KCUNrlhYVPsDr0yt/wBomIiPaisPcVYn8K+43Xnlafs0xEp/hQKPeXYH8KC0Kr3WhrKhy6NooCsmLYbl4iK/237eYXnu5VWWleu7G4gFMIgwqHdtA7cpHYxACe4XHI1E9GdEMVjn8o20kRN3le5LE8dm+9yevh1mg8aJZDLmGKLSFim1tzyHeTc3IvzZjf8AE8qvWNAoAUAACwA4ADgBWJk+VQ4aIRQrsqPEnmzHmTWbUZpSlKgqzWpouQxxkK3Vv2wHJuAfuPA9u/nUi1Naz0iVMDjn2UG6CZjuUco3J4L1Mdw4cLWl7oGBDAEEWIO8EHiCOdVPppq8eMmbBqXj4tEN7J/L6y9nEdtVZXT7KGFjYgjfzBB+NV1pBqYyvEMXjD4ZjvIiI2L/AMjAhe5bCqd0M1o5hl4EVxNAu7yUt/NA5I3FO7eB1VaGWa+cA4Hl4J4m57IWRB77hj/tqq84TUJgAbyYjEOOobC37zYnwqxNHNGcHgU2MJCsYPpEb3a3rO3nN7zuqGYnXflCi6meQ9Sx2P8AzIFQ/STX1KwK4HDiO/CSU7TDuQeaD3kjsoLX020ywuWw+Una7kHyUQPnyMOrqXrY7h32B5hzDGYzN8cXbzpZTYD7EaDgB6qKP8neTv8AOGwWPzScuS8zk+fLITsr2FuCjfuUe4Vb2iei8OBjsnnSN6chG89g9VeyiWs/I8rTCwJDHwQbzzZj6THvNZ9KVlClKUClKUHib0W7j8K5mrpmb0W7j8K5mqxYt/U5+6S/1j+RKntVJq70twuDgkjnLhmk2hsrcW2VHxBqVdJWXetJ93+tEZGsXIjisISgvLF56dZH21943261FU7o/nEuDxMWJhNnibaHURwZT2FSQew10DlmPjniSWJtpHFwfiD1EG4I7KqjWVokYHOJhX6lzdwPsOfgpPDqO7qpFjpLRbSCHHYaPEQG6uN4+0jj0kbqIPjuPAittXJOrzTqfK59pPPhe3lor7mA+0vU45H3GuoNGtI8LjoRNhZA6n0hwZG9V14qfjxFxvqq21KUoFKUoFKVU+tLWzHhVfDYB1kxJuryDekXI25NJ2cAePC1BqNfunA2f/x2Ha5NmxLA8AN6xd97Me5RzIqrNBcjOLxaKReNPPl6tlfs/wBxsPHqrTQxSzyhVDSSyN3szMd5JPHrJNXrobo4uCgCbjI1mlYc25KP4RvA9550St/So7nWmuDw0pilZtsAEhV2rX3gE9drH31gdJWXetJ93+tRExpUO6Ssu9aT7v8AWnSVl3rSfd/rQTGlQ7pKy71pPu/1p0lZd60n3f60ExpUO6Ssu9aT7v8AWnSVl3rSfd/rQTGoxnGgeAnJYxmJjxaI7P8Ax9H8KxekrLvWk+7/AFp0lZd60n3f60GmxGqZb/V4ogdTRgnxDD4Uw+qZb/WYokdSx2/EsfhW56Ssu9aT7v8AWnSVl3rSfd/rQ6yco0BwEBB8mZWH2pTtf8RZfwqTgVD+krLvWk+7/WnSVl3rSfd/rQTGlQ7pKy71pPu/1p0lZd60n3f60ExpUO6Ssu9aT7v9adJWXetJ93+tBMaVDukrLvWk+7/WnSVl3rSfd/rQbfOtFcHit80Q2/XXzX95Hpe+9RPF6p4j+yxLr/Ogf8QRW16Ssu9aT7v9adJWXetJ93+tDrRR6pd/nYvd2Rb/AMWrd5bq1wMZu+3Mf42svglr9xJr10lZd60n3f606Ssu9aT7v9aHUtw+HSNQkaqijgqgADuAr9Kh3SVl3rSfd/rTpKy71pPu/wBaCY0qHdJWXetJ93+tOkrLvWk+7/WgmNKh3SVl3rSfd/rTpKy71pPu/wBaCY0qHdJWXetJ93+tOkrLvWk+7/Wgl03ot3H4VzNV0yaycvII2pN4P2P1qlqRYUpSqqcatdKxhpPITNaGQ7ieCSHn2KdwPVuPXVwzRK6lXAZWFmBFwQeII5iuZqsbQLT3yYXD4s+YN0cp+yOSv/D1Hl3cIljD010AfDlpcKDJDxK8Xj/yy9vEc+uotkeeYnByiXCytE45qdxHUyncw7CCK6KRgQCCCDvBG8EHmDUU0i0BwmJJdR5GU/aQeaT1snA7+YsT100160a197guYYc39pBz743O7vDe6p1gdbOTS2/+WEPVIjrb3kbP41QuaatsdGT5MLMvWjANbtV7fhetBPo9jENmw0w/7bW8QLGqrqWbWTk6i5x0Vh1EsfBRc1Hc4135XEPqfK4huWyhRfeZLEe4Gud1yfEnhBKf+23/AKrY4LQvMJfRwzqOt7R/nsaCQ6Y628wxoaNCMNCdxSInbYdTycTz3DZBHEGoZlOVTYmQRwIXY9XADrY8FHaasDJdVZuGxcwt6kX+Xbh7h76sPK8rgw6bEEaovO3EnrYnex7TU1NaTQvQ+PBLtNZ52HnPyA9VL8B28T2cKytL9I0wUBc2MjXESdbdZ/hG4n3DnX3SnSeDBR7Uh2pCPMjB85j1n1V7fC53VR+eZxNipTLMbsdwA9FV5Ko5AURiYnEPI7O5LMxLMTxJPE1+VKVWilKUClKUClKUH7QYWR96IzW47Kk/CvbZfMN5ikA/kP8A6q9/o1/u2L/rL+WsHL9d+KfFJAcHG4aUR+YzbZBa11ve552oKQijZjZQWJ4AC58BX2aB0NnVlPGzAjd76uzX1sYPGYHGYXZjxV3ZiosW8mY9guBx4su/iN3AVu9Nsvjz7J48Zhl+viUuqje1x+2gPM8LjrIXk1BzxDA7myKzHjZQSbde6vksTKbMCpHEEWPga6G0Ey+LIsnkxuKX6+VQ5U7m3/sYRzB33PVc39GqBzbMZcTNJPM21JIxZj2nkOoDgByAAoMSlKUClKUClKtX6PmRYfEYyWWdVdoEVo1YXG0xPn2PErbd1Fr8QKCvU0expTbGFxBS19oROVt13tatZV96U61c0wWOdJsEq4VZSqko4Z4wfTWS+wSRv4WF7cr1ENc+bZRi3ixGXyBpiSs9o3j2hu2HO2oBYbxfiRbqoK2hhZjZFLHqAufAUmhZTZ1KnqIsfA1dP0fcqSGLF5lN5qIpjVjyRAHmb8EF+xhX36QuULLHhcxh3q6iNiOasC8Lfi4v2rQUlSlKBSlKBSlKBSlKBSlKBSlKBSlKCSaL6Z4nB2VT5SLnGx3D+U8U+HZVo5Hp1gsRYeU8k5+xJZd/Y3onxv2VRVKJjpsHmK+1zll+dYmD9jNIg6lYhf8AbwNbzD6w8yXjMH/mjT4gA1MMXjelUo+srMCNzRjtEY/zWtxmmeYyCzYlwP4LR/kApiYvHMs1gw67U8qRj+I2J7hxPuqvtI9aAsUwS9nlXH4qn+W8KrOWRmJZiWJ4km5PeTXimLj9sXinlcvIxd2NyzG5NfjSlVSlKUClKUClKUClKUHQH0a/3bF/1l/LWlk17YiOUg4KEhWINmZSQCRuO+3ga02qfWNhsrhmjnilcyOGBj2bAAW37RFb9dZujyttrlA2wdoN5CAHa43ve4N+dB+30gNHoTBDmKbSyOyxuGYm6sjMu4nzSuzaw3bzWm+jxn0seMfCcYpkL29WSMbmHetwevzeqtBrK1kTZoUQRiGCNtpUvtMz7wHZrDkTYAbrnea12rbSWLL8cmJmR3RUZbJbauwsPSIFBMfpDZ/LJjEwnCKFA9vWkceke5bAdV266qWpTrJ0lizDHPiYUdEZFWz22rqLH0SRUWoFKUoFKUoFTjVjkmbSSticqKh4SFe7qAQ+/ZZW9JTbxFxvANQepVq903myudpI1EkcgAljJttAX2SG+ywubGx4ndQWRlmvYg+SzDBDcSshiPAjcR5KT5q/HXholg1w0GOwcYjaWRUKouysglVmVgg4N5vIXO1v4V7xOsjRuZzNPljtMd7EwxNtN1kl7N3kVpM91rx4zHYV5oHXBYaTyqxLZpHlUHybMSQosbeaOW1xvuC1H0KlXJEy2CRYnaMLK5uRdm2prW43JZe419bQyRskbLp5FlkWMrG63Auh2oePCxCr3CqO1qacjNMRG8SvHFFHsqr2vtMbu3mk8bIOP2a96qdPFyuaZpleSKVACqW2ttT5jecQLWLj3iggrKQSCLEbiDxB6q+VuNLsfBiMZPPhkdIpXLhXttBm3vwJFtotbstWnoFKUoFKUoFKUoFKUoMnM8J5KaWK+15ORkva19hiL25XtwrGpSgUpSgUpSgUpSgUpSgUpSgUpSgUpSgUpSgUpSgUpSgUpSgUpSgUpSgUpSgUpSgUpSgUpSgUpSgUpSgUpSgUpSgUpSgVONG9X3+qw0c/+o2Nva83ye1bZZl47QvwvwpS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5" name="AutoShape 8" descr="data:image/jpeg;base64,/9j/4AAQSkZJRgABAQAAAQABAAD/2wCEAAkGBxETEhUUERMWFRUWFx8YFhgYGB8YGBsWFxwYIBgYGxsYKDQgGB4nHhsYITEhJSouLi4uGyAzODMsNygtLi0BCgoKDQwNFBAQGiwcFBwsLCwsLCwrLCwsLCwrLCw3LCw3KywsKysrNysrLCsrKysrKysrKywrKysrLCsrKysrK//AABEIAIUBewMBIgACEQEDEQH/xAAcAAEAAgMBAQEAAAAAAAAAAAAABgcEBQgCAQP/xABHEAACAQICBgUIBwcDBAIDAAABAgMAEQQFBgcSITFBF1FhcZETIjJSU4Gx0ggjQpOhsuEzNGJyc4LBFJKiNYPC0SRDFWOz/8QAFgEBAQEAAAAAAAAAAAAAAAAAAAEC/8QAFxEBAQEBAAAAAAAAAAAAAAAAAAERIf/aAAwDAQACEQMRAD8A0/1+fTzzT4iRMKkhSGFDYWG9SVO6+yQSxBJJ5AAV+nRVhPbT+KfLX3U5+6S/1j+RKntRlAeirCe2n8U+WnRVhPbT+KfLU+pQQHoqwntp/FPlp0VYT20/iny1PqUEB6KsJ7afxT5adFWE9tP4p8tSDM9McBAbPiFLD7KXc36js7h7zWhn1p4MHzYpm7bKB8b0OvPRVhPbT+KfLToqwntp/FPlrwNa2G5wS+K/+62OC1k5e/pNJF/Ol/yXodYPRVhPbT+KfLToqwntp/FPlqaYDMYZl2oZEkHWrA277cPfWVQQHoqwntp/FPlp0VYT20/iny1PqUEB6KsJ7afxT5adFWE9tP4p8tT6lBAeirCe2n8U+WnRVhPbT+KfLU+pQQHoqwntp/FPlp0VYT20/iny1PqUEB6KsJ7afxT5adFWE9tP4p8tT6lBAeirCe2n8U+WnRVhPbT+KfLU4xeKjiQvK6og4sxsPxqDZtrSwyG2HjaY+sfq191xtH3gUH3oqwntp/FPlp0VYT20/iny1HZ9aeMJ8yKBRy81ifHa/wAV8h1p4wHzo4GHPzWB8dr/ABRepH0VYT20/iny06KsJ7afxT5a85TrSw7m2IiaH+JT5RffYBh7ganOCxkcyB4nV0PBlNx3dh7KJ1COirCe2n8U+WnRVhPbT+KfLU+pQQHoqwntp/FPlp0VYT20/iny1PqUEB6KsJ7afxT5adFWE9tP4p8tT6vjMALk2A4k8LUEC6KsJ7afxT5adFWE9tP4p8tZmd6x8HCSsd52Hqbkv/OePeAaiuK1q4on6uGJB/FtOfEED8KL1vuirCe2n8U+WnRVhPbT+KfLUaTWljhxSA/2N/hq3OW610JtiMOVHrRttf8AFrfGh1mdFWE9tP4p8tOirCe2n8U+Wpdk+d4fFLtYeQOBxHBh3qd4rYURAeirCe2n8U+WnRVhPbT+KfLU+pQQHoqwntp/FPlp0VYT20/iny1PqUEB6KsJ7afxT5adFWE9tP4p8tT6lBX82rgQq0mDxU8cyglDtBd45XQAi/XW90a13xLholxis84FpGUWDWJ2TbrK2vbnfhwqQTei3cfhXM1IsW/qc/dJf6x/IlT2oFqc/dJf6x/IlT2iFKVGNONLEwUdls07jzF5Aeu3Z1Dme40GRpTpZh8EvnnblIukQPnHqJP2V7T7gaqHSHS/F4skO+xHyjTctu3m3v8AwrUTzSzylmLSSSN3szHcAAPcABV16vdSgss+aXud64dTa39Vhvv/AAr7zxFVcU1lWT4nEts4aGSZuYjQta/M24DtNTHAanc5k3mBYh/+yVPgpJHvFdOYDAxQoI4Y0jReCooVR7hWRRXM0mpDNwLgQHsEu/8AEWqPZvq6zbDC8uDl2euO0o7z5Imw7TXXVKDiLDYmSJtqN2jcc1JVh7xvqxNFtZjAiPHC44CZRvH86jj3jf2Grv0v1f4DMATNEFlPCaOyyA8rng47Gv7q5y0+0CxWVyAS/WQsbRzKLKx9Vh9hrb9k9tibGgu2CZXUMjBlYXVgbgg8CCONe6pDQbTF8G4jkJbDsfOHEoT9tf8AI599XZDKrqGQhlYAqRvBB4EGoy90pSoFKUoFKUoFarSTPosHCZJd54Ig9J26h1DrPKtjPMqKzuQqqCzE8AALkn3VROfZlPmeMAjVmLt5OCMcgTuHVc8Sf8CqR8x2YY3NMSqKrSOxtHEl9lR2DgO1j7zYVamieohbB8xmJbj5GE2A7GkO9u5QLdZqfauNBYcsgAAD4hwPLS9Z9Rb8EH48T2TCq0iOD1a5PELDBREDnJeQ+MhNfcXq2yeVbHBRAHml4z4xkVWf0kMzxImw+Huy4do9uwNleTaIN+vZAQgctqvy+jjmmJ/1E+HuzYcReUsblUk21AtyUsC9xz2b8qDaaVah4yC+XTFW4+Sm3qexXG9feD3iqmgxOPyrEsjK0Mi+nG481hyuBuYdTA9xrsOorrA0JgzOAo4CzKCYZbb1bqPWh5j38QKCEaLaRxY2Lbj81hukjJuVb/KnkefeCK3VUHl2LxOV40h1KvExSZD9pb7x2gjep7jV74XELIiuhurqGU9YIuKjNfrSlKgx8fjI4Y2llYKiC7E9X+TyA51S2lumM+OfycYZIb2WMek/UXt6RPq8B28aztaGkpnmOHjP1UJs1vtSjie5eA99WjqY1cLho0xuLS+IcbUSMP2SHgbHhIR4DduN6qyIloXqQxE6rLj3OHQ7xEoBmI/iv5sfLcQT1gVaOWaqcnhAthRIebSszk+4nZHuAqZySBQWYgAC5JNgAOJJPAVWWkOu7LoGKQLJiSNxZLLHccgzbz3gEdpqqlE+rzKGFjgYP7U2T4rY1D9ItReAlBODd8M/IEmWP3hjtjv2vca1+C+kBAT9dgpEHWkiyHwYL8asfRTTLA5gpOFlDMBdo282Re9Ty7RcdtBzDn+j2YZRiF8qGjbjHKhJRwOOy3PtU7+sb6snQbTNcYPJy2TEKN4HBwOLL1HrHv7rkz/JIMZA8GJQPG/LmDyZT9lhyNcraY6OYjKMdsbR807cEo3bSX3HvHAj/BFwvOlajRXO1xmGSYWDejIo+y49Id3AjsIrb1lkpSlApSlB4m9Fu4/CuZq6Zm9Fu4/CuZqsWLf1Ofukv9Y/kSp7UC1Ofukv9Y/kSp7RGHm2Yph4Xmk9FFuesnko7SbAd9c+ZzmkmJmeaU3Zz7gOSjsA3VYWuLNj9VhlPH61/wAQg/Mbd1a/UvoqMdjw0i3hw4EsgPBmv9Wh7239oQjnSLFlaltXK4aNcbi0viHF4kYfskPAkHg5HgN3G9W1SvEsiqCzEKoFySbADrJPCqr3So8+nOVBtk4/DX/rLbxvat3hMXHKoeJ1kQ8GRgynuI3UH7UpWvzXPMLhrf6nERQ34eUdUJ7gx3+6g2FYeb5ZDiYXgxCCSKQWZT+BHMEGxBG8EAisHL9LcvnYJDjMO7HgqyrtHuF7mt1Qcj6x9C5MsxXkyS0L3aCQ/aS+9TbdtLuB7wd16kOqbSM3ODlO7e0JPI8WT/yHc3XV1a0NFxmGAljAvKg8pCeflFB83+4XX3g8q5QwOLeKRJENmRgy94N6DpWlY+AxayxJKnoyIHHcwBrIrLJSlKBSlKCGa1syMWC8mpsZnCduwPOb4KO415+jno4ryTY5xfyX1UXY7C8jdhClR3Oa0OuiTz8MvUrnxKj/ABVs6icOq5PCwG+R5GbvEjL8EFaixYNavSfOkweFmxLqWWJdrZHEm4AFzw3kb62lRDW5/wBHxn9MfnSiqpz/AFyYXGx+SxeULKl7gHEkEHrVhHtKe0EV80f1x4XBR+TwmULEpNzbEkknrZmjLN7zVRUoOzNEs+THYSLFRqVWUHzTxBVmVhfn5ynfzrb1BtSX/RcJ/wB3/wDvLU5oKL+kdo6oMGOQWLHyMvabFoz32Di/YtYmqTMjJhGiY3ML2H8j7x+O3Vha8oQ2TYgn7DRMO/yqL8GNVBqYl+txC9aKf9rEf+VEq1a1mkuY/wCnws0w4oh2f5zuT/kRWzqHa1pSMvYetIin8T/41EQvVBo6MdmcYkG1HFeeW+++wRsg9d3K3HMXrqyqN+jPhxfHSEb/AKpQe/ypb4LV3zISpAYqSCAwsSCeYDXBt2iq0o76QemDh1y+FrLsh8RY7yW3pGey3nEc7r1VAdX2r3E5ozGNlihjNnlYE+ceCqo9JuZFwAOe8Xa08mx8GYSNjj5R5jdJVXZSVVAUFQPRIAUFeR6wQTeGpfRvGYPBWxTbAcl1g2QCm1bzpG4lyAPNvuHHfuAQzMPo/sIyYMaGkA3K8WypPVtBiV8DVRxyYrAYq4LwYiB7fxKy7iOpgfeCDzBrtGuafpCYNUzUMosZcOjt2sGkS/gi0F66BaTpmOCjxCgBj5sqj7Mq+kO47mHYwqO68tHVxWWvKB9bhfrVPPY3eVW/Vs+d3oKif0aca2zjISfNBjkUdrbat+VPCrlzXDCSCWNhcPGykdjKQfjQc06ncyKzSwE7nTbH8ycfEH/iKtmqH1cyWzHD9pYeKOKvipWaUpSoFKUoPE3ot3H4VzNXTM3ot3H4VzNVixb+pz90l/rH8iVPagWpz90l/rH8iVPRRFC6wMZ5XMJze4VvJjs8mApHiDV5/R8yoRZYZvtYiVmv/DGdhR4q599c9aQm+KxH9aT87V1PqpjC5RgwPZX97MxPxqtJPi8SkSPJIwVEUu7HgFUEsT3AGuUdYenuIzOY3Zkw6n6qG9gByZwNzP28uAroDXHiWjyfFsvEqie6SRFb8GNc06FQLJmGDRwCrYmIMDwIMi3HvG6glOU6ms1nhWXZii2htKkjlZCDwuADs36iQeu1anRnE5rluP8AJYeOQYhWCyYcAsHA37LKu5hY3DDkbg8662r8lwsYdpAih2ADOFG0Qt7AtxIFzYdtBX2tPT+TAYKLyaeTxeJXzVazGEADyjG11ZlJAHInfvAIqgMkyXHZpiWWINNM3nSO7cBuG07t7u3kKmP0hpy2aKp4Jh0A97OSfx/Cpp9GzDKMJiZLee04QnnsoilR4u1BWeleq3MsBCZ5VjkjHptExbYvwLBgDbtFxVj6hNIcxlVoZ45ZcKoPk8Q32GH/ANe037RewXK7hwO64cRAjqySKrowKsrAFWU7iCDuII5V6jQKAFAAAsANwAHIDlQeq5B1k5YMNmmLiXcolLKOpZAHA9wYD3V19XMOvyIDN5CPtRRk9+zb4AUEr1X4rby+ME3MbMngbj8GFSyoFqcP/wASX+ufyJU9qMlKUqBSlKCrtdEJ2sM/Kzr4FSPiatPUJjFfKI1HGKSRG7y238HFRLWZlRnwTFRdoSJB3C4f/iSfdWn+j7pQIMU+ElayYmxjJ4CZeA/uW471Uc61Fjoqo/p7k8uLy/EYeHZ8pIoC7RstwyneR2A1IKUVxrpXo3Pl+IOHxBQuFDeYSy2bhvIFedFtHZsfiFw+HKCRgSNskLZRc7wDUw1/f9Wb+jH8DX5ah/8ArEX9OT8hoL81b5FLgcugw0+z5SPb2tg3Xz5ZGFiQOTCpLSlBX+vbFBMnmUnfI8aL2kSK/wAEPhVS6mIfrMS/UqL/ALix/wDGtz9IjSZZZosFGbiH6yW3DyrDzV71Uk/39lZOqzKzDgg7CzTN5T+zgnwLf3UqVMaiGtSHay9z6jo347P/AJVL6ws6wAnw8sJ/+xCoPUSPNPuNjURHfo0YoB8bETvZYnA7FMgY/wDJavauSdXOfnLcyjkluqBjDOOpGNmv/KwDf211ojggEEEEXBG8EHgRVaV7pPrMymHEGDFxSNJh5AwvErBZAPNdCTuNjuPHfUr0U0lw+YQeXw21sbRTzhZgy2vcA9oqo/pAaFyGQZjApZSoXEADepXckh7Nmyk8tleuq/0B1g4rK2YRBZInN3ie9tofaUj0WtuvvBHEbhYOta5j1+5kk2alUN/IwpE3813cj3bdu8Gt1m2vvEvEVw+FSFyLCQv5TZ7QuyBfvuOw1WWTZTicfiRFCrSzSMSSSTxPnO7HgN9yxoLi+jTgGCYyc+izJGveoZm/MlW/nuMEOGnlbcI4nc9yqT/isHQvRyPL8HFhozfYF3a1tuRt7t48ByAA5VC9fmk64fA/6VD9bijYgcRCpBc+82XtBbqoKT1bQlsxgsPR2mPYAjf5tV61VupzKyXmxBG4DyS95sW8AF/3VaVSs0pSlQKUpQeJvRbuPwrmaumZvRbuPwrmarFi39Tn7pL/AFj+RKntQLU5+6S/1j+RKntEc8aVwFMbiVPtnPuLEj8CK6X1L4wSZPhutA6H+12t+Fj76ojWxlxjxvlAPNmQNf8AiXzWHgFPvqefRvz8D/UYJjvJ8vH27gsg/BDbv6qrS1dOcmOMwGJw62LSRnYvw8ovnJ3ecBXIuX4p8NiI5QtpIJVfZYWs8bA2I4jeK7XqtdYOqPD49zPA/wDp8Q29zs7Uch62Uei38Q94J30G5yjWdlM8KynFRxEi7RyNsup5rY+l3rcGoLmuvdExtoIRNgwApbekpa/nSLf7NtwVgCbcReow2orNb2EmFI6/KPb8l6nWgepeHCyLPjZFxEi71jUWiVhzN98hHK4A7DQRPX9lzSHCZiqOsc0IjYOuyyNvdA45MVZt3LYNYepDTyDAtLh8W2xFMQyvYkLINxDW3gMLb+Wzv3G46DzjKocVC8GIQSROLMp/AgjeCDvBG8EVSOkGoSYMTgcSjITuWa6sB1bSAh++y0FgaVa1Mtw0DvDiI8RLb6uONtu7ctojcqjib8uFzWu1Xa0WzKT/AE82HKzKhYyR74rC1ywO+O5IAG/vFQHLtQ2YM3188EScypaRvctgD/uFXRoVobhcshMeHUlmsZJG3u5HC55Ab7KNwueZJISKuV9duL8pnGItwQIg90a3/EmuoMxxqQxSTSmyRoXY9SqCT8K4wznMWxGImnf0pZGkI42LsTbuF7UFsaoYCuCZj9uZiO4Kg+INTitLoZl5gwUEZFm2Nphz2nuxB7r291bqoyUpSoFKUoPhF+NUdpxo4+BxG3FtCJm2onG7ZYG+xccCvI9Vu2ryrFzPLosRG0UyhkbiPgQeRHXVH7aqNZseORcPimCYxRbfuEwH2l5bfWveRuuBZdcj6U6GYnBN5SPaeEG6yL6S23jbt6JHrcO7hUm0S12Y7DKI8UoxaDcGZtmUD+exD/3C566rTI135BjJs0Z4MLPKnkkG1HE7rcA3F1Fq/LUro/jYc1iebC4iJAkgLPE6KCUNrlhYVPsDr0yt/wBomIiPaisPcVYn8K+43Xnlafs0xEp/hQKPeXYH8KC0Kr3WhrKhy6NooCsmLYbl4iK/237eYXnu5VWWleu7G4gFMIgwqHdtA7cpHYxACe4XHI1E9GdEMVjn8o20kRN3le5LE8dm+9yevh1mg8aJZDLmGKLSFim1tzyHeTc3IvzZjf8AE8qvWNAoAUAACwA4ADgBWJk+VQ4aIRQrsqPEnmzHmTWbUZpSlKgqzWpouQxxkK3Vv2wHJuAfuPA9u/nUi1Naz0iVMDjn2UG6CZjuUco3J4L1Mdw4cLWl7oGBDAEEWIO8EHiCOdVPppq8eMmbBqXj4tEN7J/L6y9nEdtVZXT7KGFjYgjfzBB+NV1pBqYyvEMXjD4ZjvIiI2L/AMjAhe5bCqd0M1o5hl4EVxNAu7yUt/NA5I3FO7eB1VaGWa+cA4Hl4J4m57IWRB77hj/tqq84TUJgAbyYjEOOobC37zYnwqxNHNGcHgU2MJCsYPpEb3a3rO3nN7zuqGYnXflCi6meQ9Sx2P8AzIFQ/STX1KwK4HDiO/CSU7TDuQeaD3kjsoLX020ywuWw+Una7kHyUQPnyMOrqXrY7h32B5hzDGYzN8cXbzpZTYD7EaDgB6qKP8neTv8AOGwWPzScuS8zk+fLITsr2FuCjfuUe4Vb2iei8OBjsnnSN6chG89g9VeyiWs/I8rTCwJDHwQbzzZj6THvNZ9KVlClKUClKUHib0W7j8K5mrpmb0W7j8K5mqxYt/U5+6S/1j+RKntVJq70twuDgkjnLhmk2hsrcW2VHxBqVdJWXetJ93+tEZGsXIjisISgvLF56dZH21943261FU7o/nEuDxMWJhNnibaHURwZT2FSQew10DlmPjniSWJtpHFwfiD1EG4I7KqjWVokYHOJhX6lzdwPsOfgpPDqO7qpFjpLRbSCHHYaPEQG6uN4+0jj0kbqIPjuPAittXJOrzTqfK59pPPhe3lor7mA+0vU45H3GuoNGtI8LjoRNhZA6n0hwZG9V14qfjxFxvqq21KUoFKUoFKVU+tLWzHhVfDYB1kxJuryDekXI25NJ2cAePC1BqNfunA2f/x2Ha5NmxLA8AN6xd97Me5RzIqrNBcjOLxaKReNPPl6tlfs/wBxsPHqrTQxSzyhVDSSyN3szMd5JPHrJNXrobo4uCgCbjI1mlYc25KP4RvA9550St/So7nWmuDw0pilZtsAEhV2rX3gE9drH31gdJWXetJ93+tRExpUO6Ssu9aT7v8AWnSVl3rSfd/rQTGlQ7pKy71pPu/1p0lZd60n3f60ExpUO6Ssu9aT7v8AWnSVl3rSfd/rQTGoxnGgeAnJYxmJjxaI7P8Ax9H8KxekrLvWk+7/AFp0lZd60n3f60GmxGqZb/V4ogdTRgnxDD4Uw+qZb/WYokdSx2/EsfhW56Ssu9aT7v8AWnSVl3rSfd/rQ6yco0BwEBB8mZWH2pTtf8RZfwqTgVD+krLvWk+7/WnSVl3rSfd/rQTGlQ7pKy71pPu/1p0lZd60n3f60ExpUO6Ssu9aT7v9adJWXetJ93+tBMaVDukrLvWk+7/WnSVl3rSfd/rQbfOtFcHit80Q2/XXzX95Hpe+9RPF6p4j+yxLr/Ogf8QRW16Ssu9aT7v9adJWXetJ93+tDrRR6pd/nYvd2Rb/AMWrd5bq1wMZu+3Mf42svglr9xJr10lZd60n3f606Ssu9aT7v9aHUtw+HSNQkaqijgqgADuAr9Kh3SVl3rSfd/rTpKy71pPu/wBaCY0qHdJWXetJ93+tOkrLvWk+7/WgmNKh3SVl3rSfd/rTpKy71pPu/wBaCY0qHdJWXetJ93+tOkrLvWk+7/Wgl03ot3H4VzNV0yaycvII2pN4P2P1qlqRYUpSqqcatdKxhpPITNaGQ7ieCSHn2KdwPVuPXVwzRK6lXAZWFmBFwQeII5iuZqsbQLT3yYXD4s+YN0cp+yOSv/D1Hl3cIljD010AfDlpcKDJDxK8Xj/yy9vEc+uotkeeYnByiXCytE45qdxHUyncw7CCK6KRgQCCCDvBG8EHmDUU0i0BwmJJdR5GU/aQeaT1snA7+YsT100160a197guYYc39pBz743O7vDe6p1gdbOTS2/+WEPVIjrb3kbP41QuaatsdGT5MLMvWjANbtV7fhetBPo9jENmw0w/7bW8QLGqrqWbWTk6i5x0Vh1EsfBRc1Hc4135XEPqfK4huWyhRfeZLEe4Gud1yfEnhBKf+23/AKrY4LQvMJfRwzqOt7R/nsaCQ6Y628wxoaNCMNCdxSInbYdTycTz3DZBHEGoZlOVTYmQRwIXY9XADrY8FHaasDJdVZuGxcwt6kX+Xbh7h76sPK8rgw6bEEaovO3EnrYnex7TU1NaTQvQ+PBLtNZ52HnPyA9VL8B28T2cKytL9I0wUBc2MjXESdbdZ/hG4n3DnX3SnSeDBR7Uh2pCPMjB85j1n1V7fC53VR+eZxNipTLMbsdwA9FV5Ko5AURiYnEPI7O5LMxLMTxJPE1+VKVWilKUClKUClKUH7QYWR96IzW47Kk/CvbZfMN5ikA/kP8A6q9/o1/u2L/rL+WsHL9d+KfFJAcHG4aUR+YzbZBa11ve552oKQijZjZQWJ4AC58BX2aB0NnVlPGzAjd76uzX1sYPGYHGYXZjxV3ZiosW8mY9guBx4su/iN3AVu9Nsvjz7J48Zhl+viUuqje1x+2gPM8LjrIXk1BzxDA7myKzHjZQSbde6vksTKbMCpHEEWPga6G0Ey+LIsnkxuKX6+VQ5U7m3/sYRzB33PVc39GqBzbMZcTNJPM21JIxZj2nkOoDgByAAoMSlKUClKUClKtX6PmRYfEYyWWdVdoEVo1YXG0xPn2PErbd1Fr8QKCvU0expTbGFxBS19oROVt13tatZV96U61c0wWOdJsEq4VZSqko4Z4wfTWS+wSRv4WF7cr1ENc+bZRi3ixGXyBpiSs9o3j2hu2HO2oBYbxfiRbqoK2hhZjZFLHqAufAUmhZTZ1KnqIsfA1dP0fcqSGLF5lN5qIpjVjyRAHmb8EF+xhX36QuULLHhcxh3q6iNiOasC8Lfi4v2rQUlSlKBSlKBSlKBSlKBSlKBSlKBSlKCSaL6Z4nB2VT5SLnGx3D+U8U+HZVo5Hp1gsRYeU8k5+xJZd/Y3onxv2VRVKJjpsHmK+1zll+dYmD9jNIg6lYhf8AbwNbzD6w8yXjMH/mjT4gA1MMXjelUo+srMCNzRjtEY/zWtxmmeYyCzYlwP4LR/kApiYvHMs1gw67U8qRj+I2J7hxPuqvtI9aAsUwS9nlXH4qn+W8KrOWRmJZiWJ4km5PeTXimLj9sXinlcvIxd2NyzG5NfjSlVSlKUClKUClKUClKUHQH0a/3bF/1l/LWlk17YiOUg4KEhWINmZSQCRuO+3ga02qfWNhsrhmjnilcyOGBj2bAAW37RFb9dZujyttrlA2wdoN5CAHa43ve4N+dB+30gNHoTBDmKbSyOyxuGYm6sjMu4nzSuzaw3bzWm+jxn0seMfCcYpkL29WSMbmHetwevzeqtBrK1kTZoUQRiGCNtpUvtMz7wHZrDkTYAbrnea12rbSWLL8cmJmR3RUZbJbauwsPSIFBMfpDZ/LJjEwnCKFA9vWkceke5bAdV266qWpTrJ0lizDHPiYUdEZFWz22rqLH0SRUWoFKUoFKUoFTjVjkmbSSticqKh4SFe7qAQ+/ZZW9JTbxFxvANQepVq903myudpI1EkcgAljJttAX2SG+ywubGx4ndQWRlmvYg+SzDBDcSshiPAjcR5KT5q/HXholg1w0GOwcYjaWRUKouysglVmVgg4N5vIXO1v4V7xOsjRuZzNPljtMd7EwxNtN1kl7N3kVpM91rx4zHYV5oHXBYaTyqxLZpHlUHybMSQosbeaOW1xvuC1H0KlXJEy2CRYnaMLK5uRdm2prW43JZe419bQyRskbLp5FlkWMrG63Auh2oePCxCr3CqO1qacjNMRG8SvHFFHsqr2vtMbu3mk8bIOP2a96qdPFyuaZpleSKVACqW2ttT5jecQLWLj3iggrKQSCLEbiDxB6q+VuNLsfBiMZPPhkdIpXLhXttBm3vwJFtotbstWnoFKUoFKUoFKUoFKUoMnM8J5KaWK+15ORkva19hiL25XtwrGpSgUpSgUpSgUpSgUpSgUpSgUpSgUpSgUpSgUpSgUpSgUpSgUpSgUpSgUpSgUpSgUpSgUpSgUpSgUpSgUpSgUpSgUpSgVONG9X3+qw0c/+o2Nva83ye1bZZl47QvwvwpSg//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Tree>
    <p:extLst>
      <p:ext uri="{BB962C8B-B14F-4D97-AF65-F5344CB8AC3E}">
        <p14:creationId xmlns:p14="http://schemas.microsoft.com/office/powerpoint/2010/main" val="23024257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p:timing>
    <p:tnLst>
      <p:par>
        <p:cTn id="1" dur="indefinite" restart="never" nodeType="tmRoot"/>
      </p:par>
    </p:tnLst>
  </p:timing>
  <p:hf sldNum="0" hdr="0"/>
  <p:txStyles>
    <p:titleStyle>
      <a:lvl1pPr algn="l" rtl="0" eaLnBrk="0" fontAlgn="base" hangingPunct="0">
        <a:spcBef>
          <a:spcPct val="0"/>
        </a:spcBef>
        <a:spcAft>
          <a:spcPct val="0"/>
        </a:spcAft>
        <a:defRPr sz="2400">
          <a:solidFill>
            <a:srgbClr val="003867"/>
          </a:solidFill>
          <a:latin typeface="+mj-lt"/>
          <a:ea typeface="+mj-ea"/>
          <a:cs typeface="+mj-cs"/>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fontAlgn="base">
        <a:spcBef>
          <a:spcPct val="0"/>
        </a:spcBef>
        <a:spcAft>
          <a:spcPct val="0"/>
        </a:spcAft>
        <a:defRPr sz="2400">
          <a:solidFill>
            <a:srgbClr val="003867"/>
          </a:solidFill>
          <a:latin typeface="Arial Unicode MS" pitchFamily="34" charset="-128"/>
        </a:defRPr>
      </a:lvl6pPr>
      <a:lvl7pPr marL="914400" algn="l" rtl="0" fontAlgn="base">
        <a:spcBef>
          <a:spcPct val="0"/>
        </a:spcBef>
        <a:spcAft>
          <a:spcPct val="0"/>
        </a:spcAft>
        <a:defRPr sz="2400">
          <a:solidFill>
            <a:srgbClr val="003867"/>
          </a:solidFill>
          <a:latin typeface="Arial Unicode MS" pitchFamily="34" charset="-128"/>
        </a:defRPr>
      </a:lvl7pPr>
      <a:lvl8pPr marL="1371600" algn="l" rtl="0" fontAlgn="base">
        <a:spcBef>
          <a:spcPct val="0"/>
        </a:spcBef>
        <a:spcAft>
          <a:spcPct val="0"/>
        </a:spcAft>
        <a:defRPr sz="2400">
          <a:solidFill>
            <a:srgbClr val="003867"/>
          </a:solidFill>
          <a:latin typeface="Arial Unicode MS" pitchFamily="34" charset="-128"/>
        </a:defRPr>
      </a:lvl8pPr>
      <a:lvl9pPr marL="1828800" algn="l" rtl="0" fontAlgn="base">
        <a:spcBef>
          <a:spcPct val="0"/>
        </a:spcBef>
        <a:spcAft>
          <a:spcPct val="0"/>
        </a:spcAft>
        <a:defRPr sz="2400">
          <a:solidFill>
            <a:srgbClr val="003867"/>
          </a:solidFill>
          <a:latin typeface="Arial Unicode MS" pitchFamily="34" charset="-128"/>
        </a:defRPr>
      </a:lvl9pPr>
    </p:titleStyle>
    <p:bodyStyle>
      <a:lvl1pPr marL="342900" indent="-342900" algn="l" rtl="0" eaLnBrk="0" fontAlgn="base" hangingPunct="0">
        <a:spcBef>
          <a:spcPct val="20000"/>
        </a:spcBef>
        <a:spcAft>
          <a:spcPct val="0"/>
        </a:spcAft>
        <a:buChar char="•"/>
        <a:defRPr>
          <a:solidFill>
            <a:schemeClr val="bg2"/>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2"/>
          </a:solidFill>
          <a:latin typeface="+mn-lt"/>
        </a:defRPr>
      </a:lvl2pPr>
      <a:lvl3pPr marL="1143000" indent="-228600" algn="l" rtl="0" eaLnBrk="0" fontAlgn="base" hangingPunct="0">
        <a:spcBef>
          <a:spcPct val="20000"/>
        </a:spcBef>
        <a:spcAft>
          <a:spcPct val="0"/>
        </a:spcAft>
        <a:buChar char="•"/>
        <a:defRPr sz="1400">
          <a:solidFill>
            <a:schemeClr val="bg2"/>
          </a:solidFill>
          <a:latin typeface="+mn-lt"/>
        </a:defRPr>
      </a:lvl3pPr>
      <a:lvl4pPr marL="1600200" indent="-228600" algn="l" rtl="0" eaLnBrk="0" fontAlgn="base" hangingPunct="0">
        <a:spcBef>
          <a:spcPct val="20000"/>
        </a:spcBef>
        <a:spcAft>
          <a:spcPct val="0"/>
        </a:spcAft>
        <a:buChar char="–"/>
        <a:defRPr sz="1200">
          <a:solidFill>
            <a:schemeClr val="bg2"/>
          </a:solidFill>
          <a:latin typeface="+mn-lt"/>
        </a:defRPr>
      </a:lvl4pPr>
      <a:lvl5pPr marL="2057400" indent="-228600" algn="l" rtl="0" eaLnBrk="0" fontAlgn="base" hangingPunct="0">
        <a:spcBef>
          <a:spcPct val="20000"/>
        </a:spcBef>
        <a:spcAft>
          <a:spcPct val="0"/>
        </a:spcAft>
        <a:buChar char="»"/>
        <a:defRPr sz="1000">
          <a:solidFill>
            <a:schemeClr val="bg2"/>
          </a:solidFill>
          <a:latin typeface="+mn-lt"/>
        </a:defRPr>
      </a:lvl5pPr>
      <a:lvl6pPr marL="2514600" indent="-228600" algn="l" rtl="0" fontAlgn="base">
        <a:spcBef>
          <a:spcPct val="20000"/>
        </a:spcBef>
        <a:spcAft>
          <a:spcPct val="0"/>
        </a:spcAft>
        <a:buChar char="»"/>
        <a:defRPr sz="1000">
          <a:solidFill>
            <a:schemeClr val="bg2"/>
          </a:solidFill>
          <a:latin typeface="+mn-lt"/>
        </a:defRPr>
      </a:lvl6pPr>
      <a:lvl7pPr marL="2971800" indent="-228600" algn="l" rtl="0" fontAlgn="base">
        <a:spcBef>
          <a:spcPct val="20000"/>
        </a:spcBef>
        <a:spcAft>
          <a:spcPct val="0"/>
        </a:spcAft>
        <a:buChar char="»"/>
        <a:defRPr sz="1000">
          <a:solidFill>
            <a:schemeClr val="bg2"/>
          </a:solidFill>
          <a:latin typeface="+mn-lt"/>
        </a:defRPr>
      </a:lvl7pPr>
      <a:lvl8pPr marL="3429000" indent="-228600" algn="l" rtl="0" fontAlgn="base">
        <a:spcBef>
          <a:spcPct val="20000"/>
        </a:spcBef>
        <a:spcAft>
          <a:spcPct val="0"/>
        </a:spcAft>
        <a:buChar char="»"/>
        <a:defRPr sz="1000">
          <a:solidFill>
            <a:schemeClr val="bg2"/>
          </a:solidFill>
          <a:latin typeface="+mn-lt"/>
        </a:defRPr>
      </a:lvl8pPr>
      <a:lvl9pPr marL="3886200" indent="-228600" algn="l" rtl="0" fontAlgn="base">
        <a:spcBef>
          <a:spcPct val="20000"/>
        </a:spcBef>
        <a:spcAft>
          <a:spcPct val="0"/>
        </a:spcAft>
        <a:buChar char="»"/>
        <a:defRPr sz="1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0"/>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title style</a:t>
            </a:r>
          </a:p>
        </p:txBody>
      </p:sp>
      <p:sp>
        <p:nvSpPr>
          <p:cNvPr id="25603" name="Rectangle 3"/>
          <p:cNvSpPr>
            <a:spLocks noGrp="1" noChangeArrowheads="1"/>
          </p:cNvSpPr>
          <p:nvPr>
            <p:ph type="body" idx="1"/>
          </p:nvPr>
        </p:nvSpPr>
        <p:spPr bwMode="auto">
          <a:xfrm>
            <a:off x="684213" y="1557338"/>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25604" name="Bild 8"/>
          <p:cNvPicPr>
            <a:picLocks noChangeAspect="1"/>
          </p:cNvPicPr>
          <p:nvPr userDrawn="1"/>
        </p:nvPicPr>
        <p:blipFill>
          <a:blip r:embed="rId14"/>
          <a:srcRect/>
          <a:stretch>
            <a:fillRect/>
          </a:stretch>
        </p:blipFill>
        <p:spPr bwMode="auto">
          <a:xfrm>
            <a:off x="0" y="6350000"/>
            <a:ext cx="9144000" cy="508000"/>
          </a:xfrm>
          <a:prstGeom prst="rect">
            <a:avLst/>
          </a:prstGeom>
          <a:noFill/>
          <a:ln w="9525">
            <a:noFill/>
            <a:miter lim="800000"/>
            <a:headEnd/>
            <a:tailEnd/>
          </a:ln>
        </p:spPr>
      </p:pic>
      <p:pic>
        <p:nvPicPr>
          <p:cNvPr id="25605" name="Picture 24" descr="SUB-rechts-weiss"/>
          <p:cNvPicPr>
            <a:picLocks noChangeAspect="1" noChangeArrowheads="1"/>
          </p:cNvPicPr>
          <p:nvPr userDrawn="1"/>
        </p:nvPicPr>
        <p:blipFill>
          <a:blip r:embed="rId15"/>
          <a:srcRect/>
          <a:stretch>
            <a:fillRect/>
          </a:stretch>
        </p:blipFill>
        <p:spPr bwMode="auto">
          <a:xfrm>
            <a:off x="6096000" y="6477000"/>
            <a:ext cx="2749550" cy="228600"/>
          </a:xfrm>
          <a:prstGeom prst="rect">
            <a:avLst/>
          </a:prstGeom>
          <a:noFill/>
          <a:ln w="9525">
            <a:noFill/>
            <a:miter lim="800000"/>
            <a:headEnd/>
            <a:tailEnd/>
          </a:ln>
        </p:spPr>
      </p:pic>
      <p:pic>
        <p:nvPicPr>
          <p:cNvPr id="25606" name="Picture 25" descr="unilogo_gro_weiss"/>
          <p:cNvPicPr>
            <a:picLocks noChangeAspect="1" noChangeArrowheads="1"/>
          </p:cNvPicPr>
          <p:nvPr userDrawn="1"/>
        </p:nvPicPr>
        <p:blipFill>
          <a:blip r:embed="rId16"/>
          <a:srcRect/>
          <a:stretch>
            <a:fillRect/>
          </a:stretch>
        </p:blipFill>
        <p:spPr bwMode="auto">
          <a:xfrm>
            <a:off x="152400" y="6400800"/>
            <a:ext cx="2133600" cy="412750"/>
          </a:xfrm>
          <a:prstGeom prst="rect">
            <a:avLst/>
          </a:prstGeom>
          <a:noFill/>
          <a:ln w="9525">
            <a:noFill/>
            <a:miter lim="800000"/>
            <a:headEnd/>
            <a:tailEnd/>
          </a:ln>
        </p:spPr>
      </p:pic>
      <p:sp>
        <p:nvSpPr>
          <p:cNvPr id="4104" name="Rectangle 8"/>
          <p:cNvSpPr>
            <a:spLocks noGrp="1" noChangeArrowheads="1"/>
          </p:cNvSpPr>
          <p:nvPr>
            <p:ph type="sldNum" sz="quarter" idx="4"/>
          </p:nvPr>
        </p:nvSpPr>
        <p:spPr bwMode="auto">
          <a:xfrm>
            <a:off x="8783638" y="6570663"/>
            <a:ext cx="360362"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Unicode MS" pitchFamily="34" charset="-128"/>
                <a:cs typeface="+mn-cs"/>
              </a:defRPr>
            </a:lvl1pPr>
          </a:lstStyle>
          <a:p>
            <a:pPr>
              <a:defRPr/>
            </a:pPr>
            <a:r>
              <a:rPr lang="de-DE"/>
              <a:t>1</a:t>
            </a:r>
          </a:p>
        </p:txBody>
      </p:sp>
      <p:sp>
        <p:nvSpPr>
          <p:cNvPr id="4105" name="Rectangle 9"/>
          <p:cNvSpPr>
            <a:spLocks noGrp="1" noChangeArrowheads="1"/>
          </p:cNvSpPr>
          <p:nvPr>
            <p:ph type="ftr" sz="quarter" idx="3"/>
          </p:nvPr>
        </p:nvSpPr>
        <p:spPr bwMode="auto">
          <a:xfrm>
            <a:off x="2555875" y="6524625"/>
            <a:ext cx="34004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900">
                <a:solidFill>
                  <a:srgbClr val="FFFFFF"/>
                </a:solidFill>
                <a:latin typeface="Arial Unicode MS" pitchFamily="34" charset="-128"/>
                <a:cs typeface="+mn-cs"/>
              </a:defRPr>
            </a:lvl1pPr>
          </a:lstStyle>
          <a:p>
            <a:pPr>
              <a:defRPr/>
            </a:pPr>
            <a:r>
              <a:rPr lang="de-DE"/>
              <a:t>Open Access: Überblick und Finanzierung: 15. Januar 2013</a:t>
            </a:r>
          </a:p>
        </p:txBody>
      </p:sp>
    </p:spTree>
    <p:extLst>
      <p:ext uri="{BB962C8B-B14F-4D97-AF65-F5344CB8AC3E}">
        <p14:creationId xmlns:p14="http://schemas.microsoft.com/office/powerpoint/2010/main" val="301373474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hf sldNum="0" hdr="0"/>
  <p:txStyles>
    <p:titleStyle>
      <a:lvl1pPr algn="l" rtl="0" eaLnBrk="0" fontAlgn="base" hangingPunct="0">
        <a:spcBef>
          <a:spcPct val="0"/>
        </a:spcBef>
        <a:spcAft>
          <a:spcPct val="0"/>
        </a:spcAft>
        <a:defRPr sz="2400">
          <a:solidFill>
            <a:srgbClr val="003867"/>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fontAlgn="base">
        <a:spcBef>
          <a:spcPct val="0"/>
        </a:spcBef>
        <a:spcAft>
          <a:spcPct val="0"/>
        </a:spcAft>
        <a:defRPr sz="2400">
          <a:solidFill>
            <a:srgbClr val="003867"/>
          </a:solidFill>
          <a:latin typeface="Arial Unicode MS" pitchFamily="34" charset="-128"/>
        </a:defRPr>
      </a:lvl6pPr>
      <a:lvl7pPr marL="914400" algn="l" rtl="0" fontAlgn="base">
        <a:spcBef>
          <a:spcPct val="0"/>
        </a:spcBef>
        <a:spcAft>
          <a:spcPct val="0"/>
        </a:spcAft>
        <a:defRPr sz="2400">
          <a:solidFill>
            <a:srgbClr val="003867"/>
          </a:solidFill>
          <a:latin typeface="Arial Unicode MS" pitchFamily="34" charset="-128"/>
        </a:defRPr>
      </a:lvl7pPr>
      <a:lvl8pPr marL="1371600" algn="l" rtl="0" fontAlgn="base">
        <a:spcBef>
          <a:spcPct val="0"/>
        </a:spcBef>
        <a:spcAft>
          <a:spcPct val="0"/>
        </a:spcAft>
        <a:defRPr sz="2400">
          <a:solidFill>
            <a:srgbClr val="003867"/>
          </a:solidFill>
          <a:latin typeface="Arial Unicode MS" pitchFamily="34" charset="-128"/>
        </a:defRPr>
      </a:lvl8pPr>
      <a:lvl9pPr marL="1828800" algn="l" rtl="0" fontAlgn="base">
        <a:spcBef>
          <a:spcPct val="0"/>
        </a:spcBef>
        <a:spcAft>
          <a:spcPct val="0"/>
        </a:spcAft>
        <a:defRPr sz="2400">
          <a:solidFill>
            <a:srgbClr val="003867"/>
          </a:solidFill>
          <a:latin typeface="Arial Unicode MS" pitchFamily="34" charset="-128"/>
        </a:defRPr>
      </a:lvl9pPr>
    </p:titleStyle>
    <p:bodyStyle>
      <a:lvl1pPr marL="342900" indent="-342900" algn="l" rtl="0" eaLnBrk="0" fontAlgn="base" hangingPunct="0">
        <a:spcBef>
          <a:spcPct val="20000"/>
        </a:spcBef>
        <a:spcAft>
          <a:spcPct val="0"/>
        </a:spcAft>
        <a:buChar char="•"/>
        <a:defRPr>
          <a:solidFill>
            <a:schemeClr val="bg2"/>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gn="l" rtl="0" eaLnBrk="0" fontAlgn="base" hangingPunct="0">
        <a:spcBef>
          <a:spcPct val="20000"/>
        </a:spcBef>
        <a:spcAft>
          <a:spcPct val="0"/>
        </a:spcAft>
        <a:buChar char="–"/>
        <a:defRPr sz="160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gn="l" rtl="0" eaLnBrk="0" fontAlgn="base" hangingPunct="0">
        <a:spcBef>
          <a:spcPct val="20000"/>
        </a:spcBef>
        <a:spcAft>
          <a:spcPct val="0"/>
        </a:spcAft>
        <a:buChar char="•"/>
        <a:defRPr sz="140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gn="l" rtl="0" eaLnBrk="0" fontAlgn="base" hangingPunct="0">
        <a:spcBef>
          <a:spcPct val="20000"/>
        </a:spcBef>
        <a:spcAft>
          <a:spcPct val="0"/>
        </a:spcAft>
        <a:buChar char="–"/>
        <a:defRPr sz="120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gn="l" rtl="0" eaLnBrk="0" fontAlgn="base" hangingPunct="0">
        <a:spcBef>
          <a:spcPct val="20000"/>
        </a:spcBef>
        <a:spcAft>
          <a:spcPct val="0"/>
        </a:spcAft>
        <a:buChar char="»"/>
        <a:defRPr sz="1000">
          <a:solidFill>
            <a:schemeClr val="bg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algn="l" rtl="0" fontAlgn="base">
        <a:spcBef>
          <a:spcPct val="20000"/>
        </a:spcBef>
        <a:spcAft>
          <a:spcPct val="0"/>
        </a:spcAft>
        <a:buChar char="»"/>
        <a:defRPr sz="1000">
          <a:solidFill>
            <a:schemeClr val="bg2"/>
          </a:solidFill>
          <a:latin typeface="+mn-lt"/>
        </a:defRPr>
      </a:lvl6pPr>
      <a:lvl7pPr marL="2971800" indent="-228600" algn="l" rtl="0" fontAlgn="base">
        <a:spcBef>
          <a:spcPct val="20000"/>
        </a:spcBef>
        <a:spcAft>
          <a:spcPct val="0"/>
        </a:spcAft>
        <a:buChar char="»"/>
        <a:defRPr sz="1000">
          <a:solidFill>
            <a:schemeClr val="bg2"/>
          </a:solidFill>
          <a:latin typeface="+mn-lt"/>
        </a:defRPr>
      </a:lvl7pPr>
      <a:lvl8pPr marL="3429000" indent="-228600" algn="l" rtl="0" fontAlgn="base">
        <a:spcBef>
          <a:spcPct val="20000"/>
        </a:spcBef>
        <a:spcAft>
          <a:spcPct val="0"/>
        </a:spcAft>
        <a:buChar char="»"/>
        <a:defRPr sz="1000">
          <a:solidFill>
            <a:schemeClr val="bg2"/>
          </a:solidFill>
          <a:latin typeface="+mn-lt"/>
        </a:defRPr>
      </a:lvl8pPr>
      <a:lvl9pPr marL="3886200" indent="-228600" algn="l" rtl="0" fontAlgn="base">
        <a:spcBef>
          <a:spcPct val="20000"/>
        </a:spcBef>
        <a:spcAft>
          <a:spcPct val="0"/>
        </a:spcAft>
        <a:buChar char="»"/>
        <a:defRPr sz="1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5.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5.xml"/><Relationship Id="rId1" Type="http://schemas.openxmlformats.org/officeDocument/2006/relationships/themeOverride" Target="../theme/themeOverride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2951163" y="4076700"/>
            <a:ext cx="5973762" cy="673100"/>
          </a:xfrm>
        </p:spPr>
        <p:txBody>
          <a:bodyPr rtlCol="0">
            <a:normAutofit/>
          </a:bodyPr>
          <a:lstStyle/>
          <a:p>
            <a:pPr eaLnBrk="1" fontAlgn="auto" hangingPunct="1">
              <a:spcAft>
                <a:spcPts val="0"/>
              </a:spcAft>
              <a:buFont typeface="Arial" pitchFamily="34" charset="0"/>
              <a:buNone/>
              <a:defRPr/>
            </a:pPr>
            <a:r>
              <a:rPr lang="de-DE" sz="2800" dirty="0" smtClean="0"/>
              <a:t>05. Dezember 2012</a:t>
            </a:r>
          </a:p>
          <a:p>
            <a:pPr eaLnBrk="1" fontAlgn="auto" hangingPunct="1">
              <a:spcAft>
                <a:spcPts val="0"/>
              </a:spcAft>
              <a:buFont typeface="Arial" pitchFamily="34" charset="0"/>
              <a:buNone/>
              <a:defRPr/>
            </a:pPr>
            <a:endParaRPr lang="de-DE" dirty="0" smtClean="0"/>
          </a:p>
        </p:txBody>
      </p:sp>
      <p:pic>
        <p:nvPicPr>
          <p:cNvPr id="40962" name="Bild 8"/>
          <p:cNvPicPr>
            <a:picLocks noChangeAspect="1"/>
          </p:cNvPicPr>
          <p:nvPr/>
        </p:nvPicPr>
        <p:blipFill>
          <a:blip r:embed="rId3"/>
          <a:srcRect/>
          <a:stretch>
            <a:fillRect/>
          </a:stretch>
        </p:blipFill>
        <p:spPr bwMode="auto">
          <a:xfrm>
            <a:off x="0" y="6350000"/>
            <a:ext cx="9144000" cy="508000"/>
          </a:xfrm>
          <a:prstGeom prst="rect">
            <a:avLst/>
          </a:prstGeom>
          <a:noFill/>
          <a:ln w="9525">
            <a:noFill/>
            <a:miter lim="800000"/>
            <a:headEnd/>
            <a:tailEnd/>
          </a:ln>
        </p:spPr>
      </p:pic>
      <p:pic>
        <p:nvPicPr>
          <p:cNvPr id="40963" name="Picture 17" descr="SUB-links"/>
          <p:cNvPicPr>
            <a:picLocks noChangeAspect="1" noChangeArrowheads="1"/>
          </p:cNvPicPr>
          <p:nvPr/>
        </p:nvPicPr>
        <p:blipFill>
          <a:blip r:embed="rId4"/>
          <a:srcRect/>
          <a:stretch>
            <a:fillRect/>
          </a:stretch>
        </p:blipFill>
        <p:spPr bwMode="auto">
          <a:xfrm>
            <a:off x="1295400" y="1052736"/>
            <a:ext cx="4800600" cy="401638"/>
          </a:xfrm>
          <a:prstGeom prst="rect">
            <a:avLst/>
          </a:prstGeom>
          <a:noFill/>
          <a:ln w="9525">
            <a:noFill/>
            <a:miter lim="800000"/>
            <a:headEnd/>
            <a:tailEnd/>
          </a:ln>
        </p:spPr>
      </p:pic>
      <p:pic>
        <p:nvPicPr>
          <p:cNvPr id="40964" name="Picture 18" descr="unilogo_gro_weiss"/>
          <p:cNvPicPr>
            <a:picLocks noChangeAspect="1" noChangeArrowheads="1"/>
          </p:cNvPicPr>
          <p:nvPr/>
        </p:nvPicPr>
        <p:blipFill>
          <a:blip r:embed="rId5"/>
          <a:srcRect/>
          <a:stretch>
            <a:fillRect/>
          </a:stretch>
        </p:blipFill>
        <p:spPr bwMode="auto">
          <a:xfrm>
            <a:off x="2514600" y="6400800"/>
            <a:ext cx="2133600" cy="411163"/>
          </a:xfrm>
          <a:prstGeom prst="rect">
            <a:avLst/>
          </a:prstGeom>
          <a:noFill/>
          <a:ln w="9525">
            <a:noFill/>
            <a:miter lim="800000"/>
            <a:headEnd/>
            <a:tailEnd/>
          </a:ln>
        </p:spPr>
      </p:pic>
      <p:pic>
        <p:nvPicPr>
          <p:cNvPr id="40965" name="Picture 23" descr="IMG_0787"/>
          <p:cNvPicPr>
            <a:picLocks noChangeAspect="1" noChangeArrowheads="1"/>
          </p:cNvPicPr>
          <p:nvPr/>
        </p:nvPicPr>
        <p:blipFill>
          <a:blip r:embed="rId6"/>
          <a:srcRect l="8931" t="30048" r="9259" b="24141"/>
          <a:stretch>
            <a:fillRect/>
          </a:stretch>
        </p:blipFill>
        <p:spPr bwMode="auto">
          <a:xfrm>
            <a:off x="2543175" y="3886200"/>
            <a:ext cx="6600825" cy="2463800"/>
          </a:xfrm>
          <a:prstGeom prst="rect">
            <a:avLst/>
          </a:prstGeom>
          <a:noFill/>
          <a:ln w="9525">
            <a:noFill/>
            <a:miter lim="800000"/>
            <a:headEnd/>
            <a:tailEnd/>
          </a:ln>
        </p:spPr>
      </p:pic>
      <p:sp>
        <p:nvSpPr>
          <p:cNvPr id="40966" name="Rectangle 2"/>
          <p:cNvSpPr txBox="1">
            <a:spLocks noChangeArrowheads="1"/>
          </p:cNvSpPr>
          <p:nvPr/>
        </p:nvSpPr>
        <p:spPr bwMode="auto">
          <a:xfrm>
            <a:off x="2484438" y="1916832"/>
            <a:ext cx="5943600" cy="889236"/>
          </a:xfrm>
          <a:prstGeom prst="rect">
            <a:avLst/>
          </a:prstGeom>
          <a:noFill/>
          <a:ln w="9525">
            <a:noFill/>
            <a:miter lim="800000"/>
            <a:headEnd/>
            <a:tailEnd/>
          </a:ln>
        </p:spPr>
        <p:txBody>
          <a:bodyPr anchor="ctr"/>
          <a:lstStyle/>
          <a:p>
            <a:pPr eaLnBrk="0" hangingPunct="0"/>
            <a:r>
              <a:rPr lang="de-DE" sz="2800" dirty="0" smtClean="0">
                <a:latin typeface="Calibri" pitchFamily="34" charset="0"/>
              </a:rPr>
              <a:t>„und das macht Ihr alles mit </a:t>
            </a:r>
            <a:r>
              <a:rPr lang="de-DE" sz="2800" dirty="0" err="1" smtClean="0">
                <a:latin typeface="Calibri" pitchFamily="34" charset="0"/>
              </a:rPr>
              <a:t>Dspace</a:t>
            </a:r>
            <a:r>
              <a:rPr lang="de-DE" sz="2800" dirty="0" smtClean="0">
                <a:latin typeface="Calibri" pitchFamily="34" charset="0"/>
              </a:rPr>
              <a:t>?“</a:t>
            </a:r>
            <a:endParaRPr lang="de-DE" sz="2800" dirty="0">
              <a:latin typeface="Calibri" pitchFamily="34" charset="0"/>
            </a:endParaRPr>
          </a:p>
        </p:txBody>
      </p:sp>
      <p:sp>
        <p:nvSpPr>
          <p:cNvPr id="40967" name="Rectangle 3"/>
          <p:cNvSpPr txBox="1">
            <a:spLocks noChangeArrowheads="1"/>
          </p:cNvSpPr>
          <p:nvPr/>
        </p:nvSpPr>
        <p:spPr bwMode="auto">
          <a:xfrm>
            <a:off x="2484438" y="2806068"/>
            <a:ext cx="5943600" cy="747712"/>
          </a:xfrm>
          <a:prstGeom prst="rect">
            <a:avLst/>
          </a:prstGeom>
          <a:noFill/>
          <a:ln w="9525">
            <a:noFill/>
            <a:miter lim="800000"/>
            <a:headEnd/>
            <a:tailEnd/>
          </a:ln>
        </p:spPr>
        <p:txBody>
          <a:bodyPr/>
          <a:lstStyle/>
          <a:p>
            <a:pPr eaLnBrk="0" hangingPunct="0">
              <a:spcBef>
                <a:spcPct val="20000"/>
              </a:spcBef>
            </a:pPr>
            <a:r>
              <a:rPr lang="en-GB" sz="1400" dirty="0" err="1" smtClean="0"/>
              <a:t>Innovatives</a:t>
            </a:r>
            <a:r>
              <a:rPr lang="en-GB" sz="1400" dirty="0" smtClean="0"/>
              <a:t> </a:t>
            </a:r>
            <a:r>
              <a:rPr lang="en-GB" sz="1400" dirty="0" err="1" smtClean="0"/>
              <a:t>Publizieren</a:t>
            </a:r>
            <a:r>
              <a:rPr lang="en-GB" sz="1400" dirty="0" smtClean="0"/>
              <a:t> </a:t>
            </a:r>
            <a:r>
              <a:rPr lang="en-GB" sz="1400" dirty="0" err="1"/>
              <a:t>mit</a:t>
            </a:r>
            <a:r>
              <a:rPr lang="en-GB" sz="1400" dirty="0"/>
              <a:t> Repository Software</a:t>
            </a:r>
            <a:br>
              <a:rPr lang="en-GB" sz="1400" dirty="0"/>
            </a:br>
            <a:r>
              <a:rPr lang="en-GB" sz="1400" dirty="0"/>
              <a:t>Margo </a:t>
            </a:r>
            <a:r>
              <a:rPr lang="en-GB" sz="1400" dirty="0" err="1"/>
              <a:t>Bargheer</a:t>
            </a:r>
            <a:r>
              <a:rPr lang="en-GB" sz="1400" dirty="0"/>
              <a:t>, Marianna </a:t>
            </a:r>
            <a:r>
              <a:rPr lang="en-GB" sz="1400" dirty="0" err="1"/>
              <a:t>Mühlhölzer</a:t>
            </a:r>
            <a:r>
              <a:rPr lang="en-GB" sz="1400" dirty="0"/>
              <a:t>, SUB </a:t>
            </a:r>
            <a:r>
              <a:rPr lang="en-GB" sz="1400" dirty="0" err="1" smtClean="0"/>
              <a:t>Göttingen</a:t>
            </a:r>
            <a:endParaRPr lang="en-GB" sz="1400" dirty="0" smtClean="0"/>
          </a:p>
          <a:p>
            <a:pPr eaLnBrk="0" hangingPunct="0">
              <a:spcBef>
                <a:spcPts val="600"/>
              </a:spcBef>
            </a:pPr>
            <a:r>
              <a:rPr lang="de-DE" sz="1400" dirty="0" err="1" smtClean="0">
                <a:solidFill>
                  <a:srgbClr val="898989"/>
                </a:solidFill>
                <a:latin typeface="Calibri" pitchFamily="34" charset="0"/>
              </a:rPr>
              <a:t>DSPace</a:t>
            </a:r>
            <a:r>
              <a:rPr lang="de-DE" sz="1400" dirty="0" smtClean="0">
                <a:solidFill>
                  <a:srgbClr val="898989"/>
                </a:solidFill>
                <a:latin typeface="Calibri" pitchFamily="34" charset="0"/>
              </a:rPr>
              <a:t> Anwendertreffen 2020, virtuelle Konferenz</a:t>
            </a:r>
            <a:endParaRPr lang="de-DE" sz="1400" dirty="0">
              <a:solidFill>
                <a:srgbClr val="898989"/>
              </a:solidFill>
              <a:latin typeface="Calibri" pitchFamily="34" charset="0"/>
            </a:endParaRPr>
          </a:p>
        </p:txBody>
      </p:sp>
    </p:spTree>
    <p:extLst>
      <p:ext uri="{BB962C8B-B14F-4D97-AF65-F5344CB8AC3E}">
        <p14:creationId xmlns:p14="http://schemas.microsoft.com/office/powerpoint/2010/main" val="272318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2413" cy="682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l="2061" r="607"/>
          <a:stretch>
            <a:fillRect/>
          </a:stretch>
        </p:blipFill>
        <p:spPr bwMode="auto">
          <a:xfrm>
            <a:off x="0" y="22225"/>
            <a:ext cx="8766175" cy="666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54261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4" y="0"/>
            <a:ext cx="9125763" cy="627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ad 11"/>
          <p:cNvSpPr/>
          <p:nvPr/>
        </p:nvSpPr>
        <p:spPr>
          <a:xfrm>
            <a:off x="1229563" y="5733256"/>
            <a:ext cx="1740062" cy="540060"/>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ad 12"/>
          <p:cNvSpPr/>
          <p:nvPr/>
        </p:nvSpPr>
        <p:spPr>
          <a:xfrm>
            <a:off x="2519772" y="4330125"/>
            <a:ext cx="1008112" cy="540060"/>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ad 13"/>
          <p:cNvSpPr/>
          <p:nvPr/>
        </p:nvSpPr>
        <p:spPr>
          <a:xfrm>
            <a:off x="1195468" y="4330125"/>
            <a:ext cx="1008112" cy="540060"/>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503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4" y="0"/>
            <a:ext cx="9125763" cy="627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245" y="685783"/>
            <a:ext cx="3822794" cy="4615425"/>
          </a:xfrm>
          <a:prstGeom prst="rect">
            <a:avLst/>
          </a:prstGeom>
          <a:noFill/>
          <a:ln>
            <a:noFill/>
          </a:ln>
          <a:effectLst>
            <a:outerShdw blurRad="50800" dist="203200" dir="19140000" algn="ctr" rotWithShape="0">
              <a:schemeClr val="bg1">
                <a:lumMod val="75000"/>
                <a:alpha val="70000"/>
              </a:schemeClr>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040" y="3640072"/>
            <a:ext cx="5505450" cy="1333500"/>
          </a:xfrm>
          <a:prstGeom prst="rect">
            <a:avLst/>
          </a:prstGeom>
          <a:noFill/>
          <a:ln>
            <a:noFill/>
          </a:ln>
          <a:effectLst>
            <a:outerShdw blurRad="50800" dist="203200" dir="19140000" algn="ctr" rotWithShape="0">
              <a:schemeClr val="bg1">
                <a:lumMod val="75000"/>
                <a:alpha val="70000"/>
              </a:schemeClr>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134" y="1058416"/>
            <a:ext cx="5305425" cy="2514600"/>
          </a:xfrm>
          <a:prstGeom prst="rect">
            <a:avLst/>
          </a:prstGeom>
          <a:noFill/>
          <a:ln>
            <a:noFill/>
          </a:ln>
          <a:effectLst>
            <a:outerShdw blurRad="50800" dist="203200" dir="19140000" algn="ctr" rotWithShape="0">
              <a:schemeClr val="bg1">
                <a:lumMod val="75000"/>
                <a:alpha val="70000"/>
              </a:schemeClr>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81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fade">
                                      <p:cBhvr>
                                        <p:cTn id="7" dur="500"/>
                                        <p:tgtEl>
                                          <p:spTgt spid="235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fade">
                                      <p:cBhvr>
                                        <p:cTn id="12" dur="500"/>
                                        <p:tgtEl>
                                          <p:spTgt spid="235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fade">
                                      <p:cBhvr>
                                        <p:cTn id="1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5763" cy="627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ad 11"/>
          <p:cNvSpPr/>
          <p:nvPr/>
        </p:nvSpPr>
        <p:spPr>
          <a:xfrm>
            <a:off x="462669" y="4437112"/>
            <a:ext cx="2021099" cy="396044"/>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ad 12"/>
          <p:cNvSpPr/>
          <p:nvPr/>
        </p:nvSpPr>
        <p:spPr>
          <a:xfrm>
            <a:off x="5614574" y="3262025"/>
            <a:ext cx="1008112" cy="540060"/>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ad 7"/>
          <p:cNvSpPr/>
          <p:nvPr/>
        </p:nvSpPr>
        <p:spPr>
          <a:xfrm>
            <a:off x="462669" y="4752422"/>
            <a:ext cx="1010549" cy="396044"/>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ad 8"/>
          <p:cNvSpPr/>
          <p:nvPr/>
        </p:nvSpPr>
        <p:spPr>
          <a:xfrm>
            <a:off x="462669" y="4000773"/>
            <a:ext cx="2021099" cy="396044"/>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375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372" b="3122"/>
          <a:stretch/>
        </p:blipFill>
        <p:spPr bwMode="auto">
          <a:xfrm>
            <a:off x="4397" y="11254"/>
            <a:ext cx="9139604" cy="631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964" y="3392996"/>
            <a:ext cx="2495550" cy="1819275"/>
          </a:xfrm>
          <a:prstGeom prst="rect">
            <a:avLst/>
          </a:prstGeom>
          <a:noFill/>
          <a:ln>
            <a:noFill/>
          </a:ln>
          <a:effectLst>
            <a:outerShdw blurRad="50800" dist="203200" dir="19140000" algn="ctr" rotWithShape="0">
              <a:schemeClr val="bg1">
                <a:lumMod val="75000"/>
                <a:alpha val="70000"/>
              </a:schemeClr>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feil nach unten 4"/>
          <p:cNvSpPr/>
          <p:nvPr/>
        </p:nvSpPr>
        <p:spPr>
          <a:xfrm>
            <a:off x="6266348" y="1484784"/>
            <a:ext cx="61206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48565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7743"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ad 2"/>
          <p:cNvSpPr/>
          <p:nvPr/>
        </p:nvSpPr>
        <p:spPr>
          <a:xfrm>
            <a:off x="2847695" y="2960948"/>
            <a:ext cx="1740062" cy="540060"/>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ad 4"/>
          <p:cNvSpPr/>
          <p:nvPr/>
        </p:nvSpPr>
        <p:spPr>
          <a:xfrm>
            <a:off x="3528178" y="4162427"/>
            <a:ext cx="2736009" cy="540060"/>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ad 5"/>
          <p:cNvSpPr/>
          <p:nvPr/>
        </p:nvSpPr>
        <p:spPr>
          <a:xfrm>
            <a:off x="6732240" y="5693515"/>
            <a:ext cx="2232248" cy="540060"/>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ad 6"/>
          <p:cNvSpPr/>
          <p:nvPr/>
        </p:nvSpPr>
        <p:spPr>
          <a:xfrm>
            <a:off x="1699378" y="3452978"/>
            <a:ext cx="3448686" cy="540060"/>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3303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564" y="440668"/>
            <a:ext cx="7772400" cy="457200"/>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de-DE" sz="3000" kern="1200" dirty="0">
                <a:solidFill>
                  <a:srgbClr val="0070C0"/>
                </a:solidFill>
                <a:latin typeface="Calibri" panose="020F0502020204030204" pitchFamily="34" charset="0"/>
                <a:ea typeface="Arial Unicode MS" panose="020B0604020202020204" pitchFamily="34" charset="-128"/>
                <a:cs typeface="Arial Unicode MS" panose="020B0604020202020204" pitchFamily="34" charset="-128"/>
              </a:rPr>
              <a:t>Ziele der </a:t>
            </a:r>
            <a:r>
              <a:rPr lang="de-DE" sz="3000" kern="1200" dirty="0" smtClean="0">
                <a:solidFill>
                  <a:srgbClr val="0070C0"/>
                </a:solidFill>
                <a:latin typeface="Calibri" panose="020F0502020204030204" pitchFamily="34" charset="0"/>
                <a:ea typeface="Arial Unicode MS" panose="020B0604020202020204" pitchFamily="34" charset="-128"/>
                <a:cs typeface="Arial Unicode MS" panose="020B0604020202020204" pitchFamily="34" charset="-128"/>
              </a:rPr>
              <a:t>Autor*innen </a:t>
            </a:r>
            <a:r>
              <a:rPr lang="de-DE" sz="3000" kern="1200" dirty="0">
                <a:solidFill>
                  <a:srgbClr val="0070C0"/>
                </a:solidFill>
                <a:latin typeface="Calibri" panose="020F0502020204030204" pitchFamily="34" charset="0"/>
                <a:ea typeface="Arial Unicode MS" panose="020B0604020202020204" pitchFamily="34" charset="-128"/>
                <a:cs typeface="Arial Unicode MS" panose="020B0604020202020204" pitchFamily="34" charset="-128"/>
              </a:rPr>
              <a:t>beim Publizieren</a:t>
            </a:r>
            <a:endParaRPr lang="en-GB" sz="3000" kern="1200" dirty="0">
              <a:solidFill>
                <a:srgbClr val="0070C0"/>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3" name="Inhaltsplatzhalter 2"/>
          <p:cNvSpPr>
            <a:spLocks noGrp="1"/>
          </p:cNvSpPr>
          <p:nvPr>
            <p:ph idx="1"/>
          </p:nvPr>
        </p:nvSpPr>
        <p:spPr>
          <a:xfrm>
            <a:off x="4549383" y="1342765"/>
            <a:ext cx="3785383" cy="4240126"/>
          </a:xfrm>
        </p:spPr>
        <p:txBody>
          <a:bodyPr/>
          <a:lstStyle/>
          <a:p>
            <a:pPr indent="-247650"/>
            <a:r>
              <a:rPr lang="de-DE" sz="2000" dirty="0">
                <a:latin typeface="Calibri" panose="020F0502020204030204" pitchFamily="34" charset="0"/>
              </a:rPr>
              <a:t>Information von A nach B </a:t>
            </a:r>
            <a:r>
              <a:rPr lang="de-DE" sz="2000" dirty="0" smtClean="0">
                <a:latin typeface="Calibri" panose="020F0502020204030204" pitchFamily="34" charset="0"/>
              </a:rPr>
              <a:t>bringen, zuverlässig und ohne unnötigen Zeitverzug</a:t>
            </a:r>
            <a:endParaRPr lang="de-DE" sz="2000" dirty="0">
              <a:latin typeface="Calibri" panose="020F0502020204030204" pitchFamily="34" charset="0"/>
            </a:endParaRPr>
          </a:p>
          <a:p>
            <a:pPr indent="-247650"/>
            <a:r>
              <a:rPr lang="de-DE" sz="2000" dirty="0">
                <a:latin typeface="Calibri" panose="020F0502020204030204" pitchFamily="34" charset="0"/>
              </a:rPr>
              <a:t>Erreichen von unbekannten Zielgruppen</a:t>
            </a:r>
          </a:p>
          <a:p>
            <a:pPr indent="-247650"/>
            <a:r>
              <a:rPr lang="de-DE" sz="2000" dirty="0" smtClean="0">
                <a:latin typeface="Calibri" panose="020F0502020204030204" pitchFamily="34" charset="0"/>
              </a:rPr>
              <a:t>Reputationsmaximierung </a:t>
            </a:r>
            <a:r>
              <a:rPr lang="de-DE" sz="2000" dirty="0">
                <a:latin typeface="Calibri" panose="020F0502020204030204" pitchFamily="34" charset="0"/>
              </a:rPr>
              <a:t>im Rahmen eines Expertensystems</a:t>
            </a:r>
          </a:p>
          <a:p>
            <a:pPr indent="-247650"/>
            <a:r>
              <a:rPr lang="de-DE" sz="2000" dirty="0">
                <a:latin typeface="Calibri" panose="020F0502020204030204" pitchFamily="34" charset="0"/>
              </a:rPr>
              <a:t>Erreichen der eigenen Peers / wissenschaftliche Gemeinschaft im engeren Sinne</a:t>
            </a:r>
          </a:p>
          <a:p>
            <a:pPr indent="-247650"/>
            <a:r>
              <a:rPr lang="de-DE" sz="2000" dirty="0" smtClean="0">
                <a:latin typeface="Calibri" panose="020F0502020204030204" pitchFamily="34" charset="0"/>
              </a:rPr>
              <a:t>Kosten- </a:t>
            </a:r>
            <a:r>
              <a:rPr lang="de-DE" sz="2000" dirty="0">
                <a:latin typeface="Calibri" panose="020F0502020204030204" pitchFamily="34" charset="0"/>
              </a:rPr>
              <a:t>und </a:t>
            </a:r>
            <a:r>
              <a:rPr lang="de-DE" sz="2000" dirty="0" smtClean="0">
                <a:latin typeface="Calibri" panose="020F0502020204030204" pitchFamily="34" charset="0"/>
              </a:rPr>
              <a:t>Aufwandsminimierung</a:t>
            </a:r>
            <a:endParaRPr lang="de-DE" sz="2000" dirty="0">
              <a:latin typeface="Calibri" panose="020F0502020204030204" pitchFamily="34" charset="0"/>
            </a:endParaRPr>
          </a:p>
        </p:txBody>
      </p:sp>
      <p:pic>
        <p:nvPicPr>
          <p:cNvPr id="6" name="Picture 40" descr="CreativeCommons_Attribution_License"/>
          <p:cNvPicPr>
            <a:picLocks noChangeAspect="1" noChangeArrowheads="1"/>
          </p:cNvPicPr>
          <p:nvPr/>
        </p:nvPicPr>
        <p:blipFill>
          <a:blip r:embed="rId3"/>
          <a:srcRect/>
          <a:stretch>
            <a:fillRect/>
          </a:stretch>
        </p:blipFill>
        <p:spPr bwMode="auto">
          <a:xfrm>
            <a:off x="8259337" y="6057900"/>
            <a:ext cx="638175" cy="222250"/>
          </a:xfrm>
          <a:prstGeom prst="rect">
            <a:avLst/>
          </a:prstGeom>
          <a:noFill/>
          <a:ln w="9525">
            <a:noFill/>
            <a:miter lim="800000"/>
            <a:headEnd/>
            <a:tailEnd/>
          </a:ln>
        </p:spPr>
      </p:pic>
      <p:sp>
        <p:nvSpPr>
          <p:cNvPr id="4" name="AutoShape 2" descr="http://www.lwl.org/pressemitteilungen/daten/bilder/25379.jpg"/>
          <p:cNvSpPr>
            <a:spLocks noChangeAspect="1" noChangeArrowheads="1"/>
          </p:cNvSpPr>
          <p:nvPr/>
        </p:nvSpPr>
        <p:spPr bwMode="auto">
          <a:xfrm>
            <a:off x="155575" y="-2879725"/>
            <a:ext cx="6286500" cy="6010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AutoShape 6" descr="http://www.lwl.org/pressemitteilungen/daten/bilder/25379.jpg"/>
          <p:cNvSpPr>
            <a:spLocks noChangeAspect="1" noChangeArrowheads="1"/>
          </p:cNvSpPr>
          <p:nvPr/>
        </p:nvSpPr>
        <p:spPr bwMode="auto">
          <a:xfrm>
            <a:off x="460375" y="-2574925"/>
            <a:ext cx="6286500" cy="6010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AutoShape 8" descr="http://www.lwl.org/pressemitteilungen/daten/bilder/25379.jpg"/>
          <p:cNvSpPr>
            <a:spLocks noChangeAspect="1" noChangeArrowheads="1"/>
          </p:cNvSpPr>
          <p:nvPr/>
        </p:nvSpPr>
        <p:spPr bwMode="auto">
          <a:xfrm>
            <a:off x="612775" y="277812"/>
            <a:ext cx="6286500" cy="878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pic>
        <p:nvPicPr>
          <p:cNvPr id="2059" name="Picture 11" descr="https://upload.wikimedia.org/wikipedia/commons/3/33/AttwoodTerri.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81" y="1455108"/>
            <a:ext cx="3312368" cy="3350884"/>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791580" y="4905145"/>
            <a:ext cx="3912369" cy="338554"/>
          </a:xfrm>
          <a:prstGeom prst="rect">
            <a:avLst/>
          </a:prstGeom>
        </p:spPr>
        <p:txBody>
          <a:bodyPr wrap="square">
            <a:spAutoFit/>
          </a:bodyPr>
          <a:lstStyle/>
          <a:p>
            <a:r>
              <a:rPr lang="en-GB" sz="800" dirty="0">
                <a:solidFill>
                  <a:srgbClr val="FFFFFF">
                    <a:lumMod val="75000"/>
                  </a:srgbClr>
                </a:solidFill>
                <a:latin typeface="Calibri" panose="020F0502020204030204" pitchFamily="34" charset="0"/>
              </a:rPr>
              <a:t>Professor Terri Attwood, Faculty of Life Sciences and School of Computer Science, University of Manchester, </a:t>
            </a:r>
            <a:r>
              <a:rPr lang="en-GB" sz="800" dirty="0" smtClean="0">
                <a:solidFill>
                  <a:srgbClr val="FFFFFF">
                    <a:lumMod val="75000"/>
                  </a:srgbClr>
                </a:solidFill>
                <a:latin typeface="Calibri" panose="020F0502020204030204" pitchFamily="34" charset="0"/>
              </a:rPr>
              <a:t>UK, Duncan Hull cc-by-</a:t>
            </a:r>
            <a:r>
              <a:rPr lang="en-GB" sz="800" dirty="0" err="1" smtClean="0">
                <a:solidFill>
                  <a:srgbClr val="FFFFFF">
                    <a:lumMod val="75000"/>
                  </a:srgbClr>
                </a:solidFill>
                <a:latin typeface="Calibri" panose="020F0502020204030204" pitchFamily="34" charset="0"/>
              </a:rPr>
              <a:t>sa</a:t>
            </a:r>
            <a:r>
              <a:rPr lang="en-GB" sz="800" dirty="0" smtClean="0">
                <a:solidFill>
                  <a:srgbClr val="FFFFFF">
                    <a:lumMod val="75000"/>
                  </a:srgbClr>
                </a:solidFill>
                <a:latin typeface="Calibri" panose="020F0502020204030204" pitchFamily="34" charset="0"/>
              </a:rPr>
              <a:t> 3.0</a:t>
            </a:r>
            <a:endParaRPr lang="en-GB" sz="800" dirty="0">
              <a:solidFill>
                <a:srgbClr val="FFFFFF">
                  <a:lumMod val="75000"/>
                </a:srgbClr>
              </a:solidFill>
              <a:latin typeface="Calibri" panose="020F0502020204030204" pitchFamily="34" charset="0"/>
            </a:endParaRPr>
          </a:p>
        </p:txBody>
      </p:sp>
    </p:spTree>
    <p:extLst>
      <p:ext uri="{BB962C8B-B14F-4D97-AF65-F5344CB8AC3E}">
        <p14:creationId xmlns:p14="http://schemas.microsoft.com/office/powerpoint/2010/main" val="2439465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3"/>
            <a:ext cx="9122616" cy="627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565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5" t="10668" r="30043" b="29687"/>
          <a:stretch/>
        </p:blipFill>
        <p:spPr bwMode="auto">
          <a:xfrm>
            <a:off x="0" y="0"/>
            <a:ext cx="9113462"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441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ad 5"/>
          <p:cNvSpPr/>
          <p:nvPr/>
        </p:nvSpPr>
        <p:spPr>
          <a:xfrm>
            <a:off x="5508104" y="3032956"/>
            <a:ext cx="1008112" cy="540060"/>
          </a:xfrm>
          <a:prstGeom prst="donut">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48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469" b="5864"/>
          <a:stretch/>
        </p:blipFill>
        <p:spPr bwMode="auto">
          <a:xfrm>
            <a:off x="17087" y="54883"/>
            <a:ext cx="9144000" cy="629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feil nach unten 4"/>
          <p:cNvSpPr/>
          <p:nvPr/>
        </p:nvSpPr>
        <p:spPr>
          <a:xfrm rot="8325416">
            <a:off x="6019643" y="130444"/>
            <a:ext cx="504056" cy="540060"/>
          </a:xfrm>
          <a:prstGeom prst="downArrow">
            <a:avLst/>
          </a:prstGeom>
          <a:solidFill>
            <a:srgbClr val="FF9933">
              <a:alpha val="77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50800" dist="38100" dir="2700000" algn="tl" rotWithShape="0">
                  <a:prstClr val="black">
                    <a:alpha val="40000"/>
                  </a:prstClr>
                </a:outerShdw>
              </a:effectLst>
            </a:endParaRPr>
          </a:p>
        </p:txBody>
      </p:sp>
      <p:sp>
        <p:nvSpPr>
          <p:cNvPr id="13" name="Pfeil nach unten 12"/>
          <p:cNvSpPr/>
          <p:nvPr/>
        </p:nvSpPr>
        <p:spPr>
          <a:xfrm rot="8325416">
            <a:off x="7495806" y="871111"/>
            <a:ext cx="504056" cy="540060"/>
          </a:xfrm>
          <a:prstGeom prst="downArrow">
            <a:avLst/>
          </a:prstGeom>
          <a:solidFill>
            <a:srgbClr val="FF9933">
              <a:alpha val="77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50800" dist="38100" dir="2700000" algn="tl" rotWithShape="0">
                  <a:prstClr val="black">
                    <a:alpha val="40000"/>
                  </a:prstClr>
                </a:outerShdw>
              </a:effectLst>
            </a:endParaRPr>
          </a:p>
        </p:txBody>
      </p:sp>
      <p:sp>
        <p:nvSpPr>
          <p:cNvPr id="14" name="Pfeil nach unten 13"/>
          <p:cNvSpPr/>
          <p:nvPr/>
        </p:nvSpPr>
        <p:spPr>
          <a:xfrm rot="8325416">
            <a:off x="2447768" y="501920"/>
            <a:ext cx="504056" cy="540060"/>
          </a:xfrm>
          <a:prstGeom prst="downArrow">
            <a:avLst/>
          </a:prstGeom>
          <a:solidFill>
            <a:srgbClr val="FF9933">
              <a:alpha val="77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02787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560"/>
          <a:stretch/>
        </p:blipFill>
        <p:spPr bwMode="auto">
          <a:xfrm>
            <a:off x="0" y="0"/>
            <a:ext cx="9129729" cy="633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70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de-DE" smtClean="0"/>
              <a:t>Open Access Bücher fördern, November 2019</a:t>
            </a:r>
            <a:endParaRPr lang="de-DE" dirty="0"/>
          </a:p>
        </p:txBody>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61" t="13146" r="23906" b="8405"/>
          <a:stretch/>
        </p:blipFill>
        <p:spPr bwMode="auto">
          <a:xfrm>
            <a:off x="0" y="0"/>
            <a:ext cx="9144000" cy="634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107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b="485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2044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5_Standarddesign">
  <a:themeElements>
    <a:clrScheme name="5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Standarddesign">
  <a:themeElements>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Standarddesign">
  <a:themeElements>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tandarddesign">
  <a:themeElements>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Standarddesign">
  <a:themeElements>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Standarddesign">
  <a:themeElements>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Standarddesign">
  <a:themeElements>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Standarddesign">
  <a:themeElements>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Standarddesign">
  <a:themeElements>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Standarddesign">
  <a:themeElements>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4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0</TotalTime>
  <Words>689</Words>
  <Application>Microsoft Office PowerPoint</Application>
  <PresentationFormat>Bildschirmpräsentation (4:3)</PresentationFormat>
  <Paragraphs>38</Paragraphs>
  <Slides>14</Slides>
  <Notes>12</Notes>
  <HiddenSlides>0</HiddenSlides>
  <MMClips>0</MMClips>
  <ScaleCrop>false</ScaleCrop>
  <HeadingPairs>
    <vt:vector size="4" baseType="variant">
      <vt:variant>
        <vt:lpstr>Design</vt:lpstr>
      </vt:variant>
      <vt:variant>
        <vt:i4>11</vt:i4>
      </vt:variant>
      <vt:variant>
        <vt:lpstr>Folientitel</vt:lpstr>
      </vt:variant>
      <vt:variant>
        <vt:i4>14</vt:i4>
      </vt:variant>
    </vt:vector>
  </HeadingPairs>
  <TitlesOfParts>
    <vt:vector size="25" baseType="lpstr">
      <vt:lpstr>5_Standarddesign</vt:lpstr>
      <vt:lpstr>4_Standarddesign</vt:lpstr>
      <vt:lpstr>6_Standarddesign</vt:lpstr>
      <vt:lpstr>9_Standarddesign</vt:lpstr>
      <vt:lpstr>7_Standarddesign</vt:lpstr>
      <vt:lpstr>10_Standarddesign</vt:lpstr>
      <vt:lpstr>8_Standarddesign</vt:lpstr>
      <vt:lpstr>11_Standarddesign</vt:lpstr>
      <vt:lpstr>12_Standarddesign</vt:lpstr>
      <vt:lpstr>13_Standarddesign</vt:lpstr>
      <vt:lpstr>Larissa</vt:lpstr>
      <vt:lpstr>PowerPoint-Präsentation</vt:lpstr>
      <vt:lpstr>PowerPoint-Präsentation</vt:lpstr>
      <vt:lpstr>Ziele der Autor*innen beim Publizieren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SUB Göttingen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OABooks_SUBgoe2019_teil1</dc:title>
  <dc:creator>Margo Bargheer</dc:creator>
  <cp:keywords>Open Access</cp:keywords>
  <cp:lastModifiedBy>Margo Bargheer</cp:lastModifiedBy>
  <cp:revision>795</cp:revision>
  <cp:lastPrinted>2019-11-06T07:58:23Z</cp:lastPrinted>
  <dcterms:created xsi:type="dcterms:W3CDTF">2002-11-13T21:45:11Z</dcterms:created>
  <dcterms:modified xsi:type="dcterms:W3CDTF">2020-03-26T12:28:30Z</dcterms:modified>
  <cp:category>Fortbildung</cp:category>
</cp:coreProperties>
</file>