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3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7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6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6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8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7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4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5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1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7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36A4-A142-4734-B4AB-C40087FEE625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B6A5-4295-417A-B570-CD21D4460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88607"/>
              </p:ext>
            </p:extLst>
          </p:nvPr>
        </p:nvGraphicFramePr>
        <p:xfrm>
          <a:off x="2032000" y="719666"/>
          <a:ext cx="8127999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45427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Developmental Phase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 smtClean="0">
                          <a:solidFill>
                            <a:schemeClr val="tx1"/>
                          </a:solidFill>
                        </a:rPr>
                        <a:t>D. </a:t>
                      </a:r>
                      <a:r>
                        <a:rPr lang="en-GB" sz="1000" b="1" i="1" dirty="0" err="1" smtClean="0">
                          <a:solidFill>
                            <a:schemeClr val="tx1"/>
                          </a:solidFill>
                        </a:rPr>
                        <a:t>contrajerva</a:t>
                      </a:r>
                      <a:endParaRPr lang="en-GB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1" dirty="0" smtClean="0">
                          <a:solidFill>
                            <a:schemeClr val="tx1"/>
                          </a:solidFill>
                        </a:rPr>
                        <a:t>D. </a:t>
                      </a:r>
                      <a:r>
                        <a:rPr lang="en-GB" sz="1000" b="1" i="1" dirty="0" err="1" smtClean="0">
                          <a:solidFill>
                            <a:schemeClr val="tx1"/>
                          </a:solidFill>
                        </a:rPr>
                        <a:t>lujae</a:t>
                      </a:r>
                      <a:endParaRPr lang="en-GB" sz="10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2084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Phase 1: Bud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0-2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inflorescence fully enclosed by a fringe of appendages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0-2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inflorescence fully enclosed by a fringe of appendages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279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Phase 2: Early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2-6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 receptacle revealed;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styles emerged and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reflexed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; anthers dehiscent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2-4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 receptacle revealed;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styles emergent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279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Phase 3: Mature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6-8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styles retracted into receptacle; floral structures withered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4-6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anthers dehiscent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279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4: Late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8-10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 seeds emergent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from receptacle surface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6-8 weeks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: floral structures withered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79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Thorogood</dc:creator>
  <cp:lastModifiedBy>Christopher Thorogood</cp:lastModifiedBy>
  <cp:revision>4</cp:revision>
  <dcterms:created xsi:type="dcterms:W3CDTF">2017-03-10T10:29:33Z</dcterms:created>
  <dcterms:modified xsi:type="dcterms:W3CDTF">2017-07-31T13:57:06Z</dcterms:modified>
</cp:coreProperties>
</file>