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7"/>
  </p:notesMasterIdLst>
  <p:sldIdLst>
    <p:sldId id="257" r:id="rId5"/>
    <p:sldId id="271" r:id="rId6"/>
    <p:sldId id="272" r:id="rId7"/>
    <p:sldId id="273" r:id="rId8"/>
    <p:sldId id="346" r:id="rId9"/>
    <p:sldId id="363" r:id="rId10"/>
    <p:sldId id="364" r:id="rId11"/>
    <p:sldId id="336" r:id="rId12"/>
    <p:sldId id="303" r:id="rId13"/>
    <p:sldId id="340" r:id="rId14"/>
    <p:sldId id="330" r:id="rId15"/>
    <p:sldId id="325" r:id="rId1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6C6E17-F307-5FB2-8737-6A18ACC9C376}" name="Matthew Craddock" initials="MC" userId="S::mcraddock@turing.ac.uk::1b2a59f2-f3ea-42e7-b8b8-aeea30572764" providerId="AD"/>
  <p188:author id="{C2AF722E-B5C1-6745-3EE4-A6EE74B03BF6}" name="Hari Sood" initials="HS" userId="S::hsood@turing.ac.uk::4bb21f73-157d-478e-ada4-3a062c1a1060" providerId="AD"/>
  <p188:author id="{23AA4040-2B0A-F98D-30E2-C515FB4112EA}" name="David Sarmiento Perez" initials="DP" userId="S::dsarmientoperez@turing.ac.uk::ce0f6f42-4f1d-4d1e-befc-e595d11bcad0" providerId="AD"/>
  <p188:author id="{FFB88972-9738-CE58-3F98-272384F810FB}" name="Martin O'Reilly" initials="MO" userId="S::moreilly@turing.ac.uk::573df765-72ae-4701-896c-291e34a0c9a9" providerId="AD"/>
  <p188:author id="{5F40A595-916D-B85D-44DC-CFE79B3B845C}" name="James Robinson" initials="JR" userId="S::jrobinson@turing.ac.uk::fc180eca-8d2e-48bd-936e-967abcd2cd28" providerId="AD"/>
  <p188:author id="{FD90D0CD-FDDA-8626-A268-CB9BC25291D3}" name="Ed Chalstrey" initials="EC" userId="S::echalstrey@turing.ac.uk::6ecb9613-8bfc-4bd8-8613-be2bf58b991b" providerId="AD"/>
  <p188:author id="{EF48D8EF-C376-F239-B1DA-055A1ED7BD7F}" name="Jim Madge" initials="JM" userId="S::jmadge@turing.ac.uk::f9cf1739-3f69-433e-8e62-d0f2d2c7148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0E389"/>
    <a:srgbClr val="63CF55"/>
    <a:srgbClr val="D938BE"/>
    <a:srgbClr val="FFFFFF"/>
    <a:srgbClr val="5718D6"/>
    <a:srgbClr val="2E9920"/>
    <a:srgbClr val="B8184A"/>
    <a:srgbClr val="5C4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ECA39-D93B-0040-842C-07A5E3F325FB}" v="2" dt="2023-09-03T16:09:08.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armiento Perez" userId="S::dsarmientoperez@turing.ac.uk::ce0f6f42-4f1d-4d1e-befc-e595d11bcad0" providerId="AD" clId="Web-{FB814EF5-C270-9118-E846-74D68B55EE28}"/>
    <pc:docChg chg="mod addSld modSld">
      <pc:chgData name="David Sarmiento Perez" userId="S::dsarmientoperez@turing.ac.uk::ce0f6f42-4f1d-4d1e-befc-e595d11bcad0" providerId="AD" clId="Web-{FB814EF5-C270-9118-E846-74D68B55EE28}" dt="2023-07-13T08:42:43.777" v="160"/>
      <pc:docMkLst>
        <pc:docMk/>
      </pc:docMkLst>
      <pc:sldChg chg="addCm">
        <pc:chgData name="David Sarmiento Perez" userId="S::dsarmientoperez@turing.ac.uk::ce0f6f42-4f1d-4d1e-befc-e595d11bcad0" providerId="AD" clId="Web-{FB814EF5-C270-9118-E846-74D68B55EE28}" dt="2023-07-13T08:22:36.157" v="155"/>
        <pc:sldMkLst>
          <pc:docMk/>
          <pc:sldMk cId="913968389" sldId="259"/>
        </pc:sldMkLst>
        <pc:extLst>
          <p:ext xmlns:p="http://schemas.openxmlformats.org/presentationml/2006/main" uri="{D6D511B9-2390-475A-947B-AFAB55BFBCF1}">
            <pc226:cmChg xmlns:pc226="http://schemas.microsoft.com/office/powerpoint/2022/06/main/command" chg="add">
              <pc226:chgData name="David Sarmiento Perez" userId="S::dsarmientoperez@turing.ac.uk::ce0f6f42-4f1d-4d1e-befc-e595d11bcad0" providerId="AD" clId="Web-{FB814EF5-C270-9118-E846-74D68B55EE28}" dt="2023-07-13T08:22:36.157" v="155"/>
              <pc2:cmMkLst xmlns:pc2="http://schemas.microsoft.com/office/powerpoint/2019/9/main/command">
                <pc:docMk/>
                <pc:sldMk cId="913968389" sldId="259"/>
                <pc2:cmMk id="{6D74A6C7-7CC5-45C9-AFE3-77F7394FE473}"/>
              </pc2:cmMkLst>
            </pc226:cmChg>
          </p:ext>
        </pc:extLst>
      </pc:sldChg>
      <pc:sldChg chg="addCm modCm">
        <pc:chgData name="David Sarmiento Perez" userId="S::dsarmientoperez@turing.ac.uk::ce0f6f42-4f1d-4d1e-befc-e595d11bcad0" providerId="AD" clId="Web-{FB814EF5-C270-9118-E846-74D68B55EE28}" dt="2023-07-13T08:40:36.642" v="158"/>
        <pc:sldMkLst>
          <pc:docMk/>
          <pc:sldMk cId="1123128499" sldId="260"/>
        </pc:sldMkLst>
        <pc:extLst>
          <p:ext xmlns:p="http://schemas.openxmlformats.org/presentationml/2006/main" uri="{D6D511B9-2390-475A-947B-AFAB55BFBCF1}">
            <pc226:cmChg xmlns:pc226="http://schemas.microsoft.com/office/powerpoint/2022/06/main/command" chg="add">
              <pc226:chgData name="David Sarmiento Perez" userId="S::dsarmientoperez@turing.ac.uk::ce0f6f42-4f1d-4d1e-befc-e595d11bcad0" providerId="AD" clId="Web-{FB814EF5-C270-9118-E846-74D68B55EE28}" dt="2023-07-13T08:40:36.642" v="158"/>
              <pc2:cmMkLst xmlns:pc2="http://schemas.microsoft.com/office/powerpoint/2019/9/main/command">
                <pc:docMk/>
                <pc:sldMk cId="1123128499" sldId="260"/>
                <pc2:cmMk id="{20A7CDDA-01AB-4650-B681-28DD64CA8AF9}"/>
              </pc2:cmMkLst>
              <pc226:cmRplyChg chg="add">
                <pc226:chgData name="David Sarmiento Perez" userId="S::dsarmientoperez@turing.ac.uk::ce0f6f42-4f1d-4d1e-befc-e595d11bcad0" providerId="AD" clId="Web-{FB814EF5-C270-9118-E846-74D68B55EE28}" dt="2023-07-13T08:40:36.642" v="158"/>
                <pc2:cmRplyMkLst xmlns:pc2="http://schemas.microsoft.com/office/powerpoint/2019/9/main/command">
                  <pc:docMk/>
                  <pc:sldMk cId="1123128499" sldId="260"/>
                  <pc2:cmMk id="{20A7CDDA-01AB-4650-B681-28DD64CA8AF9}"/>
                  <pc2:cmRplyMk id="{305494AB-9FC0-4419-A532-25CFB3BC7F63}"/>
                </pc2:cmRplyMkLst>
              </pc226:cmRplyChg>
            </pc226:cmChg>
          </p:ext>
        </pc:extLst>
      </pc:sldChg>
      <pc:sldChg chg="addCm modCm">
        <pc:chgData name="David Sarmiento Perez" userId="S::dsarmientoperez@turing.ac.uk::ce0f6f42-4f1d-4d1e-befc-e595d11bcad0" providerId="AD" clId="Web-{FB814EF5-C270-9118-E846-74D68B55EE28}" dt="2023-07-13T08:42:43.777" v="160"/>
        <pc:sldMkLst>
          <pc:docMk/>
          <pc:sldMk cId="2236803091" sldId="266"/>
        </pc:sldMkLst>
        <pc:extLst>
          <p:ext xmlns:p="http://schemas.openxmlformats.org/presentationml/2006/main" uri="{D6D511B9-2390-475A-947B-AFAB55BFBCF1}">
            <pc226:cmChg xmlns:pc226="http://schemas.microsoft.com/office/powerpoint/2022/06/main/command" chg="add">
              <pc226:chgData name="David Sarmiento Perez" userId="S::dsarmientoperez@turing.ac.uk::ce0f6f42-4f1d-4d1e-befc-e595d11bcad0" providerId="AD" clId="Web-{FB814EF5-C270-9118-E846-74D68B55EE28}" dt="2023-07-13T08:42:43.777" v="160"/>
              <pc2:cmMkLst xmlns:pc2="http://schemas.microsoft.com/office/powerpoint/2019/9/main/command">
                <pc:docMk/>
                <pc:sldMk cId="2236803091" sldId="266"/>
                <pc2:cmMk id="{8E57B276-AA53-4C71-A2FA-A1646BA95785}"/>
              </pc2:cmMkLst>
              <pc226:cmRplyChg chg="add">
                <pc226:chgData name="David Sarmiento Perez" userId="S::dsarmientoperez@turing.ac.uk::ce0f6f42-4f1d-4d1e-befc-e595d11bcad0" providerId="AD" clId="Web-{FB814EF5-C270-9118-E846-74D68B55EE28}" dt="2023-07-13T08:42:43.777" v="160"/>
                <pc2:cmRplyMkLst xmlns:pc2="http://schemas.microsoft.com/office/powerpoint/2019/9/main/command">
                  <pc:docMk/>
                  <pc:sldMk cId="2236803091" sldId="266"/>
                  <pc2:cmMk id="{8E57B276-AA53-4C71-A2FA-A1646BA95785}"/>
                  <pc2:cmRplyMk id="{1BB4F7DD-2653-494F-AF0E-C484D6D53A99}"/>
                </pc2:cmRplyMkLst>
              </pc226:cmRplyChg>
            </pc226:cmChg>
          </p:ext>
        </pc:extLst>
      </pc:sldChg>
      <pc:sldChg chg="modSp">
        <pc:chgData name="David Sarmiento Perez" userId="S::dsarmientoperez@turing.ac.uk::ce0f6f42-4f1d-4d1e-befc-e595d11bcad0" providerId="AD" clId="Web-{FB814EF5-C270-9118-E846-74D68B55EE28}" dt="2023-07-13T08:23:22.238" v="156" actId="20577"/>
        <pc:sldMkLst>
          <pc:docMk/>
          <pc:sldMk cId="3075943898" sldId="281"/>
        </pc:sldMkLst>
        <pc:spChg chg="mod">
          <ac:chgData name="David Sarmiento Perez" userId="S::dsarmientoperez@turing.ac.uk::ce0f6f42-4f1d-4d1e-befc-e595d11bcad0" providerId="AD" clId="Web-{FB814EF5-C270-9118-E846-74D68B55EE28}" dt="2023-07-13T08:23:22.238" v="156" actId="20577"/>
          <ac:spMkLst>
            <pc:docMk/>
            <pc:sldMk cId="3075943898" sldId="281"/>
            <ac:spMk id="2" creationId="{9B0141A0-3CD2-A653-75D0-AE346F00AAB8}"/>
          </ac:spMkLst>
        </pc:spChg>
      </pc:sldChg>
      <pc:sldChg chg="modSp addCm modCm">
        <pc:chgData name="David Sarmiento Perez" userId="S::dsarmientoperez@turing.ac.uk::ce0f6f42-4f1d-4d1e-befc-e595d11bcad0" providerId="AD" clId="Web-{FB814EF5-C270-9118-E846-74D68B55EE28}" dt="2023-07-13T08:05:08.799" v="6" actId="20577"/>
        <pc:sldMkLst>
          <pc:docMk/>
          <pc:sldMk cId="2508271078" sldId="301"/>
        </pc:sldMkLst>
        <pc:spChg chg="mod">
          <ac:chgData name="David Sarmiento Perez" userId="S::dsarmientoperez@turing.ac.uk::ce0f6f42-4f1d-4d1e-befc-e595d11bcad0" providerId="AD" clId="Web-{FB814EF5-C270-9118-E846-74D68B55EE28}" dt="2023-07-13T08:05:08.799" v="6" actId="20577"/>
          <ac:spMkLst>
            <pc:docMk/>
            <pc:sldMk cId="2508271078" sldId="301"/>
            <ac:spMk id="18" creationId="{E04C2D19-8C54-9D1B-78BF-677B5159FE19}"/>
          </ac:spMkLst>
        </pc:spChg>
        <pc:extLst>
          <p:ext xmlns:p="http://schemas.openxmlformats.org/presentationml/2006/main" uri="{D6D511B9-2390-475A-947B-AFAB55BFBCF1}">
            <pc226:cmChg xmlns:pc226="http://schemas.microsoft.com/office/powerpoint/2022/06/main/command" chg="add">
              <pc226:chgData name="David Sarmiento Perez" userId="S::dsarmientoperez@turing.ac.uk::ce0f6f42-4f1d-4d1e-befc-e595d11bcad0" providerId="AD" clId="Web-{FB814EF5-C270-9118-E846-74D68B55EE28}" dt="2023-07-13T08:05:01.001" v="5"/>
              <pc2:cmMkLst xmlns:pc2="http://schemas.microsoft.com/office/powerpoint/2019/9/main/command">
                <pc:docMk/>
                <pc:sldMk cId="2508271078" sldId="301"/>
                <pc2:cmMk id="{746FE8A5-28F8-4696-9F84-866F1C9B84B0}"/>
              </pc2:cmMkLst>
              <pc226:cmRplyChg chg="add">
                <pc226:chgData name="David Sarmiento Perez" userId="S::dsarmientoperez@turing.ac.uk::ce0f6f42-4f1d-4d1e-befc-e595d11bcad0" providerId="AD" clId="Web-{FB814EF5-C270-9118-E846-74D68B55EE28}" dt="2023-07-13T08:05:01.001" v="5"/>
                <pc2:cmRplyMkLst xmlns:pc2="http://schemas.microsoft.com/office/powerpoint/2019/9/main/command">
                  <pc:docMk/>
                  <pc:sldMk cId="2508271078" sldId="301"/>
                  <pc2:cmMk id="{746FE8A5-28F8-4696-9F84-866F1C9B84B0}"/>
                  <pc2:cmRplyMk id="{D23BE944-002B-41F6-B175-D1EA76135D56}"/>
                </pc2:cmRplyMkLst>
              </pc226:cmRplyChg>
            </pc226:cmChg>
          </p:ext>
        </pc:extLst>
      </pc:sldChg>
      <pc:sldChg chg="addCm">
        <pc:chgData name="David Sarmiento Perez" userId="S::dsarmientoperez@turing.ac.uk::ce0f6f42-4f1d-4d1e-befc-e595d11bcad0" providerId="AD" clId="Web-{FB814EF5-C270-9118-E846-74D68B55EE28}" dt="2023-07-13T08:04:06.919" v="1"/>
        <pc:sldMkLst>
          <pc:docMk/>
          <pc:sldMk cId="1775586736" sldId="302"/>
        </pc:sldMkLst>
        <pc:extLst>
          <p:ext xmlns:p="http://schemas.openxmlformats.org/presentationml/2006/main" uri="{D6D511B9-2390-475A-947B-AFAB55BFBCF1}">
            <pc226:cmChg xmlns:pc226="http://schemas.microsoft.com/office/powerpoint/2022/06/main/command" chg="add">
              <pc226:chgData name="David Sarmiento Perez" userId="S::dsarmientoperez@turing.ac.uk::ce0f6f42-4f1d-4d1e-befc-e595d11bcad0" providerId="AD" clId="Web-{FB814EF5-C270-9118-E846-74D68B55EE28}" dt="2023-07-13T08:04:06.919" v="1"/>
              <pc2:cmMkLst xmlns:pc2="http://schemas.microsoft.com/office/powerpoint/2019/9/main/command">
                <pc:docMk/>
                <pc:sldMk cId="1775586736" sldId="302"/>
                <pc2:cmMk id="{AF9C6E67-9AD2-428E-BCC7-FD95B13ABB3E}"/>
              </pc2:cmMkLst>
            </pc226:cmChg>
          </p:ext>
        </pc:extLst>
      </pc:sldChg>
      <pc:sldChg chg="modSp addCm modCm">
        <pc:chgData name="David Sarmiento Perez" userId="S::dsarmientoperez@turing.ac.uk::ce0f6f42-4f1d-4d1e-befc-e595d11bcad0" providerId="AD" clId="Web-{FB814EF5-C270-9118-E846-74D68B55EE28}" dt="2023-07-13T08:07:55.811" v="20" actId="20577"/>
        <pc:sldMkLst>
          <pc:docMk/>
          <pc:sldMk cId="2283127033" sldId="303"/>
        </pc:sldMkLst>
        <pc:spChg chg="mod">
          <ac:chgData name="David Sarmiento Perez" userId="S::dsarmientoperez@turing.ac.uk::ce0f6f42-4f1d-4d1e-befc-e595d11bcad0" providerId="AD" clId="Web-{FB814EF5-C270-9118-E846-74D68B55EE28}" dt="2023-07-13T08:07:55.811" v="20" actId="20577"/>
          <ac:spMkLst>
            <pc:docMk/>
            <pc:sldMk cId="2283127033" sldId="303"/>
            <ac:spMk id="84" creationId="{00000000-0000-0000-0000-000000000000}"/>
          </ac:spMkLst>
        </pc:spChg>
        <pc:extLst>
          <p:ext xmlns:p="http://schemas.openxmlformats.org/presentationml/2006/main" uri="{D6D511B9-2390-475A-947B-AFAB55BFBCF1}">
            <pc226:cmChg xmlns:pc226="http://schemas.microsoft.com/office/powerpoint/2022/06/main/command" chg="add">
              <pc226:chgData name="David Sarmiento Perez" userId="S::dsarmientoperez@turing.ac.uk::ce0f6f42-4f1d-4d1e-befc-e595d11bcad0" providerId="AD" clId="Web-{FB814EF5-C270-9118-E846-74D68B55EE28}" dt="2023-07-13T08:07:20.933" v="8"/>
              <pc2:cmMkLst xmlns:pc2="http://schemas.microsoft.com/office/powerpoint/2019/9/main/command">
                <pc:docMk/>
                <pc:sldMk cId="2283127033" sldId="303"/>
                <pc2:cmMk id="{416DBB6C-E0AF-4EA7-BF1F-22D92F17C334}"/>
              </pc2:cmMkLst>
              <pc226:cmRplyChg chg="add">
                <pc226:chgData name="David Sarmiento Perez" userId="S::dsarmientoperez@turing.ac.uk::ce0f6f42-4f1d-4d1e-befc-e595d11bcad0" providerId="AD" clId="Web-{FB814EF5-C270-9118-E846-74D68B55EE28}" dt="2023-07-13T08:07:20.933" v="8"/>
                <pc2:cmRplyMkLst xmlns:pc2="http://schemas.microsoft.com/office/powerpoint/2019/9/main/command">
                  <pc:docMk/>
                  <pc:sldMk cId="2283127033" sldId="303"/>
                  <pc2:cmMk id="{416DBB6C-E0AF-4EA7-BF1F-22D92F17C334}"/>
                  <pc2:cmRplyMk id="{12980C37-7618-4DC9-B3CD-622C7C58D323}"/>
                </pc2:cmRplyMkLst>
              </pc226:cmRplyChg>
            </pc226:cmChg>
          </p:ext>
        </pc:extLst>
      </pc:sldChg>
      <pc:sldChg chg="addSp delSp modSp add replId addCm">
        <pc:chgData name="David Sarmiento Perez" userId="S::dsarmientoperez@turing.ac.uk::ce0f6f42-4f1d-4d1e-befc-e595d11bcad0" providerId="AD" clId="Web-{FB814EF5-C270-9118-E846-74D68B55EE28}" dt="2023-07-13T08:19:43.941" v="154"/>
        <pc:sldMkLst>
          <pc:docMk/>
          <pc:sldMk cId="3169559736" sldId="304"/>
        </pc:sldMkLst>
        <pc:spChg chg="add mod">
          <ac:chgData name="David Sarmiento Perez" userId="S::dsarmientoperez@turing.ac.uk::ce0f6f42-4f1d-4d1e-befc-e595d11bcad0" providerId="AD" clId="Web-{FB814EF5-C270-9118-E846-74D68B55EE28}" dt="2023-07-13T08:16:38.787" v="145" actId="20577"/>
          <ac:spMkLst>
            <pc:docMk/>
            <pc:sldMk cId="3169559736" sldId="304"/>
            <ac:spMk id="3" creationId="{E036F3D8-9E95-3D01-D3C3-C93B217FDD34}"/>
          </ac:spMkLst>
        </pc:spChg>
        <pc:spChg chg="mod">
          <ac:chgData name="David Sarmiento Perez" userId="S::dsarmientoperez@turing.ac.uk::ce0f6f42-4f1d-4d1e-befc-e595d11bcad0" providerId="AD" clId="Web-{FB814EF5-C270-9118-E846-74D68B55EE28}" dt="2023-07-13T08:08:04.483" v="21" actId="1076"/>
          <ac:spMkLst>
            <pc:docMk/>
            <pc:sldMk cId="3169559736" sldId="304"/>
            <ac:spMk id="4" creationId="{BB1D4FD3-8167-376A-0C69-DDDF67F14A88}"/>
          </ac:spMkLst>
        </pc:spChg>
        <pc:picChg chg="add del">
          <ac:chgData name="David Sarmiento Perez" userId="S::dsarmientoperez@turing.ac.uk::ce0f6f42-4f1d-4d1e-befc-e595d11bcad0" providerId="AD" clId="Web-{FB814EF5-C270-9118-E846-74D68B55EE28}" dt="2023-07-13T08:19:02.750" v="153"/>
          <ac:picMkLst>
            <pc:docMk/>
            <pc:sldMk cId="3169559736" sldId="304"/>
            <ac:picMk id="2" creationId="{B180DF48-83B2-84BC-BEEA-B3110229B31A}"/>
          </ac:picMkLst>
        </pc:picChg>
        <pc:picChg chg="add del mod">
          <ac:chgData name="David Sarmiento Perez" userId="S::dsarmientoperez@turing.ac.uk::ce0f6f42-4f1d-4d1e-befc-e595d11bcad0" providerId="AD" clId="Web-{FB814EF5-C270-9118-E846-74D68B55EE28}" dt="2023-07-13T08:19:00.266" v="152"/>
          <ac:picMkLst>
            <pc:docMk/>
            <pc:sldMk cId="3169559736" sldId="304"/>
            <ac:picMk id="5" creationId="{9EE17D8C-70A1-C350-49FC-2DFB76131255}"/>
          </ac:picMkLst>
        </pc:picChg>
        <pc:extLst>
          <p:ext xmlns:p="http://schemas.openxmlformats.org/presentationml/2006/main" uri="{D6D511B9-2390-475A-947B-AFAB55BFBCF1}">
            <pc226:cmChg xmlns:pc226="http://schemas.microsoft.com/office/powerpoint/2022/06/main/command" chg="add">
              <pc226:chgData name="David Sarmiento Perez" userId="S::dsarmientoperez@turing.ac.uk::ce0f6f42-4f1d-4d1e-befc-e595d11bcad0" providerId="AD" clId="Web-{FB814EF5-C270-9118-E846-74D68B55EE28}" dt="2023-07-13T08:19:43.941" v="154"/>
              <pc2:cmMkLst xmlns:pc2="http://schemas.microsoft.com/office/powerpoint/2019/9/main/command">
                <pc:docMk/>
                <pc:sldMk cId="3169559736" sldId="304"/>
                <pc2:cmMk id="{7CCB344A-9CDA-4ED1-87AD-BD1295E20294}"/>
              </pc2:cmMkLst>
            </pc226:cmChg>
          </p:ext>
        </pc:extLst>
      </pc:sldChg>
    </pc:docChg>
  </pc:docChgLst>
  <pc:docChgLst>
    <pc:chgData name="Matthew Craddock" userId="S::mcraddock@turing.ac.uk::1b2a59f2-f3ea-42e7-b8b8-aeea30572764" providerId="AD" clId="Web-{268CBD02-B54B-B920-D3C2-966C4DB79B28}"/>
    <pc:docChg chg="mod modSld">
      <pc:chgData name="Matthew Craddock" userId="S::mcraddock@turing.ac.uk::1b2a59f2-f3ea-42e7-b8b8-aeea30572764" providerId="AD" clId="Web-{268CBD02-B54B-B920-D3C2-966C4DB79B28}" dt="2023-07-18T11:31:49.749" v="4" actId="14100"/>
      <pc:docMkLst>
        <pc:docMk/>
      </pc:docMkLst>
      <pc:sldChg chg="modSp">
        <pc:chgData name="Matthew Craddock" userId="S::mcraddock@turing.ac.uk::1b2a59f2-f3ea-42e7-b8b8-aeea30572764" providerId="AD" clId="Web-{268CBD02-B54B-B920-D3C2-966C4DB79B28}" dt="2023-07-18T11:31:45.015" v="3" actId="14100"/>
        <pc:sldMkLst>
          <pc:docMk/>
          <pc:sldMk cId="1512752064" sldId="261"/>
        </pc:sldMkLst>
        <pc:spChg chg="mod">
          <ac:chgData name="Matthew Craddock" userId="S::mcraddock@turing.ac.uk::1b2a59f2-f3ea-42e7-b8b8-aeea30572764" providerId="AD" clId="Web-{268CBD02-B54B-B920-D3C2-966C4DB79B28}" dt="2023-07-18T11:31:45.015" v="3" actId="14100"/>
          <ac:spMkLst>
            <pc:docMk/>
            <pc:sldMk cId="1512752064" sldId="261"/>
            <ac:spMk id="9" creationId="{86672861-47DF-7F01-E327-F3AB03FAB50C}"/>
          </ac:spMkLst>
        </pc:spChg>
      </pc:sldChg>
      <pc:sldChg chg="modSp">
        <pc:chgData name="Matthew Craddock" userId="S::mcraddock@turing.ac.uk::1b2a59f2-f3ea-42e7-b8b8-aeea30572764" providerId="AD" clId="Web-{268CBD02-B54B-B920-D3C2-966C4DB79B28}" dt="2023-07-18T11:31:49.749" v="4" actId="14100"/>
        <pc:sldMkLst>
          <pc:docMk/>
          <pc:sldMk cId="3398355216" sldId="264"/>
        </pc:sldMkLst>
        <pc:spChg chg="mod">
          <ac:chgData name="Matthew Craddock" userId="S::mcraddock@turing.ac.uk::1b2a59f2-f3ea-42e7-b8b8-aeea30572764" providerId="AD" clId="Web-{268CBD02-B54B-B920-D3C2-966C4DB79B28}" dt="2023-07-18T11:31:49.749" v="4" actId="14100"/>
          <ac:spMkLst>
            <pc:docMk/>
            <pc:sldMk cId="3398355216" sldId="264"/>
            <ac:spMk id="9" creationId="{86672861-47DF-7F01-E327-F3AB03FAB50C}"/>
          </ac:spMkLst>
        </pc:spChg>
      </pc:sldChg>
      <pc:sldChg chg="modCm">
        <pc:chgData name="Matthew Craddock" userId="S::mcraddock@turing.ac.uk::1b2a59f2-f3ea-42e7-b8b8-aeea30572764" providerId="AD" clId="Web-{268CBD02-B54B-B920-D3C2-966C4DB79B28}" dt="2023-07-18T11:15:07.783" v="1"/>
        <pc:sldMkLst>
          <pc:docMk/>
          <pc:sldMk cId="549250618" sldId="307"/>
        </pc:sldMkLst>
        <pc:extLst>
          <p:ext xmlns:p="http://schemas.openxmlformats.org/presentationml/2006/main" uri="{D6D511B9-2390-475A-947B-AFAB55BFBCF1}">
            <pc226:cmChg xmlns:pc226="http://schemas.microsoft.com/office/powerpoint/2022/06/main/command" chg="">
              <pc226:chgData name="Matthew Craddock" userId="S::mcraddock@turing.ac.uk::1b2a59f2-f3ea-42e7-b8b8-aeea30572764" providerId="AD" clId="Web-{268CBD02-B54B-B920-D3C2-966C4DB79B28}" dt="2023-07-18T11:15:07.783" v="1"/>
              <pc2:cmMkLst xmlns:pc2="http://schemas.microsoft.com/office/powerpoint/2019/9/main/command">
                <pc:docMk/>
                <pc:sldMk cId="549250618" sldId="307"/>
                <pc2:cmMk id="{C5A248A8-9623-46B9-BF4D-A0E7B8178EC1}"/>
              </pc2:cmMkLst>
              <pc226:cmRplyChg chg="add">
                <pc226:chgData name="Matthew Craddock" userId="S::mcraddock@turing.ac.uk::1b2a59f2-f3ea-42e7-b8b8-aeea30572764" providerId="AD" clId="Web-{268CBD02-B54B-B920-D3C2-966C4DB79B28}" dt="2023-07-18T11:15:07.783" v="1"/>
                <pc2:cmRplyMkLst xmlns:pc2="http://schemas.microsoft.com/office/powerpoint/2019/9/main/command">
                  <pc:docMk/>
                  <pc:sldMk cId="549250618" sldId="307"/>
                  <pc2:cmMk id="{C5A248A8-9623-46B9-BF4D-A0E7B8178EC1}"/>
                  <pc2:cmRplyMk id="{BCC4E7C2-452F-4C3F-83D9-55C5D7D712A4}"/>
                </pc2:cmRplyMkLst>
              </pc226:cmRplyChg>
            </pc226:cmChg>
          </p:ext>
        </pc:extLst>
      </pc:sldChg>
      <pc:sldChg chg="addCm">
        <pc:chgData name="Matthew Craddock" userId="S::mcraddock@turing.ac.uk::1b2a59f2-f3ea-42e7-b8b8-aeea30572764" providerId="AD" clId="Web-{268CBD02-B54B-B920-D3C2-966C4DB79B28}" dt="2023-07-18T11:27:37.836" v="2"/>
        <pc:sldMkLst>
          <pc:docMk/>
          <pc:sldMk cId="297097772" sldId="308"/>
        </pc:sldMkLst>
        <pc:extLst>
          <p:ext xmlns:p="http://schemas.openxmlformats.org/presentationml/2006/main" uri="{D6D511B9-2390-475A-947B-AFAB55BFBCF1}">
            <pc226:cmChg xmlns:pc226="http://schemas.microsoft.com/office/powerpoint/2022/06/main/command" chg="add">
              <pc226:chgData name="Matthew Craddock" userId="S::mcraddock@turing.ac.uk::1b2a59f2-f3ea-42e7-b8b8-aeea30572764" providerId="AD" clId="Web-{268CBD02-B54B-B920-D3C2-966C4DB79B28}" dt="2023-07-18T11:27:37.836" v="2"/>
              <pc2:cmMkLst xmlns:pc2="http://schemas.microsoft.com/office/powerpoint/2019/9/main/command">
                <pc:docMk/>
                <pc:sldMk cId="297097772" sldId="308"/>
                <pc2:cmMk id="{72E1A373-B71D-49CB-A714-384670E23112}"/>
              </pc2:cmMkLst>
            </pc226:cmChg>
          </p:ext>
        </pc:extLst>
      </pc:sldChg>
    </pc:docChg>
  </pc:docChgLst>
  <pc:docChgLst>
    <pc:chgData name="Hari Sood" userId="S::hsood@turing.ac.uk::4bb21f73-157d-478e-ada4-3a062c1a1060" providerId="AD" clId="Web-{C18CF2C1-8D72-4E79-48F6-59CA3B7833D3}"/>
    <pc:docChg chg="mod addSld delSld modSld sldOrd">
      <pc:chgData name="Hari Sood" userId="S::hsood@turing.ac.uk::4bb21f73-157d-478e-ada4-3a062c1a1060" providerId="AD" clId="Web-{C18CF2C1-8D72-4E79-48F6-59CA3B7833D3}" dt="2023-07-17T16:02:42.944" v="165"/>
      <pc:docMkLst>
        <pc:docMk/>
      </pc:docMkLst>
      <pc:sldChg chg="addSp delSp modSp modCm">
        <pc:chgData name="Hari Sood" userId="S::hsood@turing.ac.uk::4bb21f73-157d-478e-ada4-3a062c1a1060" providerId="AD" clId="Web-{C18CF2C1-8D72-4E79-48F6-59CA3B7833D3}" dt="2023-07-17T15:58:24.500" v="75"/>
        <pc:sldMkLst>
          <pc:docMk/>
          <pc:sldMk cId="913968389" sldId="259"/>
        </pc:sldMkLst>
        <pc:spChg chg="add mod">
          <ac:chgData name="Hari Sood" userId="S::hsood@turing.ac.uk::4bb21f73-157d-478e-ada4-3a062c1a1060" providerId="AD" clId="Web-{C18CF2C1-8D72-4E79-48F6-59CA3B7833D3}" dt="2023-07-17T15:57:53.531" v="73"/>
          <ac:spMkLst>
            <pc:docMk/>
            <pc:sldMk cId="913968389" sldId="259"/>
            <ac:spMk id="2" creationId="{4F868749-81B6-2F18-03C3-45F4666F1596}"/>
          </ac:spMkLst>
        </pc:spChg>
        <pc:spChg chg="add mod">
          <ac:chgData name="Hari Sood" userId="S::hsood@turing.ac.uk::4bb21f73-157d-478e-ada4-3a062c1a1060" providerId="AD" clId="Web-{C18CF2C1-8D72-4E79-48F6-59CA3B7833D3}" dt="2023-07-17T15:58:24.500" v="75"/>
          <ac:spMkLst>
            <pc:docMk/>
            <pc:sldMk cId="913968389" sldId="259"/>
            <ac:spMk id="3" creationId="{C8D4C911-94B2-EFE0-0C70-41AFDBB39D8C}"/>
          </ac:spMkLst>
        </pc:spChg>
        <pc:spChg chg="del">
          <ac:chgData name="Hari Sood" userId="S::hsood@turing.ac.uk::4bb21f73-157d-478e-ada4-3a062c1a1060" providerId="AD" clId="Web-{C18CF2C1-8D72-4E79-48F6-59CA3B7833D3}" dt="2023-07-17T15:57:20.327" v="56"/>
          <ac:spMkLst>
            <pc:docMk/>
            <pc:sldMk cId="913968389" sldId="259"/>
            <ac:spMk id="15" creationId="{7969BBB0-B6EB-13B2-0730-E1193BE494AF}"/>
          </ac:spMkLst>
        </pc:spChg>
        <pc:spChg chg="del mod">
          <ac:chgData name="Hari Sood" userId="S::hsood@turing.ac.uk::4bb21f73-157d-478e-ada4-3a062c1a1060" providerId="AD" clId="Web-{C18CF2C1-8D72-4E79-48F6-59CA3B7833D3}" dt="2023-07-17T15:57:18.436" v="55"/>
          <ac:spMkLst>
            <pc:docMk/>
            <pc:sldMk cId="913968389" sldId="259"/>
            <ac:spMk id="16" creationId="{325CC8A5-BFF1-12A9-961A-18C922855D02}"/>
          </ac:spMkLst>
        </pc:spChg>
        <pc:picChg chg="del">
          <ac:chgData name="Hari Sood" userId="S::hsood@turing.ac.uk::4bb21f73-157d-478e-ada4-3a062c1a1060" providerId="AD" clId="Web-{C18CF2C1-8D72-4E79-48F6-59CA3B7833D3}" dt="2023-07-17T15:57:07.998" v="51"/>
          <ac:picMkLst>
            <pc:docMk/>
            <pc:sldMk cId="913968389" sldId="259"/>
            <ac:picMk id="12" creationId="{0A272A87-492E-CB15-7A65-99A6D07B8E61}"/>
          </ac:picMkLst>
        </pc:picChg>
        <pc:cxnChg chg="del">
          <ac:chgData name="Hari Sood" userId="S::hsood@turing.ac.uk::4bb21f73-157d-478e-ada4-3a062c1a1060" providerId="AD" clId="Web-{C18CF2C1-8D72-4E79-48F6-59CA3B7833D3}" dt="2023-07-17T15:57:09.248" v="52"/>
          <ac:cxnSpMkLst>
            <pc:docMk/>
            <pc:sldMk cId="913968389" sldId="259"/>
            <ac:cxnSpMk id="17" creationId="{B58D7025-FB32-1FBF-F9FE-91378C5CB230}"/>
          </ac:cxnSpMkLst>
        </pc:cxnChg>
        <pc:cxnChg chg="del">
          <ac:chgData name="Hari Sood" userId="S::hsood@turing.ac.uk::4bb21f73-157d-478e-ada4-3a062c1a1060" providerId="AD" clId="Web-{C18CF2C1-8D72-4E79-48F6-59CA3B7833D3}" dt="2023-07-17T15:57:11.529" v="53"/>
          <ac:cxnSpMkLst>
            <pc:docMk/>
            <pc:sldMk cId="913968389" sldId="259"/>
            <ac:cxnSpMk id="18" creationId="{A0895E9E-8EB3-9D09-3DB5-3A37947D4EE5}"/>
          </ac:cxnSpMkLst>
        </pc:cxnChg>
        <pc:extLst>
          <p:ext xmlns:p="http://schemas.openxmlformats.org/presentationml/2006/main" uri="{D6D511B9-2390-475A-947B-AFAB55BFBCF1}">
            <pc226:cmChg xmlns:pc226="http://schemas.microsoft.com/office/powerpoint/2022/06/main/command" chg="mod">
              <pc226:chgData name="Hari Sood" userId="S::hsood@turing.ac.uk::4bb21f73-157d-478e-ada4-3a062c1a1060" providerId="AD" clId="Web-{C18CF2C1-8D72-4E79-48F6-59CA3B7833D3}" dt="2023-07-17T15:57:07.451" v="50"/>
              <pc2:cmMkLst xmlns:pc2="http://schemas.microsoft.com/office/powerpoint/2019/9/main/command">
                <pc:docMk/>
                <pc:sldMk cId="913968389" sldId="259"/>
                <pc2:cmMk id="{6D74A6C7-7CC5-45C9-AFE3-77F7394FE473}"/>
              </pc2:cmMkLst>
              <pc226:cmRplyChg chg="add">
                <pc226:chgData name="Hari Sood" userId="S::hsood@turing.ac.uk::4bb21f73-157d-478e-ada4-3a062c1a1060" providerId="AD" clId="Web-{C18CF2C1-8D72-4E79-48F6-59CA3B7833D3}" dt="2023-07-17T15:57:05.279" v="49"/>
                <pc2:cmRplyMkLst xmlns:pc2="http://schemas.microsoft.com/office/powerpoint/2019/9/main/command">
                  <pc:docMk/>
                  <pc:sldMk cId="913968389" sldId="259"/>
                  <pc2:cmMk id="{6D74A6C7-7CC5-45C9-AFE3-77F7394FE473}"/>
                  <pc2:cmRplyMk id="{3E9229DE-78FE-4DE5-AB8B-8FD932711F99}"/>
                </pc2:cmRplyMkLst>
              </pc226:cmRplyChg>
            </pc226:cmChg>
          </p:ext>
        </pc:extLst>
      </pc:sldChg>
      <pc:sldChg chg="modSp ord modCm">
        <pc:chgData name="Hari Sood" userId="S::hsood@turing.ac.uk::4bb21f73-157d-478e-ada4-3a062c1a1060" providerId="AD" clId="Web-{C18CF2C1-8D72-4E79-48F6-59CA3B7833D3}" dt="2023-07-17T15:59:08.954" v="79" actId="20577"/>
        <pc:sldMkLst>
          <pc:docMk/>
          <pc:sldMk cId="1123128499" sldId="260"/>
        </pc:sldMkLst>
        <pc:spChg chg="mod">
          <ac:chgData name="Hari Sood" userId="S::hsood@turing.ac.uk::4bb21f73-157d-478e-ada4-3a062c1a1060" providerId="AD" clId="Web-{C18CF2C1-8D72-4E79-48F6-59CA3B7833D3}" dt="2023-07-17T15:59:08.954" v="79" actId="20577"/>
          <ac:spMkLst>
            <pc:docMk/>
            <pc:sldMk cId="1123128499" sldId="260"/>
            <ac:spMk id="4" creationId="{BB1D4FD3-8167-376A-0C69-DDDF67F14A88}"/>
          </ac:spMkLst>
        </pc:spChg>
        <pc:extLst>
          <p:ext xmlns:p="http://schemas.openxmlformats.org/presentationml/2006/main" uri="{D6D511B9-2390-475A-947B-AFAB55BFBCF1}">
            <pc226:cmChg xmlns:pc226="http://schemas.microsoft.com/office/powerpoint/2022/06/main/command" chg="mod">
              <pc226:chgData name="Hari Sood" userId="S::hsood@turing.ac.uk::4bb21f73-157d-478e-ada4-3a062c1a1060" providerId="AD" clId="Web-{C18CF2C1-8D72-4E79-48F6-59CA3B7833D3}" dt="2023-07-17T15:59:02.611" v="77"/>
              <pc2:cmMkLst xmlns:pc2="http://schemas.microsoft.com/office/powerpoint/2019/9/main/command">
                <pc:docMk/>
                <pc:sldMk cId="1123128499" sldId="260"/>
                <pc2:cmMk id="{20A7CDDA-01AB-4650-B681-28DD64CA8AF9}"/>
              </pc2:cmMkLst>
            </pc226:cmChg>
          </p:ext>
        </pc:extLst>
      </pc:sldChg>
      <pc:sldChg chg="addSp delSp modSp modCm">
        <pc:chgData name="Hari Sood" userId="S::hsood@turing.ac.uk::4bb21f73-157d-478e-ada4-3a062c1a1060" providerId="AD" clId="Web-{C18CF2C1-8D72-4E79-48F6-59CA3B7833D3}" dt="2023-07-17T16:02:34.226" v="164"/>
        <pc:sldMkLst>
          <pc:docMk/>
          <pc:sldMk cId="2236803091" sldId="266"/>
        </pc:sldMkLst>
        <pc:spChg chg="del">
          <ac:chgData name="Hari Sood" userId="S::hsood@turing.ac.uk::4bb21f73-157d-478e-ada4-3a062c1a1060" providerId="AD" clId="Web-{C18CF2C1-8D72-4E79-48F6-59CA3B7833D3}" dt="2023-07-17T16:00:49.707" v="84"/>
          <ac:spMkLst>
            <pc:docMk/>
            <pc:sldMk cId="2236803091" sldId="266"/>
            <ac:spMk id="2" creationId="{0056C8AB-E4DF-DFEB-15AE-5ED2BB4DCEB8}"/>
          </ac:spMkLst>
        </pc:spChg>
        <pc:spChg chg="del">
          <ac:chgData name="Hari Sood" userId="S::hsood@turing.ac.uk::4bb21f73-157d-478e-ada4-3a062c1a1060" providerId="AD" clId="Web-{C18CF2C1-8D72-4E79-48F6-59CA3B7833D3}" dt="2023-07-17T16:00:50.348" v="85"/>
          <ac:spMkLst>
            <pc:docMk/>
            <pc:sldMk cId="2236803091" sldId="266"/>
            <ac:spMk id="3" creationId="{EBD230C2-4240-28DE-6E04-89A5EB2CE6D5}"/>
          </ac:spMkLst>
        </pc:spChg>
        <pc:spChg chg="del">
          <ac:chgData name="Hari Sood" userId="S::hsood@turing.ac.uk::4bb21f73-157d-478e-ada4-3a062c1a1060" providerId="AD" clId="Web-{C18CF2C1-8D72-4E79-48F6-59CA3B7833D3}" dt="2023-07-17T16:00:48.004" v="83"/>
          <ac:spMkLst>
            <pc:docMk/>
            <pc:sldMk cId="2236803091" sldId="266"/>
            <ac:spMk id="4" creationId="{BB1D4FD3-8167-376A-0C69-DDDF67F14A88}"/>
          </ac:spMkLst>
        </pc:spChg>
        <pc:spChg chg="del">
          <ac:chgData name="Hari Sood" userId="S::hsood@turing.ac.uk::4bb21f73-157d-478e-ada4-3a062c1a1060" providerId="AD" clId="Web-{C18CF2C1-8D72-4E79-48F6-59CA3B7833D3}" dt="2023-07-17T16:00:50.879" v="86"/>
          <ac:spMkLst>
            <pc:docMk/>
            <pc:sldMk cId="2236803091" sldId="266"/>
            <ac:spMk id="5" creationId="{FC14516B-BB7A-E882-E5C7-14ADB25B4B61}"/>
          </ac:spMkLst>
        </pc:spChg>
        <pc:spChg chg="del">
          <ac:chgData name="Hari Sood" userId="S::hsood@turing.ac.uk::4bb21f73-157d-478e-ada4-3a062c1a1060" providerId="AD" clId="Web-{C18CF2C1-8D72-4E79-48F6-59CA3B7833D3}" dt="2023-07-17T16:00:51.395" v="87"/>
          <ac:spMkLst>
            <pc:docMk/>
            <pc:sldMk cId="2236803091" sldId="266"/>
            <ac:spMk id="6" creationId="{FBFDD75F-985D-1553-813E-E6C56F01134D}"/>
          </ac:spMkLst>
        </pc:spChg>
        <pc:spChg chg="add mod">
          <ac:chgData name="Hari Sood" userId="S::hsood@turing.ac.uk::4bb21f73-157d-478e-ada4-3a062c1a1060" providerId="AD" clId="Web-{C18CF2C1-8D72-4E79-48F6-59CA3B7833D3}" dt="2023-07-17T16:02:34.226" v="164"/>
          <ac:spMkLst>
            <pc:docMk/>
            <pc:sldMk cId="2236803091" sldId="266"/>
            <ac:spMk id="7" creationId="{62DE7FB8-F671-13DF-72B2-4E5EEBD3EF33}"/>
          </ac:spMkLst>
        </pc:spChg>
        <pc:spChg chg="add mod">
          <ac:chgData name="Hari Sood" userId="S::hsood@turing.ac.uk::4bb21f73-157d-478e-ada4-3a062c1a1060" providerId="AD" clId="Web-{C18CF2C1-8D72-4E79-48F6-59CA3B7833D3}" dt="2023-07-17T16:02:32.022" v="163" actId="1076"/>
          <ac:spMkLst>
            <pc:docMk/>
            <pc:sldMk cId="2236803091" sldId="266"/>
            <ac:spMk id="8" creationId="{B8B58CFA-100D-245C-774D-AC879569BD22}"/>
          </ac:spMkLst>
        </pc:spChg>
        <pc:spChg chg="mod">
          <ac:chgData name="Hari Sood" userId="S::hsood@turing.ac.uk::4bb21f73-157d-478e-ada4-3a062c1a1060" providerId="AD" clId="Web-{C18CF2C1-8D72-4E79-48F6-59CA3B7833D3}" dt="2023-07-17T16:00:47.160" v="82" actId="20577"/>
          <ac:spMkLst>
            <pc:docMk/>
            <pc:sldMk cId="2236803091" sldId="266"/>
            <ac:spMk id="84" creationId="{00000000-0000-0000-0000-000000000000}"/>
          </ac:spMkLst>
        </pc:spChg>
        <pc:extLst>
          <p:ext xmlns:p="http://schemas.openxmlformats.org/presentationml/2006/main" uri="{D6D511B9-2390-475A-947B-AFAB55BFBCF1}">
            <pc226:cmChg xmlns:pc226="http://schemas.microsoft.com/office/powerpoint/2022/06/main/command" chg="mod">
              <pc226:chgData name="Hari Sood" userId="S::hsood@turing.ac.uk::4bb21f73-157d-478e-ada4-3a062c1a1060" providerId="AD" clId="Web-{C18CF2C1-8D72-4E79-48F6-59CA3B7833D3}" dt="2023-07-17T16:00:53.910" v="88"/>
              <pc2:cmMkLst xmlns:pc2="http://schemas.microsoft.com/office/powerpoint/2019/9/main/command">
                <pc:docMk/>
                <pc:sldMk cId="2236803091" sldId="266"/>
                <pc2:cmMk id="{8E57B276-AA53-4C71-A2FA-A1646BA95785}"/>
              </pc2:cmMkLst>
            </pc226:cmChg>
          </p:ext>
        </pc:extLst>
      </pc:sldChg>
      <pc:sldChg chg="modCm">
        <pc:chgData name="Hari Sood" userId="S::hsood@turing.ac.uk::4bb21f73-157d-478e-ada4-3a062c1a1060" providerId="AD" clId="Web-{C18CF2C1-8D72-4E79-48F6-59CA3B7833D3}" dt="2023-07-17T15:53:52.259" v="42"/>
        <pc:sldMkLst>
          <pc:docMk/>
          <pc:sldMk cId="2508271078" sldId="301"/>
        </pc:sldMkLst>
        <pc:extLst>
          <p:ext xmlns:p="http://schemas.openxmlformats.org/presentationml/2006/main" uri="{D6D511B9-2390-475A-947B-AFAB55BFBCF1}">
            <pc226:cmChg xmlns:pc226="http://schemas.microsoft.com/office/powerpoint/2022/06/main/command" chg="mod">
              <pc226:chgData name="Hari Sood" userId="S::hsood@turing.ac.uk::4bb21f73-157d-478e-ada4-3a062c1a1060" providerId="AD" clId="Web-{C18CF2C1-8D72-4E79-48F6-59CA3B7833D3}" dt="2023-07-17T15:53:52.259" v="42"/>
              <pc2:cmMkLst xmlns:pc2="http://schemas.microsoft.com/office/powerpoint/2019/9/main/command">
                <pc:docMk/>
                <pc:sldMk cId="2508271078" sldId="301"/>
                <pc2:cmMk id="{746FE8A5-28F8-4696-9F84-866F1C9B84B0}"/>
              </pc2:cmMkLst>
            </pc226:cmChg>
          </p:ext>
        </pc:extLst>
      </pc:sldChg>
      <pc:sldChg chg="modSp modCm">
        <pc:chgData name="Hari Sood" userId="S::hsood@turing.ac.uk::4bb21f73-157d-478e-ada4-3a062c1a1060" providerId="AD" clId="Web-{C18CF2C1-8D72-4E79-48F6-59CA3B7833D3}" dt="2023-07-17T15:53:43.102" v="41"/>
        <pc:sldMkLst>
          <pc:docMk/>
          <pc:sldMk cId="1775586736" sldId="302"/>
        </pc:sldMkLst>
        <pc:spChg chg="mod">
          <ac:chgData name="Hari Sood" userId="S::hsood@turing.ac.uk::4bb21f73-157d-478e-ada4-3a062c1a1060" providerId="AD" clId="Web-{C18CF2C1-8D72-4E79-48F6-59CA3B7833D3}" dt="2023-07-17T15:53:39.102" v="40" actId="20577"/>
          <ac:spMkLst>
            <pc:docMk/>
            <pc:sldMk cId="1775586736" sldId="302"/>
            <ac:spMk id="64" creationId="{B91D7FA5-E681-00BA-8570-33726DBF46AD}"/>
          </ac:spMkLst>
        </pc:spChg>
        <pc:extLst>
          <p:ext xmlns:p="http://schemas.openxmlformats.org/presentationml/2006/main" uri="{D6D511B9-2390-475A-947B-AFAB55BFBCF1}">
            <pc226:cmChg xmlns:pc226="http://schemas.microsoft.com/office/powerpoint/2022/06/main/command" chg="mod">
              <pc226:chgData name="Hari Sood" userId="S::hsood@turing.ac.uk::4bb21f73-157d-478e-ada4-3a062c1a1060" providerId="AD" clId="Web-{C18CF2C1-8D72-4E79-48F6-59CA3B7833D3}" dt="2023-07-17T15:53:43.102" v="41"/>
              <pc2:cmMkLst xmlns:pc2="http://schemas.microsoft.com/office/powerpoint/2019/9/main/command">
                <pc:docMk/>
                <pc:sldMk cId="1775586736" sldId="302"/>
                <pc2:cmMk id="{AF9C6E67-9AD2-428E-BCC7-FD95B13ABB3E}"/>
              </pc2:cmMkLst>
            </pc226:cmChg>
          </p:ext>
        </pc:extLst>
      </pc:sldChg>
      <pc:sldChg chg="del">
        <pc:chgData name="Hari Sood" userId="S::hsood@turing.ac.uk::4bb21f73-157d-478e-ada4-3a062c1a1060" providerId="AD" clId="Web-{C18CF2C1-8D72-4E79-48F6-59CA3B7833D3}" dt="2023-07-17T15:56:02.293" v="45"/>
        <pc:sldMkLst>
          <pc:docMk/>
          <pc:sldMk cId="2283127033" sldId="303"/>
        </pc:sldMkLst>
      </pc:sldChg>
      <pc:sldChg chg="modCm">
        <pc:chgData name="Hari Sood" userId="S::hsood@turing.ac.uk::4bb21f73-157d-478e-ada4-3a062c1a1060" providerId="AD" clId="Web-{C18CF2C1-8D72-4E79-48F6-59CA3B7833D3}" dt="2023-07-17T15:56:21.403" v="48"/>
        <pc:sldMkLst>
          <pc:docMk/>
          <pc:sldMk cId="3169559736" sldId="304"/>
        </pc:sldMkLst>
        <pc:extLst>
          <p:ext xmlns:p="http://schemas.openxmlformats.org/presentationml/2006/main" uri="{D6D511B9-2390-475A-947B-AFAB55BFBCF1}">
            <pc226:cmChg xmlns:pc226="http://schemas.microsoft.com/office/powerpoint/2022/06/main/command" chg="">
              <pc226:chgData name="Hari Sood" userId="S::hsood@turing.ac.uk::4bb21f73-157d-478e-ada4-3a062c1a1060" providerId="AD" clId="Web-{C18CF2C1-8D72-4E79-48F6-59CA3B7833D3}" dt="2023-07-17T15:56:21.403" v="48"/>
              <pc2:cmMkLst xmlns:pc2="http://schemas.microsoft.com/office/powerpoint/2019/9/main/command">
                <pc:docMk/>
                <pc:sldMk cId="3169559736" sldId="304"/>
                <pc2:cmMk id="{7CCB344A-9CDA-4ED1-87AD-BD1295E20294}"/>
              </pc2:cmMkLst>
              <pc226:cmRplyChg chg="add">
                <pc226:chgData name="Hari Sood" userId="S::hsood@turing.ac.uk::4bb21f73-157d-478e-ada4-3a062c1a1060" providerId="AD" clId="Web-{C18CF2C1-8D72-4E79-48F6-59CA3B7833D3}" dt="2023-07-17T15:56:21.403" v="48"/>
                <pc2:cmRplyMkLst xmlns:pc2="http://schemas.microsoft.com/office/powerpoint/2019/9/main/command">
                  <pc:docMk/>
                  <pc:sldMk cId="3169559736" sldId="304"/>
                  <pc2:cmMk id="{7CCB344A-9CDA-4ED1-87AD-BD1295E20294}"/>
                  <pc2:cmRplyMk id="{AA1DD8FE-77E5-415E-852F-43A358DBCB42}"/>
                </pc2:cmRplyMkLst>
              </pc226:cmRplyChg>
            </pc226:cmChg>
          </p:ext>
        </pc:extLst>
      </pc:sldChg>
      <pc:sldChg chg="add del ord">
        <pc:chgData name="Hari Sood" userId="S::hsood@turing.ac.uk::4bb21f73-157d-478e-ada4-3a062c1a1060" providerId="AD" clId="Web-{C18CF2C1-8D72-4E79-48F6-59CA3B7833D3}" dt="2023-07-17T15:56:04.325" v="46"/>
        <pc:sldMkLst>
          <pc:docMk/>
          <pc:sldMk cId="1340525349" sldId="305"/>
        </pc:sldMkLst>
      </pc:sldChg>
      <pc:sldChg chg="add replId modCm">
        <pc:chgData name="Hari Sood" userId="S::hsood@turing.ac.uk::4bb21f73-157d-478e-ada4-3a062c1a1060" providerId="AD" clId="Web-{C18CF2C1-8D72-4E79-48F6-59CA3B7833D3}" dt="2023-07-17T16:02:42.944" v="165"/>
        <pc:sldMkLst>
          <pc:docMk/>
          <pc:sldMk cId="3470738287" sldId="305"/>
        </pc:sldMkLst>
        <pc:extLst>
          <p:ext xmlns:p="http://schemas.openxmlformats.org/presentationml/2006/main" uri="{D6D511B9-2390-475A-947B-AFAB55BFBCF1}">
            <pc226:cmChg xmlns:pc226="http://schemas.microsoft.com/office/powerpoint/2022/06/main/command" chg="">
              <pc226:chgData name="Hari Sood" userId="S::hsood@turing.ac.uk::4bb21f73-157d-478e-ada4-3a062c1a1060" providerId="AD" clId="Web-{C18CF2C1-8D72-4E79-48F6-59CA3B7833D3}" dt="2023-07-17T16:02:42.944" v="165"/>
              <pc2:cmMkLst xmlns:pc2="http://schemas.microsoft.com/office/powerpoint/2019/9/main/command">
                <pc:docMk/>
                <pc:sldMk cId="3470738287" sldId="305"/>
                <pc2:cmMk id="{EB2A9FDE-E642-4673-82A9-7AFD9BBD3DA6}"/>
              </pc2:cmMkLst>
              <pc226:cmRplyChg chg="add">
                <pc226:chgData name="Hari Sood" userId="S::hsood@turing.ac.uk::4bb21f73-157d-478e-ada4-3a062c1a1060" providerId="AD" clId="Web-{C18CF2C1-8D72-4E79-48F6-59CA3B7833D3}" dt="2023-07-17T16:02:42.944" v="165"/>
                <pc2:cmRplyMkLst xmlns:pc2="http://schemas.microsoft.com/office/powerpoint/2019/9/main/command">
                  <pc:docMk/>
                  <pc:sldMk cId="3470738287" sldId="305"/>
                  <pc2:cmMk id="{EB2A9FDE-E642-4673-82A9-7AFD9BBD3DA6}"/>
                  <pc2:cmRplyMk id="{DED75EEB-B9A4-4BBE-AFCB-8090A41D5138}"/>
                </pc2:cmRplyMkLst>
              </pc226:cmRplyChg>
            </pc226:cmChg>
          </p:ext>
        </pc:extLst>
      </pc:sldChg>
    </pc:docChg>
  </pc:docChgLst>
  <pc:docChgLst>
    <pc:chgData name="Hari Sood" userId="S::hsood@turing.ac.uk::4bb21f73-157d-478e-ada4-3a062c1a1060" providerId="AD" clId="Web-{1CD95A5E-CF49-39D1-8B9B-048C37BB7096}"/>
    <pc:docChg chg="addSld delSld modSld">
      <pc:chgData name="Hari Sood" userId="S::hsood@turing.ac.uk::4bb21f73-157d-478e-ada4-3a062c1a1060" providerId="AD" clId="Web-{1CD95A5E-CF49-39D1-8B9B-048C37BB7096}" dt="2023-07-12T16:56:48.951" v="51"/>
      <pc:docMkLst>
        <pc:docMk/>
      </pc:docMkLst>
      <pc:sldChg chg="del">
        <pc:chgData name="Hari Sood" userId="S::hsood@turing.ac.uk::4bb21f73-157d-478e-ada4-3a062c1a1060" providerId="AD" clId="Web-{1CD95A5E-CF49-39D1-8B9B-048C37BB7096}" dt="2023-07-12T16:54:30.180" v="7"/>
        <pc:sldMkLst>
          <pc:docMk/>
          <pc:sldMk cId="4190532777" sldId="258"/>
        </pc:sldMkLst>
      </pc:sldChg>
      <pc:sldChg chg="del">
        <pc:chgData name="Hari Sood" userId="S::hsood@turing.ac.uk::4bb21f73-157d-478e-ada4-3a062c1a1060" providerId="AD" clId="Web-{1CD95A5E-CF49-39D1-8B9B-048C37BB7096}" dt="2023-07-12T16:54:28.789" v="6"/>
        <pc:sldMkLst>
          <pc:docMk/>
          <pc:sldMk cId="2558319451" sldId="270"/>
        </pc:sldMkLst>
      </pc:sldChg>
      <pc:sldChg chg="mod modShow">
        <pc:chgData name="Hari Sood" userId="S::hsood@turing.ac.uk::4bb21f73-157d-478e-ada4-3a062c1a1060" providerId="AD" clId="Web-{1CD95A5E-CF49-39D1-8B9B-048C37BB7096}" dt="2023-07-12T16:56:48.951" v="51"/>
        <pc:sldMkLst>
          <pc:docMk/>
          <pc:sldMk cId="1824804447" sldId="292"/>
        </pc:sldMkLst>
      </pc:sldChg>
      <pc:sldChg chg="modSp add del">
        <pc:chgData name="Hari Sood" userId="S::hsood@turing.ac.uk::4bb21f73-157d-478e-ada4-3a062c1a1060" providerId="AD" clId="Web-{1CD95A5E-CF49-39D1-8B9B-048C37BB7096}" dt="2023-07-12T16:56:09.980" v="50" actId="20577"/>
        <pc:sldMkLst>
          <pc:docMk/>
          <pc:sldMk cId="2508271078" sldId="301"/>
        </pc:sldMkLst>
        <pc:spChg chg="mod">
          <ac:chgData name="Hari Sood" userId="S::hsood@turing.ac.uk::4bb21f73-157d-478e-ada4-3a062c1a1060" providerId="AD" clId="Web-{1CD95A5E-CF49-39D1-8B9B-048C37BB7096}" dt="2023-07-12T16:55:38.636" v="22"/>
          <ac:spMkLst>
            <pc:docMk/>
            <pc:sldMk cId="2508271078" sldId="301"/>
            <ac:spMk id="12" creationId="{A50386E7-86AD-9407-5B5C-3539E4021E6E}"/>
          </ac:spMkLst>
        </pc:spChg>
        <pc:spChg chg="mod">
          <ac:chgData name="Hari Sood" userId="S::hsood@turing.ac.uk::4bb21f73-157d-478e-ada4-3a062c1a1060" providerId="AD" clId="Web-{1CD95A5E-CF49-39D1-8B9B-048C37BB7096}" dt="2023-07-12T16:55:38.651" v="23"/>
          <ac:spMkLst>
            <pc:docMk/>
            <pc:sldMk cId="2508271078" sldId="301"/>
            <ac:spMk id="13" creationId="{AFB6E2D0-0075-6A39-8A81-768BC8C03C2C}"/>
          </ac:spMkLst>
        </pc:spChg>
        <pc:spChg chg="mod">
          <ac:chgData name="Hari Sood" userId="S::hsood@turing.ac.uk::4bb21f73-157d-478e-ada4-3a062c1a1060" providerId="AD" clId="Web-{1CD95A5E-CF49-39D1-8B9B-048C37BB7096}" dt="2023-07-12T16:55:38.667" v="24"/>
          <ac:spMkLst>
            <pc:docMk/>
            <pc:sldMk cId="2508271078" sldId="301"/>
            <ac:spMk id="14" creationId="{61FEBC0D-9BD5-41CE-9842-90360AE91155}"/>
          </ac:spMkLst>
        </pc:spChg>
        <pc:spChg chg="mod">
          <ac:chgData name="Hari Sood" userId="S::hsood@turing.ac.uk::4bb21f73-157d-478e-ada4-3a062c1a1060" providerId="AD" clId="Web-{1CD95A5E-CF49-39D1-8B9B-048C37BB7096}" dt="2023-07-12T16:55:54.558" v="43" actId="20577"/>
          <ac:spMkLst>
            <pc:docMk/>
            <pc:sldMk cId="2508271078" sldId="301"/>
            <ac:spMk id="15" creationId="{71A0FD45-4983-F5DD-E47F-C42469CA735C}"/>
          </ac:spMkLst>
        </pc:spChg>
        <pc:spChg chg="mod">
          <ac:chgData name="Hari Sood" userId="S::hsood@turing.ac.uk::4bb21f73-157d-478e-ada4-3a062c1a1060" providerId="AD" clId="Web-{1CD95A5E-CF49-39D1-8B9B-048C37BB7096}" dt="2023-07-12T16:55:38.714" v="26"/>
          <ac:spMkLst>
            <pc:docMk/>
            <pc:sldMk cId="2508271078" sldId="301"/>
            <ac:spMk id="16" creationId="{27F7033C-C85F-81A0-E635-745E4803384D}"/>
          </ac:spMkLst>
        </pc:spChg>
        <pc:spChg chg="mod">
          <ac:chgData name="Hari Sood" userId="S::hsood@turing.ac.uk::4bb21f73-157d-478e-ada4-3a062c1a1060" providerId="AD" clId="Web-{1CD95A5E-CF49-39D1-8B9B-048C37BB7096}" dt="2023-07-12T16:55:52.292" v="40" actId="20577"/>
          <ac:spMkLst>
            <pc:docMk/>
            <pc:sldMk cId="2508271078" sldId="301"/>
            <ac:spMk id="17" creationId="{A4653910-8722-4694-CC4D-AFE1D0E2CE76}"/>
          </ac:spMkLst>
        </pc:spChg>
        <pc:spChg chg="mod">
          <ac:chgData name="Hari Sood" userId="S::hsood@turing.ac.uk::4bb21f73-157d-478e-ada4-3a062c1a1060" providerId="AD" clId="Web-{1CD95A5E-CF49-39D1-8B9B-048C37BB7096}" dt="2023-07-12T16:55:30.635" v="21"/>
          <ac:spMkLst>
            <pc:docMk/>
            <pc:sldMk cId="2508271078" sldId="301"/>
            <ac:spMk id="18" creationId="{E04C2D19-8C54-9D1B-78BF-677B5159FE19}"/>
          </ac:spMkLst>
        </pc:spChg>
        <pc:spChg chg="mod">
          <ac:chgData name="Hari Sood" userId="S::hsood@turing.ac.uk::4bb21f73-157d-478e-ada4-3a062c1a1060" providerId="AD" clId="Web-{1CD95A5E-CF49-39D1-8B9B-048C37BB7096}" dt="2023-07-12T16:56:04.668" v="46" actId="20577"/>
          <ac:spMkLst>
            <pc:docMk/>
            <pc:sldMk cId="2508271078" sldId="301"/>
            <ac:spMk id="19" creationId="{A1D9E526-D79B-6AD7-08E9-127F965A5879}"/>
          </ac:spMkLst>
        </pc:spChg>
        <pc:spChg chg="mod">
          <ac:chgData name="Hari Sood" userId="S::hsood@turing.ac.uk::4bb21f73-157d-478e-ada4-3a062c1a1060" providerId="AD" clId="Web-{1CD95A5E-CF49-39D1-8B9B-048C37BB7096}" dt="2023-07-12T16:56:09.980" v="50" actId="20577"/>
          <ac:spMkLst>
            <pc:docMk/>
            <pc:sldMk cId="2508271078" sldId="301"/>
            <ac:spMk id="20" creationId="{C1D49842-53BF-99CA-6A20-7694B56D5345}"/>
          </ac:spMkLst>
        </pc:spChg>
        <pc:spChg chg="mod">
          <ac:chgData name="Hari Sood" userId="S::hsood@turing.ac.uk::4bb21f73-157d-478e-ada4-3a062c1a1060" providerId="AD" clId="Web-{1CD95A5E-CF49-39D1-8B9B-048C37BB7096}" dt="2023-07-12T16:55:38.807" v="30"/>
          <ac:spMkLst>
            <pc:docMk/>
            <pc:sldMk cId="2508271078" sldId="301"/>
            <ac:spMk id="22" creationId="{BF3042B3-182F-06E9-90A9-250BC755F3A6}"/>
          </ac:spMkLst>
        </pc:spChg>
        <pc:spChg chg="mod">
          <ac:chgData name="Hari Sood" userId="S::hsood@turing.ac.uk::4bb21f73-157d-478e-ada4-3a062c1a1060" providerId="AD" clId="Web-{1CD95A5E-CF49-39D1-8B9B-048C37BB7096}" dt="2023-07-12T16:55:22.104" v="17" actId="1076"/>
          <ac:spMkLst>
            <pc:docMk/>
            <pc:sldMk cId="2508271078" sldId="301"/>
            <ac:spMk id="34" creationId="{1A5CCFD3-ED73-6953-BC07-51F4C4EC2B3B}"/>
          </ac:spMkLst>
        </pc:spChg>
        <pc:spChg chg="mod">
          <ac:chgData name="Hari Sood" userId="S::hsood@turing.ac.uk::4bb21f73-157d-478e-ada4-3a062c1a1060" providerId="AD" clId="Web-{1CD95A5E-CF49-39D1-8B9B-048C37BB7096}" dt="2023-07-12T16:55:22.119" v="18" actId="1076"/>
          <ac:spMkLst>
            <pc:docMk/>
            <pc:sldMk cId="2508271078" sldId="301"/>
            <ac:spMk id="35" creationId="{4C510135-5316-4C44-563C-B5700767F21D}"/>
          </ac:spMkLst>
        </pc:spChg>
        <pc:grpChg chg="mod">
          <ac:chgData name="Hari Sood" userId="S::hsood@turing.ac.uk::4bb21f73-157d-478e-ada4-3a062c1a1060" providerId="AD" clId="Web-{1CD95A5E-CF49-39D1-8B9B-048C37BB7096}" dt="2023-07-12T16:55:22.135" v="19" actId="1076"/>
          <ac:grpSpMkLst>
            <pc:docMk/>
            <pc:sldMk cId="2508271078" sldId="301"/>
            <ac:grpSpMk id="28" creationId="{3C26D0D4-A32F-B652-7E3E-7DE29272CD4C}"/>
          </ac:grpSpMkLst>
        </pc:grpChg>
        <pc:grpChg chg="mod">
          <ac:chgData name="Hari Sood" userId="S::hsood@turing.ac.uk::4bb21f73-157d-478e-ada4-3a062c1a1060" providerId="AD" clId="Web-{1CD95A5E-CF49-39D1-8B9B-048C37BB7096}" dt="2023-07-12T16:55:22.072" v="15" actId="1076"/>
          <ac:grpSpMkLst>
            <pc:docMk/>
            <pc:sldMk cId="2508271078" sldId="301"/>
            <ac:grpSpMk id="29" creationId="{5F043702-63F4-7B1D-B413-E122E3CD23EE}"/>
          </ac:grpSpMkLst>
        </pc:grpChg>
        <pc:grpChg chg="mod">
          <ac:chgData name="Hari Sood" userId="S::hsood@turing.ac.uk::4bb21f73-157d-478e-ada4-3a062c1a1060" providerId="AD" clId="Web-{1CD95A5E-CF49-39D1-8B9B-048C37BB7096}" dt="2023-07-12T16:55:22.088" v="16" actId="1076"/>
          <ac:grpSpMkLst>
            <pc:docMk/>
            <pc:sldMk cId="2508271078" sldId="301"/>
            <ac:grpSpMk id="30" creationId="{C5AE31D5-0FB5-D496-6868-3405BE8AF71C}"/>
          </ac:grpSpMkLst>
        </pc:grpChg>
        <pc:grpChg chg="mod">
          <ac:chgData name="Hari Sood" userId="S::hsood@turing.ac.uk::4bb21f73-157d-478e-ada4-3a062c1a1060" providerId="AD" clId="Web-{1CD95A5E-CF49-39D1-8B9B-048C37BB7096}" dt="2023-07-12T16:55:22.057" v="14" actId="1076"/>
          <ac:grpSpMkLst>
            <pc:docMk/>
            <pc:sldMk cId="2508271078" sldId="301"/>
            <ac:grpSpMk id="31" creationId="{9DB32FFB-B386-D3FE-FAD8-6DA9D642D2E9}"/>
          </ac:grpSpMkLst>
        </pc:grpChg>
        <pc:grpChg chg="mod">
          <ac:chgData name="Hari Sood" userId="S::hsood@turing.ac.uk::4bb21f73-157d-478e-ada4-3a062c1a1060" providerId="AD" clId="Web-{1CD95A5E-CF49-39D1-8B9B-048C37BB7096}" dt="2023-07-12T16:55:22.026" v="13" actId="1076"/>
          <ac:grpSpMkLst>
            <pc:docMk/>
            <pc:sldMk cId="2508271078" sldId="301"/>
            <ac:grpSpMk id="32" creationId="{CBA7DAF1-7037-3A94-04F9-838F88DC421C}"/>
          </ac:grpSpMkLst>
        </pc:grpChg>
        <pc:grpChg chg="mod">
          <ac:chgData name="Hari Sood" userId="S::hsood@turing.ac.uk::4bb21f73-157d-478e-ada4-3a062c1a1060" providerId="AD" clId="Web-{1CD95A5E-CF49-39D1-8B9B-048C37BB7096}" dt="2023-07-12T16:55:21.994" v="12" actId="1076"/>
          <ac:grpSpMkLst>
            <pc:docMk/>
            <pc:sldMk cId="2508271078" sldId="301"/>
            <ac:grpSpMk id="33" creationId="{91B17AB0-A095-14BC-AC21-C91E54DBDAB4}"/>
          </ac:grpSpMkLst>
        </pc:grpChg>
      </pc:sldChg>
      <pc:sldChg chg="add del">
        <pc:chgData name="Hari Sood" userId="S::hsood@turing.ac.uk::4bb21f73-157d-478e-ada4-3a062c1a1060" providerId="AD" clId="Web-{1CD95A5E-CF49-39D1-8B9B-048C37BB7096}" dt="2023-07-12T16:54:25.242" v="4"/>
        <pc:sldMkLst>
          <pc:docMk/>
          <pc:sldMk cId="1775586736" sldId="302"/>
        </pc:sldMkLst>
      </pc:sldChg>
    </pc:docChg>
  </pc:docChgLst>
  <pc:docChgLst>
    <pc:chgData name="Hari Sood" userId="S::hsood@turing.ac.uk::4bb21f73-157d-478e-ada4-3a062c1a1060" providerId="AD" clId="Web-{29DE78A4-0840-79FC-85E2-185B9BA865FF}"/>
    <pc:docChg chg="addSld delSld modSld sldOrd">
      <pc:chgData name="Hari Sood" userId="S::hsood@turing.ac.uk::4bb21f73-157d-478e-ada4-3a062c1a1060" providerId="AD" clId="Web-{29DE78A4-0840-79FC-85E2-185B9BA865FF}" dt="2023-07-17T16:11:54.423" v="207" actId="20577"/>
      <pc:docMkLst>
        <pc:docMk/>
      </pc:docMkLst>
      <pc:sldChg chg="modSp">
        <pc:chgData name="Hari Sood" userId="S::hsood@turing.ac.uk::4bb21f73-157d-478e-ada4-3a062c1a1060" providerId="AD" clId="Web-{29DE78A4-0840-79FC-85E2-185B9BA865FF}" dt="2023-07-17T16:04:59.581" v="48" actId="20577"/>
        <pc:sldMkLst>
          <pc:docMk/>
          <pc:sldMk cId="539206456" sldId="257"/>
        </pc:sldMkLst>
        <pc:spChg chg="mod">
          <ac:chgData name="Hari Sood" userId="S::hsood@turing.ac.uk::4bb21f73-157d-478e-ada4-3a062c1a1060" providerId="AD" clId="Web-{29DE78A4-0840-79FC-85E2-185B9BA865FF}" dt="2023-07-17T16:04:25.798" v="0" actId="20577"/>
          <ac:spMkLst>
            <pc:docMk/>
            <pc:sldMk cId="539206456" sldId="257"/>
            <ac:spMk id="67" creationId="{00000000-0000-0000-0000-000000000000}"/>
          </ac:spMkLst>
        </pc:spChg>
        <pc:spChg chg="mod">
          <ac:chgData name="Hari Sood" userId="S::hsood@turing.ac.uk::4bb21f73-157d-478e-ada4-3a062c1a1060" providerId="AD" clId="Web-{29DE78A4-0840-79FC-85E2-185B9BA865FF}" dt="2023-07-17T16:04:59.581" v="48" actId="20577"/>
          <ac:spMkLst>
            <pc:docMk/>
            <pc:sldMk cId="539206456" sldId="257"/>
            <ac:spMk id="68" creationId="{00000000-0000-0000-0000-000000000000}"/>
          </ac:spMkLst>
        </pc:spChg>
      </pc:sldChg>
      <pc:sldChg chg="del">
        <pc:chgData name="Hari Sood" userId="S::hsood@turing.ac.uk::4bb21f73-157d-478e-ada4-3a062c1a1060" providerId="AD" clId="Web-{29DE78A4-0840-79FC-85E2-185B9BA865FF}" dt="2023-07-17T16:05:36.488" v="58"/>
        <pc:sldMkLst>
          <pc:docMk/>
          <pc:sldMk cId="3049326441" sldId="263"/>
        </pc:sldMkLst>
      </pc:sldChg>
      <pc:sldChg chg="del">
        <pc:chgData name="Hari Sood" userId="S::hsood@turing.ac.uk::4bb21f73-157d-478e-ada4-3a062c1a1060" providerId="AD" clId="Web-{29DE78A4-0840-79FC-85E2-185B9BA865FF}" dt="2023-07-17T16:05:36.488" v="59"/>
        <pc:sldMkLst>
          <pc:docMk/>
          <pc:sldMk cId="2822124026" sldId="265"/>
        </pc:sldMkLst>
      </pc:sldChg>
      <pc:sldChg chg="del">
        <pc:chgData name="Hari Sood" userId="S::hsood@turing.ac.uk::4bb21f73-157d-478e-ada4-3a062c1a1060" providerId="AD" clId="Web-{29DE78A4-0840-79FC-85E2-185B9BA865FF}" dt="2023-07-17T16:05:36.488" v="63"/>
        <pc:sldMkLst>
          <pc:docMk/>
          <pc:sldMk cId="2236803091" sldId="266"/>
        </pc:sldMkLst>
      </pc:sldChg>
      <pc:sldChg chg="del">
        <pc:chgData name="Hari Sood" userId="S::hsood@turing.ac.uk::4bb21f73-157d-478e-ada4-3a062c1a1060" providerId="AD" clId="Web-{29DE78A4-0840-79FC-85E2-185B9BA865FF}" dt="2023-07-17T16:05:36.488" v="60"/>
        <pc:sldMkLst>
          <pc:docMk/>
          <pc:sldMk cId="1507909597" sldId="268"/>
        </pc:sldMkLst>
      </pc:sldChg>
      <pc:sldChg chg="del">
        <pc:chgData name="Hari Sood" userId="S::hsood@turing.ac.uk::4bb21f73-157d-478e-ada4-3a062c1a1060" providerId="AD" clId="Web-{29DE78A4-0840-79FC-85E2-185B9BA865FF}" dt="2023-07-17T16:05:36.488" v="57"/>
        <pc:sldMkLst>
          <pc:docMk/>
          <pc:sldMk cId="279920575" sldId="269"/>
        </pc:sldMkLst>
      </pc:sldChg>
      <pc:sldChg chg="addSp delSp modSp">
        <pc:chgData name="Hari Sood" userId="S::hsood@turing.ac.uk::4bb21f73-157d-478e-ada4-3a062c1a1060" providerId="AD" clId="Web-{29DE78A4-0840-79FC-85E2-185B9BA865FF}" dt="2023-07-17T16:07:25.789" v="107"/>
        <pc:sldMkLst>
          <pc:docMk/>
          <pc:sldMk cId="3887310217" sldId="282"/>
        </pc:sldMkLst>
        <pc:spChg chg="del">
          <ac:chgData name="Hari Sood" userId="S::hsood@turing.ac.uk::4bb21f73-157d-478e-ada4-3a062c1a1060" providerId="AD" clId="Web-{29DE78A4-0840-79FC-85E2-185B9BA865FF}" dt="2023-07-17T16:06:06.536" v="68"/>
          <ac:spMkLst>
            <pc:docMk/>
            <pc:sldMk cId="3887310217" sldId="282"/>
            <ac:spMk id="3" creationId="{C5E646C7-4D4F-AAB3-D217-8A165286EAAF}"/>
          </ac:spMkLst>
        </pc:spChg>
        <pc:spChg chg="add mod">
          <ac:chgData name="Hari Sood" userId="S::hsood@turing.ac.uk::4bb21f73-157d-478e-ada4-3a062c1a1060" providerId="AD" clId="Web-{29DE78A4-0840-79FC-85E2-185B9BA865FF}" dt="2023-07-17T16:06:04.348" v="67"/>
          <ac:spMkLst>
            <pc:docMk/>
            <pc:sldMk cId="3887310217" sldId="282"/>
            <ac:spMk id="5" creationId="{8A184BD4-465A-5B00-F2EF-E123767010AA}"/>
          </ac:spMkLst>
        </pc:spChg>
        <pc:spChg chg="add mod">
          <ac:chgData name="Hari Sood" userId="S::hsood@turing.ac.uk::4bb21f73-157d-478e-ada4-3a062c1a1060" providerId="AD" clId="Web-{29DE78A4-0840-79FC-85E2-185B9BA865FF}" dt="2023-07-17T16:07:25.789" v="107"/>
          <ac:spMkLst>
            <pc:docMk/>
            <pc:sldMk cId="3887310217" sldId="282"/>
            <ac:spMk id="6" creationId="{A9241655-E04A-C136-696F-1D269785918C}"/>
          </ac:spMkLst>
        </pc:spChg>
        <pc:spChg chg="add mod">
          <ac:chgData name="Hari Sood" userId="S::hsood@turing.ac.uk::4bb21f73-157d-478e-ada4-3a062c1a1060" providerId="AD" clId="Web-{29DE78A4-0840-79FC-85E2-185B9BA865FF}" dt="2023-07-17T16:07:21.554" v="106" actId="20577"/>
          <ac:spMkLst>
            <pc:docMk/>
            <pc:sldMk cId="3887310217" sldId="282"/>
            <ac:spMk id="7" creationId="{99B142AE-C4BB-8387-A16B-904104554EB5}"/>
          </ac:spMkLst>
        </pc:spChg>
        <pc:spChg chg="del mod">
          <ac:chgData name="Hari Sood" userId="S::hsood@turing.ac.uk::4bb21f73-157d-478e-ada4-3a062c1a1060" providerId="AD" clId="Web-{29DE78A4-0840-79FC-85E2-185B9BA865FF}" dt="2023-07-17T16:06:04.348" v="67"/>
          <ac:spMkLst>
            <pc:docMk/>
            <pc:sldMk cId="3887310217" sldId="282"/>
            <ac:spMk id="84" creationId="{00000000-0000-0000-0000-000000000000}"/>
          </ac:spMkLst>
        </pc:spChg>
        <pc:picChg chg="del">
          <ac:chgData name="Hari Sood" userId="S::hsood@turing.ac.uk::4bb21f73-157d-478e-ada4-3a062c1a1060" providerId="AD" clId="Web-{29DE78A4-0840-79FC-85E2-185B9BA865FF}" dt="2023-07-17T16:06:06.536" v="69"/>
          <ac:picMkLst>
            <pc:docMk/>
            <pc:sldMk cId="3887310217" sldId="282"/>
            <ac:picMk id="12" creationId="{0A272A87-492E-CB15-7A65-99A6D07B8E61}"/>
          </ac:picMkLst>
        </pc:picChg>
        <pc:picChg chg="del">
          <ac:chgData name="Hari Sood" userId="S::hsood@turing.ac.uk::4bb21f73-157d-478e-ada4-3a062c1a1060" providerId="AD" clId="Web-{29DE78A4-0840-79FC-85E2-185B9BA865FF}" dt="2023-07-17T16:06:07.333" v="70"/>
          <ac:picMkLst>
            <pc:docMk/>
            <pc:sldMk cId="3887310217" sldId="282"/>
            <ac:picMk id="13" creationId="{5DFEEEDF-DC05-BCC6-A428-263B6054DB36}"/>
          </ac:picMkLst>
        </pc:picChg>
        <pc:picChg chg="del">
          <ac:chgData name="Hari Sood" userId="S::hsood@turing.ac.uk::4bb21f73-157d-478e-ada4-3a062c1a1060" providerId="AD" clId="Web-{29DE78A4-0840-79FC-85E2-185B9BA865FF}" dt="2023-07-17T16:06:07.880" v="71"/>
          <ac:picMkLst>
            <pc:docMk/>
            <pc:sldMk cId="3887310217" sldId="282"/>
            <ac:picMk id="14" creationId="{028068CA-1E50-F696-10CE-3355247009B4}"/>
          </ac:picMkLst>
        </pc:picChg>
      </pc:sldChg>
      <pc:sldChg chg="del">
        <pc:chgData name="Hari Sood" userId="S::hsood@turing.ac.uk::4bb21f73-157d-478e-ada4-3a062c1a1060" providerId="AD" clId="Web-{29DE78A4-0840-79FC-85E2-185B9BA865FF}" dt="2023-07-17T16:05:36.488" v="61"/>
        <pc:sldMkLst>
          <pc:docMk/>
          <pc:sldMk cId="1503635195" sldId="290"/>
        </pc:sldMkLst>
      </pc:sldChg>
      <pc:sldChg chg="del">
        <pc:chgData name="Hari Sood" userId="S::hsood@turing.ac.uk::4bb21f73-157d-478e-ada4-3a062c1a1060" providerId="AD" clId="Web-{29DE78A4-0840-79FC-85E2-185B9BA865FF}" dt="2023-07-17T16:05:36.473" v="50"/>
        <pc:sldMkLst>
          <pc:docMk/>
          <pc:sldMk cId="1824804447" sldId="292"/>
        </pc:sldMkLst>
      </pc:sldChg>
      <pc:sldChg chg="del">
        <pc:chgData name="Hari Sood" userId="S::hsood@turing.ac.uk::4bb21f73-157d-478e-ada4-3a062c1a1060" providerId="AD" clId="Web-{29DE78A4-0840-79FC-85E2-185B9BA865FF}" dt="2023-07-17T16:05:36.488" v="54"/>
        <pc:sldMkLst>
          <pc:docMk/>
          <pc:sldMk cId="52505454" sldId="295"/>
        </pc:sldMkLst>
      </pc:sldChg>
      <pc:sldChg chg="del">
        <pc:chgData name="Hari Sood" userId="S::hsood@turing.ac.uk::4bb21f73-157d-478e-ada4-3a062c1a1060" providerId="AD" clId="Web-{29DE78A4-0840-79FC-85E2-185B9BA865FF}" dt="2023-07-17T16:05:36.473" v="52"/>
        <pc:sldMkLst>
          <pc:docMk/>
          <pc:sldMk cId="1266816065" sldId="296"/>
        </pc:sldMkLst>
      </pc:sldChg>
      <pc:sldChg chg="del">
        <pc:chgData name="Hari Sood" userId="S::hsood@turing.ac.uk::4bb21f73-157d-478e-ada4-3a062c1a1060" providerId="AD" clId="Web-{29DE78A4-0840-79FC-85E2-185B9BA865FF}" dt="2023-07-17T16:05:36.473" v="51"/>
        <pc:sldMkLst>
          <pc:docMk/>
          <pc:sldMk cId="2724658643" sldId="297"/>
        </pc:sldMkLst>
      </pc:sldChg>
      <pc:sldChg chg="del">
        <pc:chgData name="Hari Sood" userId="S::hsood@turing.ac.uk::4bb21f73-157d-478e-ada4-3a062c1a1060" providerId="AD" clId="Web-{29DE78A4-0840-79FC-85E2-185B9BA865FF}" dt="2023-07-17T16:05:36.488" v="56"/>
        <pc:sldMkLst>
          <pc:docMk/>
          <pc:sldMk cId="3494632548" sldId="298"/>
        </pc:sldMkLst>
      </pc:sldChg>
      <pc:sldChg chg="del">
        <pc:chgData name="Hari Sood" userId="S::hsood@turing.ac.uk::4bb21f73-157d-478e-ada4-3a062c1a1060" providerId="AD" clId="Web-{29DE78A4-0840-79FC-85E2-185B9BA865FF}" dt="2023-07-17T16:05:36.488" v="55"/>
        <pc:sldMkLst>
          <pc:docMk/>
          <pc:sldMk cId="2200173476" sldId="299"/>
        </pc:sldMkLst>
      </pc:sldChg>
      <pc:sldChg chg="del">
        <pc:chgData name="Hari Sood" userId="S::hsood@turing.ac.uk::4bb21f73-157d-478e-ada4-3a062c1a1060" providerId="AD" clId="Web-{29DE78A4-0840-79FC-85E2-185B9BA865FF}" dt="2023-07-17T16:05:36.488" v="53"/>
        <pc:sldMkLst>
          <pc:docMk/>
          <pc:sldMk cId="2125898409" sldId="300"/>
        </pc:sldMkLst>
      </pc:sldChg>
      <pc:sldChg chg="addCm">
        <pc:chgData name="Hari Sood" userId="S::hsood@turing.ac.uk::4bb21f73-157d-478e-ada4-3a062c1a1060" providerId="AD" clId="Web-{29DE78A4-0840-79FC-85E2-185B9BA865FF}" dt="2023-07-17T16:09:11.745" v="115"/>
        <pc:sldMkLst>
          <pc:docMk/>
          <pc:sldMk cId="1775586736" sldId="302"/>
        </pc:sldMkLst>
        <pc:extLst>
          <p:ext xmlns:p="http://schemas.openxmlformats.org/presentationml/2006/main" uri="{D6D511B9-2390-475A-947B-AFAB55BFBCF1}">
            <pc226:cmChg xmlns:pc226="http://schemas.microsoft.com/office/powerpoint/2022/06/main/command" chg="add">
              <pc226:chgData name="Hari Sood" userId="S::hsood@turing.ac.uk::4bb21f73-157d-478e-ada4-3a062c1a1060" providerId="AD" clId="Web-{29DE78A4-0840-79FC-85E2-185B9BA865FF}" dt="2023-07-17T16:09:11.745" v="115"/>
              <pc2:cmMkLst xmlns:pc2="http://schemas.microsoft.com/office/powerpoint/2019/9/main/command">
                <pc:docMk/>
                <pc:sldMk cId="1775586736" sldId="302"/>
                <pc2:cmMk id="{8F7BF5AC-BEB6-4119-8D3D-B79D5B640738}"/>
              </pc2:cmMkLst>
            </pc226:cmChg>
          </p:ext>
        </pc:extLst>
      </pc:sldChg>
      <pc:sldChg chg="add del ord replId">
        <pc:chgData name="Hari Sood" userId="S::hsood@turing.ac.uk::4bb21f73-157d-478e-ada4-3a062c1a1060" providerId="AD" clId="Web-{29DE78A4-0840-79FC-85E2-185B9BA865FF}" dt="2023-07-17T16:06:45.100" v="83"/>
        <pc:sldMkLst>
          <pc:docMk/>
          <pc:sldMk cId="580664786" sldId="303"/>
        </pc:sldMkLst>
      </pc:sldChg>
      <pc:sldChg chg="delSp modSp add replId addCm">
        <pc:chgData name="Hari Sood" userId="S::hsood@turing.ac.uk::4bb21f73-157d-478e-ada4-3a062c1a1060" providerId="AD" clId="Web-{29DE78A4-0840-79FC-85E2-185B9BA865FF}" dt="2023-07-17T16:10:59.796" v="194"/>
        <pc:sldMkLst>
          <pc:docMk/>
          <pc:sldMk cId="1038710799" sldId="303"/>
        </pc:sldMkLst>
        <pc:spChg chg="mod">
          <ac:chgData name="Hari Sood" userId="S::hsood@turing.ac.uk::4bb21f73-157d-478e-ada4-3a062c1a1060" providerId="AD" clId="Web-{29DE78A4-0840-79FC-85E2-185B9BA865FF}" dt="2023-07-17T16:10:49.937" v="193" actId="20577"/>
          <ac:spMkLst>
            <pc:docMk/>
            <pc:sldMk cId="1038710799" sldId="303"/>
            <ac:spMk id="3" creationId="{C5E646C7-4D4F-AAB3-D217-8A165286EAAF}"/>
          </ac:spMkLst>
        </pc:spChg>
        <pc:spChg chg="mod">
          <ac:chgData name="Hari Sood" userId="S::hsood@turing.ac.uk::4bb21f73-157d-478e-ada4-3a062c1a1060" providerId="AD" clId="Web-{29DE78A4-0840-79FC-85E2-185B9BA865FF}" dt="2023-07-17T16:09:34.433" v="120" actId="20577"/>
          <ac:spMkLst>
            <pc:docMk/>
            <pc:sldMk cId="1038710799" sldId="303"/>
            <ac:spMk id="84" creationId="{00000000-0000-0000-0000-000000000000}"/>
          </ac:spMkLst>
        </pc:spChg>
        <pc:picChg chg="del">
          <ac:chgData name="Hari Sood" userId="S::hsood@turing.ac.uk::4bb21f73-157d-478e-ada4-3a062c1a1060" providerId="AD" clId="Web-{29DE78A4-0840-79FC-85E2-185B9BA865FF}" dt="2023-07-17T16:08:10.040" v="111"/>
          <ac:picMkLst>
            <pc:docMk/>
            <pc:sldMk cId="1038710799" sldId="303"/>
            <ac:picMk id="12" creationId="{0A272A87-492E-CB15-7A65-99A6D07B8E61}"/>
          </ac:picMkLst>
        </pc:picChg>
        <pc:picChg chg="del">
          <ac:chgData name="Hari Sood" userId="S::hsood@turing.ac.uk::4bb21f73-157d-478e-ada4-3a062c1a1060" providerId="AD" clId="Web-{29DE78A4-0840-79FC-85E2-185B9BA865FF}" dt="2023-07-17T16:08:08.884" v="109"/>
          <ac:picMkLst>
            <pc:docMk/>
            <pc:sldMk cId="1038710799" sldId="303"/>
            <ac:picMk id="13" creationId="{5DFEEEDF-DC05-BCC6-A428-263B6054DB36}"/>
          </ac:picMkLst>
        </pc:picChg>
        <pc:picChg chg="del">
          <ac:chgData name="Hari Sood" userId="S::hsood@turing.ac.uk::4bb21f73-157d-478e-ada4-3a062c1a1060" providerId="AD" clId="Web-{29DE78A4-0840-79FC-85E2-185B9BA865FF}" dt="2023-07-17T16:08:09.509" v="110"/>
          <ac:picMkLst>
            <pc:docMk/>
            <pc:sldMk cId="1038710799" sldId="303"/>
            <ac:picMk id="14" creationId="{028068CA-1E50-F696-10CE-3355247009B4}"/>
          </ac:picMkLst>
        </pc:picChg>
        <pc:extLst>
          <p:ext xmlns:p="http://schemas.openxmlformats.org/presentationml/2006/main" uri="{D6D511B9-2390-475A-947B-AFAB55BFBCF1}">
            <pc226:cmChg xmlns:pc226="http://schemas.microsoft.com/office/powerpoint/2022/06/main/command" chg="add">
              <pc226:chgData name="Hari Sood" userId="S::hsood@turing.ac.uk::4bb21f73-157d-478e-ada4-3a062c1a1060" providerId="AD" clId="Web-{29DE78A4-0840-79FC-85E2-185B9BA865FF}" dt="2023-07-17T16:10:59.796" v="194"/>
              <pc2:cmMkLst xmlns:pc2="http://schemas.microsoft.com/office/powerpoint/2019/9/main/command">
                <pc:docMk/>
                <pc:sldMk cId="1038710799" sldId="303"/>
                <pc2:cmMk id="{108D0ED3-9A96-4B99-A1B3-60473520B049}"/>
              </pc2:cmMkLst>
            </pc226:cmChg>
          </p:ext>
        </pc:extLst>
      </pc:sldChg>
      <pc:sldChg chg="add del replId">
        <pc:chgData name="Hari Sood" userId="S::hsood@turing.ac.uk::4bb21f73-157d-478e-ada4-3a062c1a1060" providerId="AD" clId="Web-{29DE78A4-0840-79FC-85E2-185B9BA865FF}" dt="2023-07-17T16:06:38.334" v="82"/>
        <pc:sldMkLst>
          <pc:docMk/>
          <pc:sldMk cId="744393673" sldId="304"/>
        </pc:sldMkLst>
      </pc:sldChg>
      <pc:sldChg chg="modSp add replId addCm delCm">
        <pc:chgData name="Hari Sood" userId="S::hsood@turing.ac.uk::4bb21f73-157d-478e-ada4-3a062c1a1060" providerId="AD" clId="Web-{29DE78A4-0840-79FC-85E2-185B9BA865FF}" dt="2023-07-17T16:11:42.391" v="203"/>
        <pc:sldMkLst>
          <pc:docMk/>
          <pc:sldMk cId="2058418504" sldId="304"/>
        </pc:sldMkLst>
        <pc:spChg chg="mod">
          <ac:chgData name="Hari Sood" userId="S::hsood@turing.ac.uk::4bb21f73-157d-478e-ada4-3a062c1a1060" providerId="AD" clId="Web-{29DE78A4-0840-79FC-85E2-185B9BA865FF}" dt="2023-07-17T16:11:34.360" v="201" actId="20577"/>
          <ac:spMkLst>
            <pc:docMk/>
            <pc:sldMk cId="2058418504" sldId="304"/>
            <ac:spMk id="3" creationId="{C5E646C7-4D4F-AAB3-D217-8A165286EAAF}"/>
          </ac:spMkLst>
        </pc:spChg>
        <pc:spChg chg="mod">
          <ac:chgData name="Hari Sood" userId="S::hsood@turing.ac.uk::4bb21f73-157d-478e-ada4-3a062c1a1060" providerId="AD" clId="Web-{29DE78A4-0840-79FC-85E2-185B9BA865FF}" dt="2023-07-17T16:11:20.984" v="198" actId="20577"/>
          <ac:spMkLst>
            <pc:docMk/>
            <pc:sldMk cId="2058418504" sldId="304"/>
            <ac:spMk id="84" creationId="{00000000-0000-0000-0000-000000000000}"/>
          </ac:spMkLst>
        </pc:spChg>
        <pc:extLst>
          <p:ext xmlns:p="http://schemas.openxmlformats.org/presentationml/2006/main" uri="{D6D511B9-2390-475A-947B-AFAB55BFBCF1}">
            <pc226:cmChg xmlns:pc226="http://schemas.microsoft.com/office/powerpoint/2022/06/main/command" chg="add">
              <pc226:chgData name="Hari Sood" userId="S::hsood@turing.ac.uk::4bb21f73-157d-478e-ada4-3a062c1a1060" providerId="AD" clId="Web-{29DE78A4-0840-79FC-85E2-185B9BA865FF}" dt="2023-07-17T16:11:42.391" v="203"/>
              <pc2:cmMkLst xmlns:pc2="http://schemas.microsoft.com/office/powerpoint/2019/9/main/command">
                <pc:docMk/>
                <pc:sldMk cId="2058418504" sldId="304"/>
                <pc2:cmMk id="{1300A2BE-DC28-4A6F-A0A1-A9602DAA8E5E}"/>
              </pc2:cmMkLst>
            </pc226:cmChg>
            <pc226:cmChg xmlns:pc226="http://schemas.microsoft.com/office/powerpoint/2022/06/main/command" chg="del">
              <pc226:chgData name="Hari Sood" userId="S::hsood@turing.ac.uk::4bb21f73-157d-478e-ada4-3a062c1a1060" providerId="AD" clId="Web-{29DE78A4-0840-79FC-85E2-185B9BA865FF}" dt="2023-07-17T16:11:21.031" v="199"/>
              <pc2:cmMkLst xmlns:pc2="http://schemas.microsoft.com/office/powerpoint/2019/9/main/command">
                <pc:docMk/>
                <pc:sldMk cId="2058418504" sldId="304"/>
                <pc2:cmMk id="{A0CB2FC7-416C-4BC8-8AF3-AEE7F3711573}"/>
              </pc2:cmMkLst>
            </pc226:cmChg>
          </p:ext>
        </pc:extLst>
      </pc:sldChg>
      <pc:sldChg chg="del">
        <pc:chgData name="Hari Sood" userId="S::hsood@turing.ac.uk::4bb21f73-157d-478e-ada4-3a062c1a1060" providerId="AD" clId="Web-{29DE78A4-0840-79FC-85E2-185B9BA865FF}" dt="2023-07-17T16:05:08.753" v="49"/>
        <pc:sldMkLst>
          <pc:docMk/>
          <pc:sldMk cId="3169559736" sldId="304"/>
        </pc:sldMkLst>
      </pc:sldChg>
      <pc:sldChg chg="modSp add replId addCm">
        <pc:chgData name="Hari Sood" userId="S::hsood@turing.ac.uk::4bb21f73-157d-478e-ada4-3a062c1a1060" providerId="AD" clId="Web-{29DE78A4-0840-79FC-85E2-185B9BA865FF}" dt="2023-07-17T16:11:54.423" v="207" actId="20577"/>
        <pc:sldMkLst>
          <pc:docMk/>
          <pc:sldMk cId="3233018297" sldId="305"/>
        </pc:sldMkLst>
        <pc:spChg chg="mod">
          <ac:chgData name="Hari Sood" userId="S::hsood@turing.ac.uk::4bb21f73-157d-478e-ada4-3a062c1a1060" providerId="AD" clId="Web-{29DE78A4-0840-79FC-85E2-185B9BA865FF}" dt="2023-07-17T16:11:54.423" v="207" actId="20577"/>
          <ac:spMkLst>
            <pc:docMk/>
            <pc:sldMk cId="3233018297" sldId="305"/>
            <ac:spMk id="84" creationId="{00000000-0000-0000-0000-000000000000}"/>
          </ac:spMkLst>
        </pc:spChg>
        <pc:extLst>
          <p:ext xmlns:p="http://schemas.openxmlformats.org/presentationml/2006/main" uri="{D6D511B9-2390-475A-947B-AFAB55BFBCF1}">
            <pc226:cmChg xmlns:pc226="http://schemas.microsoft.com/office/powerpoint/2022/06/main/command" chg="add">
              <pc226:chgData name="Hari Sood" userId="S::hsood@turing.ac.uk::4bb21f73-157d-478e-ada4-3a062c1a1060" providerId="AD" clId="Web-{29DE78A4-0840-79FC-85E2-185B9BA865FF}" dt="2023-07-17T16:11:48.501" v="204"/>
              <pc2:cmMkLst xmlns:pc2="http://schemas.microsoft.com/office/powerpoint/2019/9/main/command">
                <pc:docMk/>
                <pc:sldMk cId="3233018297" sldId="305"/>
                <pc2:cmMk id="{19584219-BC7B-4A96-B03D-8EB6C9DD7ADD}"/>
              </pc2:cmMkLst>
            </pc226:cmChg>
          </p:ext>
        </pc:extLst>
      </pc:sldChg>
      <pc:sldChg chg="del">
        <pc:chgData name="Hari Sood" userId="S::hsood@turing.ac.uk::4bb21f73-157d-478e-ada4-3a062c1a1060" providerId="AD" clId="Web-{29DE78A4-0840-79FC-85E2-185B9BA865FF}" dt="2023-07-17T16:05:36.488" v="62"/>
        <pc:sldMkLst>
          <pc:docMk/>
          <pc:sldMk cId="3470738287" sldId="305"/>
        </pc:sldMkLst>
      </pc:sldChg>
    </pc:docChg>
  </pc:docChgLst>
  <pc:docChgLst>
    <pc:chgData name="Hari Sood" userId="S::hsood@turing.ac.uk::4bb21f73-157d-478e-ada4-3a062c1a1060" providerId="AD" clId="Web-{996BD2E8-5A54-47A6-9B2B-90C4141C016E}"/>
    <pc:docChg chg="addSld delSld modSld sldOrd addMainMaster modMainMaster">
      <pc:chgData name="Hari Sood" userId="S::hsood@turing.ac.uk::4bb21f73-157d-478e-ada4-3a062c1a1060" providerId="AD" clId="Web-{996BD2E8-5A54-47A6-9B2B-90C4141C016E}" dt="2023-06-14T16:04:18.397" v="2392" actId="20577"/>
      <pc:docMkLst>
        <pc:docMk/>
      </pc:docMkLst>
      <pc:sldChg chg="del">
        <pc:chgData name="Hari Sood" userId="S::hsood@turing.ac.uk::4bb21f73-157d-478e-ada4-3a062c1a1060" providerId="AD" clId="Web-{996BD2E8-5A54-47A6-9B2B-90C4141C016E}" dt="2023-06-14T09:08:20.834" v="4"/>
        <pc:sldMkLst>
          <pc:docMk/>
          <pc:sldMk cId="109857222" sldId="256"/>
        </pc:sldMkLst>
      </pc:sldChg>
      <pc:sldChg chg="modSp add ord">
        <pc:chgData name="Hari Sood" userId="S::hsood@turing.ac.uk::4bb21f73-157d-478e-ada4-3a062c1a1060" providerId="AD" clId="Web-{996BD2E8-5A54-47A6-9B2B-90C4141C016E}" dt="2023-06-14T09:08:17.818" v="3" actId="20577"/>
        <pc:sldMkLst>
          <pc:docMk/>
          <pc:sldMk cId="539206456" sldId="257"/>
        </pc:sldMkLst>
        <pc:spChg chg="mod">
          <ac:chgData name="Hari Sood" userId="S::hsood@turing.ac.uk::4bb21f73-157d-478e-ada4-3a062c1a1060" providerId="AD" clId="Web-{996BD2E8-5A54-47A6-9B2B-90C4141C016E}" dt="2023-06-14T09:08:13.833" v="2" actId="20577"/>
          <ac:spMkLst>
            <pc:docMk/>
            <pc:sldMk cId="539206456" sldId="257"/>
            <ac:spMk id="67" creationId="{00000000-0000-0000-0000-000000000000}"/>
          </ac:spMkLst>
        </pc:spChg>
        <pc:spChg chg="mod">
          <ac:chgData name="Hari Sood" userId="S::hsood@turing.ac.uk::4bb21f73-157d-478e-ada4-3a062c1a1060" providerId="AD" clId="Web-{996BD2E8-5A54-47A6-9B2B-90C4141C016E}" dt="2023-06-14T09:08:17.818" v="3" actId="20577"/>
          <ac:spMkLst>
            <pc:docMk/>
            <pc:sldMk cId="539206456" sldId="257"/>
            <ac:spMk id="68" creationId="{00000000-0000-0000-0000-000000000000}"/>
          </ac:spMkLst>
        </pc:spChg>
      </pc:sldChg>
      <pc:sldChg chg="modSp add">
        <pc:chgData name="Hari Sood" userId="S::hsood@turing.ac.uk::4bb21f73-157d-478e-ada4-3a062c1a1060" providerId="AD" clId="Web-{996BD2E8-5A54-47A6-9B2B-90C4141C016E}" dt="2023-06-14T09:27:22.407" v="8" actId="20577"/>
        <pc:sldMkLst>
          <pc:docMk/>
          <pc:sldMk cId="4190532777" sldId="258"/>
        </pc:sldMkLst>
        <pc:spChg chg="mod">
          <ac:chgData name="Hari Sood" userId="S::hsood@turing.ac.uk::4bb21f73-157d-478e-ada4-3a062c1a1060" providerId="AD" clId="Web-{996BD2E8-5A54-47A6-9B2B-90C4141C016E}" dt="2023-06-14T09:27:22.407" v="8" actId="20577"/>
          <ac:spMkLst>
            <pc:docMk/>
            <pc:sldMk cId="4190532777" sldId="258"/>
            <ac:spMk id="4" creationId="{BB1D4FD3-8167-376A-0C69-DDDF67F14A88}"/>
          </ac:spMkLst>
        </pc:spChg>
      </pc:sldChg>
      <pc:sldChg chg="addSp delSp modSp add replId">
        <pc:chgData name="Hari Sood" userId="S::hsood@turing.ac.uk::4bb21f73-157d-478e-ada4-3a062c1a1060" providerId="AD" clId="Web-{996BD2E8-5A54-47A6-9B2B-90C4141C016E}" dt="2023-06-14T14:47:38.013" v="979"/>
        <pc:sldMkLst>
          <pc:docMk/>
          <pc:sldMk cId="913968389" sldId="259"/>
        </pc:sldMkLst>
        <pc:spChg chg="add mod">
          <ac:chgData name="Hari Sood" userId="S::hsood@turing.ac.uk::4bb21f73-157d-478e-ada4-3a062c1a1060" providerId="AD" clId="Web-{996BD2E8-5A54-47A6-9B2B-90C4141C016E}" dt="2023-06-14T14:46:30.308" v="976" actId="1076"/>
          <ac:spMkLst>
            <pc:docMk/>
            <pc:sldMk cId="913968389" sldId="259"/>
            <ac:spMk id="3" creationId="{C43C4C93-8B3C-CE07-E37C-CFA3E905B25B}"/>
          </ac:spMkLst>
        </pc:spChg>
        <pc:spChg chg="mod">
          <ac:chgData name="Hari Sood" userId="S::hsood@turing.ac.uk::4bb21f73-157d-478e-ada4-3a062c1a1060" providerId="AD" clId="Web-{996BD2E8-5A54-47A6-9B2B-90C4141C016E}" dt="2023-06-14T09:27:41.095" v="12" actId="20577"/>
          <ac:spMkLst>
            <pc:docMk/>
            <pc:sldMk cId="913968389" sldId="259"/>
            <ac:spMk id="4" creationId="{BB1D4FD3-8167-376A-0C69-DDDF67F14A88}"/>
          </ac:spMkLst>
        </pc:spChg>
        <pc:spChg chg="add mod">
          <ac:chgData name="Hari Sood" userId="S::hsood@turing.ac.uk::4bb21f73-157d-478e-ada4-3a062c1a1060" providerId="AD" clId="Web-{996BD2E8-5A54-47A6-9B2B-90C4141C016E}" dt="2023-06-14T14:46:32.871" v="977" actId="1076"/>
          <ac:spMkLst>
            <pc:docMk/>
            <pc:sldMk cId="913968389" sldId="259"/>
            <ac:spMk id="5" creationId="{06F479A6-A92A-9800-0B33-C7778193231F}"/>
          </ac:spMkLst>
        </pc:spChg>
        <pc:spChg chg="add mod">
          <ac:chgData name="Hari Sood" userId="S::hsood@turing.ac.uk::4bb21f73-157d-478e-ada4-3a062c1a1060" providerId="AD" clId="Web-{996BD2E8-5A54-47A6-9B2B-90C4141C016E}" dt="2023-06-14T09:39:59.511" v="221" actId="1076"/>
          <ac:spMkLst>
            <pc:docMk/>
            <pc:sldMk cId="913968389" sldId="259"/>
            <ac:spMk id="6" creationId="{DF2880B8-921A-6C83-5E42-6F1D27EF5B18}"/>
          </ac:spMkLst>
        </pc:spChg>
        <pc:spChg chg="add mod">
          <ac:chgData name="Hari Sood" userId="S::hsood@turing.ac.uk::4bb21f73-157d-478e-ada4-3a062c1a1060" providerId="AD" clId="Web-{996BD2E8-5A54-47A6-9B2B-90C4141C016E}" dt="2023-06-14T09:39:41.430" v="219" actId="1076"/>
          <ac:spMkLst>
            <pc:docMk/>
            <pc:sldMk cId="913968389" sldId="259"/>
            <ac:spMk id="7" creationId="{5B2280E7-8D80-DA28-2D85-EFA420070F91}"/>
          </ac:spMkLst>
        </pc:spChg>
        <pc:spChg chg="add mod">
          <ac:chgData name="Hari Sood" userId="S::hsood@turing.ac.uk::4bb21f73-157d-478e-ada4-3a062c1a1060" providerId="AD" clId="Web-{996BD2E8-5A54-47A6-9B2B-90C4141C016E}" dt="2023-06-14T09:39:46.024" v="220" actId="1076"/>
          <ac:spMkLst>
            <pc:docMk/>
            <pc:sldMk cId="913968389" sldId="259"/>
            <ac:spMk id="8" creationId="{5BC79B39-497E-C556-8328-C7540AB670CF}"/>
          </ac:spMkLst>
        </pc:spChg>
        <pc:spChg chg="add del">
          <ac:chgData name="Hari Sood" userId="S::hsood@turing.ac.uk::4bb21f73-157d-478e-ada4-3a062c1a1060" providerId="AD" clId="Web-{996BD2E8-5A54-47A6-9B2B-90C4141C016E}" dt="2023-06-14T14:47:38.013" v="979"/>
          <ac:spMkLst>
            <pc:docMk/>
            <pc:sldMk cId="913968389" sldId="259"/>
            <ac:spMk id="9" creationId="{7984CFB6-3EC5-E021-F27D-D05CCD3782AD}"/>
          </ac:spMkLst>
        </pc:spChg>
        <pc:spChg chg="add del mod">
          <ac:chgData name="Hari Sood" userId="S::hsood@turing.ac.uk::4bb21f73-157d-478e-ada4-3a062c1a1060" providerId="AD" clId="Web-{996BD2E8-5A54-47A6-9B2B-90C4141C016E}" dt="2023-06-14T09:38:51.087" v="203"/>
          <ac:spMkLst>
            <pc:docMk/>
            <pc:sldMk cId="913968389" sldId="259"/>
            <ac:spMk id="9" creationId="{BE5C6E35-C0E5-08BA-5FD7-A90BD30437E9}"/>
          </ac:spMkLst>
        </pc:spChg>
        <pc:spChg chg="add mod">
          <ac:chgData name="Hari Sood" userId="S::hsood@turing.ac.uk::4bb21f73-157d-478e-ada4-3a062c1a1060" providerId="AD" clId="Web-{996BD2E8-5A54-47A6-9B2B-90C4141C016E}" dt="2023-06-14T09:39:38.384" v="218" actId="1076"/>
          <ac:spMkLst>
            <pc:docMk/>
            <pc:sldMk cId="913968389" sldId="259"/>
            <ac:spMk id="10" creationId="{2951759E-362A-133E-86F6-06E11C49B451}"/>
          </ac:spMkLst>
        </pc:spChg>
        <pc:spChg chg="add mod">
          <ac:chgData name="Hari Sood" userId="S::hsood@turing.ac.uk::4bb21f73-157d-478e-ada4-3a062c1a1060" providerId="AD" clId="Web-{996BD2E8-5A54-47A6-9B2B-90C4141C016E}" dt="2023-06-14T09:39:36.041" v="217" actId="1076"/>
          <ac:spMkLst>
            <pc:docMk/>
            <pc:sldMk cId="913968389" sldId="259"/>
            <ac:spMk id="11" creationId="{68034122-3A04-274A-A7A0-564A58CE60C3}"/>
          </ac:spMkLst>
        </pc:spChg>
        <pc:spChg chg="add del mod">
          <ac:chgData name="Hari Sood" userId="S::hsood@turing.ac.uk::4bb21f73-157d-478e-ada4-3a062c1a1060" providerId="AD" clId="Web-{996BD2E8-5A54-47A6-9B2B-90C4141C016E}" dt="2023-06-14T09:38:23.600" v="196"/>
          <ac:spMkLst>
            <pc:docMk/>
            <pc:sldMk cId="913968389" sldId="259"/>
            <ac:spMk id="12" creationId="{F7C2ABB8-4C8B-07AB-E2FA-67196E7CA90C}"/>
          </ac:spMkLst>
        </pc:spChg>
        <pc:spChg chg="mod">
          <ac:chgData name="Hari Sood" userId="S::hsood@turing.ac.uk::4bb21f73-157d-478e-ada4-3a062c1a1060" providerId="AD" clId="Web-{996BD2E8-5A54-47A6-9B2B-90C4141C016E}" dt="2023-06-14T09:31:49.259" v="97" actId="20577"/>
          <ac:spMkLst>
            <pc:docMk/>
            <pc:sldMk cId="913968389" sldId="259"/>
            <ac:spMk id="84" creationId="{00000000-0000-0000-0000-000000000000}"/>
          </ac:spMkLst>
        </pc:spChg>
        <pc:picChg chg="add mod">
          <ac:chgData name="Hari Sood" userId="S::hsood@turing.ac.uk::4bb21f73-157d-478e-ada4-3a062c1a1060" providerId="AD" clId="Web-{996BD2E8-5A54-47A6-9B2B-90C4141C016E}" dt="2023-06-14T09:28:04.049" v="16" actId="1076"/>
          <ac:picMkLst>
            <pc:docMk/>
            <pc:sldMk cId="913968389" sldId="259"/>
            <ac:picMk id="2" creationId="{65D0A071-77E8-778D-1C63-C7525AD074E1}"/>
          </ac:picMkLst>
        </pc:picChg>
      </pc:sldChg>
      <pc:sldChg chg="delSp modSp add replId">
        <pc:chgData name="Hari Sood" userId="S::hsood@turing.ac.uk::4bb21f73-157d-478e-ada4-3a062c1a1060" providerId="AD" clId="Web-{996BD2E8-5A54-47A6-9B2B-90C4141C016E}" dt="2023-06-14T09:54:58.349" v="972" actId="20577"/>
        <pc:sldMkLst>
          <pc:docMk/>
          <pc:sldMk cId="1123128499" sldId="260"/>
        </pc:sldMkLst>
        <pc:spChg chg="del">
          <ac:chgData name="Hari Sood" userId="S::hsood@turing.ac.uk::4bb21f73-157d-478e-ada4-3a062c1a1060" providerId="AD" clId="Web-{996BD2E8-5A54-47A6-9B2B-90C4141C016E}" dt="2023-06-14T09:40:45.745" v="238"/>
          <ac:spMkLst>
            <pc:docMk/>
            <pc:sldMk cId="1123128499" sldId="260"/>
            <ac:spMk id="3" creationId="{C43C4C93-8B3C-CE07-E37C-CFA3E905B25B}"/>
          </ac:spMkLst>
        </pc:spChg>
        <pc:spChg chg="mod">
          <ac:chgData name="Hari Sood" userId="S::hsood@turing.ac.uk::4bb21f73-157d-478e-ada4-3a062c1a1060" providerId="AD" clId="Web-{996BD2E8-5A54-47A6-9B2B-90C4141C016E}" dt="2023-06-14T09:54:58.349" v="972" actId="20577"/>
          <ac:spMkLst>
            <pc:docMk/>
            <pc:sldMk cId="1123128499" sldId="260"/>
            <ac:spMk id="4" creationId="{BB1D4FD3-8167-376A-0C69-DDDF67F14A88}"/>
          </ac:spMkLst>
        </pc:spChg>
        <pc:spChg chg="del">
          <ac:chgData name="Hari Sood" userId="S::hsood@turing.ac.uk::4bb21f73-157d-478e-ada4-3a062c1a1060" providerId="AD" clId="Web-{996BD2E8-5A54-47A6-9B2B-90C4141C016E}" dt="2023-06-14T09:40:45.729" v="237"/>
          <ac:spMkLst>
            <pc:docMk/>
            <pc:sldMk cId="1123128499" sldId="260"/>
            <ac:spMk id="5" creationId="{06F479A6-A92A-9800-0B33-C7778193231F}"/>
          </ac:spMkLst>
        </pc:spChg>
        <pc:spChg chg="del">
          <ac:chgData name="Hari Sood" userId="S::hsood@turing.ac.uk::4bb21f73-157d-478e-ada4-3a062c1a1060" providerId="AD" clId="Web-{996BD2E8-5A54-47A6-9B2B-90C4141C016E}" dt="2023-06-14T09:40:45.729" v="236"/>
          <ac:spMkLst>
            <pc:docMk/>
            <pc:sldMk cId="1123128499" sldId="260"/>
            <ac:spMk id="6" creationId="{DF2880B8-921A-6C83-5E42-6F1D27EF5B18}"/>
          </ac:spMkLst>
        </pc:spChg>
        <pc:spChg chg="del">
          <ac:chgData name="Hari Sood" userId="S::hsood@turing.ac.uk::4bb21f73-157d-478e-ada4-3a062c1a1060" providerId="AD" clId="Web-{996BD2E8-5A54-47A6-9B2B-90C4141C016E}" dt="2023-06-14T09:40:45.729" v="235"/>
          <ac:spMkLst>
            <pc:docMk/>
            <pc:sldMk cId="1123128499" sldId="260"/>
            <ac:spMk id="7" creationId="{5B2280E7-8D80-DA28-2D85-EFA420070F91}"/>
          </ac:spMkLst>
        </pc:spChg>
        <pc:spChg chg="del">
          <ac:chgData name="Hari Sood" userId="S::hsood@turing.ac.uk::4bb21f73-157d-478e-ada4-3a062c1a1060" providerId="AD" clId="Web-{996BD2E8-5A54-47A6-9B2B-90C4141C016E}" dt="2023-06-14T09:40:45.729" v="234"/>
          <ac:spMkLst>
            <pc:docMk/>
            <pc:sldMk cId="1123128499" sldId="260"/>
            <ac:spMk id="8" creationId="{5BC79B39-497E-C556-8328-C7540AB670CF}"/>
          </ac:spMkLst>
        </pc:spChg>
        <pc:spChg chg="del">
          <ac:chgData name="Hari Sood" userId="S::hsood@turing.ac.uk::4bb21f73-157d-478e-ada4-3a062c1a1060" providerId="AD" clId="Web-{996BD2E8-5A54-47A6-9B2B-90C4141C016E}" dt="2023-06-14T09:40:45.729" v="233"/>
          <ac:spMkLst>
            <pc:docMk/>
            <pc:sldMk cId="1123128499" sldId="260"/>
            <ac:spMk id="10" creationId="{2951759E-362A-133E-86F6-06E11C49B451}"/>
          </ac:spMkLst>
        </pc:spChg>
        <pc:spChg chg="del">
          <ac:chgData name="Hari Sood" userId="S::hsood@turing.ac.uk::4bb21f73-157d-478e-ada4-3a062c1a1060" providerId="AD" clId="Web-{996BD2E8-5A54-47A6-9B2B-90C4141C016E}" dt="2023-06-14T09:40:47.745" v="240"/>
          <ac:spMkLst>
            <pc:docMk/>
            <pc:sldMk cId="1123128499" sldId="260"/>
            <ac:spMk id="11" creationId="{68034122-3A04-274A-A7A0-564A58CE60C3}"/>
          </ac:spMkLst>
        </pc:spChg>
        <pc:spChg chg="mod">
          <ac:chgData name="Hari Sood" userId="S::hsood@turing.ac.uk::4bb21f73-157d-478e-ada4-3a062c1a1060" providerId="AD" clId="Web-{996BD2E8-5A54-47A6-9B2B-90C4141C016E}" dt="2023-06-14T09:40:41.088" v="232" actId="20577"/>
          <ac:spMkLst>
            <pc:docMk/>
            <pc:sldMk cId="1123128499" sldId="260"/>
            <ac:spMk id="84" creationId="{00000000-0000-0000-0000-000000000000}"/>
          </ac:spMkLst>
        </pc:spChg>
        <pc:picChg chg="del">
          <ac:chgData name="Hari Sood" userId="S::hsood@turing.ac.uk::4bb21f73-157d-478e-ada4-3a062c1a1060" providerId="AD" clId="Web-{996BD2E8-5A54-47A6-9B2B-90C4141C016E}" dt="2023-06-14T09:40:45.745" v="239"/>
          <ac:picMkLst>
            <pc:docMk/>
            <pc:sldMk cId="1123128499" sldId="260"/>
            <ac:picMk id="2" creationId="{65D0A071-77E8-778D-1C63-C7525AD074E1}"/>
          </ac:picMkLst>
        </pc:picChg>
      </pc:sldChg>
      <pc:sldChg chg="addSp modSp add ord replId">
        <pc:chgData name="Hari Sood" userId="S::hsood@turing.ac.uk::4bb21f73-157d-478e-ada4-3a062c1a1060" providerId="AD" clId="Web-{996BD2E8-5A54-47A6-9B2B-90C4141C016E}" dt="2023-06-14T14:51:05.345" v="1059" actId="1076"/>
        <pc:sldMkLst>
          <pc:docMk/>
          <pc:sldMk cId="1512752064" sldId="261"/>
        </pc:sldMkLst>
        <pc:spChg chg="add mod">
          <ac:chgData name="Hari Sood" userId="S::hsood@turing.ac.uk::4bb21f73-157d-478e-ada4-3a062c1a1060" providerId="AD" clId="Web-{996BD2E8-5A54-47A6-9B2B-90C4141C016E}" dt="2023-06-14T14:49:01.374" v="1018"/>
          <ac:spMkLst>
            <pc:docMk/>
            <pc:sldMk cId="1512752064" sldId="261"/>
            <ac:spMk id="9" creationId="{86672861-47DF-7F01-E327-F3AB03FAB50C}"/>
          </ac:spMkLst>
        </pc:spChg>
        <pc:spChg chg="add mod">
          <ac:chgData name="Hari Sood" userId="S::hsood@turing.ac.uk::4bb21f73-157d-478e-ada4-3a062c1a1060" providerId="AD" clId="Web-{996BD2E8-5A54-47A6-9B2B-90C4141C016E}" dt="2023-06-14T14:49:06.280" v="1021" actId="1076"/>
          <ac:spMkLst>
            <pc:docMk/>
            <pc:sldMk cId="1512752064" sldId="261"/>
            <ac:spMk id="12" creationId="{919C9652-BADE-F413-4F45-5A784DA3BA6F}"/>
          </ac:spMkLst>
        </pc:spChg>
        <pc:spChg chg="add mod">
          <ac:chgData name="Hari Sood" userId="S::hsood@turing.ac.uk::4bb21f73-157d-478e-ada4-3a062c1a1060" providerId="AD" clId="Web-{996BD2E8-5A54-47A6-9B2B-90C4141C016E}" dt="2023-06-14T14:50:57.517" v="1058" actId="1076"/>
          <ac:spMkLst>
            <pc:docMk/>
            <pc:sldMk cId="1512752064" sldId="261"/>
            <ac:spMk id="13" creationId="{B0C449A0-E4E1-E3B3-E5DA-F50E08BE0AC1}"/>
          </ac:spMkLst>
        </pc:spChg>
        <pc:cxnChg chg="add mod">
          <ac:chgData name="Hari Sood" userId="S::hsood@turing.ac.uk::4bb21f73-157d-478e-ada4-3a062c1a1060" providerId="AD" clId="Web-{996BD2E8-5A54-47A6-9B2B-90C4141C016E}" dt="2023-06-14T14:49:53.250" v="1031"/>
          <ac:cxnSpMkLst>
            <pc:docMk/>
            <pc:sldMk cId="1512752064" sldId="261"/>
            <ac:cxnSpMk id="14" creationId="{8D13836D-6483-B251-3057-3CD28258B288}"/>
          </ac:cxnSpMkLst>
        </pc:cxnChg>
        <pc:cxnChg chg="add mod">
          <ac:chgData name="Hari Sood" userId="S::hsood@turing.ac.uk::4bb21f73-157d-478e-ada4-3a062c1a1060" providerId="AD" clId="Web-{996BD2E8-5A54-47A6-9B2B-90C4141C016E}" dt="2023-06-14T14:49:59.172" v="1035" actId="14100"/>
          <ac:cxnSpMkLst>
            <pc:docMk/>
            <pc:sldMk cId="1512752064" sldId="261"/>
            <ac:cxnSpMk id="15" creationId="{38F21235-34C5-6438-4C5B-153B63E1555C}"/>
          </ac:cxnSpMkLst>
        </pc:cxnChg>
        <pc:cxnChg chg="add mod">
          <ac:chgData name="Hari Sood" userId="S::hsood@turing.ac.uk::4bb21f73-157d-478e-ada4-3a062c1a1060" providerId="AD" clId="Web-{996BD2E8-5A54-47A6-9B2B-90C4141C016E}" dt="2023-06-14T14:50:18.079" v="1039"/>
          <ac:cxnSpMkLst>
            <pc:docMk/>
            <pc:sldMk cId="1512752064" sldId="261"/>
            <ac:cxnSpMk id="16" creationId="{8232880F-8AAA-64AB-F8B5-A2EAC64C4CC9}"/>
          </ac:cxnSpMkLst>
        </pc:cxnChg>
        <pc:cxnChg chg="add mod">
          <ac:chgData name="Hari Sood" userId="S::hsood@turing.ac.uk::4bb21f73-157d-478e-ada4-3a062c1a1060" providerId="AD" clId="Web-{996BD2E8-5A54-47A6-9B2B-90C4141C016E}" dt="2023-06-14T14:50:25.126" v="1043" actId="1076"/>
          <ac:cxnSpMkLst>
            <pc:docMk/>
            <pc:sldMk cId="1512752064" sldId="261"/>
            <ac:cxnSpMk id="17" creationId="{0C5904AD-EE7C-60DE-E932-AA5B795AE945}"/>
          </ac:cxnSpMkLst>
        </pc:cxnChg>
        <pc:cxnChg chg="add mod">
          <ac:chgData name="Hari Sood" userId="S::hsood@turing.ac.uk::4bb21f73-157d-478e-ada4-3a062c1a1060" providerId="AD" clId="Web-{996BD2E8-5A54-47A6-9B2B-90C4141C016E}" dt="2023-06-14T14:51:05.345" v="1059" actId="1076"/>
          <ac:cxnSpMkLst>
            <pc:docMk/>
            <pc:sldMk cId="1512752064" sldId="261"/>
            <ac:cxnSpMk id="18" creationId="{8FA4ACCF-2BAB-9BE3-72F1-C3CCDA2FFE6C}"/>
          </ac:cxnSpMkLst>
        </pc:cxnChg>
        <pc:cxnChg chg="add mod">
          <ac:chgData name="Hari Sood" userId="S::hsood@turing.ac.uk::4bb21f73-157d-478e-ada4-3a062c1a1060" providerId="AD" clId="Web-{996BD2E8-5A54-47A6-9B2B-90C4141C016E}" dt="2023-06-14T14:50:51.408" v="1054" actId="14100"/>
          <ac:cxnSpMkLst>
            <pc:docMk/>
            <pc:sldMk cId="1512752064" sldId="261"/>
            <ac:cxnSpMk id="19" creationId="{AB1E25F4-46D3-43F5-3853-B1FECC97435A}"/>
          </ac:cxnSpMkLst>
        </pc:cxnChg>
      </pc:sldChg>
      <pc:sldChg chg="add del replId">
        <pc:chgData name="Hari Sood" userId="S::hsood@turing.ac.uk::4bb21f73-157d-478e-ada4-3a062c1a1060" providerId="AD" clId="Web-{996BD2E8-5A54-47A6-9B2B-90C4141C016E}" dt="2023-06-14T09:41:34.387" v="255"/>
        <pc:sldMkLst>
          <pc:docMk/>
          <pc:sldMk cId="2688865478" sldId="261"/>
        </pc:sldMkLst>
      </pc:sldChg>
      <pc:sldChg chg="modSp add del ord replId">
        <pc:chgData name="Hari Sood" userId="S::hsood@turing.ac.uk::4bb21f73-157d-478e-ada4-3a062c1a1060" providerId="AD" clId="Web-{996BD2E8-5A54-47A6-9B2B-90C4141C016E}" dt="2023-06-14T14:54:12.959" v="1074"/>
        <pc:sldMkLst>
          <pc:docMk/>
          <pc:sldMk cId="3961341896" sldId="262"/>
        </pc:sldMkLst>
        <pc:spChg chg="mod">
          <ac:chgData name="Hari Sood" userId="S::hsood@turing.ac.uk::4bb21f73-157d-478e-ada4-3a062c1a1060" providerId="AD" clId="Web-{996BD2E8-5A54-47A6-9B2B-90C4141C016E}" dt="2023-06-14T14:54:08.646" v="1071" actId="20577"/>
          <ac:spMkLst>
            <pc:docMk/>
            <pc:sldMk cId="3961341896" sldId="262"/>
            <ac:spMk id="4" creationId="{BB1D4FD3-8167-376A-0C69-DDDF67F14A88}"/>
          </ac:spMkLst>
        </pc:spChg>
        <pc:spChg chg="mod">
          <ac:chgData name="Hari Sood" userId="S::hsood@turing.ac.uk::4bb21f73-157d-478e-ada4-3a062c1a1060" providerId="AD" clId="Web-{996BD2E8-5A54-47A6-9B2B-90C4141C016E}" dt="2023-06-14T14:53:30.052" v="1064" actId="20577"/>
          <ac:spMkLst>
            <pc:docMk/>
            <pc:sldMk cId="3961341896" sldId="262"/>
            <ac:spMk id="84" creationId="{00000000-0000-0000-0000-000000000000}"/>
          </ac:spMkLst>
        </pc:spChg>
      </pc:sldChg>
      <pc:sldChg chg="modSp add ord replId">
        <pc:chgData name="Hari Sood" userId="S::hsood@turing.ac.uk::4bb21f73-157d-478e-ada4-3a062c1a1060" providerId="AD" clId="Web-{996BD2E8-5A54-47A6-9B2B-90C4141C016E}" dt="2023-06-14T15:10:03.058" v="1387" actId="20577"/>
        <pc:sldMkLst>
          <pc:docMk/>
          <pc:sldMk cId="3049326441" sldId="263"/>
        </pc:sldMkLst>
        <pc:spChg chg="mod">
          <ac:chgData name="Hari Sood" userId="S::hsood@turing.ac.uk::4bb21f73-157d-478e-ada4-3a062c1a1060" providerId="AD" clId="Web-{996BD2E8-5A54-47A6-9B2B-90C4141C016E}" dt="2023-06-14T15:07:53.352" v="1384" actId="20577"/>
          <ac:spMkLst>
            <pc:docMk/>
            <pc:sldMk cId="3049326441" sldId="263"/>
            <ac:spMk id="4" creationId="{BB1D4FD3-8167-376A-0C69-DDDF67F14A88}"/>
          </ac:spMkLst>
        </pc:spChg>
        <pc:spChg chg="mod">
          <ac:chgData name="Hari Sood" userId="S::hsood@turing.ac.uk::4bb21f73-157d-478e-ada4-3a062c1a1060" providerId="AD" clId="Web-{996BD2E8-5A54-47A6-9B2B-90C4141C016E}" dt="2023-06-14T15:10:03.058" v="1387" actId="20577"/>
          <ac:spMkLst>
            <pc:docMk/>
            <pc:sldMk cId="3049326441" sldId="263"/>
            <ac:spMk id="84" creationId="{00000000-0000-0000-0000-000000000000}"/>
          </ac:spMkLst>
        </pc:spChg>
      </pc:sldChg>
      <pc:sldChg chg="addSp delSp modSp add replId">
        <pc:chgData name="Hari Sood" userId="S::hsood@turing.ac.uk::4bb21f73-157d-478e-ada4-3a062c1a1060" providerId="AD" clId="Web-{996BD2E8-5A54-47A6-9B2B-90C4141C016E}" dt="2023-06-14T15:02:47.080" v="1212" actId="1076"/>
        <pc:sldMkLst>
          <pc:docMk/>
          <pc:sldMk cId="3398355216" sldId="264"/>
        </pc:sldMkLst>
        <pc:spChg chg="add del mod">
          <ac:chgData name="Hari Sood" userId="S::hsood@turing.ac.uk::4bb21f73-157d-478e-ada4-3a062c1a1060" providerId="AD" clId="Web-{996BD2E8-5A54-47A6-9B2B-90C4141C016E}" dt="2023-06-14T15:00:11.217" v="1158"/>
          <ac:spMkLst>
            <pc:docMk/>
            <pc:sldMk cId="3398355216" sldId="264"/>
            <ac:spMk id="20" creationId="{22C705F9-8364-4351-68E1-2C244B6E8951}"/>
          </ac:spMkLst>
        </pc:spChg>
        <pc:spChg chg="add mod">
          <ac:chgData name="Hari Sood" userId="S::hsood@turing.ac.uk::4bb21f73-157d-478e-ada4-3a062c1a1060" providerId="AD" clId="Web-{996BD2E8-5A54-47A6-9B2B-90C4141C016E}" dt="2023-06-14T15:00:11.233" v="1159"/>
          <ac:spMkLst>
            <pc:docMk/>
            <pc:sldMk cId="3398355216" sldId="264"/>
            <ac:spMk id="21" creationId="{DD7A1E53-1505-EACD-04E8-843689C5AB8E}"/>
          </ac:spMkLst>
        </pc:spChg>
        <pc:spChg chg="add mod">
          <ac:chgData name="Hari Sood" userId="S::hsood@turing.ac.uk::4bb21f73-157d-478e-ada4-3a062c1a1060" providerId="AD" clId="Web-{996BD2E8-5A54-47A6-9B2B-90C4141C016E}" dt="2023-06-14T15:00:11.248" v="1160"/>
          <ac:spMkLst>
            <pc:docMk/>
            <pc:sldMk cId="3398355216" sldId="264"/>
            <ac:spMk id="22" creationId="{DE490625-B2E1-25DF-4922-44563F06DBAE}"/>
          </ac:spMkLst>
        </pc:spChg>
        <pc:spChg chg="add del mod">
          <ac:chgData name="Hari Sood" userId="S::hsood@turing.ac.uk::4bb21f73-157d-478e-ada4-3a062c1a1060" providerId="AD" clId="Web-{996BD2E8-5A54-47A6-9B2B-90C4141C016E}" dt="2023-06-14T15:00:28.311" v="1166"/>
          <ac:spMkLst>
            <pc:docMk/>
            <pc:sldMk cId="3398355216" sldId="264"/>
            <ac:spMk id="23" creationId="{A313FB5C-6D0F-2052-67F9-3A7BD67CBB8E}"/>
          </ac:spMkLst>
        </pc:spChg>
        <pc:spChg chg="add mod">
          <ac:chgData name="Hari Sood" userId="S::hsood@turing.ac.uk::4bb21f73-157d-478e-ada4-3a062c1a1060" providerId="AD" clId="Web-{996BD2E8-5A54-47A6-9B2B-90C4141C016E}" dt="2023-06-14T15:00:40.265" v="1170" actId="1076"/>
          <ac:spMkLst>
            <pc:docMk/>
            <pc:sldMk cId="3398355216" sldId="264"/>
            <ac:spMk id="24" creationId="{0753A13E-B263-6DC7-C999-F40BE4846510}"/>
          </ac:spMkLst>
        </pc:spChg>
        <pc:spChg chg="add mod">
          <ac:chgData name="Hari Sood" userId="S::hsood@turing.ac.uk::4bb21f73-157d-478e-ada4-3a062c1a1060" providerId="AD" clId="Web-{996BD2E8-5A54-47A6-9B2B-90C4141C016E}" dt="2023-06-14T15:02:04.657" v="1191" actId="1076"/>
          <ac:spMkLst>
            <pc:docMk/>
            <pc:sldMk cId="3398355216" sldId="264"/>
            <ac:spMk id="25" creationId="{71DAA378-1FFB-CF33-7512-F607EAF97E1E}"/>
          </ac:spMkLst>
        </pc:spChg>
        <pc:spChg chg="add mod">
          <ac:chgData name="Hari Sood" userId="S::hsood@turing.ac.uk::4bb21f73-157d-478e-ada4-3a062c1a1060" providerId="AD" clId="Web-{996BD2E8-5A54-47A6-9B2B-90C4141C016E}" dt="2023-06-14T15:02:05.907" v="1192" actId="1076"/>
          <ac:spMkLst>
            <pc:docMk/>
            <pc:sldMk cId="3398355216" sldId="264"/>
            <ac:spMk id="26" creationId="{6A1D7161-3D59-52B6-D5C4-EBC9F4965E57}"/>
          </ac:spMkLst>
        </pc:spChg>
        <pc:spChg chg="add mod">
          <ac:chgData name="Hari Sood" userId="S::hsood@turing.ac.uk::4bb21f73-157d-478e-ada4-3a062c1a1060" providerId="AD" clId="Web-{996BD2E8-5A54-47A6-9B2B-90C4141C016E}" dt="2023-06-14T15:01:10.984" v="1182" actId="1076"/>
          <ac:spMkLst>
            <pc:docMk/>
            <pc:sldMk cId="3398355216" sldId="264"/>
            <ac:spMk id="27" creationId="{941CE515-7B48-81F8-EC30-1D67D036334A}"/>
          </ac:spMkLst>
        </pc:spChg>
        <pc:spChg chg="add mod">
          <ac:chgData name="Hari Sood" userId="S::hsood@turing.ac.uk::4bb21f73-157d-478e-ada4-3a062c1a1060" providerId="AD" clId="Web-{996BD2E8-5A54-47A6-9B2B-90C4141C016E}" dt="2023-06-14T15:01:16.078" v="1184"/>
          <ac:spMkLst>
            <pc:docMk/>
            <pc:sldMk cId="3398355216" sldId="264"/>
            <ac:spMk id="28" creationId="{4B212E28-0FDC-BE72-3965-772BC16887FD}"/>
          </ac:spMkLst>
        </pc:spChg>
        <pc:spChg chg="add mod">
          <ac:chgData name="Hari Sood" userId="S::hsood@turing.ac.uk::4bb21f73-157d-478e-ada4-3a062c1a1060" providerId="AD" clId="Web-{996BD2E8-5A54-47A6-9B2B-90C4141C016E}" dt="2023-06-14T15:01:21.562" v="1187" actId="1076"/>
          <ac:spMkLst>
            <pc:docMk/>
            <pc:sldMk cId="3398355216" sldId="264"/>
            <ac:spMk id="29" creationId="{B4E43647-1DC1-9309-1D96-D8630FD86854}"/>
          </ac:spMkLst>
        </pc:spChg>
        <pc:spChg chg="add mod">
          <ac:chgData name="Hari Sood" userId="S::hsood@turing.ac.uk::4bb21f73-157d-478e-ada4-3a062c1a1060" providerId="AD" clId="Web-{996BD2E8-5A54-47A6-9B2B-90C4141C016E}" dt="2023-06-14T15:01:21.578" v="1188" actId="1076"/>
          <ac:spMkLst>
            <pc:docMk/>
            <pc:sldMk cId="3398355216" sldId="264"/>
            <ac:spMk id="30" creationId="{AD26190D-3B51-E6CE-540C-74BD684A1F48}"/>
          </ac:spMkLst>
        </pc:spChg>
        <pc:spChg chg="add del mod">
          <ac:chgData name="Hari Sood" userId="S::hsood@turing.ac.uk::4bb21f73-157d-478e-ada4-3a062c1a1060" providerId="AD" clId="Web-{996BD2E8-5A54-47A6-9B2B-90C4141C016E}" dt="2023-06-14T15:02:10.392" v="1194"/>
          <ac:spMkLst>
            <pc:docMk/>
            <pc:sldMk cId="3398355216" sldId="264"/>
            <ac:spMk id="31" creationId="{A4BE5A71-BDD9-BFCF-3604-A4A621A92BA0}"/>
          </ac:spMkLst>
        </pc:spChg>
        <pc:spChg chg="add mod">
          <ac:chgData name="Hari Sood" userId="S::hsood@turing.ac.uk::4bb21f73-157d-478e-ada4-3a062c1a1060" providerId="AD" clId="Web-{996BD2E8-5A54-47A6-9B2B-90C4141C016E}" dt="2023-06-14T15:02:16.220" v="1197" actId="1076"/>
          <ac:spMkLst>
            <pc:docMk/>
            <pc:sldMk cId="3398355216" sldId="264"/>
            <ac:spMk id="32" creationId="{78949BBC-53A3-6B1F-C15E-CF4421EB2414}"/>
          </ac:spMkLst>
        </pc:spChg>
        <pc:spChg chg="add mod">
          <ac:chgData name="Hari Sood" userId="S::hsood@turing.ac.uk::4bb21f73-157d-478e-ada4-3a062c1a1060" providerId="AD" clId="Web-{996BD2E8-5A54-47A6-9B2B-90C4141C016E}" dt="2023-06-14T15:02:16.236" v="1198" actId="1076"/>
          <ac:spMkLst>
            <pc:docMk/>
            <pc:sldMk cId="3398355216" sldId="264"/>
            <ac:spMk id="33" creationId="{E742578A-C0A1-B247-782A-8B3A0D746163}"/>
          </ac:spMkLst>
        </pc:spChg>
        <pc:spChg chg="add mod">
          <ac:chgData name="Hari Sood" userId="S::hsood@turing.ac.uk::4bb21f73-157d-478e-ada4-3a062c1a1060" providerId="AD" clId="Web-{996BD2E8-5A54-47A6-9B2B-90C4141C016E}" dt="2023-06-14T15:02:26.064" v="1200" actId="1076"/>
          <ac:spMkLst>
            <pc:docMk/>
            <pc:sldMk cId="3398355216" sldId="264"/>
            <ac:spMk id="34" creationId="{D920C23C-53C3-BCA0-9260-1A199EEEFE0F}"/>
          </ac:spMkLst>
        </pc:spChg>
        <pc:spChg chg="add mod">
          <ac:chgData name="Hari Sood" userId="S::hsood@turing.ac.uk::4bb21f73-157d-478e-ada4-3a062c1a1060" providerId="AD" clId="Web-{996BD2E8-5A54-47A6-9B2B-90C4141C016E}" dt="2023-06-14T15:02:47.080" v="1212" actId="1076"/>
          <ac:spMkLst>
            <pc:docMk/>
            <pc:sldMk cId="3398355216" sldId="264"/>
            <ac:spMk id="35" creationId="{F45D3204-B815-D81A-37EF-988E494854E1}"/>
          </ac:spMkLst>
        </pc:spChg>
        <pc:spChg chg="add mod">
          <ac:chgData name="Hari Sood" userId="S::hsood@turing.ac.uk::4bb21f73-157d-478e-ada4-3a062c1a1060" providerId="AD" clId="Web-{996BD2E8-5A54-47A6-9B2B-90C4141C016E}" dt="2023-06-14T15:02:47.064" v="1210" actId="1076"/>
          <ac:spMkLst>
            <pc:docMk/>
            <pc:sldMk cId="3398355216" sldId="264"/>
            <ac:spMk id="36" creationId="{2965DB57-E6E4-3204-C7FB-E42DB38EAE81}"/>
          </ac:spMkLst>
        </pc:spChg>
        <pc:spChg chg="add mod">
          <ac:chgData name="Hari Sood" userId="S::hsood@turing.ac.uk::4bb21f73-157d-478e-ada4-3a062c1a1060" providerId="AD" clId="Web-{996BD2E8-5A54-47A6-9B2B-90C4141C016E}" dt="2023-06-14T15:02:47.080" v="1211" actId="1076"/>
          <ac:spMkLst>
            <pc:docMk/>
            <pc:sldMk cId="3398355216" sldId="264"/>
            <ac:spMk id="37" creationId="{D5DC3A0B-C844-AC86-990E-578BDD6A32FD}"/>
          </ac:spMkLst>
        </pc:spChg>
        <pc:spChg chg="mod">
          <ac:chgData name="Hari Sood" userId="S::hsood@turing.ac.uk::4bb21f73-157d-478e-ada4-3a062c1a1060" providerId="AD" clId="Web-{996BD2E8-5A54-47A6-9B2B-90C4141C016E}" dt="2023-06-14T14:57:54.948" v="1129" actId="1076"/>
          <ac:spMkLst>
            <pc:docMk/>
            <pc:sldMk cId="3398355216" sldId="264"/>
            <ac:spMk id="84" creationId="{00000000-0000-0000-0000-000000000000}"/>
          </ac:spMkLst>
        </pc:spChg>
      </pc:sldChg>
      <pc:sldChg chg="modSp add ord replId">
        <pc:chgData name="Hari Sood" userId="S::hsood@turing.ac.uk::4bb21f73-157d-478e-ada4-3a062c1a1060" providerId="AD" clId="Web-{996BD2E8-5A54-47A6-9B2B-90C4141C016E}" dt="2023-06-14T16:04:18.397" v="2392" actId="20577"/>
        <pc:sldMkLst>
          <pc:docMk/>
          <pc:sldMk cId="2822124026" sldId="265"/>
        </pc:sldMkLst>
        <pc:spChg chg="mod">
          <ac:chgData name="Hari Sood" userId="S::hsood@turing.ac.uk::4bb21f73-157d-478e-ada4-3a062c1a1060" providerId="AD" clId="Web-{996BD2E8-5A54-47A6-9B2B-90C4141C016E}" dt="2023-06-14T16:04:18.397" v="2392" actId="20577"/>
          <ac:spMkLst>
            <pc:docMk/>
            <pc:sldMk cId="2822124026" sldId="265"/>
            <ac:spMk id="4" creationId="{BB1D4FD3-8167-376A-0C69-DDDF67F14A88}"/>
          </ac:spMkLst>
        </pc:spChg>
        <pc:spChg chg="mod">
          <ac:chgData name="Hari Sood" userId="S::hsood@turing.ac.uk::4bb21f73-157d-478e-ada4-3a062c1a1060" providerId="AD" clId="Web-{996BD2E8-5A54-47A6-9B2B-90C4141C016E}" dt="2023-06-14T15:22:36.997" v="1944" actId="20577"/>
          <ac:spMkLst>
            <pc:docMk/>
            <pc:sldMk cId="2822124026" sldId="265"/>
            <ac:spMk id="84" creationId="{00000000-0000-0000-0000-000000000000}"/>
          </ac:spMkLst>
        </pc:spChg>
      </pc:sldChg>
      <pc:sldChg chg="modSp add ord replId">
        <pc:chgData name="Hari Sood" userId="S::hsood@turing.ac.uk::4bb21f73-157d-478e-ada4-3a062c1a1060" providerId="AD" clId="Web-{996BD2E8-5A54-47A6-9B2B-90C4141C016E}" dt="2023-06-14T15:20:34.995" v="1902" actId="20577"/>
        <pc:sldMkLst>
          <pc:docMk/>
          <pc:sldMk cId="2236803091" sldId="266"/>
        </pc:sldMkLst>
        <pc:spChg chg="mod">
          <ac:chgData name="Hari Sood" userId="S::hsood@turing.ac.uk::4bb21f73-157d-478e-ada4-3a062c1a1060" providerId="AD" clId="Web-{996BD2E8-5A54-47A6-9B2B-90C4141C016E}" dt="2023-06-14T15:20:07.994" v="1884" actId="20577"/>
          <ac:spMkLst>
            <pc:docMk/>
            <pc:sldMk cId="2236803091" sldId="266"/>
            <ac:spMk id="4" creationId="{BB1D4FD3-8167-376A-0C69-DDDF67F14A88}"/>
          </ac:spMkLst>
        </pc:spChg>
        <pc:spChg chg="mod">
          <ac:chgData name="Hari Sood" userId="S::hsood@turing.ac.uk::4bb21f73-157d-478e-ada4-3a062c1a1060" providerId="AD" clId="Web-{996BD2E8-5A54-47A6-9B2B-90C4141C016E}" dt="2023-06-14T15:20:34.995" v="1902" actId="20577"/>
          <ac:spMkLst>
            <pc:docMk/>
            <pc:sldMk cId="2236803091" sldId="266"/>
            <ac:spMk id="84" creationId="{00000000-0000-0000-0000-000000000000}"/>
          </ac:spMkLst>
        </pc:spChg>
      </pc:sldChg>
      <pc:sldChg chg="add del replId">
        <pc:chgData name="Hari Sood" userId="S::hsood@turing.ac.uk::4bb21f73-157d-478e-ada4-3a062c1a1060" providerId="AD" clId="Web-{996BD2E8-5A54-47A6-9B2B-90C4141C016E}" dt="2023-06-14T15:20:44.979" v="1904"/>
        <pc:sldMkLst>
          <pc:docMk/>
          <pc:sldMk cId="1720033467" sldId="267"/>
        </pc:sldMkLst>
      </pc:sldChg>
      <pc:sldChg chg="modSp add replId">
        <pc:chgData name="Hari Sood" userId="S::hsood@turing.ac.uk::4bb21f73-157d-478e-ada4-3a062c1a1060" providerId="AD" clId="Web-{996BD2E8-5A54-47A6-9B2B-90C4141C016E}" dt="2023-06-14T15:22:34.403" v="1942" actId="20577"/>
        <pc:sldMkLst>
          <pc:docMk/>
          <pc:sldMk cId="1507909597" sldId="268"/>
        </pc:sldMkLst>
        <pc:spChg chg="mod">
          <ac:chgData name="Hari Sood" userId="S::hsood@turing.ac.uk::4bb21f73-157d-478e-ada4-3a062c1a1060" providerId="AD" clId="Web-{996BD2E8-5A54-47A6-9B2B-90C4141C016E}" dt="2023-06-14T15:22:34.403" v="1942" actId="20577"/>
          <ac:spMkLst>
            <pc:docMk/>
            <pc:sldMk cId="1507909597" sldId="268"/>
            <ac:spMk id="4" creationId="{BB1D4FD3-8167-376A-0C69-DDDF67F14A88}"/>
          </ac:spMkLst>
        </pc:spChg>
        <pc:spChg chg="mod">
          <ac:chgData name="Hari Sood" userId="S::hsood@turing.ac.uk::4bb21f73-157d-478e-ada4-3a062c1a1060" providerId="AD" clId="Web-{996BD2E8-5A54-47A6-9B2B-90C4141C016E}" dt="2023-06-14T15:20:47.995" v="1905" actId="20577"/>
          <ac:spMkLst>
            <pc:docMk/>
            <pc:sldMk cId="1507909597" sldId="268"/>
            <ac:spMk id="84" creationId="{00000000-0000-0000-0000-000000000000}"/>
          </ac:spMkLst>
        </pc:spChg>
      </pc:sldChg>
      <pc:sldChg chg="modSp add replId">
        <pc:chgData name="Hari Sood" userId="S::hsood@turing.ac.uk::4bb21f73-157d-478e-ada4-3a062c1a1060" providerId="AD" clId="Web-{996BD2E8-5A54-47A6-9B2B-90C4141C016E}" dt="2023-06-14T15:53:25.570" v="2362" actId="20577"/>
        <pc:sldMkLst>
          <pc:docMk/>
          <pc:sldMk cId="279920575" sldId="269"/>
        </pc:sldMkLst>
        <pc:spChg chg="mod">
          <ac:chgData name="Hari Sood" userId="S::hsood@turing.ac.uk::4bb21f73-157d-478e-ada4-3a062c1a1060" providerId="AD" clId="Web-{996BD2E8-5A54-47A6-9B2B-90C4141C016E}" dt="2023-06-14T15:53:25.570" v="2362" actId="20577"/>
          <ac:spMkLst>
            <pc:docMk/>
            <pc:sldMk cId="279920575" sldId="269"/>
            <ac:spMk id="4" creationId="{BB1D4FD3-8167-376A-0C69-DDDF67F14A88}"/>
          </ac:spMkLst>
        </pc:spChg>
        <pc:spChg chg="mod">
          <ac:chgData name="Hari Sood" userId="S::hsood@turing.ac.uk::4bb21f73-157d-478e-ada4-3a062c1a1060" providerId="AD" clId="Web-{996BD2E8-5A54-47A6-9B2B-90C4141C016E}" dt="2023-06-14T15:42:17.414" v="2226" actId="20577"/>
          <ac:spMkLst>
            <pc:docMk/>
            <pc:sldMk cId="279920575" sldId="269"/>
            <ac:spMk id="84" creationId="{00000000-0000-0000-0000-000000000000}"/>
          </ac:spMkLst>
        </pc:spChg>
      </pc:sldChg>
      <pc:sldMasterChg chg="add addSldLayout">
        <pc:chgData name="Hari Sood" userId="S::hsood@turing.ac.uk::4bb21f73-157d-478e-ada4-3a062c1a1060" providerId="AD" clId="Web-{996BD2E8-5A54-47A6-9B2B-90C4141C016E}" dt="2023-06-14T09:08:09.771" v="0"/>
        <pc:sldMasterMkLst>
          <pc:docMk/>
          <pc:sldMasterMk cId="0" sldId="2147483661"/>
        </pc:sldMasterMkLst>
        <pc:sldLayoutChg chg="add">
          <pc:chgData name="Hari Sood" userId="S::hsood@turing.ac.uk::4bb21f73-157d-478e-ada4-3a062c1a1060" providerId="AD" clId="Web-{996BD2E8-5A54-47A6-9B2B-90C4141C016E}" dt="2023-06-14T09:08:09.771" v="0"/>
          <pc:sldLayoutMkLst>
            <pc:docMk/>
            <pc:sldMasterMk cId="0" sldId="2147483661"/>
            <pc:sldLayoutMk cId="0" sldId="2147483648"/>
          </pc:sldLayoutMkLst>
        </pc:sldLayoutChg>
        <pc:sldLayoutChg chg="add">
          <pc:chgData name="Hari Sood" userId="S::hsood@turing.ac.uk::4bb21f73-157d-478e-ada4-3a062c1a1060" providerId="AD" clId="Web-{996BD2E8-5A54-47A6-9B2B-90C4141C016E}" dt="2023-06-14T09:08:09.771" v="0"/>
          <pc:sldLayoutMkLst>
            <pc:docMk/>
            <pc:sldMasterMk cId="0" sldId="2147483661"/>
            <pc:sldLayoutMk cId="0" sldId="2147483649"/>
          </pc:sldLayoutMkLst>
        </pc:sldLayoutChg>
        <pc:sldLayoutChg chg="add">
          <pc:chgData name="Hari Sood" userId="S::hsood@turing.ac.uk::4bb21f73-157d-478e-ada4-3a062c1a1060" providerId="AD" clId="Web-{996BD2E8-5A54-47A6-9B2B-90C4141C016E}" dt="2023-06-14T09:08:09.771" v="0"/>
          <pc:sldLayoutMkLst>
            <pc:docMk/>
            <pc:sldMasterMk cId="0" sldId="2147483661"/>
            <pc:sldLayoutMk cId="0" sldId="2147483650"/>
          </pc:sldLayoutMkLst>
        </pc:sldLayoutChg>
        <pc:sldLayoutChg chg="add">
          <pc:chgData name="Hari Sood" userId="S::hsood@turing.ac.uk::4bb21f73-157d-478e-ada4-3a062c1a1060" providerId="AD" clId="Web-{996BD2E8-5A54-47A6-9B2B-90C4141C016E}" dt="2023-06-14T09:08:09.771" v="0"/>
          <pc:sldLayoutMkLst>
            <pc:docMk/>
            <pc:sldMasterMk cId="0" sldId="2147483661"/>
            <pc:sldLayoutMk cId="0" sldId="2147483651"/>
          </pc:sldLayoutMkLst>
        </pc:sldLayoutChg>
        <pc:sldLayoutChg chg="add">
          <pc:chgData name="Hari Sood" userId="S::hsood@turing.ac.uk::4bb21f73-157d-478e-ada4-3a062c1a1060" providerId="AD" clId="Web-{996BD2E8-5A54-47A6-9B2B-90C4141C016E}" dt="2023-06-14T09:08:09.771" v="0"/>
          <pc:sldLayoutMkLst>
            <pc:docMk/>
            <pc:sldMasterMk cId="0" sldId="2147483661"/>
            <pc:sldLayoutMk cId="0" sldId="2147483652"/>
          </pc:sldLayoutMkLst>
        </pc:sldLayoutChg>
        <pc:sldLayoutChg chg="add">
          <pc:chgData name="Hari Sood" userId="S::hsood@turing.ac.uk::4bb21f73-157d-478e-ada4-3a062c1a1060" providerId="AD" clId="Web-{996BD2E8-5A54-47A6-9B2B-90C4141C016E}" dt="2023-06-14T09:08:09.771" v="0"/>
          <pc:sldLayoutMkLst>
            <pc:docMk/>
            <pc:sldMasterMk cId="0" sldId="2147483661"/>
            <pc:sldLayoutMk cId="0" sldId="2147483653"/>
          </pc:sldLayoutMkLst>
        </pc:sldLayoutChg>
        <pc:sldLayoutChg chg="add">
          <pc:chgData name="Hari Sood" userId="S::hsood@turing.ac.uk::4bb21f73-157d-478e-ada4-3a062c1a1060" providerId="AD" clId="Web-{996BD2E8-5A54-47A6-9B2B-90C4141C016E}" dt="2023-06-14T09:08:09.771" v="0"/>
          <pc:sldLayoutMkLst>
            <pc:docMk/>
            <pc:sldMasterMk cId="0" sldId="2147483661"/>
            <pc:sldLayoutMk cId="0" sldId="2147483654"/>
          </pc:sldLayoutMkLst>
        </pc:sldLayoutChg>
        <pc:sldLayoutChg chg="add">
          <pc:chgData name="Hari Sood" userId="S::hsood@turing.ac.uk::4bb21f73-157d-478e-ada4-3a062c1a1060" providerId="AD" clId="Web-{996BD2E8-5A54-47A6-9B2B-90C4141C016E}" dt="2023-06-14T09:08:09.771" v="0"/>
          <pc:sldLayoutMkLst>
            <pc:docMk/>
            <pc:sldMasterMk cId="0" sldId="2147483661"/>
            <pc:sldLayoutMk cId="0" sldId="2147483655"/>
          </pc:sldLayoutMkLst>
        </pc:sldLayoutChg>
        <pc:sldLayoutChg chg="add">
          <pc:chgData name="Hari Sood" userId="S::hsood@turing.ac.uk::4bb21f73-157d-478e-ada4-3a062c1a1060" providerId="AD" clId="Web-{996BD2E8-5A54-47A6-9B2B-90C4141C016E}" dt="2023-06-14T09:08:09.771" v="0"/>
          <pc:sldLayoutMkLst>
            <pc:docMk/>
            <pc:sldMasterMk cId="0" sldId="2147483661"/>
            <pc:sldLayoutMk cId="0" sldId="2147483656"/>
          </pc:sldLayoutMkLst>
        </pc:sldLayoutChg>
        <pc:sldLayoutChg chg="add">
          <pc:chgData name="Hari Sood" userId="S::hsood@turing.ac.uk::4bb21f73-157d-478e-ada4-3a062c1a1060" providerId="AD" clId="Web-{996BD2E8-5A54-47A6-9B2B-90C4141C016E}" dt="2023-06-14T09:08:09.771" v="0"/>
          <pc:sldLayoutMkLst>
            <pc:docMk/>
            <pc:sldMasterMk cId="0" sldId="2147483661"/>
            <pc:sldLayoutMk cId="0" sldId="2147483657"/>
          </pc:sldLayoutMkLst>
        </pc:sldLayoutChg>
        <pc:sldLayoutChg chg="add">
          <pc:chgData name="Hari Sood" userId="S::hsood@turing.ac.uk::4bb21f73-157d-478e-ada4-3a062c1a1060" providerId="AD" clId="Web-{996BD2E8-5A54-47A6-9B2B-90C4141C016E}" dt="2023-06-14T09:08:09.771" v="0"/>
          <pc:sldLayoutMkLst>
            <pc:docMk/>
            <pc:sldMasterMk cId="0" sldId="2147483661"/>
            <pc:sldLayoutMk cId="0" sldId="2147483658"/>
          </pc:sldLayoutMkLst>
        </pc:sldLayoutChg>
        <pc:sldLayoutChg chg="add">
          <pc:chgData name="Hari Sood" userId="S::hsood@turing.ac.uk::4bb21f73-157d-478e-ada4-3a062c1a1060" providerId="AD" clId="Web-{996BD2E8-5A54-47A6-9B2B-90C4141C016E}" dt="2023-06-14T09:08:09.771" v="0"/>
          <pc:sldLayoutMkLst>
            <pc:docMk/>
            <pc:sldMasterMk cId="0" sldId="2147483661"/>
            <pc:sldLayoutMk cId="0" sldId="2147483659"/>
          </pc:sldLayoutMkLst>
        </pc:sldLayoutChg>
        <pc:sldLayoutChg chg="add">
          <pc:chgData name="Hari Sood" userId="S::hsood@turing.ac.uk::4bb21f73-157d-478e-ada4-3a062c1a1060" providerId="AD" clId="Web-{996BD2E8-5A54-47A6-9B2B-90C4141C016E}" dt="2023-06-14T09:08:09.771" v="0"/>
          <pc:sldLayoutMkLst>
            <pc:docMk/>
            <pc:sldMasterMk cId="0" sldId="2147483661"/>
            <pc:sldLayoutMk cId="0" sldId="2147483660"/>
          </pc:sldLayoutMkLst>
        </pc:sldLayoutChg>
      </pc:sldMasterChg>
      <pc:sldMasterChg chg="replId modSldLayout">
        <pc:chgData name="Hari Sood" userId="S::hsood@turing.ac.uk::4bb21f73-157d-478e-ada4-3a062c1a1060" providerId="AD" clId="Web-{996BD2E8-5A54-47A6-9B2B-90C4141C016E}" dt="2023-06-14T09:08:09.771" v="0"/>
        <pc:sldMasterMkLst>
          <pc:docMk/>
          <pc:sldMasterMk cId="2460954070" sldId="2147483673"/>
        </pc:sldMasterMkLst>
        <pc:sldLayoutChg chg="replId">
          <pc:chgData name="Hari Sood" userId="S::hsood@turing.ac.uk::4bb21f73-157d-478e-ada4-3a062c1a1060" providerId="AD" clId="Web-{996BD2E8-5A54-47A6-9B2B-90C4141C016E}" dt="2023-06-14T09:08:09.771" v="0"/>
          <pc:sldLayoutMkLst>
            <pc:docMk/>
            <pc:sldMasterMk cId="2460954070" sldId="2147483673"/>
            <pc:sldLayoutMk cId="2385387890" sldId="2147483672"/>
          </pc:sldLayoutMkLst>
        </pc:sldLayoutChg>
      </pc:sldMasterChg>
    </pc:docChg>
  </pc:docChgLst>
  <pc:docChgLst>
    <pc:chgData name="Jim Madge" userId="S::jmadge@turing.ac.uk::f9cf1739-3f69-433e-8e62-d0f2d2c71487" providerId="AD" clId="Web-{3DCE4C1D-C9A7-66E7-BF9E-0C0B3E8BFA78}"/>
    <pc:docChg chg="mod addSld delSld modSld sldOrd">
      <pc:chgData name="Jim Madge" userId="S::jmadge@turing.ac.uk::f9cf1739-3f69-433e-8e62-d0f2d2c71487" providerId="AD" clId="Web-{3DCE4C1D-C9A7-66E7-BF9E-0C0B3E8BFA78}" dt="2023-07-18T16:06:14.955" v="2182" actId="20577"/>
      <pc:docMkLst>
        <pc:docMk/>
      </pc:docMkLst>
      <pc:sldChg chg="modSp">
        <pc:chgData name="Jim Madge" userId="S::jmadge@turing.ac.uk::f9cf1739-3f69-433e-8e62-d0f2d2c71487" providerId="AD" clId="Web-{3DCE4C1D-C9A7-66E7-BF9E-0C0B3E8BFA78}" dt="2023-07-18T14:40:32.658" v="1218" actId="20577"/>
        <pc:sldMkLst>
          <pc:docMk/>
          <pc:sldMk cId="1775586736" sldId="302"/>
        </pc:sldMkLst>
        <pc:spChg chg="mod">
          <ac:chgData name="Jim Madge" userId="S::jmadge@turing.ac.uk::f9cf1739-3f69-433e-8e62-d0f2d2c71487" providerId="AD" clId="Web-{3DCE4C1D-C9A7-66E7-BF9E-0C0B3E8BFA78}" dt="2023-07-18T14:40:32.658" v="1218" actId="20577"/>
          <ac:spMkLst>
            <pc:docMk/>
            <pc:sldMk cId="1775586736" sldId="302"/>
            <ac:spMk id="64" creationId="{B91D7FA5-E681-00BA-8570-33726DBF46AD}"/>
          </ac:spMkLst>
        </pc:spChg>
      </pc:sldChg>
      <pc:sldChg chg="addSp modSp mod modShow delCm modCm">
        <pc:chgData name="Jim Madge" userId="S::jmadge@turing.ac.uk::f9cf1739-3f69-433e-8e62-d0f2d2c71487" providerId="AD" clId="Web-{3DCE4C1D-C9A7-66E7-BF9E-0C0B3E8BFA78}" dt="2023-07-18T16:06:05.361" v="2179" actId="20577"/>
        <pc:sldMkLst>
          <pc:docMk/>
          <pc:sldMk cId="1038710799" sldId="303"/>
        </pc:sldMkLst>
        <pc:spChg chg="mod">
          <ac:chgData name="Jim Madge" userId="S::jmadge@turing.ac.uk::f9cf1739-3f69-433e-8e62-d0f2d2c71487" providerId="AD" clId="Web-{3DCE4C1D-C9A7-66E7-BF9E-0C0B3E8BFA78}" dt="2023-07-18T13:07:00.717" v="1124" actId="20577"/>
          <ac:spMkLst>
            <pc:docMk/>
            <pc:sldMk cId="1038710799" sldId="303"/>
            <ac:spMk id="3" creationId="{C5E646C7-4D4F-AAB3-D217-8A165286EAAF}"/>
          </ac:spMkLst>
        </pc:spChg>
        <pc:spChg chg="add mod">
          <ac:chgData name="Jim Madge" userId="S::jmadge@turing.ac.uk::f9cf1739-3f69-433e-8e62-d0f2d2c71487" providerId="AD" clId="Web-{3DCE4C1D-C9A7-66E7-BF9E-0C0B3E8BFA78}" dt="2023-07-18T16:06:05.361" v="2179" actId="20577"/>
          <ac:spMkLst>
            <pc:docMk/>
            <pc:sldMk cId="1038710799" sldId="303"/>
            <ac:spMk id="5" creationId="{72575C09-D92E-0FAB-EF31-DBBBEB7E3F91}"/>
          </ac:spMkLst>
        </pc:spChg>
        <pc:picChg chg="add mod">
          <ac:chgData name="Jim Madge" userId="S::jmadge@turing.ac.uk::f9cf1739-3f69-433e-8e62-d0f2d2c71487" providerId="AD" clId="Web-{3DCE4C1D-C9A7-66E7-BF9E-0C0B3E8BFA78}" dt="2023-07-18T10:27:50.275" v="993" actId="14100"/>
          <ac:picMkLst>
            <pc:docMk/>
            <pc:sldMk cId="1038710799" sldId="303"/>
            <ac:picMk id="2" creationId="{A8A7DDAB-815C-F69F-A69A-E07E799EBB25}"/>
          </ac:picMkLst>
        </pc:picChg>
        <pc:extLst>
          <p:ext xmlns:p="http://schemas.openxmlformats.org/presentationml/2006/main" uri="{D6D511B9-2390-475A-947B-AFAB55BFBCF1}">
            <pc226:cmChg xmlns:pc226="http://schemas.microsoft.com/office/powerpoint/2022/06/main/command" chg="del">
              <pc226:chgData name="Jim Madge" userId="S::jmadge@turing.ac.uk::f9cf1739-3f69-433e-8e62-d0f2d2c71487" providerId="AD" clId="Web-{3DCE4C1D-C9A7-66E7-BF9E-0C0B3E8BFA78}" dt="2023-07-18T09:35:24.274" v="66"/>
              <pc2:cmMkLst xmlns:pc2="http://schemas.microsoft.com/office/powerpoint/2019/9/main/command">
                <pc:docMk/>
                <pc:sldMk cId="1038710799" sldId="303"/>
                <pc2:cmMk id="{108D0ED3-9A96-4B99-A1B3-60473520B049}"/>
              </pc2:cmMkLst>
            </pc226:cmChg>
            <pc226:cmChg xmlns:pc226="http://schemas.microsoft.com/office/powerpoint/2022/06/main/command" chg="mod">
              <pc226:chgData name="Jim Madge" userId="S::jmadge@turing.ac.uk::f9cf1739-3f69-433e-8e62-d0f2d2c71487" providerId="AD" clId="Web-{3DCE4C1D-C9A7-66E7-BF9E-0C0B3E8BFA78}" dt="2023-07-18T13:04:19.409" v="1117"/>
              <pc2:cmMkLst xmlns:pc2="http://schemas.microsoft.com/office/powerpoint/2019/9/main/command">
                <pc:docMk/>
                <pc:sldMk cId="1038710799" sldId="303"/>
                <pc2:cmMk id="{5B6E6AE6-F966-4412-96FB-80680AD9FE54}"/>
              </pc2:cmMkLst>
              <pc226:cmRplyChg chg="add">
                <pc226:chgData name="Jim Madge" userId="S::jmadge@turing.ac.uk::f9cf1739-3f69-433e-8e62-d0f2d2c71487" providerId="AD" clId="Web-{3DCE4C1D-C9A7-66E7-BF9E-0C0B3E8BFA78}" dt="2023-07-18T11:22:43.278" v="1041"/>
                <pc2:cmRplyMkLst xmlns:pc2="http://schemas.microsoft.com/office/powerpoint/2019/9/main/command">
                  <pc:docMk/>
                  <pc:sldMk cId="1038710799" sldId="303"/>
                  <pc2:cmMk id="{5B6E6AE6-F966-4412-96FB-80680AD9FE54}"/>
                  <pc2:cmRplyMk id="{B58594DA-27F5-443D-BFC3-1A9FBCAE1792}"/>
                </pc2:cmRplyMkLst>
              </pc226:cmRplyChg>
              <pc226:cmRplyChg chg="add">
                <pc226:chgData name="Jim Madge" userId="S::jmadge@turing.ac.uk::f9cf1739-3f69-433e-8e62-d0f2d2c71487" providerId="AD" clId="Web-{3DCE4C1D-C9A7-66E7-BF9E-0C0B3E8BFA78}" dt="2023-07-18T11:23:10.921" v="1042"/>
                <pc2:cmRplyMkLst xmlns:pc2="http://schemas.microsoft.com/office/powerpoint/2019/9/main/command">
                  <pc:docMk/>
                  <pc:sldMk cId="1038710799" sldId="303"/>
                  <pc2:cmMk id="{5B6E6AE6-F966-4412-96FB-80680AD9FE54}"/>
                  <pc2:cmRplyMk id="{2905BEFC-8FA7-45AC-9F7D-D9F8B9CF2056}"/>
                </pc2:cmRplyMkLst>
              </pc226:cmRplyChg>
            </pc226:cmChg>
          </p:ext>
        </pc:extLst>
      </pc:sldChg>
      <pc:sldChg chg="modSp mod modShow">
        <pc:chgData name="Jim Madge" userId="S::jmadge@turing.ac.uk::f9cf1739-3f69-433e-8e62-d0f2d2c71487" providerId="AD" clId="Web-{3DCE4C1D-C9A7-66E7-BF9E-0C0B3E8BFA78}" dt="2023-07-18T14:49:48.928" v="1375"/>
        <pc:sldMkLst>
          <pc:docMk/>
          <pc:sldMk cId="2205142711" sldId="306"/>
        </pc:sldMkLst>
        <pc:spChg chg="mod">
          <ac:chgData name="Jim Madge" userId="S::jmadge@turing.ac.uk::f9cf1739-3f69-433e-8e62-d0f2d2c71487" providerId="AD" clId="Web-{3DCE4C1D-C9A7-66E7-BF9E-0C0B3E8BFA78}" dt="2023-07-18T14:22:45.917" v="1207" actId="20577"/>
          <ac:spMkLst>
            <pc:docMk/>
            <pc:sldMk cId="2205142711" sldId="306"/>
            <ac:spMk id="3" creationId="{C5E646C7-4D4F-AAB3-D217-8A165286EAAF}"/>
          </ac:spMkLst>
        </pc:spChg>
      </pc:sldChg>
      <pc:sldChg chg="add del replId">
        <pc:chgData name="Jim Madge" userId="S::jmadge@turing.ac.uk::f9cf1739-3f69-433e-8e62-d0f2d2c71487" providerId="AD" clId="Web-{3DCE4C1D-C9A7-66E7-BF9E-0C0B3E8BFA78}" dt="2023-07-18T09:30:30.467" v="27"/>
        <pc:sldMkLst>
          <pc:docMk/>
          <pc:sldMk cId="309643659" sldId="307"/>
        </pc:sldMkLst>
      </pc:sldChg>
      <pc:sldChg chg="addSp delSp modSp add mod replId modShow addCm modCm">
        <pc:chgData name="Jim Madge" userId="S::jmadge@turing.ac.uk::f9cf1739-3f69-433e-8e62-d0f2d2c71487" providerId="AD" clId="Web-{3DCE4C1D-C9A7-66E7-BF9E-0C0B3E8BFA78}" dt="2023-07-18T15:35:39.869" v="1803"/>
        <pc:sldMkLst>
          <pc:docMk/>
          <pc:sldMk cId="549250618" sldId="307"/>
        </pc:sldMkLst>
        <pc:spChg chg="mod">
          <ac:chgData name="Jim Madge" userId="S::jmadge@turing.ac.uk::f9cf1739-3f69-433e-8e62-d0f2d2c71487" providerId="AD" clId="Web-{3DCE4C1D-C9A7-66E7-BF9E-0C0B3E8BFA78}" dt="2023-07-18T13:07:53.486" v="1130" actId="20577"/>
          <ac:spMkLst>
            <pc:docMk/>
            <pc:sldMk cId="549250618" sldId="307"/>
            <ac:spMk id="3" creationId="{C5E646C7-4D4F-AAB3-D217-8A165286EAAF}"/>
          </ac:spMkLst>
        </pc:spChg>
        <pc:spChg chg="mod">
          <ac:chgData name="Jim Madge" userId="S::jmadge@turing.ac.uk::f9cf1739-3f69-433e-8e62-d0f2d2c71487" providerId="AD" clId="Web-{3DCE4C1D-C9A7-66E7-BF9E-0C0B3E8BFA78}" dt="2023-07-18T09:41:56.960" v="164" actId="20577"/>
          <ac:spMkLst>
            <pc:docMk/>
            <pc:sldMk cId="549250618" sldId="307"/>
            <ac:spMk id="5" creationId="{72575C09-D92E-0FAB-EF31-DBBBEB7E3F91}"/>
          </ac:spMkLst>
        </pc:spChg>
        <pc:picChg chg="del">
          <ac:chgData name="Jim Madge" userId="S::jmadge@turing.ac.uk::f9cf1739-3f69-433e-8e62-d0f2d2c71487" providerId="AD" clId="Web-{3DCE4C1D-C9A7-66E7-BF9E-0C0B3E8BFA78}" dt="2023-07-18T09:43:10.806" v="165"/>
          <ac:picMkLst>
            <pc:docMk/>
            <pc:sldMk cId="549250618" sldId="307"/>
            <ac:picMk id="2" creationId="{A8A7DDAB-815C-F69F-A69A-E07E799EBB25}"/>
          </ac:picMkLst>
        </pc:picChg>
        <pc:picChg chg="add mod">
          <ac:chgData name="Jim Madge" userId="S::jmadge@turing.ac.uk::f9cf1739-3f69-433e-8e62-d0f2d2c71487" providerId="AD" clId="Web-{3DCE4C1D-C9A7-66E7-BF9E-0C0B3E8BFA78}" dt="2023-07-18T10:37:25.139" v="1023" actId="1076"/>
          <ac:picMkLst>
            <pc:docMk/>
            <pc:sldMk cId="549250618" sldId="307"/>
            <ac:picMk id="2" creationId="{B1258F56-3D31-B73A-B515-8168EB986FEE}"/>
          </ac:picMkLst>
        </pc:picChg>
        <pc:picChg chg="add mod">
          <ac:chgData name="Jim Madge" userId="S::jmadge@turing.ac.uk::f9cf1739-3f69-433e-8e62-d0f2d2c71487" providerId="AD" clId="Web-{3DCE4C1D-C9A7-66E7-BF9E-0C0B3E8BFA78}" dt="2023-07-18T10:33:31.756" v="1018" actId="1076"/>
          <ac:picMkLst>
            <pc:docMk/>
            <pc:sldMk cId="549250618" sldId="307"/>
            <ac:picMk id="6" creationId="{47B33E2B-D885-7B9C-1CD8-FACDA50D20DA}"/>
          </ac:picMkLst>
        </pc:picChg>
        <pc:picChg chg="add mod">
          <ac:chgData name="Jim Madge" userId="S::jmadge@turing.ac.uk::f9cf1739-3f69-433e-8e62-d0f2d2c71487" providerId="AD" clId="Web-{3DCE4C1D-C9A7-66E7-BF9E-0C0B3E8BFA78}" dt="2023-07-18T10:33:21.459" v="1016" actId="1076"/>
          <ac:picMkLst>
            <pc:docMk/>
            <pc:sldMk cId="549250618" sldId="307"/>
            <ac:picMk id="7" creationId="{853449EC-C559-FF74-A689-F061F74585BD}"/>
          </ac:picMkLst>
        </pc:picChg>
        <pc:picChg chg="add mod">
          <ac:chgData name="Jim Madge" userId="S::jmadge@turing.ac.uk::f9cf1739-3f69-433e-8e62-d0f2d2c71487" providerId="AD" clId="Web-{3DCE4C1D-C9A7-66E7-BF9E-0C0B3E8BFA78}" dt="2023-07-18T10:33:38.209" v="1019" actId="1076"/>
          <ac:picMkLst>
            <pc:docMk/>
            <pc:sldMk cId="549250618" sldId="307"/>
            <ac:picMk id="8" creationId="{21E205C2-981E-1254-BCA7-D89C40C22917}"/>
          </ac:picMkLst>
        </pc:picChg>
        <pc:picChg chg="add mod">
          <ac:chgData name="Jim Madge" userId="S::jmadge@turing.ac.uk::f9cf1739-3f69-433e-8e62-d0f2d2c71487" providerId="AD" clId="Web-{3DCE4C1D-C9A7-66E7-BF9E-0C0B3E8BFA78}" dt="2023-07-18T10:33:18.724" v="1015" actId="1076"/>
          <ac:picMkLst>
            <pc:docMk/>
            <pc:sldMk cId="549250618" sldId="307"/>
            <ac:picMk id="9" creationId="{C8AB84BE-4BD4-920D-4794-221008C855CB}"/>
          </ac:picMkLst>
        </pc:picChg>
        <pc:picChg chg="add mod">
          <ac:chgData name="Jim Madge" userId="S::jmadge@turing.ac.uk::f9cf1739-3f69-433e-8e62-d0f2d2c71487" providerId="AD" clId="Web-{3DCE4C1D-C9A7-66E7-BF9E-0C0B3E8BFA78}" dt="2023-07-18T10:38:32.235" v="1027" actId="1076"/>
          <ac:picMkLst>
            <pc:docMk/>
            <pc:sldMk cId="549250618" sldId="307"/>
            <ac:picMk id="10" creationId="{0B843162-61ED-02A1-B62D-DFF9A9FD298B}"/>
          </ac:picMkLst>
        </pc:picChg>
        <pc:picChg chg="add mod">
          <ac:chgData name="Jim Madge" userId="S::jmadge@turing.ac.uk::f9cf1739-3f69-433e-8e62-d0f2d2c71487" providerId="AD" clId="Web-{3DCE4C1D-C9A7-66E7-BF9E-0C0B3E8BFA78}" dt="2023-07-18T11:12:35.914" v="1040" actId="1076"/>
          <ac:picMkLst>
            <pc:docMk/>
            <pc:sldMk cId="549250618" sldId="307"/>
            <ac:picMk id="11" creationId="{F1CBAE1A-106D-C5EE-8267-EBC0DAF929F3}"/>
          </ac:picMkLst>
        </pc:picChg>
        <pc:picChg chg="add mod">
          <ac:chgData name="Jim Madge" userId="S::jmadge@turing.ac.uk::f9cf1739-3f69-433e-8e62-d0f2d2c71487" providerId="AD" clId="Web-{3DCE4C1D-C9A7-66E7-BF9E-0C0B3E8BFA78}" dt="2023-07-18T11:09:11.896" v="1038" actId="1076"/>
          <ac:picMkLst>
            <pc:docMk/>
            <pc:sldMk cId="549250618" sldId="307"/>
            <ac:picMk id="12" creationId="{F9A14076-88D1-3499-E4AE-3C757637361B}"/>
          </ac:picMkLst>
        </pc:picChg>
        <pc:picChg chg="mod">
          <ac:chgData name="Jim Madge" userId="S::jmadge@turing.ac.uk::f9cf1739-3f69-433e-8e62-d0f2d2c71487" providerId="AD" clId="Web-{3DCE4C1D-C9A7-66E7-BF9E-0C0B3E8BFA78}" dt="2023-07-18T12:36:39.940" v="1050" actId="1076"/>
          <ac:picMkLst>
            <pc:docMk/>
            <pc:sldMk cId="549250618" sldId="307"/>
            <ac:picMk id="14" creationId="{19D59C98-2DEC-714B-3990-4C23FAC3B6F5}"/>
          </ac:picMkLst>
        </pc:picChg>
        <pc:extLst>
          <p:ext xmlns:p="http://schemas.openxmlformats.org/presentationml/2006/main" uri="{D6D511B9-2390-475A-947B-AFAB55BFBCF1}">
            <pc226:cmChg xmlns:pc226="http://schemas.microsoft.com/office/powerpoint/2022/06/main/command" chg="add mod">
              <pc226:chgData name="Jim Madge" userId="S::jmadge@turing.ac.uk::f9cf1739-3f69-433e-8e62-d0f2d2c71487" providerId="AD" clId="Web-{3DCE4C1D-C9A7-66E7-BF9E-0C0B3E8BFA78}" dt="2023-07-18T11:23:47.831" v="1044"/>
              <pc2:cmMkLst xmlns:pc2="http://schemas.microsoft.com/office/powerpoint/2019/9/main/command">
                <pc:docMk/>
                <pc:sldMk cId="549250618" sldId="307"/>
                <pc2:cmMk id="{C5A248A8-9623-46B9-BF4D-A0E7B8178EC1}"/>
              </pc2:cmMkLst>
              <pc226:cmRplyChg chg="add">
                <pc226:chgData name="Jim Madge" userId="S::jmadge@turing.ac.uk::f9cf1739-3f69-433e-8e62-d0f2d2c71487" providerId="AD" clId="Web-{3DCE4C1D-C9A7-66E7-BF9E-0C0B3E8BFA78}" dt="2023-07-18T11:23:43.518" v="1043"/>
                <pc2:cmRplyMkLst xmlns:pc2="http://schemas.microsoft.com/office/powerpoint/2019/9/main/command">
                  <pc:docMk/>
                  <pc:sldMk cId="549250618" sldId="307"/>
                  <pc2:cmMk id="{C5A248A8-9623-46B9-BF4D-A0E7B8178EC1}"/>
                  <pc2:cmRplyMk id="{3BA43A49-C63B-47FC-AC83-1BB4EB14B474}"/>
                </pc2:cmRplyMkLst>
              </pc226:cmRplyChg>
            </pc226:cmChg>
            <pc226:cmChg xmlns:pc226="http://schemas.microsoft.com/office/powerpoint/2022/06/main/command" chg="add">
              <pc226:chgData name="Jim Madge" userId="S::jmadge@turing.ac.uk::f9cf1739-3f69-433e-8e62-d0f2d2c71487" providerId="AD" clId="Web-{3DCE4C1D-C9A7-66E7-BF9E-0C0B3E8BFA78}" dt="2023-07-18T15:35:39.869" v="1803"/>
              <pc2:cmMkLst xmlns:pc2="http://schemas.microsoft.com/office/powerpoint/2019/9/main/command">
                <pc:docMk/>
                <pc:sldMk cId="549250618" sldId="307"/>
                <pc2:cmMk id="{645C64B6-4091-46BE-86F1-28B53C5AA58D}"/>
              </pc2:cmMkLst>
            </pc226:cmChg>
            <pc226:cmChg xmlns:pc226="http://schemas.microsoft.com/office/powerpoint/2022/06/main/command" chg="mod">
              <pc226:chgData name="Jim Madge" userId="S::jmadge@turing.ac.uk::f9cf1739-3f69-433e-8e62-d0f2d2c71487" providerId="AD" clId="Web-{3DCE4C1D-C9A7-66E7-BF9E-0C0B3E8BFA78}" dt="2023-07-18T13:04:51.724" v="1119"/>
              <pc2:cmMkLst xmlns:pc2="http://schemas.microsoft.com/office/powerpoint/2019/9/main/command">
                <pc:docMk/>
                <pc:sldMk cId="549250618" sldId="307"/>
                <pc2:cmMk id="{CE31E4C3-2E91-4E52-8174-1A080A27E545}"/>
              </pc2:cmMkLst>
              <pc226:cmRplyChg chg="add">
                <pc226:chgData name="Jim Madge" userId="S::jmadge@turing.ac.uk::f9cf1739-3f69-433e-8e62-d0f2d2c71487" providerId="AD" clId="Web-{3DCE4C1D-C9A7-66E7-BF9E-0C0B3E8BFA78}" dt="2023-07-18T12:36:49.237" v="1051"/>
                <pc2:cmRplyMkLst xmlns:pc2="http://schemas.microsoft.com/office/powerpoint/2019/9/main/command">
                  <pc:docMk/>
                  <pc:sldMk cId="549250618" sldId="307"/>
                  <pc2:cmMk id="{CE31E4C3-2E91-4E52-8174-1A080A27E545}"/>
                  <pc2:cmRplyMk id="{6BADF52A-F2D7-4798-8B17-0323B671B20E}"/>
                </pc2:cmRplyMkLst>
              </pc226:cmRplyChg>
              <pc226:cmRplyChg chg="add">
                <pc226:chgData name="Jim Madge" userId="S::jmadge@turing.ac.uk::f9cf1739-3f69-433e-8e62-d0f2d2c71487" providerId="AD" clId="Web-{3DCE4C1D-C9A7-66E7-BF9E-0C0B3E8BFA78}" dt="2023-07-18T12:36:22.329" v="1048"/>
                <pc2:cmRplyMkLst xmlns:pc2="http://schemas.microsoft.com/office/powerpoint/2019/9/main/command">
                  <pc:docMk/>
                  <pc:sldMk cId="549250618" sldId="307"/>
                  <pc2:cmMk id="{CE31E4C3-2E91-4E52-8174-1A080A27E545}"/>
                  <pc2:cmRplyMk id="{D8594937-9524-4B50-B6C6-E00863D9BE1B}"/>
                </pc2:cmRplyMkLst>
              </pc226:cmRplyChg>
              <pc226:cmRplyChg chg="add">
                <pc226:chgData name="Jim Madge" userId="S::jmadge@turing.ac.uk::f9cf1739-3f69-433e-8e62-d0f2d2c71487" providerId="AD" clId="Web-{3DCE4C1D-C9A7-66E7-BF9E-0C0B3E8BFA78}" dt="2023-07-18T10:43:22.636" v="1028"/>
                <pc2:cmRplyMkLst xmlns:pc2="http://schemas.microsoft.com/office/powerpoint/2019/9/main/command">
                  <pc:docMk/>
                  <pc:sldMk cId="549250618" sldId="307"/>
                  <pc2:cmMk id="{CE31E4C3-2E91-4E52-8174-1A080A27E545}"/>
                  <pc2:cmRplyMk id="{2BC2F0A1-8546-4164-8B2E-D7A3ABDE0A57}"/>
                </pc2:cmRplyMkLst>
              </pc226:cmRplyChg>
              <pc226:cmRplyChg chg="add">
                <pc226:chgData name="Jim Madge" userId="S::jmadge@turing.ac.uk::f9cf1739-3f69-433e-8e62-d0f2d2c71487" providerId="AD" clId="Web-{3DCE4C1D-C9A7-66E7-BF9E-0C0B3E8BFA78}" dt="2023-07-18T11:06:39.914" v="1029"/>
                <pc2:cmRplyMkLst xmlns:pc2="http://schemas.microsoft.com/office/powerpoint/2019/9/main/command">
                  <pc:docMk/>
                  <pc:sldMk cId="549250618" sldId="307"/>
                  <pc2:cmMk id="{CE31E4C3-2E91-4E52-8174-1A080A27E545}"/>
                  <pc2:cmRplyMk id="{C6752BB9-FCDF-4CF3-8456-98B6DCAC893B}"/>
                </pc2:cmRplyMkLst>
              </pc226:cmRplyChg>
            </pc226:cmChg>
            <pc226:cmChg xmlns:pc226="http://schemas.microsoft.com/office/powerpoint/2022/06/main/command" chg="mod">
              <pc226:chgData name="Jim Madge" userId="S::jmadge@turing.ac.uk::f9cf1739-3f69-433e-8e62-d0f2d2c71487" providerId="AD" clId="Web-{3DCE4C1D-C9A7-66E7-BF9E-0C0B3E8BFA78}" dt="2023-07-18T13:04:49.489" v="1118"/>
              <pc2:cmMkLst xmlns:pc2="http://schemas.microsoft.com/office/powerpoint/2019/9/main/command">
                <pc:docMk/>
                <pc:sldMk cId="549250618" sldId="307"/>
                <pc2:cmMk id="{1672C6D7-C9ED-4C9A-8D9A-CE9113A46857}"/>
              </pc2:cmMkLst>
              <pc226:cmRplyChg chg="add">
                <pc226:chgData name="Jim Madge" userId="S::jmadge@turing.ac.uk::f9cf1739-3f69-433e-8e62-d0f2d2c71487" providerId="AD" clId="Web-{3DCE4C1D-C9A7-66E7-BF9E-0C0B3E8BFA78}" dt="2023-07-18T12:35:40.561" v="1047"/>
                <pc2:cmRplyMkLst xmlns:pc2="http://schemas.microsoft.com/office/powerpoint/2019/9/main/command">
                  <pc:docMk/>
                  <pc:sldMk cId="549250618" sldId="307"/>
                  <pc2:cmMk id="{1672C6D7-C9ED-4C9A-8D9A-CE9113A46857}"/>
                  <pc2:cmRplyMk id="{380C756C-0A3B-47BF-A3D7-25FF47A76478}"/>
                </pc2:cmRplyMkLst>
              </pc226:cmRplyChg>
            </pc226:cmChg>
          </p:ext>
        </pc:extLst>
      </pc:sldChg>
      <pc:sldChg chg="delSp modSp add del replId">
        <pc:chgData name="Jim Madge" userId="S::jmadge@turing.ac.uk::f9cf1739-3f69-433e-8e62-d0f2d2c71487" providerId="AD" clId="Web-{3DCE4C1D-C9A7-66E7-BF9E-0C0B3E8BFA78}" dt="2023-07-18T09:40:12.613" v="158"/>
        <pc:sldMkLst>
          <pc:docMk/>
          <pc:sldMk cId="1600165736" sldId="307"/>
        </pc:sldMkLst>
        <pc:spChg chg="mod">
          <ac:chgData name="Jim Madge" userId="S::jmadge@turing.ac.uk::f9cf1739-3f69-433e-8e62-d0f2d2c71487" providerId="AD" clId="Web-{3DCE4C1D-C9A7-66E7-BF9E-0C0B3E8BFA78}" dt="2023-07-18T09:38:56.860" v="147" actId="20577"/>
          <ac:spMkLst>
            <pc:docMk/>
            <pc:sldMk cId="1600165736" sldId="307"/>
            <ac:spMk id="3" creationId="{C5E646C7-4D4F-AAB3-D217-8A165286EAAF}"/>
          </ac:spMkLst>
        </pc:spChg>
        <pc:spChg chg="mod">
          <ac:chgData name="Jim Madge" userId="S::jmadge@turing.ac.uk::f9cf1739-3f69-433e-8e62-d0f2d2c71487" providerId="AD" clId="Web-{3DCE4C1D-C9A7-66E7-BF9E-0C0B3E8BFA78}" dt="2023-07-18T09:38:49.360" v="144" actId="20577"/>
          <ac:spMkLst>
            <pc:docMk/>
            <pc:sldMk cId="1600165736" sldId="307"/>
            <ac:spMk id="5" creationId="{72575C09-D92E-0FAB-EF31-DBBBEB7E3F91}"/>
          </ac:spMkLst>
        </pc:spChg>
        <pc:picChg chg="del">
          <ac:chgData name="Jim Madge" userId="S::jmadge@turing.ac.uk::f9cf1739-3f69-433e-8e62-d0f2d2c71487" providerId="AD" clId="Web-{3DCE4C1D-C9A7-66E7-BF9E-0C0B3E8BFA78}" dt="2023-07-18T09:38:51.454" v="145"/>
          <ac:picMkLst>
            <pc:docMk/>
            <pc:sldMk cId="1600165736" sldId="307"/>
            <ac:picMk id="2" creationId="{A8A7DDAB-815C-F69F-A69A-E07E799EBB25}"/>
          </ac:picMkLst>
        </pc:picChg>
      </pc:sldChg>
      <pc:sldChg chg="new del">
        <pc:chgData name="Jim Madge" userId="S::jmadge@turing.ac.uk::f9cf1739-3f69-433e-8e62-d0f2d2c71487" providerId="AD" clId="Web-{3DCE4C1D-C9A7-66E7-BF9E-0C0B3E8BFA78}" dt="2023-07-18T09:23:44.422" v="1"/>
        <pc:sldMkLst>
          <pc:docMk/>
          <pc:sldMk cId="3944105686" sldId="307"/>
        </pc:sldMkLst>
      </pc:sldChg>
      <pc:sldChg chg="addSp modSp add mod replId modShow addCm modCm">
        <pc:chgData name="Jim Madge" userId="S::jmadge@turing.ac.uk::f9cf1739-3f69-433e-8e62-d0f2d2c71487" providerId="AD" clId="Web-{3DCE4C1D-C9A7-66E7-BF9E-0C0B3E8BFA78}" dt="2023-07-18T14:49:49.506" v="1377"/>
        <pc:sldMkLst>
          <pc:docMk/>
          <pc:sldMk cId="297097772" sldId="308"/>
        </pc:sldMkLst>
        <pc:spChg chg="mod">
          <ac:chgData name="Jim Madge" userId="S::jmadge@turing.ac.uk::f9cf1739-3f69-433e-8e62-d0f2d2c71487" providerId="AD" clId="Web-{3DCE4C1D-C9A7-66E7-BF9E-0C0B3E8BFA78}" dt="2023-07-18T14:23:58.110" v="1213" actId="20577"/>
          <ac:spMkLst>
            <pc:docMk/>
            <pc:sldMk cId="297097772" sldId="308"/>
            <ac:spMk id="3" creationId="{C5E646C7-4D4F-AAB3-D217-8A165286EAAF}"/>
          </ac:spMkLst>
        </pc:spChg>
        <pc:spChg chg="mod">
          <ac:chgData name="Jim Madge" userId="S::jmadge@turing.ac.uk::f9cf1739-3f69-433e-8e62-d0f2d2c71487" providerId="AD" clId="Web-{3DCE4C1D-C9A7-66E7-BF9E-0C0B3E8BFA78}" dt="2023-07-18T09:49:12.350" v="432" actId="14100"/>
          <ac:spMkLst>
            <pc:docMk/>
            <pc:sldMk cId="297097772" sldId="308"/>
            <ac:spMk id="5" creationId="{72575C09-D92E-0FAB-EF31-DBBBEB7E3F91}"/>
          </ac:spMkLst>
        </pc:spChg>
        <pc:picChg chg="add mod">
          <ac:chgData name="Jim Madge" userId="S::jmadge@turing.ac.uk::f9cf1739-3f69-433e-8e62-d0f2d2c71487" providerId="AD" clId="Web-{3DCE4C1D-C9A7-66E7-BF9E-0C0B3E8BFA78}" dt="2023-07-18T10:25:22.723" v="985" actId="14100"/>
          <ac:picMkLst>
            <pc:docMk/>
            <pc:sldMk cId="297097772" sldId="308"/>
            <ac:picMk id="2" creationId="{87D4B303-94BC-323C-8464-FDCC74FAFBD7}"/>
          </ac:picMkLst>
        </pc:picChg>
        <pc:extLst>
          <p:ext xmlns:p="http://schemas.openxmlformats.org/presentationml/2006/main" uri="{D6D511B9-2390-475A-947B-AFAB55BFBCF1}">
            <pc226:cmChg xmlns:pc226="http://schemas.microsoft.com/office/powerpoint/2022/06/main/command" chg="">
              <pc226:chgData name="Jim Madge" userId="S::jmadge@turing.ac.uk::f9cf1739-3f69-433e-8e62-d0f2d2c71487" providerId="AD" clId="Web-{3DCE4C1D-C9A7-66E7-BF9E-0C0B3E8BFA78}" dt="2023-07-18T11:35:32.078" v="1046"/>
              <pc2:cmMkLst xmlns:pc2="http://schemas.microsoft.com/office/powerpoint/2019/9/main/command">
                <pc:docMk/>
                <pc:sldMk cId="297097772" sldId="308"/>
                <pc2:cmMk id="{72E1A373-B71D-49CB-A714-384670E23112}"/>
              </pc2:cmMkLst>
              <pc226:cmRplyChg chg="add">
                <pc226:chgData name="Jim Madge" userId="S::jmadge@turing.ac.uk::f9cf1739-3f69-433e-8e62-d0f2d2c71487" providerId="AD" clId="Web-{3DCE4C1D-C9A7-66E7-BF9E-0C0B3E8BFA78}" dt="2023-07-18T11:35:32.078" v="1046"/>
                <pc2:cmRplyMkLst xmlns:pc2="http://schemas.microsoft.com/office/powerpoint/2019/9/main/command">
                  <pc:docMk/>
                  <pc:sldMk cId="297097772" sldId="308"/>
                  <pc2:cmMk id="{72E1A373-B71D-49CB-A714-384670E23112}"/>
                  <pc2:cmRplyMk id="{0099DFA0-6C17-46F0-A107-7650CF71B807}"/>
                </pc2:cmRplyMkLst>
              </pc226:cmRplyChg>
            </pc226:cmChg>
            <pc226:cmChg xmlns:pc226="http://schemas.microsoft.com/office/powerpoint/2022/06/main/command" chg="add">
              <pc226:chgData name="Jim Madge" userId="S::jmadge@turing.ac.uk::f9cf1739-3f69-433e-8e62-d0f2d2c71487" providerId="AD" clId="Web-{3DCE4C1D-C9A7-66E7-BF9E-0C0B3E8BFA78}" dt="2023-07-18T09:49:43.851" v="436"/>
              <pc2:cmMkLst xmlns:pc2="http://schemas.microsoft.com/office/powerpoint/2019/9/main/command">
                <pc:docMk/>
                <pc:sldMk cId="297097772" sldId="308"/>
                <pc2:cmMk id="{DC8A6D8F-5975-42B8-A5E9-1CAA47BAE937}"/>
              </pc2:cmMkLst>
            </pc226:cmChg>
            <pc226:cmChg xmlns:pc226="http://schemas.microsoft.com/office/powerpoint/2022/06/main/command" chg="add">
              <pc226:chgData name="Jim Madge" userId="S::jmadge@turing.ac.uk::f9cf1739-3f69-433e-8e62-d0f2d2c71487" providerId="AD" clId="Web-{3DCE4C1D-C9A7-66E7-BF9E-0C0B3E8BFA78}" dt="2023-07-18T09:54:10.220" v="456"/>
              <pc2:cmMkLst xmlns:pc2="http://schemas.microsoft.com/office/powerpoint/2019/9/main/command">
                <pc:docMk/>
                <pc:sldMk cId="297097772" sldId="308"/>
                <pc2:cmMk id="{DE3096A1-600D-4534-8FDD-CC7AC8A77EAF}"/>
              </pc2:cmMkLst>
            </pc226:cmChg>
            <pc226:cmChg xmlns:pc226="http://schemas.microsoft.com/office/powerpoint/2022/06/main/command" chg="add mod">
              <pc226:chgData name="Jim Madge" userId="S::jmadge@turing.ac.uk::f9cf1739-3f69-433e-8e62-d0f2d2c71487" providerId="AD" clId="Web-{3DCE4C1D-C9A7-66E7-BF9E-0C0B3E8BFA78}" dt="2023-07-18T10:24:48.581" v="982" actId="20577"/>
              <pc2:cmMkLst xmlns:pc2="http://schemas.microsoft.com/office/powerpoint/2019/9/main/command">
                <pc:docMk/>
                <pc:sldMk cId="297097772" sldId="308"/>
                <pc2:cmMk id="{889D49D8-CA23-4E30-9FB9-FE223B6EEA38}"/>
              </pc2:cmMkLst>
            </pc226:cmChg>
            <pc226:cmChg xmlns:pc226="http://schemas.microsoft.com/office/powerpoint/2022/06/main/command" chg="add">
              <pc226:chgData name="Jim Madge" userId="S::jmadge@turing.ac.uk::f9cf1739-3f69-433e-8e62-d0f2d2c71487" providerId="AD" clId="Web-{3DCE4C1D-C9A7-66E7-BF9E-0C0B3E8BFA78}" dt="2023-07-18T10:25:50.349" v="986"/>
              <pc2:cmMkLst xmlns:pc2="http://schemas.microsoft.com/office/powerpoint/2019/9/main/command">
                <pc:docMk/>
                <pc:sldMk cId="297097772" sldId="308"/>
                <pc2:cmMk id="{8DBB9FFB-9BB2-40D5-99B9-A5D8FDFF0728}"/>
              </pc2:cmMkLst>
            </pc226:cmChg>
          </p:ext>
        </pc:extLst>
      </pc:sldChg>
      <pc:sldChg chg="new del">
        <pc:chgData name="Jim Madge" userId="S::jmadge@turing.ac.uk::f9cf1739-3f69-433e-8e62-d0f2d2c71487" providerId="AD" clId="Web-{3DCE4C1D-C9A7-66E7-BF9E-0C0B3E8BFA78}" dt="2023-07-18T09:48:34.958" v="417"/>
        <pc:sldMkLst>
          <pc:docMk/>
          <pc:sldMk cId="571904511" sldId="308"/>
        </pc:sldMkLst>
      </pc:sldChg>
      <pc:sldChg chg="addSp delSp modSp add mod replId modShow modCm">
        <pc:chgData name="Jim Madge" userId="S::jmadge@turing.ac.uk::f9cf1739-3f69-433e-8e62-d0f2d2c71487" providerId="AD" clId="Web-{3DCE4C1D-C9A7-66E7-BF9E-0C0B3E8BFA78}" dt="2023-07-18T12:41:29.865" v="1057"/>
        <pc:sldMkLst>
          <pc:docMk/>
          <pc:sldMk cId="4262141395" sldId="309"/>
        </pc:sldMkLst>
        <pc:spChg chg="mod">
          <ac:chgData name="Jim Madge" userId="S::jmadge@turing.ac.uk::f9cf1739-3f69-433e-8e62-d0f2d2c71487" providerId="AD" clId="Web-{3DCE4C1D-C9A7-66E7-BF9E-0C0B3E8BFA78}" dt="2023-07-18T10:26:53.070" v="992" actId="20577"/>
          <ac:spMkLst>
            <pc:docMk/>
            <pc:sldMk cId="4262141395" sldId="309"/>
            <ac:spMk id="3" creationId="{C5E646C7-4D4F-AAB3-D217-8A165286EAAF}"/>
          </ac:spMkLst>
        </pc:spChg>
        <pc:spChg chg="mod">
          <ac:chgData name="Jim Madge" userId="S::jmadge@turing.ac.uk::f9cf1739-3f69-433e-8e62-d0f2d2c71487" providerId="AD" clId="Web-{3DCE4C1D-C9A7-66E7-BF9E-0C0B3E8BFA78}" dt="2023-07-18T10:05:54.339" v="669" actId="20577"/>
          <ac:spMkLst>
            <pc:docMk/>
            <pc:sldMk cId="4262141395" sldId="309"/>
            <ac:spMk id="5" creationId="{72575C09-D92E-0FAB-EF31-DBBBEB7E3F91}"/>
          </ac:spMkLst>
        </pc:spChg>
        <pc:picChg chg="del">
          <ac:chgData name="Jim Madge" userId="S::jmadge@turing.ac.uk::f9cf1739-3f69-433e-8e62-d0f2d2c71487" providerId="AD" clId="Web-{3DCE4C1D-C9A7-66E7-BF9E-0C0B3E8BFA78}" dt="2023-07-18T10:05:54.729" v="670"/>
          <ac:picMkLst>
            <pc:docMk/>
            <pc:sldMk cId="4262141395" sldId="309"/>
            <ac:picMk id="2" creationId="{87D4B303-94BC-323C-8464-FDCC74FAFBD7}"/>
          </ac:picMkLst>
        </pc:picChg>
        <pc:picChg chg="add mod">
          <ac:chgData name="Jim Madge" userId="S::jmadge@turing.ac.uk::f9cf1739-3f69-433e-8e62-d0f2d2c71487" providerId="AD" clId="Web-{3DCE4C1D-C9A7-66E7-BF9E-0C0B3E8BFA78}" dt="2023-07-18T10:08:47.141" v="772" actId="1076"/>
          <ac:picMkLst>
            <pc:docMk/>
            <pc:sldMk cId="4262141395" sldId="309"/>
            <ac:picMk id="6" creationId="{228401AB-A231-89F4-27E7-48025A18B9BE}"/>
          </ac:picMkLst>
        </pc:picChg>
        <pc:picChg chg="add mod">
          <ac:chgData name="Jim Madge" userId="S::jmadge@turing.ac.uk::f9cf1739-3f69-433e-8e62-d0f2d2c71487" providerId="AD" clId="Web-{3DCE4C1D-C9A7-66E7-BF9E-0C0B3E8BFA78}" dt="2023-07-18T10:18:02.567" v="854" actId="1076"/>
          <ac:picMkLst>
            <pc:docMk/>
            <pc:sldMk cId="4262141395" sldId="309"/>
            <ac:picMk id="7" creationId="{5B9408F7-EB75-79C4-5229-B2FD7C5F4268}"/>
          </ac:picMkLst>
        </pc:picChg>
        <pc:picChg chg="add mod">
          <ac:chgData name="Jim Madge" userId="S::jmadge@turing.ac.uk::f9cf1739-3f69-433e-8e62-d0f2d2c71487" providerId="AD" clId="Web-{3DCE4C1D-C9A7-66E7-BF9E-0C0B3E8BFA78}" dt="2023-07-18T10:18:02.598" v="855" actId="1076"/>
          <ac:picMkLst>
            <pc:docMk/>
            <pc:sldMk cId="4262141395" sldId="309"/>
            <ac:picMk id="8" creationId="{CE09BB1D-0B27-F0CE-A637-4A5963A1CD69}"/>
          </ac:picMkLst>
        </pc:picChg>
        <pc:extLst>
          <p:ext xmlns:p="http://schemas.openxmlformats.org/presentationml/2006/main" uri="{D6D511B9-2390-475A-947B-AFAB55BFBCF1}">
            <pc226:cmChg xmlns:pc226="http://schemas.microsoft.com/office/powerpoint/2022/06/main/command" chg="">
              <pc226:chgData name="Jim Madge" userId="S::jmadge@turing.ac.uk::f9cf1739-3f69-433e-8e62-d0f2d2c71487" providerId="AD" clId="Web-{3DCE4C1D-C9A7-66E7-BF9E-0C0B3E8BFA78}" dt="2023-07-18T11:34:20.994" v="1045"/>
              <pc2:cmMkLst xmlns:pc2="http://schemas.microsoft.com/office/powerpoint/2019/9/main/command">
                <pc:docMk/>
                <pc:sldMk cId="4262141395" sldId="309"/>
                <pc2:cmMk id="{11D2EA79-4FF9-4379-A549-B4DAAFFE8C08}"/>
              </pc2:cmMkLst>
              <pc226:cmRplyChg chg="add">
                <pc226:chgData name="Jim Madge" userId="S::jmadge@turing.ac.uk::f9cf1739-3f69-433e-8e62-d0f2d2c71487" providerId="AD" clId="Web-{3DCE4C1D-C9A7-66E7-BF9E-0C0B3E8BFA78}" dt="2023-07-18T11:34:20.994" v="1045"/>
                <pc2:cmRplyMkLst xmlns:pc2="http://schemas.microsoft.com/office/powerpoint/2019/9/main/command">
                  <pc:docMk/>
                  <pc:sldMk cId="4262141395" sldId="309"/>
                  <pc2:cmMk id="{11D2EA79-4FF9-4379-A549-B4DAAFFE8C08}"/>
                  <pc2:cmRplyMk id="{3B89C68D-7637-49C4-ACDC-030CF886CD7F}"/>
                </pc2:cmRplyMkLst>
              </pc226:cmRplyChg>
            </pc226:cmChg>
          </p:ext>
        </pc:extLst>
      </pc:sldChg>
      <pc:sldChg chg="addSp modSp mod modShow">
        <pc:chgData name="Jim Madge" userId="S::jmadge@turing.ac.uk::f9cf1739-3f69-433e-8e62-d0f2d2c71487" providerId="AD" clId="Web-{3DCE4C1D-C9A7-66E7-BF9E-0C0B3E8BFA78}" dt="2023-07-18T14:49:55.803" v="1379"/>
        <pc:sldMkLst>
          <pc:docMk/>
          <pc:sldMk cId="1397860714" sldId="310"/>
        </pc:sldMkLst>
        <pc:spChg chg="add">
          <ac:chgData name="Jim Madge" userId="S::jmadge@turing.ac.uk::f9cf1739-3f69-433e-8e62-d0f2d2c71487" providerId="AD" clId="Web-{3DCE4C1D-C9A7-66E7-BF9E-0C0B3E8BFA78}" dt="2023-07-18T13:11:25.766" v="1145"/>
          <ac:spMkLst>
            <pc:docMk/>
            <pc:sldMk cId="1397860714" sldId="310"/>
            <ac:spMk id="3" creationId="{100888CF-B7F9-38A1-DB14-F705AADB756B}"/>
          </ac:spMkLst>
        </pc:spChg>
        <pc:picChg chg="mod">
          <ac:chgData name="Jim Madge" userId="S::jmadge@turing.ac.uk::f9cf1739-3f69-433e-8e62-d0f2d2c71487" providerId="AD" clId="Web-{3DCE4C1D-C9A7-66E7-BF9E-0C0B3E8BFA78}" dt="2023-07-18T13:11:54.080" v="1151" actId="1076"/>
          <ac:picMkLst>
            <pc:docMk/>
            <pc:sldMk cId="1397860714" sldId="310"/>
            <ac:picMk id="8" creationId="{D67F328F-2545-6EF5-C941-258A4B367E7B}"/>
          </ac:picMkLst>
        </pc:picChg>
      </pc:sldChg>
      <pc:sldChg chg="addSp modSp mod modShow addCm modCm">
        <pc:chgData name="Jim Madge" userId="S::jmadge@turing.ac.uk::f9cf1739-3f69-433e-8e62-d0f2d2c71487" providerId="AD" clId="Web-{3DCE4C1D-C9A7-66E7-BF9E-0C0B3E8BFA78}" dt="2023-07-18T14:49:56.600" v="1381"/>
        <pc:sldMkLst>
          <pc:docMk/>
          <pc:sldMk cId="3292307778" sldId="313"/>
        </pc:sldMkLst>
        <pc:spChg chg="mod">
          <ac:chgData name="Jim Madge" userId="S::jmadge@turing.ac.uk::f9cf1739-3f69-433e-8e62-d0f2d2c71487" providerId="AD" clId="Web-{3DCE4C1D-C9A7-66E7-BF9E-0C0B3E8BFA78}" dt="2023-07-18T13:08:15.159" v="1132" actId="20577"/>
          <ac:spMkLst>
            <pc:docMk/>
            <pc:sldMk cId="3292307778" sldId="313"/>
            <ac:spMk id="3" creationId="{B92B240D-303F-2118-DE0A-07B926CA59CF}"/>
          </ac:spMkLst>
        </pc:spChg>
        <pc:spChg chg="add mod">
          <ac:chgData name="Jim Madge" userId="S::jmadge@turing.ac.uk::f9cf1739-3f69-433e-8e62-d0f2d2c71487" providerId="AD" clId="Web-{3DCE4C1D-C9A7-66E7-BF9E-0C0B3E8BFA78}" dt="2023-07-18T12:49:17.240" v="1092" actId="14100"/>
          <ac:spMkLst>
            <pc:docMk/>
            <pc:sldMk cId="3292307778" sldId="313"/>
            <ac:spMk id="5" creationId="{CF81A3AC-854A-7585-9EFC-1342366E8F36}"/>
          </ac:spMkLst>
        </pc:spChg>
        <pc:spChg chg="mod">
          <ac:chgData name="Jim Madge" userId="S::jmadge@turing.ac.uk::f9cf1739-3f69-433e-8e62-d0f2d2c71487" providerId="AD" clId="Web-{3DCE4C1D-C9A7-66E7-BF9E-0C0B3E8BFA78}" dt="2023-07-18T12:50:27.604" v="1115" actId="1076"/>
          <ac:spMkLst>
            <pc:docMk/>
            <pc:sldMk cId="3292307778" sldId="313"/>
            <ac:spMk id="10" creationId="{072656CE-98BE-72D1-69B2-83612BA16E02}"/>
          </ac:spMkLst>
        </pc:spChg>
        <pc:spChg chg="mod">
          <ac:chgData name="Jim Madge" userId="S::jmadge@turing.ac.uk::f9cf1739-3f69-433e-8e62-d0f2d2c71487" providerId="AD" clId="Web-{3DCE4C1D-C9A7-66E7-BF9E-0C0B3E8BFA78}" dt="2023-07-18T12:50:27.604" v="1116" actId="1076"/>
          <ac:spMkLst>
            <pc:docMk/>
            <pc:sldMk cId="3292307778" sldId="313"/>
            <ac:spMk id="11" creationId="{50336DE3-ABBE-2A82-8D7E-0386F671323C}"/>
          </ac:spMkLst>
        </pc:spChg>
        <pc:spChg chg="mod">
          <ac:chgData name="Jim Madge" userId="S::jmadge@turing.ac.uk::f9cf1739-3f69-433e-8e62-d0f2d2c71487" providerId="AD" clId="Web-{3DCE4C1D-C9A7-66E7-BF9E-0C0B3E8BFA78}" dt="2023-07-18T12:49:51.117" v="1104" actId="20577"/>
          <ac:spMkLst>
            <pc:docMk/>
            <pc:sldMk cId="3292307778" sldId="313"/>
            <ac:spMk id="84" creationId="{00000000-0000-0000-0000-000000000000}"/>
          </ac:spMkLst>
        </pc:spChg>
        <pc:extLst>
          <p:ext xmlns:p="http://schemas.openxmlformats.org/presentationml/2006/main" uri="{D6D511B9-2390-475A-947B-AFAB55BFBCF1}">
            <pc226:cmChg xmlns:pc226="http://schemas.microsoft.com/office/powerpoint/2022/06/main/command" chg="add mod">
              <pc226:chgData name="Jim Madge" userId="S::jmadge@turing.ac.uk::f9cf1739-3f69-433e-8e62-d0f2d2c71487" providerId="AD" clId="Web-{3DCE4C1D-C9A7-66E7-BF9E-0C0B3E8BFA78}" dt="2023-07-18T13:12:25.582" v="1152"/>
              <pc2:cmMkLst xmlns:pc2="http://schemas.microsoft.com/office/powerpoint/2019/9/main/command">
                <pc:docMk/>
                <pc:sldMk cId="3292307778" sldId="313"/>
                <pc2:cmMk id="{E8FC8AEC-933F-4BB9-9B6B-8ADBBB95EC4A}"/>
              </pc2:cmMkLst>
            </pc226:cmChg>
          </p:ext>
        </pc:extLst>
      </pc:sldChg>
      <pc:sldChg chg="addSp modSp add mod replId modShow">
        <pc:chgData name="Jim Madge" userId="S::jmadge@turing.ac.uk::f9cf1739-3f69-433e-8e62-d0f2d2c71487" providerId="AD" clId="Web-{3DCE4C1D-C9A7-66E7-BF9E-0C0B3E8BFA78}" dt="2023-07-18T14:49:56.959" v="1382"/>
        <pc:sldMkLst>
          <pc:docMk/>
          <pc:sldMk cId="3829043139" sldId="314"/>
        </pc:sldMkLst>
        <pc:spChg chg="mod">
          <ac:chgData name="Jim Madge" userId="S::jmadge@turing.ac.uk::f9cf1739-3f69-433e-8e62-d0f2d2c71487" providerId="AD" clId="Web-{3DCE4C1D-C9A7-66E7-BF9E-0C0B3E8BFA78}" dt="2023-07-18T13:09:07.116" v="1140" actId="20577"/>
          <ac:spMkLst>
            <pc:docMk/>
            <pc:sldMk cId="3829043139" sldId="314"/>
            <ac:spMk id="3" creationId="{C5E646C7-4D4F-AAB3-D217-8A165286EAAF}"/>
          </ac:spMkLst>
        </pc:spChg>
        <pc:picChg chg="add mod modCrop">
          <ac:chgData name="Jim Madge" userId="S::jmadge@turing.ac.uk::f9cf1739-3f69-433e-8e62-d0f2d2c71487" providerId="AD" clId="Web-{3DCE4C1D-C9A7-66E7-BF9E-0C0B3E8BFA78}" dt="2023-07-18T12:46:42.636" v="1084" actId="1076"/>
          <ac:picMkLst>
            <pc:docMk/>
            <pc:sldMk cId="3829043139" sldId="314"/>
            <ac:picMk id="2" creationId="{940863C8-30AE-D8E1-5917-C6F951F20D1F}"/>
          </ac:picMkLst>
        </pc:picChg>
        <pc:picChg chg="mod">
          <ac:chgData name="Jim Madge" userId="S::jmadge@turing.ac.uk::f9cf1739-3f69-433e-8e62-d0f2d2c71487" providerId="AD" clId="Web-{3DCE4C1D-C9A7-66E7-BF9E-0C0B3E8BFA78}" dt="2023-07-18T12:44:25.486" v="1070" actId="14100"/>
          <ac:picMkLst>
            <pc:docMk/>
            <pc:sldMk cId="3829043139" sldId="314"/>
            <ac:picMk id="6" creationId="{228401AB-A231-89F4-27E7-48025A18B9BE}"/>
          </ac:picMkLst>
        </pc:picChg>
        <pc:picChg chg="mod">
          <ac:chgData name="Jim Madge" userId="S::jmadge@turing.ac.uk::f9cf1739-3f69-433e-8e62-d0f2d2c71487" providerId="AD" clId="Web-{3DCE4C1D-C9A7-66E7-BF9E-0C0B3E8BFA78}" dt="2023-07-18T12:46:37.261" v="1082" actId="1076"/>
          <ac:picMkLst>
            <pc:docMk/>
            <pc:sldMk cId="3829043139" sldId="314"/>
            <ac:picMk id="7" creationId="{5B9408F7-EB75-79C4-5229-B2FD7C5F4268}"/>
          </ac:picMkLst>
        </pc:picChg>
        <pc:picChg chg="mod">
          <ac:chgData name="Jim Madge" userId="S::jmadge@turing.ac.uk::f9cf1739-3f69-433e-8e62-d0f2d2c71487" providerId="AD" clId="Web-{3DCE4C1D-C9A7-66E7-BF9E-0C0B3E8BFA78}" dt="2023-07-18T12:46:39.511" v="1083" actId="1076"/>
          <ac:picMkLst>
            <pc:docMk/>
            <pc:sldMk cId="3829043139" sldId="314"/>
            <ac:picMk id="8" creationId="{CE09BB1D-0B27-F0CE-A637-4A5963A1CD69}"/>
          </ac:picMkLst>
        </pc:picChg>
        <pc:picChg chg="add mod">
          <ac:chgData name="Jim Madge" userId="S::jmadge@turing.ac.uk::f9cf1739-3f69-433e-8e62-d0f2d2c71487" providerId="AD" clId="Web-{3DCE4C1D-C9A7-66E7-BF9E-0C0B3E8BFA78}" dt="2023-07-18T12:46:44.730" v="1085" actId="1076"/>
          <ac:picMkLst>
            <pc:docMk/>
            <pc:sldMk cId="3829043139" sldId="314"/>
            <ac:picMk id="9" creationId="{CE1F629D-DF47-9050-DFE2-1B1CFD18183C}"/>
          </ac:picMkLst>
        </pc:picChg>
      </pc:sldChg>
      <pc:sldChg chg="modSp mod modShow">
        <pc:chgData name="Jim Madge" userId="S::jmadge@turing.ac.uk::f9cf1739-3f69-433e-8e62-d0f2d2c71487" providerId="AD" clId="Web-{3DCE4C1D-C9A7-66E7-BF9E-0C0B3E8BFA78}" dt="2023-07-18T14:49:49.193" v="1376"/>
        <pc:sldMkLst>
          <pc:docMk/>
          <pc:sldMk cId="318963812" sldId="317"/>
        </pc:sldMkLst>
        <pc:spChg chg="mod">
          <ac:chgData name="Jim Madge" userId="S::jmadge@turing.ac.uk::f9cf1739-3f69-433e-8e62-d0f2d2c71487" providerId="AD" clId="Web-{3DCE4C1D-C9A7-66E7-BF9E-0C0B3E8BFA78}" dt="2023-07-18T14:08:24.893" v="1176" actId="14100"/>
          <ac:spMkLst>
            <pc:docMk/>
            <pc:sldMk cId="318963812" sldId="317"/>
            <ac:spMk id="2" creationId="{E8C78334-FA3A-F054-F4EB-2B64DDAA949F}"/>
          </ac:spMkLst>
        </pc:spChg>
        <pc:spChg chg="mod">
          <ac:chgData name="Jim Madge" userId="S::jmadge@turing.ac.uk::f9cf1739-3f69-433e-8e62-d0f2d2c71487" providerId="AD" clId="Web-{3DCE4C1D-C9A7-66E7-BF9E-0C0B3E8BFA78}" dt="2023-07-18T14:12:37.660" v="1200" actId="1076"/>
          <ac:spMkLst>
            <pc:docMk/>
            <pc:sldMk cId="318963812" sldId="317"/>
            <ac:spMk id="6" creationId="{40A00C9E-5886-3DF3-473E-5A235071794D}"/>
          </ac:spMkLst>
        </pc:spChg>
        <pc:spChg chg="mod">
          <ac:chgData name="Jim Madge" userId="S::jmadge@turing.ac.uk::f9cf1739-3f69-433e-8e62-d0f2d2c71487" providerId="AD" clId="Web-{3DCE4C1D-C9A7-66E7-BF9E-0C0B3E8BFA78}" dt="2023-07-18T14:12:26.425" v="1199" actId="1076"/>
          <ac:spMkLst>
            <pc:docMk/>
            <pc:sldMk cId="318963812" sldId="317"/>
            <ac:spMk id="7" creationId="{60064D6E-AED9-F1E7-DB51-E0070625BB8D}"/>
          </ac:spMkLst>
        </pc:spChg>
        <pc:spChg chg="mod">
          <ac:chgData name="Jim Madge" userId="S::jmadge@turing.ac.uk::f9cf1739-3f69-433e-8e62-d0f2d2c71487" providerId="AD" clId="Web-{3DCE4C1D-C9A7-66E7-BF9E-0C0B3E8BFA78}" dt="2023-07-18T14:09:59.571" v="1197" actId="1076"/>
          <ac:spMkLst>
            <pc:docMk/>
            <pc:sldMk cId="318963812" sldId="317"/>
            <ac:spMk id="8" creationId="{6ECC97C1-DD5C-45D8-5649-9DE5AC4709DA}"/>
          </ac:spMkLst>
        </pc:spChg>
        <pc:spChg chg="mod">
          <ac:chgData name="Jim Madge" userId="S::jmadge@turing.ac.uk::f9cf1739-3f69-433e-8e62-d0f2d2c71487" providerId="AD" clId="Web-{3DCE4C1D-C9A7-66E7-BF9E-0C0B3E8BFA78}" dt="2023-07-18T14:09:54.759" v="1196" actId="1076"/>
          <ac:spMkLst>
            <pc:docMk/>
            <pc:sldMk cId="318963812" sldId="317"/>
            <ac:spMk id="9" creationId="{AE5CBF38-0956-5DA8-13F1-8DDC9628B1BE}"/>
          </ac:spMkLst>
        </pc:spChg>
      </pc:sldChg>
      <pc:sldChg chg="addSp modSp del">
        <pc:chgData name="Jim Madge" userId="S::jmadge@turing.ac.uk::f9cf1739-3f69-433e-8e62-d0f2d2c71487" providerId="AD" clId="Web-{3DCE4C1D-C9A7-66E7-BF9E-0C0B3E8BFA78}" dt="2023-07-18T15:54:24.285" v="2008"/>
        <pc:sldMkLst>
          <pc:docMk/>
          <pc:sldMk cId="2869363547" sldId="319"/>
        </pc:sldMkLst>
        <pc:spChg chg="add mod">
          <ac:chgData name="Jim Madge" userId="S::jmadge@turing.ac.uk::f9cf1739-3f69-433e-8e62-d0f2d2c71487" providerId="AD" clId="Web-{3DCE4C1D-C9A7-66E7-BF9E-0C0B3E8BFA78}" dt="2023-07-18T14:49:09.003" v="1373" actId="20577"/>
          <ac:spMkLst>
            <pc:docMk/>
            <pc:sldMk cId="2869363547" sldId="319"/>
            <ac:spMk id="3" creationId="{9F821CD5-A4A5-0CEF-1BFD-598D4A9B8F24}"/>
          </ac:spMkLst>
        </pc:spChg>
        <pc:spChg chg="add mod">
          <ac:chgData name="Jim Madge" userId="S::jmadge@turing.ac.uk::f9cf1739-3f69-433e-8e62-d0f2d2c71487" providerId="AD" clId="Web-{3DCE4C1D-C9A7-66E7-BF9E-0C0B3E8BFA78}" dt="2023-07-18T14:49:23.067" v="1374" actId="1076"/>
          <ac:spMkLst>
            <pc:docMk/>
            <pc:sldMk cId="2869363547" sldId="319"/>
            <ac:spMk id="6" creationId="{6390B90B-AE43-2890-F6F3-3B8E9F996C3C}"/>
          </ac:spMkLst>
        </pc:spChg>
      </pc:sldChg>
      <pc:sldChg chg="modSp">
        <pc:chgData name="Jim Madge" userId="S::jmadge@turing.ac.uk::f9cf1739-3f69-433e-8e62-d0f2d2c71487" providerId="AD" clId="Web-{3DCE4C1D-C9A7-66E7-BF9E-0C0B3E8BFA78}" dt="2023-07-18T14:45:15.207" v="1329" actId="20577"/>
        <pc:sldMkLst>
          <pc:docMk/>
          <pc:sldMk cId="3792357761" sldId="322"/>
        </pc:sldMkLst>
        <pc:spChg chg="mod">
          <ac:chgData name="Jim Madge" userId="S::jmadge@turing.ac.uk::f9cf1739-3f69-433e-8e62-d0f2d2c71487" providerId="AD" clId="Web-{3DCE4C1D-C9A7-66E7-BF9E-0C0B3E8BFA78}" dt="2023-07-18T14:45:15.207" v="1329" actId="20577"/>
          <ac:spMkLst>
            <pc:docMk/>
            <pc:sldMk cId="3792357761" sldId="322"/>
            <ac:spMk id="3" creationId="{1377B24C-5B9D-0561-296E-DA30BED2030B}"/>
          </ac:spMkLst>
        </pc:spChg>
      </pc:sldChg>
      <pc:sldChg chg="ord">
        <pc:chgData name="Jim Madge" userId="S::jmadge@turing.ac.uk::f9cf1739-3f69-433e-8e62-d0f2d2c71487" providerId="AD" clId="Web-{3DCE4C1D-C9A7-66E7-BF9E-0C0B3E8BFA78}" dt="2023-07-18T15:58:52.880" v="2043"/>
        <pc:sldMkLst>
          <pc:docMk/>
          <pc:sldMk cId="3215804401" sldId="323"/>
        </pc:sldMkLst>
      </pc:sldChg>
      <pc:sldChg chg="modSp ord">
        <pc:chgData name="Jim Madge" userId="S::jmadge@turing.ac.uk::f9cf1739-3f69-433e-8e62-d0f2d2c71487" providerId="AD" clId="Web-{3DCE4C1D-C9A7-66E7-BF9E-0C0B3E8BFA78}" dt="2023-07-18T15:58:52.880" v="2042"/>
        <pc:sldMkLst>
          <pc:docMk/>
          <pc:sldMk cId="2490837876" sldId="324"/>
        </pc:sldMkLst>
        <pc:spChg chg="mod">
          <ac:chgData name="Jim Madge" userId="S::jmadge@turing.ac.uk::f9cf1739-3f69-433e-8e62-d0f2d2c71487" providerId="AD" clId="Web-{3DCE4C1D-C9A7-66E7-BF9E-0C0B3E8BFA78}" dt="2023-07-18T14:45:44.053" v="1361" actId="20577"/>
          <ac:spMkLst>
            <pc:docMk/>
            <pc:sldMk cId="2490837876" sldId="324"/>
            <ac:spMk id="3" creationId="{447515FB-C7CB-737B-664E-2996017EDA80}"/>
          </ac:spMkLst>
        </pc:spChg>
      </pc:sldChg>
      <pc:sldChg chg="addSp modSp addCm">
        <pc:chgData name="Jim Madge" userId="S::jmadge@turing.ac.uk::f9cf1739-3f69-433e-8e62-d0f2d2c71487" providerId="AD" clId="Web-{3DCE4C1D-C9A7-66E7-BF9E-0C0B3E8BFA78}" dt="2023-07-18T15:07:45.153" v="1476"/>
        <pc:sldMkLst>
          <pc:docMk/>
          <pc:sldMk cId="241709646" sldId="325"/>
        </pc:sldMkLst>
        <pc:spChg chg="mod">
          <ac:chgData name="Jim Madge" userId="S::jmadge@turing.ac.uk::f9cf1739-3f69-433e-8e62-d0f2d2c71487" providerId="AD" clId="Web-{3DCE4C1D-C9A7-66E7-BF9E-0C0B3E8BFA78}" dt="2023-07-18T14:52:14.718" v="1421" actId="20577"/>
          <ac:spMkLst>
            <pc:docMk/>
            <pc:sldMk cId="241709646" sldId="325"/>
            <ac:spMk id="2" creationId="{43E18435-1EE2-3683-5E9A-50DD26980BCC}"/>
          </ac:spMkLst>
        </pc:spChg>
        <pc:spChg chg="add mod">
          <ac:chgData name="Jim Madge" userId="S::jmadge@turing.ac.uk::f9cf1739-3f69-433e-8e62-d0f2d2c71487" providerId="AD" clId="Web-{3DCE4C1D-C9A7-66E7-BF9E-0C0B3E8BFA78}" dt="2023-07-18T15:04:45.594" v="1474" actId="20577"/>
          <ac:spMkLst>
            <pc:docMk/>
            <pc:sldMk cId="241709646" sldId="325"/>
            <ac:spMk id="3" creationId="{8A662BB7-F8C7-3852-96B9-D69C59AF00DA}"/>
          </ac:spMkLst>
        </pc:spChg>
        <pc:extLst>
          <p:ext xmlns:p="http://schemas.openxmlformats.org/presentationml/2006/main" uri="{D6D511B9-2390-475A-947B-AFAB55BFBCF1}">
            <pc226:cmChg xmlns:pc226="http://schemas.microsoft.com/office/powerpoint/2022/06/main/command" chg="add">
              <pc226:chgData name="Jim Madge" userId="S::jmadge@turing.ac.uk::f9cf1739-3f69-433e-8e62-d0f2d2c71487" providerId="AD" clId="Web-{3DCE4C1D-C9A7-66E7-BF9E-0C0B3E8BFA78}" dt="2023-07-18T15:07:45.153" v="1476"/>
              <pc2:cmMkLst xmlns:pc2="http://schemas.microsoft.com/office/powerpoint/2019/9/main/command">
                <pc:docMk/>
                <pc:sldMk cId="241709646" sldId="325"/>
                <pc2:cmMk id="{EE961397-7C79-4DFC-89E0-B210DC9AA57E}"/>
              </pc2:cmMkLst>
            </pc226:cmChg>
            <pc226:cmChg xmlns:pc226="http://schemas.microsoft.com/office/powerpoint/2022/06/main/command" chg="add">
              <pc226:chgData name="Jim Madge" userId="S::jmadge@turing.ac.uk::f9cf1739-3f69-433e-8e62-d0f2d2c71487" providerId="AD" clId="Web-{3DCE4C1D-C9A7-66E7-BF9E-0C0B3E8BFA78}" dt="2023-07-18T15:05:26.800" v="1475"/>
              <pc2:cmMkLst xmlns:pc2="http://schemas.microsoft.com/office/powerpoint/2019/9/main/command">
                <pc:docMk/>
                <pc:sldMk cId="241709646" sldId="325"/>
                <pc2:cmMk id="{E32B44FD-0296-4ECD-BA4F-312ACBCF18FA}"/>
              </pc2:cmMkLst>
            </pc226:cmChg>
          </p:ext>
        </pc:extLst>
      </pc:sldChg>
      <pc:sldChg chg="new">
        <pc:chgData name="Jim Madge" userId="S::jmadge@turing.ac.uk::f9cf1739-3f69-433e-8e62-d0f2d2c71487" providerId="AD" clId="Web-{3DCE4C1D-C9A7-66E7-BF9E-0C0B3E8BFA78}" dt="2023-07-18T14:52:18.453" v="1422"/>
        <pc:sldMkLst>
          <pc:docMk/>
          <pc:sldMk cId="3306342643" sldId="327"/>
        </pc:sldMkLst>
      </pc:sldChg>
      <pc:sldChg chg="modSp modCm">
        <pc:chgData name="Jim Madge" userId="S::jmadge@turing.ac.uk::f9cf1739-3f69-433e-8e62-d0f2d2c71487" providerId="AD" clId="Web-{3DCE4C1D-C9A7-66E7-BF9E-0C0B3E8BFA78}" dt="2023-07-18T16:03:08.162" v="2111" actId="20577"/>
        <pc:sldMkLst>
          <pc:docMk/>
          <pc:sldMk cId="2240297930" sldId="328"/>
        </pc:sldMkLst>
        <pc:spChg chg="mod">
          <ac:chgData name="Jim Madge" userId="S::jmadge@turing.ac.uk::f9cf1739-3f69-433e-8e62-d0f2d2c71487" providerId="AD" clId="Web-{3DCE4C1D-C9A7-66E7-BF9E-0C0B3E8BFA78}" dt="2023-07-18T16:03:08.162" v="2111" actId="20577"/>
          <ac:spMkLst>
            <pc:docMk/>
            <pc:sldMk cId="2240297930" sldId="328"/>
            <ac:spMk id="3" creationId="{1377B24C-5B9D-0561-296E-DA30BED2030B}"/>
          </ac:spMkLst>
        </pc:spChg>
        <pc:extLst>
          <p:ext xmlns:p="http://schemas.openxmlformats.org/presentationml/2006/main" uri="{D6D511B9-2390-475A-947B-AFAB55BFBCF1}">
            <pc226:cmChg xmlns:pc226="http://schemas.microsoft.com/office/powerpoint/2022/06/main/command" chg="">
              <pc226:chgData name="Jim Madge" userId="S::jmadge@turing.ac.uk::f9cf1739-3f69-433e-8e62-d0f2d2c71487" providerId="AD" clId="Web-{3DCE4C1D-C9A7-66E7-BF9E-0C0B3E8BFA78}" dt="2023-07-18T15:52:34.184" v="2006"/>
              <pc2:cmMkLst xmlns:pc2="http://schemas.microsoft.com/office/powerpoint/2019/9/main/command">
                <pc:docMk/>
                <pc:sldMk cId="2240297930" sldId="328"/>
                <pc2:cmMk id="{AD3A94E3-5795-4F07-935D-A1F5CF7E71BF}"/>
              </pc2:cmMkLst>
              <pc226:cmRplyChg chg="add">
                <pc226:chgData name="Jim Madge" userId="S::jmadge@turing.ac.uk::f9cf1739-3f69-433e-8e62-d0f2d2c71487" providerId="AD" clId="Web-{3DCE4C1D-C9A7-66E7-BF9E-0C0B3E8BFA78}" dt="2023-07-18T15:52:34.184" v="2006"/>
                <pc2:cmRplyMkLst xmlns:pc2="http://schemas.microsoft.com/office/powerpoint/2019/9/main/command">
                  <pc:docMk/>
                  <pc:sldMk cId="2240297930" sldId="328"/>
                  <pc2:cmMk id="{AD3A94E3-5795-4F07-935D-A1F5CF7E71BF}"/>
                  <pc2:cmRplyMk id="{0CA8C275-9020-49DC-9B4C-AEFCDD35E3FB}"/>
                </pc2:cmRplyMkLst>
              </pc226:cmRplyChg>
            </pc226:cmChg>
          </p:ext>
        </pc:extLst>
      </pc:sldChg>
      <pc:sldChg chg="addSp delSp modSp add replId addCm modCm">
        <pc:chgData name="Jim Madge" userId="S::jmadge@turing.ac.uk::f9cf1739-3f69-433e-8e62-d0f2d2c71487" providerId="AD" clId="Web-{3DCE4C1D-C9A7-66E7-BF9E-0C0B3E8BFA78}" dt="2023-07-18T15:56:23.136" v="2041" actId="20577"/>
        <pc:sldMkLst>
          <pc:docMk/>
          <pc:sldMk cId="1308111285" sldId="331"/>
        </pc:sldMkLst>
        <pc:spChg chg="del">
          <ac:chgData name="Jim Madge" userId="S::jmadge@turing.ac.uk::f9cf1739-3f69-433e-8e62-d0f2d2c71487" providerId="AD" clId="Web-{3DCE4C1D-C9A7-66E7-BF9E-0C0B3E8BFA78}" dt="2023-07-18T15:15:31.151" v="1479"/>
          <ac:spMkLst>
            <pc:docMk/>
            <pc:sldMk cId="1308111285" sldId="331"/>
            <ac:spMk id="3" creationId="{9F821CD5-A4A5-0CEF-1BFD-598D4A9B8F24}"/>
          </ac:spMkLst>
        </pc:spChg>
        <pc:spChg chg="add mod">
          <ac:chgData name="Jim Madge" userId="S::jmadge@turing.ac.uk::f9cf1739-3f69-433e-8e62-d0f2d2c71487" providerId="AD" clId="Web-{3DCE4C1D-C9A7-66E7-BF9E-0C0B3E8BFA78}" dt="2023-07-18T15:19:12.541" v="1547" actId="20577"/>
          <ac:spMkLst>
            <pc:docMk/>
            <pc:sldMk cId="1308111285" sldId="331"/>
            <ac:spMk id="4" creationId="{09AF13DA-D2C4-502E-2AD8-43E6FB194B27}"/>
          </ac:spMkLst>
        </pc:spChg>
        <pc:spChg chg="mod">
          <ac:chgData name="Jim Madge" userId="S::jmadge@turing.ac.uk::f9cf1739-3f69-433e-8e62-d0f2d2c71487" providerId="AD" clId="Web-{3DCE4C1D-C9A7-66E7-BF9E-0C0B3E8BFA78}" dt="2023-07-18T15:31:16.696" v="1795" actId="1076"/>
          <ac:spMkLst>
            <pc:docMk/>
            <pc:sldMk cId="1308111285" sldId="331"/>
            <ac:spMk id="5" creationId="{002423E9-DD4E-287B-7D35-0798D301FC68}"/>
          </ac:spMkLst>
        </pc:spChg>
        <pc:spChg chg="del">
          <ac:chgData name="Jim Madge" userId="S::jmadge@turing.ac.uk::f9cf1739-3f69-433e-8e62-d0f2d2c71487" providerId="AD" clId="Web-{3DCE4C1D-C9A7-66E7-BF9E-0C0B3E8BFA78}" dt="2023-07-18T15:15:30.042" v="1478"/>
          <ac:spMkLst>
            <pc:docMk/>
            <pc:sldMk cId="1308111285" sldId="331"/>
            <ac:spMk id="6" creationId="{6390B90B-AE43-2890-F6F3-3B8E9F996C3C}"/>
          </ac:spMkLst>
        </pc:spChg>
        <pc:spChg chg="add mod">
          <ac:chgData name="Jim Madge" userId="S::jmadge@turing.ac.uk::f9cf1739-3f69-433e-8e62-d0f2d2c71487" providerId="AD" clId="Web-{3DCE4C1D-C9A7-66E7-BF9E-0C0B3E8BFA78}" dt="2023-07-18T15:27:18.212" v="1743" actId="1076"/>
          <ac:spMkLst>
            <pc:docMk/>
            <pc:sldMk cId="1308111285" sldId="331"/>
            <ac:spMk id="7" creationId="{E47054B0-A5E3-E7F7-0D51-2953BA4B66CF}"/>
          </ac:spMkLst>
        </pc:spChg>
        <pc:spChg chg="add mod">
          <ac:chgData name="Jim Madge" userId="S::jmadge@turing.ac.uk::f9cf1739-3f69-433e-8e62-d0f2d2c71487" providerId="AD" clId="Web-{3DCE4C1D-C9A7-66E7-BF9E-0C0B3E8BFA78}" dt="2023-07-18T15:23:24.229" v="1645" actId="1076"/>
          <ac:spMkLst>
            <pc:docMk/>
            <pc:sldMk cId="1308111285" sldId="331"/>
            <ac:spMk id="9" creationId="{223A25B1-D89B-E0AD-C0AF-2D3011CBD2CD}"/>
          </ac:spMkLst>
        </pc:spChg>
        <pc:spChg chg="add mod">
          <ac:chgData name="Jim Madge" userId="S::jmadge@turing.ac.uk::f9cf1739-3f69-433e-8e62-d0f2d2c71487" providerId="AD" clId="Web-{3DCE4C1D-C9A7-66E7-BF9E-0C0B3E8BFA78}" dt="2023-07-18T15:31:16.712" v="1796" actId="1076"/>
          <ac:spMkLst>
            <pc:docMk/>
            <pc:sldMk cId="1308111285" sldId="331"/>
            <ac:spMk id="12" creationId="{DA319484-E364-8FB3-2E48-3263F8E7B5F6}"/>
          </ac:spMkLst>
        </pc:spChg>
        <pc:spChg chg="add mod">
          <ac:chgData name="Jim Madge" userId="S::jmadge@turing.ac.uk::f9cf1739-3f69-433e-8e62-d0f2d2c71487" providerId="AD" clId="Web-{3DCE4C1D-C9A7-66E7-BF9E-0C0B3E8BFA78}" dt="2023-07-18T15:31:16.727" v="1797" actId="1076"/>
          <ac:spMkLst>
            <pc:docMk/>
            <pc:sldMk cId="1308111285" sldId="331"/>
            <ac:spMk id="13" creationId="{5D8CDBD9-7F61-7594-E293-BB8FDAADF4AE}"/>
          </ac:spMkLst>
        </pc:spChg>
        <pc:spChg chg="add mod">
          <ac:chgData name="Jim Madge" userId="S::jmadge@turing.ac.uk::f9cf1739-3f69-433e-8e62-d0f2d2c71487" providerId="AD" clId="Web-{3DCE4C1D-C9A7-66E7-BF9E-0C0B3E8BFA78}" dt="2023-07-18T15:31:16.759" v="1798" actId="1076"/>
          <ac:spMkLst>
            <pc:docMk/>
            <pc:sldMk cId="1308111285" sldId="331"/>
            <ac:spMk id="14" creationId="{14633F9B-6BEB-40EC-E464-57D95EBD7256}"/>
          </ac:spMkLst>
        </pc:spChg>
        <pc:spChg chg="add mod">
          <ac:chgData name="Jim Madge" userId="S::jmadge@turing.ac.uk::f9cf1739-3f69-433e-8e62-d0f2d2c71487" providerId="AD" clId="Web-{3DCE4C1D-C9A7-66E7-BF9E-0C0B3E8BFA78}" dt="2023-07-18T15:31:16.774" v="1799" actId="1076"/>
          <ac:spMkLst>
            <pc:docMk/>
            <pc:sldMk cId="1308111285" sldId="331"/>
            <ac:spMk id="15" creationId="{34FAE061-4E15-9AFC-B996-ACD7D2705F75}"/>
          </ac:spMkLst>
        </pc:spChg>
        <pc:spChg chg="add mod">
          <ac:chgData name="Jim Madge" userId="S::jmadge@turing.ac.uk::f9cf1739-3f69-433e-8e62-d0f2d2c71487" providerId="AD" clId="Web-{3DCE4C1D-C9A7-66E7-BF9E-0C0B3E8BFA78}" dt="2023-07-18T15:56:23.136" v="2041" actId="20577"/>
          <ac:spMkLst>
            <pc:docMk/>
            <pc:sldMk cId="1308111285" sldId="331"/>
            <ac:spMk id="16" creationId="{6954476F-C349-28DD-7331-A4511A833B8A}"/>
          </ac:spMkLst>
        </pc:spChg>
        <pc:inkChg chg="add del">
          <ac:chgData name="Jim Madge" userId="S::jmadge@turing.ac.uk::f9cf1739-3f69-433e-8e62-d0f2d2c71487" providerId="AD" clId="Web-{3DCE4C1D-C9A7-66E7-BF9E-0C0B3E8BFA78}" dt="2023-07-18T15:19:40.949" v="1553"/>
          <ac:inkMkLst>
            <pc:docMk/>
            <pc:sldMk cId="1308111285" sldId="331"/>
            <ac:inkMk id="8" creationId="{36DF489E-5DC7-5A8D-FFB1-1969090DDA2C}"/>
          </ac:inkMkLst>
        </pc:inkChg>
        <pc:inkChg chg="add del">
          <ac:chgData name="Jim Madge" userId="S::jmadge@turing.ac.uk::f9cf1739-3f69-433e-8e62-d0f2d2c71487" providerId="AD" clId="Web-{3DCE4C1D-C9A7-66E7-BF9E-0C0B3E8BFA78}" dt="2023-07-18T15:20:15.685" v="1556"/>
          <ac:inkMkLst>
            <pc:docMk/>
            <pc:sldMk cId="1308111285" sldId="331"/>
            <ac:inkMk id="10" creationId="{600478D1-ADCB-5B9C-963A-DC547383D7AE}"/>
          </ac:inkMkLst>
        </pc:inkChg>
        <pc:inkChg chg="add del">
          <ac:chgData name="Jim Madge" userId="S::jmadge@turing.ac.uk::f9cf1739-3f69-433e-8e62-d0f2d2c71487" providerId="AD" clId="Web-{3DCE4C1D-C9A7-66E7-BF9E-0C0B3E8BFA78}" dt="2023-07-18T15:20:21.420" v="1558"/>
          <ac:inkMkLst>
            <pc:docMk/>
            <pc:sldMk cId="1308111285" sldId="331"/>
            <ac:inkMk id="11" creationId="{7B6A35A6-1FBF-4B78-C0AB-3E879F427C6E}"/>
          </ac:inkMkLst>
        </pc:inkChg>
        <pc:extLst>
          <p:ext xmlns:p="http://schemas.openxmlformats.org/presentationml/2006/main" uri="{D6D511B9-2390-475A-947B-AFAB55BFBCF1}">
            <pc226:cmChg xmlns:pc226="http://schemas.microsoft.com/office/powerpoint/2022/06/main/command" chg="add mod">
              <pc226:chgData name="Jim Madge" userId="S::jmadge@turing.ac.uk::f9cf1739-3f69-433e-8e62-d0f2d2c71487" providerId="AD" clId="Web-{3DCE4C1D-C9A7-66E7-BF9E-0C0B3E8BFA78}" dt="2023-07-18T15:55:47.259" v="2009"/>
              <pc2:cmMkLst xmlns:pc2="http://schemas.microsoft.com/office/powerpoint/2019/9/main/command">
                <pc:docMk/>
                <pc:sldMk cId="1308111285" sldId="331"/>
                <pc2:cmMk id="{587AACD4-6713-41D7-A622-60FDB6FF149D}"/>
              </pc2:cmMkLst>
            </pc226:cmChg>
          </p:ext>
        </pc:extLst>
      </pc:sldChg>
      <pc:sldChg chg="addCm">
        <pc:chgData name="Jim Madge" userId="S::jmadge@turing.ac.uk::f9cf1739-3f69-433e-8e62-d0f2d2c71487" providerId="AD" clId="Web-{3DCE4C1D-C9A7-66E7-BF9E-0C0B3E8BFA78}" dt="2023-07-18T15:53:54.220" v="2007"/>
        <pc:sldMkLst>
          <pc:docMk/>
          <pc:sldMk cId="1501931563" sldId="333"/>
        </pc:sldMkLst>
        <pc:extLst>
          <p:ext xmlns:p="http://schemas.openxmlformats.org/presentationml/2006/main" uri="{D6D511B9-2390-475A-947B-AFAB55BFBCF1}">
            <pc226:cmChg xmlns:pc226="http://schemas.microsoft.com/office/powerpoint/2022/06/main/command" chg="add">
              <pc226:chgData name="Jim Madge" userId="S::jmadge@turing.ac.uk::f9cf1739-3f69-433e-8e62-d0f2d2c71487" providerId="AD" clId="Web-{3DCE4C1D-C9A7-66E7-BF9E-0C0B3E8BFA78}" dt="2023-07-18T15:53:54.220" v="2007"/>
              <pc2:cmMkLst xmlns:pc2="http://schemas.microsoft.com/office/powerpoint/2019/9/main/command">
                <pc:docMk/>
                <pc:sldMk cId="1501931563" sldId="333"/>
                <pc2:cmMk id="{C7D06FFC-E482-4E5A-A521-39560A894AAD}"/>
              </pc2:cmMkLst>
            </pc226:cmChg>
          </p:ext>
        </pc:extLst>
      </pc:sldChg>
      <pc:sldChg chg="modSp add del ord replId">
        <pc:chgData name="Jim Madge" userId="S::jmadge@turing.ac.uk::f9cf1739-3f69-433e-8e62-d0f2d2c71487" providerId="AD" clId="Web-{3DCE4C1D-C9A7-66E7-BF9E-0C0B3E8BFA78}" dt="2023-07-18T15:40:15.621" v="1845"/>
        <pc:sldMkLst>
          <pc:docMk/>
          <pc:sldMk cId="942767380" sldId="334"/>
        </pc:sldMkLst>
        <pc:spChg chg="mod">
          <ac:chgData name="Jim Madge" userId="S::jmadge@turing.ac.uk::f9cf1739-3f69-433e-8e62-d0f2d2c71487" providerId="AD" clId="Web-{3DCE4C1D-C9A7-66E7-BF9E-0C0B3E8BFA78}" dt="2023-07-18T15:37:49.831" v="1825" actId="20577"/>
          <ac:spMkLst>
            <pc:docMk/>
            <pc:sldMk cId="942767380" sldId="334"/>
            <ac:spMk id="84" creationId="{00000000-0000-0000-0000-000000000000}"/>
          </ac:spMkLst>
        </pc:spChg>
      </pc:sldChg>
      <pc:sldChg chg="addSp modSp add ord replId">
        <pc:chgData name="Jim Madge" userId="S::jmadge@turing.ac.uk::f9cf1739-3f69-433e-8e62-d0f2d2c71487" providerId="AD" clId="Web-{3DCE4C1D-C9A7-66E7-BF9E-0C0B3E8BFA78}" dt="2023-07-18T16:06:14.955" v="2182" actId="20577"/>
        <pc:sldMkLst>
          <pc:docMk/>
          <pc:sldMk cId="1523467376" sldId="335"/>
        </pc:sldMkLst>
        <pc:spChg chg="add mod">
          <ac:chgData name="Jim Madge" userId="S::jmadge@turing.ac.uk::f9cf1739-3f69-433e-8e62-d0f2d2c71487" providerId="AD" clId="Web-{3DCE4C1D-C9A7-66E7-BF9E-0C0B3E8BFA78}" dt="2023-07-18T15:43:15.398" v="1879" actId="14100"/>
          <ac:spMkLst>
            <pc:docMk/>
            <pc:sldMk cId="1523467376" sldId="335"/>
            <ac:spMk id="2" creationId="{7F5D529E-2DE5-687B-7368-F6BD7D6090C9}"/>
          </ac:spMkLst>
        </pc:spChg>
        <pc:spChg chg="mod">
          <ac:chgData name="Jim Madge" userId="S::jmadge@turing.ac.uk::f9cf1739-3f69-433e-8e62-d0f2d2c71487" providerId="AD" clId="Web-{3DCE4C1D-C9A7-66E7-BF9E-0C0B3E8BFA78}" dt="2023-07-18T15:43:30.306" v="1888" actId="14100"/>
          <ac:spMkLst>
            <pc:docMk/>
            <pc:sldMk cId="1523467376" sldId="335"/>
            <ac:spMk id="3" creationId="{B92B240D-303F-2118-DE0A-07B926CA59CF}"/>
          </ac:spMkLst>
        </pc:spChg>
        <pc:spChg chg="mod">
          <ac:chgData name="Jim Madge" userId="S::jmadge@turing.ac.uk::f9cf1739-3f69-433e-8e62-d0f2d2c71487" providerId="AD" clId="Web-{3DCE4C1D-C9A7-66E7-BF9E-0C0B3E8BFA78}" dt="2023-07-18T16:06:14.955" v="2182" actId="20577"/>
          <ac:spMkLst>
            <pc:docMk/>
            <pc:sldMk cId="1523467376" sldId="335"/>
            <ac:spMk id="5" creationId="{CF81A3AC-854A-7585-9EFC-1342366E8F36}"/>
          </ac:spMkLst>
        </pc:spChg>
        <pc:spChg chg="mod">
          <ac:chgData name="Jim Madge" userId="S::jmadge@turing.ac.uk::f9cf1739-3f69-433e-8e62-d0f2d2c71487" providerId="AD" clId="Web-{3DCE4C1D-C9A7-66E7-BF9E-0C0B3E8BFA78}" dt="2023-07-18T15:45:41.908" v="1969" actId="14100"/>
          <ac:spMkLst>
            <pc:docMk/>
            <pc:sldMk cId="1523467376" sldId="335"/>
            <ac:spMk id="10" creationId="{072656CE-98BE-72D1-69B2-83612BA16E02}"/>
          </ac:spMkLst>
        </pc:spChg>
        <pc:spChg chg="mod">
          <ac:chgData name="Jim Madge" userId="S::jmadge@turing.ac.uk::f9cf1739-3f69-433e-8e62-d0f2d2c71487" providerId="AD" clId="Web-{3DCE4C1D-C9A7-66E7-BF9E-0C0B3E8BFA78}" dt="2023-07-18T15:43:43.088" v="1890" actId="1076"/>
          <ac:spMkLst>
            <pc:docMk/>
            <pc:sldMk cId="1523467376" sldId="335"/>
            <ac:spMk id="11" creationId="{50336DE3-ABBE-2A82-8D7E-0386F671323C}"/>
          </ac:spMkLst>
        </pc:spChg>
        <pc:spChg chg="mod">
          <ac:chgData name="Jim Madge" userId="S::jmadge@turing.ac.uk::f9cf1739-3f69-433e-8e62-d0f2d2c71487" providerId="AD" clId="Web-{3DCE4C1D-C9A7-66E7-BF9E-0C0B3E8BFA78}" dt="2023-07-18T15:40:02.433" v="1844" actId="20577"/>
          <ac:spMkLst>
            <pc:docMk/>
            <pc:sldMk cId="1523467376" sldId="335"/>
            <ac:spMk id="84" creationId="{00000000-0000-0000-0000-000000000000}"/>
          </ac:spMkLst>
        </pc:spChg>
      </pc:sldChg>
      <pc:sldChg chg="addSp modSp add ord replId">
        <pc:chgData name="Jim Madge" userId="S::jmadge@turing.ac.uk::f9cf1739-3f69-433e-8e62-d0f2d2c71487" providerId="AD" clId="Web-{3DCE4C1D-C9A7-66E7-BF9E-0C0B3E8BFA78}" dt="2023-07-18T16:06:10.158" v="2181" actId="20577"/>
        <pc:sldMkLst>
          <pc:docMk/>
          <pc:sldMk cId="2721741394" sldId="336"/>
        </pc:sldMkLst>
        <pc:spChg chg="mod">
          <ac:chgData name="Jim Madge" userId="S::jmadge@turing.ac.uk::f9cf1739-3f69-433e-8e62-d0f2d2c71487" providerId="AD" clId="Web-{3DCE4C1D-C9A7-66E7-BF9E-0C0B3E8BFA78}" dt="2023-07-18T15:48:07.776" v="1998" actId="1076"/>
          <ac:spMkLst>
            <pc:docMk/>
            <pc:sldMk cId="2721741394" sldId="336"/>
            <ac:spMk id="2" creationId="{E8C78334-FA3A-F054-F4EB-2B64DDAA949F}"/>
          </ac:spMkLst>
        </pc:spChg>
        <pc:spChg chg="mod">
          <ac:chgData name="Jim Madge" userId="S::jmadge@turing.ac.uk::f9cf1739-3f69-433e-8e62-d0f2d2c71487" providerId="AD" clId="Web-{3DCE4C1D-C9A7-66E7-BF9E-0C0B3E8BFA78}" dt="2023-07-18T15:48:07.855" v="2000" actId="1076"/>
          <ac:spMkLst>
            <pc:docMk/>
            <pc:sldMk cId="2721741394" sldId="336"/>
            <ac:spMk id="6" creationId="{40A00C9E-5886-3DF3-473E-5A235071794D}"/>
          </ac:spMkLst>
        </pc:spChg>
        <pc:spChg chg="mod">
          <ac:chgData name="Jim Madge" userId="S::jmadge@turing.ac.uk::f9cf1739-3f69-433e-8e62-d0f2d2c71487" providerId="AD" clId="Web-{3DCE4C1D-C9A7-66E7-BF9E-0C0B3E8BFA78}" dt="2023-07-18T15:48:07.886" v="2001" actId="1076"/>
          <ac:spMkLst>
            <pc:docMk/>
            <pc:sldMk cId="2721741394" sldId="336"/>
            <ac:spMk id="7" creationId="{60064D6E-AED9-F1E7-DB51-E0070625BB8D}"/>
          </ac:spMkLst>
        </pc:spChg>
        <pc:spChg chg="mod">
          <ac:chgData name="Jim Madge" userId="S::jmadge@turing.ac.uk::f9cf1739-3f69-433e-8e62-d0f2d2c71487" providerId="AD" clId="Web-{3DCE4C1D-C9A7-66E7-BF9E-0C0B3E8BFA78}" dt="2023-07-18T15:48:07.917" v="2002" actId="1076"/>
          <ac:spMkLst>
            <pc:docMk/>
            <pc:sldMk cId="2721741394" sldId="336"/>
            <ac:spMk id="8" creationId="{6ECC97C1-DD5C-45D8-5649-9DE5AC4709DA}"/>
          </ac:spMkLst>
        </pc:spChg>
        <pc:spChg chg="mod">
          <ac:chgData name="Jim Madge" userId="S::jmadge@turing.ac.uk::f9cf1739-3f69-433e-8e62-d0f2d2c71487" providerId="AD" clId="Web-{3DCE4C1D-C9A7-66E7-BF9E-0C0B3E8BFA78}" dt="2023-07-18T15:48:07.948" v="2003" actId="1076"/>
          <ac:spMkLst>
            <pc:docMk/>
            <pc:sldMk cId="2721741394" sldId="336"/>
            <ac:spMk id="9" creationId="{AE5CBF38-0956-5DA8-13F1-8DDC9628B1BE}"/>
          </ac:spMkLst>
        </pc:spChg>
        <pc:spChg chg="add mod">
          <ac:chgData name="Jim Madge" userId="S::jmadge@turing.ac.uk::f9cf1739-3f69-433e-8e62-d0f2d2c71487" providerId="AD" clId="Web-{3DCE4C1D-C9A7-66E7-BF9E-0C0B3E8BFA78}" dt="2023-07-18T16:06:10.158" v="2181" actId="20577"/>
          <ac:spMkLst>
            <pc:docMk/>
            <pc:sldMk cId="2721741394" sldId="336"/>
            <ac:spMk id="16" creationId="{DE138794-C6FD-24A7-A128-F9566B02E98C}"/>
          </ac:spMkLst>
        </pc:spChg>
        <pc:spChg chg="mod">
          <ac:chgData name="Jim Madge" userId="S::jmadge@turing.ac.uk::f9cf1739-3f69-433e-8e62-d0f2d2c71487" providerId="AD" clId="Web-{3DCE4C1D-C9A7-66E7-BF9E-0C0B3E8BFA78}" dt="2023-07-18T15:47:20.086" v="1984" actId="20577"/>
          <ac:spMkLst>
            <pc:docMk/>
            <pc:sldMk cId="2721741394" sldId="336"/>
            <ac:spMk id="84" creationId="{00000000-0000-0000-0000-000000000000}"/>
          </ac:spMkLst>
        </pc:spChg>
        <pc:graphicFrameChg chg="mod">
          <ac:chgData name="Jim Madge" userId="S::jmadge@turing.ac.uk::f9cf1739-3f69-433e-8e62-d0f2d2c71487" providerId="AD" clId="Web-{3DCE4C1D-C9A7-66E7-BF9E-0C0B3E8BFA78}" dt="2023-07-18T15:48:07.839" v="1999" actId="1076"/>
          <ac:graphicFrameMkLst>
            <pc:docMk/>
            <pc:sldMk cId="2721741394" sldId="336"/>
            <ac:graphicFrameMk id="5" creationId="{18E811B2-7824-A405-F8AB-042867472839}"/>
          </ac:graphicFrameMkLst>
        </pc:graphicFrameChg>
      </pc:sldChg>
      <pc:sldChg chg="addSp modSp add ord replId">
        <pc:chgData name="Jim Madge" userId="S::jmadge@turing.ac.uk::f9cf1739-3f69-433e-8e62-d0f2d2c71487" providerId="AD" clId="Web-{3DCE4C1D-C9A7-66E7-BF9E-0C0B3E8BFA78}" dt="2023-07-18T16:05:55.251" v="2174" actId="14100"/>
        <pc:sldMkLst>
          <pc:docMk/>
          <pc:sldMk cId="4015617392" sldId="340"/>
        </pc:sldMkLst>
        <pc:spChg chg="mod">
          <ac:chgData name="Jim Madge" userId="S::jmadge@turing.ac.uk::f9cf1739-3f69-433e-8e62-d0f2d2c71487" providerId="AD" clId="Web-{3DCE4C1D-C9A7-66E7-BF9E-0C0B3E8BFA78}" dt="2023-07-18T16:04:48.887" v="2154" actId="1076"/>
          <ac:spMkLst>
            <pc:docMk/>
            <pc:sldMk cId="4015617392" sldId="340"/>
            <ac:spMk id="3" creationId="{C5E646C7-4D4F-AAB3-D217-8A165286EAAF}"/>
          </ac:spMkLst>
        </pc:spChg>
        <pc:spChg chg="add mod">
          <ac:chgData name="Jim Madge" userId="S::jmadge@turing.ac.uk::f9cf1739-3f69-433e-8e62-d0f2d2c71487" providerId="AD" clId="Web-{3DCE4C1D-C9A7-66E7-BF9E-0C0B3E8BFA78}" dt="2023-07-18T16:05:55.251" v="2174" actId="14100"/>
          <ac:spMkLst>
            <pc:docMk/>
            <pc:sldMk cId="4015617392" sldId="340"/>
            <ac:spMk id="5" creationId="{DC1CC47D-76AC-1EC0-03BB-8814B897C97C}"/>
          </ac:spMkLst>
        </pc:spChg>
        <pc:spChg chg="mod">
          <ac:chgData name="Jim Madge" userId="S::jmadge@turing.ac.uk::f9cf1739-3f69-433e-8e62-d0f2d2c71487" providerId="AD" clId="Web-{3DCE4C1D-C9A7-66E7-BF9E-0C0B3E8BFA78}" dt="2023-07-18T16:03:50.868" v="2146" actId="20577"/>
          <ac:spMkLst>
            <pc:docMk/>
            <pc:sldMk cId="4015617392" sldId="340"/>
            <ac:spMk id="84" creationId="{00000000-0000-0000-0000-000000000000}"/>
          </ac:spMkLst>
        </pc:spChg>
        <pc:picChg chg="mod">
          <ac:chgData name="Jim Madge" userId="S::jmadge@turing.ac.uk::f9cf1739-3f69-433e-8e62-d0f2d2c71487" providerId="AD" clId="Web-{3DCE4C1D-C9A7-66E7-BF9E-0C0B3E8BFA78}" dt="2023-07-18T16:04:41.230" v="2152" actId="1076"/>
          <ac:picMkLst>
            <pc:docMk/>
            <pc:sldMk cId="4015617392" sldId="340"/>
            <ac:picMk id="8" creationId="{21E205C2-981E-1254-BCA7-D89C40C22917}"/>
          </ac:picMkLst>
        </pc:picChg>
        <pc:picChg chg="mod">
          <ac:chgData name="Jim Madge" userId="S::jmadge@turing.ac.uk::f9cf1739-3f69-433e-8e62-d0f2d2c71487" providerId="AD" clId="Web-{3DCE4C1D-C9A7-66E7-BF9E-0C0B3E8BFA78}" dt="2023-07-18T16:04:37.558" v="2151" actId="1076"/>
          <ac:picMkLst>
            <pc:docMk/>
            <pc:sldMk cId="4015617392" sldId="340"/>
            <ac:picMk id="12" creationId="{F9A14076-88D1-3499-E4AE-3C757637361B}"/>
          </ac:picMkLst>
        </pc:picChg>
        <pc:picChg chg="mod">
          <ac:chgData name="Jim Madge" userId="S::jmadge@turing.ac.uk::f9cf1739-3f69-433e-8e62-d0f2d2c71487" providerId="AD" clId="Web-{3DCE4C1D-C9A7-66E7-BF9E-0C0B3E8BFA78}" dt="2023-07-18T16:04:41.668" v="2153" actId="1076"/>
          <ac:picMkLst>
            <pc:docMk/>
            <pc:sldMk cId="4015617392" sldId="340"/>
            <ac:picMk id="19" creationId="{50E1C749-EA82-74F1-F9A8-F37C1F3F76DC}"/>
          </ac:picMkLst>
        </pc:picChg>
      </pc:sldChg>
    </pc:docChg>
  </pc:docChgLst>
  <pc:docChgLst>
    <pc:chgData name="James Robinson" userId="fc180eca-8d2e-48bd-936e-967abcd2cd28" providerId="ADAL" clId="{1A2ECA39-D93B-0040-842C-07A5E3F325FB}"/>
    <pc:docChg chg="undo custSel modSld">
      <pc:chgData name="James Robinson" userId="fc180eca-8d2e-48bd-936e-967abcd2cd28" providerId="ADAL" clId="{1A2ECA39-D93B-0040-842C-07A5E3F325FB}" dt="2023-09-03T16:16:31.301" v="41"/>
      <pc:docMkLst>
        <pc:docMk/>
      </pc:docMkLst>
      <pc:sldChg chg="modSp mod">
        <pc:chgData name="James Robinson" userId="fc180eca-8d2e-48bd-936e-967abcd2cd28" providerId="ADAL" clId="{1A2ECA39-D93B-0040-842C-07A5E3F325FB}" dt="2023-09-03T16:07:25.172" v="3" actId="14100"/>
        <pc:sldMkLst>
          <pc:docMk/>
          <pc:sldMk cId="539206456" sldId="257"/>
        </pc:sldMkLst>
        <pc:spChg chg="mod">
          <ac:chgData name="James Robinson" userId="fc180eca-8d2e-48bd-936e-967abcd2cd28" providerId="ADAL" clId="{1A2ECA39-D93B-0040-842C-07A5E3F325FB}" dt="2023-09-03T16:07:25.172" v="3" actId="14100"/>
          <ac:spMkLst>
            <pc:docMk/>
            <pc:sldMk cId="539206456" sldId="257"/>
            <ac:spMk id="68" creationId="{00000000-0000-0000-0000-000000000000}"/>
          </ac:spMkLst>
        </pc:spChg>
      </pc:sldChg>
      <pc:sldChg chg="addSp delSp modSp mod">
        <pc:chgData name="James Robinson" userId="fc180eca-8d2e-48bd-936e-967abcd2cd28" providerId="ADAL" clId="{1A2ECA39-D93B-0040-842C-07A5E3F325FB}" dt="2023-09-03T16:09:28.113" v="39" actId="1076"/>
        <pc:sldMkLst>
          <pc:docMk/>
          <pc:sldMk cId="241709646" sldId="325"/>
        </pc:sldMkLst>
        <pc:spChg chg="add del mod">
          <ac:chgData name="James Robinson" userId="fc180eca-8d2e-48bd-936e-967abcd2cd28" providerId="ADAL" clId="{1A2ECA39-D93B-0040-842C-07A5E3F325FB}" dt="2023-09-03T16:08:38.423" v="21" actId="478"/>
          <ac:spMkLst>
            <pc:docMk/>
            <pc:sldMk cId="241709646" sldId="325"/>
            <ac:spMk id="5" creationId="{4F48EE48-147E-30D6-AF30-0F38BDECC342}"/>
          </ac:spMkLst>
        </pc:spChg>
        <pc:spChg chg="add del mod">
          <ac:chgData name="James Robinson" userId="fc180eca-8d2e-48bd-936e-967abcd2cd28" providerId="ADAL" clId="{1A2ECA39-D93B-0040-842C-07A5E3F325FB}" dt="2023-09-03T16:08:37.191" v="20" actId="478"/>
          <ac:spMkLst>
            <pc:docMk/>
            <pc:sldMk cId="241709646" sldId="325"/>
            <ac:spMk id="18" creationId="{6CB65C06-8D2A-FC2A-B7C4-4DB1B465AF01}"/>
          </ac:spMkLst>
        </pc:spChg>
        <pc:spChg chg="del">
          <ac:chgData name="James Robinson" userId="fc180eca-8d2e-48bd-936e-967abcd2cd28" providerId="ADAL" clId="{1A2ECA39-D93B-0040-842C-07A5E3F325FB}" dt="2023-09-03T16:09:11.817" v="38" actId="478"/>
          <ac:spMkLst>
            <pc:docMk/>
            <pc:sldMk cId="241709646" sldId="325"/>
            <ac:spMk id="19" creationId="{0F31C4EE-3E57-E074-5DFB-2A4241D21637}"/>
          </ac:spMkLst>
        </pc:spChg>
        <pc:spChg chg="mod">
          <ac:chgData name="James Robinson" userId="fc180eca-8d2e-48bd-936e-967abcd2cd28" providerId="ADAL" clId="{1A2ECA39-D93B-0040-842C-07A5E3F325FB}" dt="2023-09-03T16:08:46.030" v="37" actId="20577"/>
          <ac:spMkLst>
            <pc:docMk/>
            <pc:sldMk cId="241709646" sldId="325"/>
            <ac:spMk id="32" creationId="{A84B3C17-D39B-2D23-D81A-8EA20AB1F89D}"/>
          </ac:spMkLst>
        </pc:spChg>
        <pc:grpChg chg="add del">
          <ac:chgData name="James Robinson" userId="fc180eca-8d2e-48bd-936e-967abcd2cd28" providerId="ADAL" clId="{1A2ECA39-D93B-0040-842C-07A5E3F325FB}" dt="2023-09-03T16:08:33.157" v="18" actId="478"/>
          <ac:grpSpMkLst>
            <pc:docMk/>
            <pc:sldMk cId="241709646" sldId="325"/>
            <ac:grpSpMk id="6" creationId="{E8333590-DCCB-024A-73ED-12879E4E0DE4}"/>
          </ac:grpSpMkLst>
        </pc:grpChg>
        <pc:grpChg chg="add del">
          <ac:chgData name="James Robinson" userId="fc180eca-8d2e-48bd-936e-967abcd2cd28" providerId="ADAL" clId="{1A2ECA39-D93B-0040-842C-07A5E3F325FB}" dt="2023-09-03T16:08:32.140" v="17" actId="478"/>
          <ac:grpSpMkLst>
            <pc:docMk/>
            <pc:sldMk cId="241709646" sldId="325"/>
            <ac:grpSpMk id="7" creationId="{7823807E-815B-09E9-45CC-BEB05C873733}"/>
          </ac:grpSpMkLst>
        </pc:grpChg>
        <pc:grpChg chg="add del">
          <ac:chgData name="James Robinson" userId="fc180eca-8d2e-48bd-936e-967abcd2cd28" providerId="ADAL" clId="{1A2ECA39-D93B-0040-842C-07A5E3F325FB}" dt="2023-09-03T16:08:31.567" v="16" actId="478"/>
          <ac:grpSpMkLst>
            <pc:docMk/>
            <pc:sldMk cId="241709646" sldId="325"/>
            <ac:grpSpMk id="8" creationId="{6E36D0CB-132C-1EE3-CBF7-E1A946B2AC43}"/>
          </ac:grpSpMkLst>
        </pc:grpChg>
        <pc:grpChg chg="add del">
          <ac:chgData name="James Robinson" userId="fc180eca-8d2e-48bd-936e-967abcd2cd28" providerId="ADAL" clId="{1A2ECA39-D93B-0040-842C-07A5E3F325FB}" dt="2023-09-03T16:08:30.831" v="15" actId="478"/>
          <ac:grpSpMkLst>
            <pc:docMk/>
            <pc:sldMk cId="241709646" sldId="325"/>
            <ac:grpSpMk id="9" creationId="{6DC1FD3A-06FC-369D-F093-A0695E8E402B}"/>
          </ac:grpSpMkLst>
        </pc:grpChg>
        <pc:grpChg chg="mod">
          <ac:chgData name="James Robinson" userId="fc180eca-8d2e-48bd-936e-967abcd2cd28" providerId="ADAL" clId="{1A2ECA39-D93B-0040-842C-07A5E3F325FB}" dt="2023-09-03T16:09:28.113" v="39" actId="1076"/>
          <ac:grpSpMkLst>
            <pc:docMk/>
            <pc:sldMk cId="241709646" sldId="325"/>
            <ac:grpSpMk id="21" creationId="{4116C118-DCA1-BDFC-737B-AF0BA27ADB79}"/>
          </ac:grpSpMkLst>
        </pc:grpChg>
        <pc:grpChg chg="mod">
          <ac:chgData name="James Robinson" userId="fc180eca-8d2e-48bd-936e-967abcd2cd28" providerId="ADAL" clId="{1A2ECA39-D93B-0040-842C-07A5E3F325FB}" dt="2023-09-03T16:09:28.113" v="39" actId="1076"/>
          <ac:grpSpMkLst>
            <pc:docMk/>
            <pc:sldMk cId="241709646" sldId="325"/>
            <ac:grpSpMk id="27" creationId="{4E28D81C-23D3-DDD5-5F39-C4202295E1C5}"/>
          </ac:grpSpMkLst>
        </pc:grpChg>
        <pc:grpChg chg="mod">
          <ac:chgData name="James Robinson" userId="fc180eca-8d2e-48bd-936e-967abcd2cd28" providerId="ADAL" clId="{1A2ECA39-D93B-0040-842C-07A5E3F325FB}" dt="2023-09-03T16:09:28.113" v="39" actId="1076"/>
          <ac:grpSpMkLst>
            <pc:docMk/>
            <pc:sldMk cId="241709646" sldId="325"/>
            <ac:grpSpMk id="30" creationId="{E10F1C7C-2A88-C586-6584-A59BA4164C45}"/>
          </ac:grpSpMkLst>
        </pc:grpChg>
        <pc:grpChg chg="add del mod">
          <ac:chgData name="James Robinson" userId="fc180eca-8d2e-48bd-936e-967abcd2cd28" providerId="ADAL" clId="{1A2ECA39-D93B-0040-842C-07A5E3F325FB}" dt="2023-09-03T16:09:28.113" v="39" actId="1076"/>
          <ac:grpSpMkLst>
            <pc:docMk/>
            <pc:sldMk cId="241709646" sldId="325"/>
            <ac:grpSpMk id="33" creationId="{D5ACFD4C-D65C-A910-838F-E15B56D6F2C2}"/>
          </ac:grpSpMkLst>
        </pc:grpChg>
        <pc:grpChg chg="add del">
          <ac:chgData name="James Robinson" userId="fc180eca-8d2e-48bd-936e-967abcd2cd28" providerId="ADAL" clId="{1A2ECA39-D93B-0040-842C-07A5E3F325FB}" dt="2023-09-03T16:08:27.976" v="12" actId="478"/>
          <ac:grpSpMkLst>
            <pc:docMk/>
            <pc:sldMk cId="241709646" sldId="325"/>
            <ac:grpSpMk id="34" creationId="{86C70957-8E3B-ED3F-5621-4BFB9CCF97FF}"/>
          </ac:grpSpMkLst>
        </pc:grpChg>
        <pc:grpChg chg="add del">
          <ac:chgData name="James Robinson" userId="fc180eca-8d2e-48bd-936e-967abcd2cd28" providerId="ADAL" clId="{1A2ECA39-D93B-0040-842C-07A5E3F325FB}" dt="2023-09-03T16:08:28.770" v="13" actId="478"/>
          <ac:grpSpMkLst>
            <pc:docMk/>
            <pc:sldMk cId="241709646" sldId="325"/>
            <ac:grpSpMk id="35" creationId="{F89CCC67-AF48-FD17-BD1F-465E53145FE8}"/>
          </ac:grpSpMkLst>
        </pc:grpChg>
        <pc:grpChg chg="add del">
          <ac:chgData name="James Robinson" userId="fc180eca-8d2e-48bd-936e-967abcd2cd28" providerId="ADAL" clId="{1A2ECA39-D93B-0040-842C-07A5E3F325FB}" dt="2023-09-03T16:08:29.653" v="14" actId="478"/>
          <ac:grpSpMkLst>
            <pc:docMk/>
            <pc:sldMk cId="241709646" sldId="325"/>
            <ac:grpSpMk id="39" creationId="{845579FE-2D15-3FF6-6D53-037FA735A5F4}"/>
          </ac:grpSpMkLst>
        </pc:grpChg>
      </pc:sldChg>
      <pc:sldChg chg="delCm modCm">
        <pc:chgData name="James Robinson" userId="fc180eca-8d2e-48bd-936e-967abcd2cd28" providerId="ADAL" clId="{1A2ECA39-D93B-0040-842C-07A5E3F325FB}" dt="2023-09-03T16:16:31.301" v="41"/>
        <pc:sldMkLst>
          <pc:docMk/>
          <pc:sldMk cId="3995914678" sldId="330"/>
        </pc:sldMkLst>
        <pc:extLst>
          <p:ext xmlns:p="http://schemas.openxmlformats.org/presentationml/2006/main" uri="{D6D511B9-2390-475A-947B-AFAB55BFBCF1}">
            <pc226:cmChg xmlns:pc226="http://schemas.microsoft.com/office/powerpoint/2022/06/main/command" chg="del mod">
              <pc226:chgData name="James Robinson" userId="fc180eca-8d2e-48bd-936e-967abcd2cd28" providerId="ADAL" clId="{1A2ECA39-D93B-0040-842C-07A5E3F325FB}" dt="2023-09-03T16:16:31.301" v="41"/>
              <pc2:cmMkLst xmlns:pc2="http://schemas.microsoft.com/office/powerpoint/2019/9/main/command">
                <pc:docMk/>
                <pc:sldMk cId="3995914678" sldId="330"/>
                <pc2:cmMk id="{6924C894-83E3-4C09-A867-C10CF7195325}"/>
              </pc2:cmMkLst>
            </pc226:cmChg>
          </p:ext>
        </pc:extLst>
      </pc:sldChg>
    </pc:docChg>
  </pc:docChgLst>
  <pc:docChgLst>
    <pc:chgData name="Hari Sood" userId="S::hsood@turing.ac.uk::4bb21f73-157d-478e-ada4-3a062c1a1060" providerId="AD" clId="Web-{14BAFDD5-BF8B-82C6-0E4A-6FF6D4704BD0}"/>
    <pc:docChg chg="addSld delSld modSld sldOrd">
      <pc:chgData name="Hari Sood" userId="S::hsood@turing.ac.uk::4bb21f73-157d-478e-ada4-3a062c1a1060" providerId="AD" clId="Web-{14BAFDD5-BF8B-82C6-0E4A-6FF6D4704BD0}" dt="2023-07-18T17:26:23.287" v="2917"/>
      <pc:docMkLst>
        <pc:docMk/>
      </pc:docMkLst>
      <pc:sldChg chg="del">
        <pc:chgData name="Hari Sood" userId="S::hsood@turing.ac.uk::4bb21f73-157d-478e-ada4-3a062c1a1060" providerId="AD" clId="Web-{14BAFDD5-BF8B-82C6-0E4A-6FF6D4704BD0}" dt="2023-07-18T17:02:50.332" v="2799"/>
        <pc:sldMkLst>
          <pc:docMk/>
          <pc:sldMk cId="1123128499" sldId="260"/>
        </pc:sldMkLst>
      </pc:sldChg>
      <pc:sldChg chg="modCm">
        <pc:chgData name="Hari Sood" userId="S::hsood@turing.ac.uk::4bb21f73-157d-478e-ada4-3a062c1a1060" providerId="AD" clId="Web-{14BAFDD5-BF8B-82C6-0E4A-6FF6D4704BD0}" dt="2023-07-18T13:50:36.995" v="94"/>
        <pc:sldMkLst>
          <pc:docMk/>
          <pc:sldMk cId="704376361" sldId="276"/>
        </pc:sldMkLst>
        <pc:extLst>
          <p:ext xmlns:p="http://schemas.openxmlformats.org/presentationml/2006/main" uri="{D6D511B9-2390-475A-947B-AFAB55BFBCF1}">
            <pc226:cmChg xmlns:pc226="http://schemas.microsoft.com/office/powerpoint/2022/06/main/command" chg="">
              <pc226:chgData name="Hari Sood" userId="S::hsood@turing.ac.uk::4bb21f73-157d-478e-ada4-3a062c1a1060" providerId="AD" clId="Web-{14BAFDD5-BF8B-82C6-0E4A-6FF6D4704BD0}" dt="2023-07-18T13:50:36.995" v="94"/>
              <pc2:cmMkLst xmlns:pc2="http://schemas.microsoft.com/office/powerpoint/2019/9/main/command">
                <pc:docMk/>
                <pc:sldMk cId="704376361" sldId="276"/>
                <pc2:cmMk id="{4765320F-D18C-43FE-91FD-32C7B9881AD6}"/>
              </pc2:cmMkLst>
              <pc226:cmRplyChg chg="add">
                <pc226:chgData name="Hari Sood" userId="S::hsood@turing.ac.uk::4bb21f73-157d-478e-ada4-3a062c1a1060" providerId="AD" clId="Web-{14BAFDD5-BF8B-82C6-0E4A-6FF6D4704BD0}" dt="2023-07-18T13:50:36.995" v="94"/>
                <pc2:cmRplyMkLst xmlns:pc2="http://schemas.microsoft.com/office/powerpoint/2019/9/main/command">
                  <pc:docMk/>
                  <pc:sldMk cId="704376361" sldId="276"/>
                  <pc2:cmMk id="{4765320F-D18C-43FE-91FD-32C7B9881AD6}"/>
                  <pc2:cmRplyMk id="{636D14B0-DFB3-4540-B1DC-4466EB115E76}"/>
                </pc2:cmRplyMkLst>
              </pc226:cmRplyChg>
            </pc226:cmChg>
          </p:ext>
        </pc:extLst>
      </pc:sldChg>
      <pc:sldChg chg="modCm">
        <pc:chgData name="Hari Sood" userId="S::hsood@turing.ac.uk::4bb21f73-157d-478e-ada4-3a062c1a1060" providerId="AD" clId="Web-{14BAFDD5-BF8B-82C6-0E4A-6FF6D4704BD0}" dt="2023-07-18T13:50:15.885" v="93"/>
        <pc:sldMkLst>
          <pc:docMk/>
          <pc:sldMk cId="2508271078" sldId="301"/>
        </pc:sldMkLst>
        <pc:extLst>
          <p:ext xmlns:p="http://schemas.openxmlformats.org/presentationml/2006/main" uri="{D6D511B9-2390-475A-947B-AFAB55BFBCF1}">
            <pc226:cmChg xmlns:pc226="http://schemas.microsoft.com/office/powerpoint/2022/06/main/command" chg="mod">
              <pc226:chgData name="Hari Sood" userId="S::hsood@turing.ac.uk::4bb21f73-157d-478e-ada4-3a062c1a1060" providerId="AD" clId="Web-{14BAFDD5-BF8B-82C6-0E4A-6FF6D4704BD0}" dt="2023-07-18T13:50:15.885" v="93"/>
              <pc2:cmMkLst xmlns:pc2="http://schemas.microsoft.com/office/powerpoint/2019/9/main/command">
                <pc:docMk/>
                <pc:sldMk cId="2508271078" sldId="301"/>
                <pc2:cmMk id="{576CFA3B-868E-4D85-81D9-0B0E95438217}"/>
              </pc2:cmMkLst>
            </pc226:cmChg>
          </p:ext>
        </pc:extLst>
      </pc:sldChg>
      <pc:sldChg chg="addSp modSp modCm">
        <pc:chgData name="Hari Sood" userId="S::hsood@turing.ac.uk::4bb21f73-157d-478e-ada4-3a062c1a1060" providerId="AD" clId="Web-{14BAFDD5-BF8B-82C6-0E4A-6FF6D4704BD0}" dt="2023-07-18T13:50:11.009" v="92"/>
        <pc:sldMkLst>
          <pc:docMk/>
          <pc:sldMk cId="1775586736" sldId="302"/>
        </pc:sldMkLst>
        <pc:spChg chg="add mod">
          <ac:chgData name="Hari Sood" userId="S::hsood@turing.ac.uk::4bb21f73-157d-478e-ada4-3a062c1a1060" providerId="AD" clId="Web-{14BAFDD5-BF8B-82C6-0E4A-6FF6D4704BD0}" dt="2023-07-18T13:50:08.541" v="91" actId="1076"/>
          <ac:spMkLst>
            <pc:docMk/>
            <pc:sldMk cId="1775586736" sldId="302"/>
            <ac:spMk id="5" creationId="{8391CCBA-169A-D85C-C682-A83382884E35}"/>
          </ac:spMkLst>
        </pc:spChg>
        <pc:spChg chg="mod">
          <ac:chgData name="Hari Sood" userId="S::hsood@turing.ac.uk::4bb21f73-157d-478e-ada4-3a062c1a1060" providerId="AD" clId="Web-{14BAFDD5-BF8B-82C6-0E4A-6FF6D4704BD0}" dt="2023-07-18T13:48:39.068" v="4" actId="1076"/>
          <ac:spMkLst>
            <pc:docMk/>
            <pc:sldMk cId="1775586736" sldId="302"/>
            <ac:spMk id="51" creationId="{B2590C47-CB02-2205-AE7E-FCF6DE926064}"/>
          </ac:spMkLst>
        </pc:spChg>
        <pc:grpChg chg="add mod">
          <ac:chgData name="Hari Sood" userId="S::hsood@turing.ac.uk::4bb21f73-157d-478e-ada4-3a062c1a1060" providerId="AD" clId="Web-{14BAFDD5-BF8B-82C6-0E4A-6FF6D4704BD0}" dt="2023-07-18T13:48:59.663" v="8" actId="688"/>
          <ac:grpSpMkLst>
            <pc:docMk/>
            <pc:sldMk cId="1775586736" sldId="302"/>
            <ac:grpSpMk id="2" creationId="{7232C9E3-FBE7-33C5-D65E-FA318C5F7ACB}"/>
          </ac:grpSpMkLst>
        </pc:grpChg>
        <pc:cxnChg chg="mod">
          <ac:chgData name="Hari Sood" userId="S::hsood@turing.ac.uk::4bb21f73-157d-478e-ada4-3a062c1a1060" providerId="AD" clId="Web-{14BAFDD5-BF8B-82C6-0E4A-6FF6D4704BD0}" dt="2023-07-18T13:48:24.037" v="0"/>
          <ac:cxnSpMkLst>
            <pc:docMk/>
            <pc:sldMk cId="1775586736" sldId="302"/>
            <ac:cxnSpMk id="3" creationId="{9B77A6AD-8578-998C-E755-11FA81BBBDB9}"/>
          </ac:cxnSpMkLst>
        </pc:cxnChg>
        <pc:extLst>
          <p:ext xmlns:p="http://schemas.openxmlformats.org/presentationml/2006/main" uri="{D6D511B9-2390-475A-947B-AFAB55BFBCF1}">
            <pc226:cmChg xmlns:pc226="http://schemas.microsoft.com/office/powerpoint/2022/06/main/command" chg="mod">
              <pc226:chgData name="Hari Sood" userId="S::hsood@turing.ac.uk::4bb21f73-157d-478e-ada4-3a062c1a1060" providerId="AD" clId="Web-{14BAFDD5-BF8B-82C6-0E4A-6FF6D4704BD0}" dt="2023-07-18T13:50:11.009" v="92"/>
              <pc2:cmMkLst xmlns:pc2="http://schemas.microsoft.com/office/powerpoint/2019/9/main/command">
                <pc:docMk/>
                <pc:sldMk cId="1775586736" sldId="302"/>
                <pc2:cmMk id="{8F7BF5AC-BEB6-4119-8D3D-B79D5B640738}"/>
              </pc2:cmMkLst>
            </pc226:cmChg>
          </p:ext>
        </pc:extLst>
      </pc:sldChg>
      <pc:sldChg chg="addSp modSp del delCm">
        <pc:chgData name="Hari Sood" userId="S::hsood@turing.ac.uk::4bb21f73-157d-478e-ada4-3a062c1a1060" providerId="AD" clId="Web-{14BAFDD5-BF8B-82C6-0E4A-6FF6D4704BD0}" dt="2023-07-18T16:53:11.014" v="2573"/>
        <pc:sldMkLst>
          <pc:docMk/>
          <pc:sldMk cId="2058418504" sldId="304"/>
        </pc:sldMkLst>
        <pc:spChg chg="add mod">
          <ac:chgData name="Hari Sood" userId="S::hsood@turing.ac.uk::4bb21f73-157d-478e-ada4-3a062c1a1060" providerId="AD" clId="Web-{14BAFDD5-BF8B-82C6-0E4A-6FF6D4704BD0}" dt="2023-07-18T14:22:08.957" v="101" actId="20577"/>
          <ac:spMkLst>
            <pc:docMk/>
            <pc:sldMk cId="2058418504" sldId="304"/>
            <ac:spMk id="2" creationId="{D6D618B3-FDC7-504B-B322-785C90A69720}"/>
          </ac:spMkLst>
        </pc:spChg>
        <pc:spChg chg="mod">
          <ac:chgData name="Hari Sood" userId="S::hsood@turing.ac.uk::4bb21f73-157d-478e-ada4-3a062c1a1060" providerId="AD" clId="Web-{14BAFDD5-BF8B-82C6-0E4A-6FF6D4704BD0}" dt="2023-07-18T14:07:04.939" v="98" actId="20577"/>
          <ac:spMkLst>
            <pc:docMk/>
            <pc:sldMk cId="2058418504" sldId="304"/>
            <ac:spMk id="3" creationId="{C5E646C7-4D4F-AAB3-D217-8A165286EAAF}"/>
          </ac:spMkLst>
        </pc:spChg>
        <pc:spChg chg="add mod">
          <ac:chgData name="Hari Sood" userId="S::hsood@turing.ac.uk::4bb21f73-157d-478e-ada4-3a062c1a1060" providerId="AD" clId="Web-{14BAFDD5-BF8B-82C6-0E4A-6FF6D4704BD0}" dt="2023-07-18T14:22:15.739" v="104" actId="20577"/>
          <ac:spMkLst>
            <pc:docMk/>
            <pc:sldMk cId="2058418504" sldId="304"/>
            <ac:spMk id="6" creationId="{27429D28-2986-546E-EC57-69E78979DA32}"/>
          </ac:spMkLst>
        </pc:spChg>
        <pc:spChg chg="add mod">
          <ac:chgData name="Hari Sood" userId="S::hsood@turing.ac.uk::4bb21f73-157d-478e-ada4-3a062c1a1060" providerId="AD" clId="Web-{14BAFDD5-BF8B-82C6-0E4A-6FF6D4704BD0}" dt="2023-07-18T14:22:19.317" v="106" actId="20577"/>
          <ac:spMkLst>
            <pc:docMk/>
            <pc:sldMk cId="2058418504" sldId="304"/>
            <ac:spMk id="8" creationId="{43D6E3E1-171B-3C3E-808E-314BB7C7DA31}"/>
          </ac:spMkLst>
        </pc:spChg>
        <pc:spChg chg="add mod">
          <ac:chgData name="Hari Sood" userId="S::hsood@turing.ac.uk::4bb21f73-157d-478e-ada4-3a062c1a1060" providerId="AD" clId="Web-{14BAFDD5-BF8B-82C6-0E4A-6FF6D4704BD0}" dt="2023-07-18T14:22:22.145" v="109" actId="20577"/>
          <ac:spMkLst>
            <pc:docMk/>
            <pc:sldMk cId="2058418504" sldId="304"/>
            <ac:spMk id="10" creationId="{7B0BD73F-F841-E837-6A50-754A40DD731D}"/>
          </ac:spMkLst>
        </pc:spChg>
        <pc:spChg chg="mod">
          <ac:chgData name="Hari Sood" userId="S::hsood@turing.ac.uk::4bb21f73-157d-478e-ada4-3a062c1a1060" providerId="AD" clId="Web-{14BAFDD5-BF8B-82C6-0E4A-6FF6D4704BD0}" dt="2023-07-18T14:22:30.552" v="117" actId="20577"/>
          <ac:spMkLst>
            <pc:docMk/>
            <pc:sldMk cId="2058418504" sldId="304"/>
            <ac:spMk id="84" creationId="{00000000-0000-0000-0000-000000000000}"/>
          </ac:spMkLst>
        </pc:spChg>
        <pc:picChg chg="add">
          <ac:chgData name="Hari Sood" userId="S::hsood@turing.ac.uk::4bb21f73-157d-478e-ada4-3a062c1a1060" providerId="AD" clId="Web-{14BAFDD5-BF8B-82C6-0E4A-6FF6D4704BD0}" dt="2023-07-18T14:21:58.769" v="99"/>
          <ac:picMkLst>
            <pc:docMk/>
            <pc:sldMk cId="2058418504" sldId="304"/>
            <ac:picMk id="5" creationId="{6EAC79CE-BA36-5682-0511-8BDEF5061ADA}"/>
          </ac:picMkLst>
        </pc:picChg>
        <pc:picChg chg="add">
          <ac:chgData name="Hari Sood" userId="S::hsood@turing.ac.uk::4bb21f73-157d-478e-ada4-3a062c1a1060" providerId="AD" clId="Web-{14BAFDD5-BF8B-82C6-0E4A-6FF6D4704BD0}" dt="2023-07-18T14:21:58.769" v="99"/>
          <ac:picMkLst>
            <pc:docMk/>
            <pc:sldMk cId="2058418504" sldId="304"/>
            <ac:picMk id="7" creationId="{BEB7FB22-5A1B-BB23-455D-6E2DAEE50D4F}"/>
          </ac:picMkLst>
        </pc:picChg>
        <pc:picChg chg="add">
          <ac:chgData name="Hari Sood" userId="S::hsood@turing.ac.uk::4bb21f73-157d-478e-ada4-3a062c1a1060" providerId="AD" clId="Web-{14BAFDD5-BF8B-82C6-0E4A-6FF6D4704BD0}" dt="2023-07-18T14:21:58.769" v="99"/>
          <ac:picMkLst>
            <pc:docMk/>
            <pc:sldMk cId="2058418504" sldId="304"/>
            <ac:picMk id="9" creationId="{75C8ED2F-595D-A1C5-28DB-00DBD5FD5BDC}"/>
          </ac:picMkLst>
        </pc:picChg>
        <pc:extLst>
          <p:ext xmlns:p="http://schemas.openxmlformats.org/presentationml/2006/main" uri="{D6D511B9-2390-475A-947B-AFAB55BFBCF1}">
            <pc226:cmChg xmlns:pc226="http://schemas.microsoft.com/office/powerpoint/2022/06/main/command" chg="del">
              <pc226:chgData name="Hari Sood" userId="S::hsood@turing.ac.uk::4bb21f73-157d-478e-ada4-3a062c1a1060" providerId="AD" clId="Web-{14BAFDD5-BF8B-82C6-0E4A-6FF6D4704BD0}" dt="2023-07-18T14:22:35.068" v="118"/>
              <pc2:cmMkLst xmlns:pc2="http://schemas.microsoft.com/office/powerpoint/2019/9/main/command">
                <pc:docMk/>
                <pc:sldMk cId="2058418504" sldId="304"/>
                <pc2:cmMk id="{1300A2BE-DC28-4A6F-A0A1-A9602DAA8E5E}"/>
              </pc2:cmMkLst>
            </pc226:cmChg>
          </p:ext>
        </pc:extLst>
      </pc:sldChg>
      <pc:sldChg chg="del">
        <pc:chgData name="Hari Sood" userId="S::hsood@turing.ac.uk::4bb21f73-157d-478e-ada4-3a062c1a1060" providerId="AD" clId="Web-{14BAFDD5-BF8B-82C6-0E4A-6FF6D4704BD0}" dt="2023-07-18T16:53:10.998" v="2570"/>
        <pc:sldMkLst>
          <pc:docMk/>
          <pc:sldMk cId="3233018297" sldId="305"/>
        </pc:sldMkLst>
      </pc:sldChg>
      <pc:sldChg chg="addSp delSp modSp add del replId">
        <pc:chgData name="Hari Sood" userId="S::hsood@turing.ac.uk::4bb21f73-157d-478e-ada4-3a062c1a1060" providerId="AD" clId="Web-{14BAFDD5-BF8B-82C6-0E4A-6FF6D4704BD0}" dt="2023-07-18T16:53:10.998" v="2572"/>
        <pc:sldMkLst>
          <pc:docMk/>
          <pc:sldMk cId="645434910" sldId="318"/>
        </pc:sldMkLst>
        <pc:spChg chg="del">
          <ac:chgData name="Hari Sood" userId="S::hsood@turing.ac.uk::4bb21f73-157d-478e-ada4-3a062c1a1060" providerId="AD" clId="Web-{14BAFDD5-BF8B-82C6-0E4A-6FF6D4704BD0}" dt="2023-07-18T14:26:18.498" v="121"/>
          <ac:spMkLst>
            <pc:docMk/>
            <pc:sldMk cId="645434910" sldId="318"/>
            <ac:spMk id="2" creationId="{D6D618B3-FDC7-504B-B322-785C90A69720}"/>
          </ac:spMkLst>
        </pc:spChg>
        <pc:spChg chg="del">
          <ac:chgData name="Hari Sood" userId="S::hsood@turing.ac.uk::4bb21f73-157d-478e-ada4-3a062c1a1060" providerId="AD" clId="Web-{14BAFDD5-BF8B-82C6-0E4A-6FF6D4704BD0}" dt="2023-07-18T14:26:16.092" v="120"/>
          <ac:spMkLst>
            <pc:docMk/>
            <pc:sldMk cId="645434910" sldId="318"/>
            <ac:spMk id="3" creationId="{C5E646C7-4D4F-AAB3-D217-8A165286EAAF}"/>
          </ac:spMkLst>
        </pc:spChg>
        <pc:spChg chg="del">
          <ac:chgData name="Hari Sood" userId="S::hsood@turing.ac.uk::4bb21f73-157d-478e-ada4-3a062c1a1060" providerId="AD" clId="Web-{14BAFDD5-BF8B-82C6-0E4A-6FF6D4704BD0}" dt="2023-07-18T14:26:25.201" v="127"/>
          <ac:spMkLst>
            <pc:docMk/>
            <pc:sldMk cId="645434910" sldId="318"/>
            <ac:spMk id="6" creationId="{27429D28-2986-546E-EC57-69E78979DA32}"/>
          </ac:spMkLst>
        </pc:spChg>
        <pc:spChg chg="del">
          <ac:chgData name="Hari Sood" userId="S::hsood@turing.ac.uk::4bb21f73-157d-478e-ada4-3a062c1a1060" providerId="AD" clId="Web-{14BAFDD5-BF8B-82C6-0E4A-6FF6D4704BD0}" dt="2023-07-18T14:26:21.326" v="122"/>
          <ac:spMkLst>
            <pc:docMk/>
            <pc:sldMk cId="645434910" sldId="318"/>
            <ac:spMk id="8" creationId="{43D6E3E1-171B-3C3E-808E-314BB7C7DA31}"/>
          </ac:spMkLst>
        </pc:spChg>
        <pc:spChg chg="del">
          <ac:chgData name="Hari Sood" userId="S::hsood@turing.ac.uk::4bb21f73-157d-478e-ada4-3a062c1a1060" providerId="AD" clId="Web-{14BAFDD5-BF8B-82C6-0E4A-6FF6D4704BD0}" dt="2023-07-18T14:26:22.951" v="125"/>
          <ac:spMkLst>
            <pc:docMk/>
            <pc:sldMk cId="645434910" sldId="318"/>
            <ac:spMk id="10" creationId="{7B0BD73F-F841-E837-6A50-754A40DD731D}"/>
          </ac:spMkLst>
        </pc:spChg>
        <pc:spChg chg="add">
          <ac:chgData name="Hari Sood" userId="S::hsood@turing.ac.uk::4bb21f73-157d-478e-ada4-3a062c1a1060" providerId="AD" clId="Web-{14BAFDD5-BF8B-82C6-0E4A-6FF6D4704BD0}" dt="2023-07-18T14:26:26.201" v="128"/>
          <ac:spMkLst>
            <pc:docMk/>
            <pc:sldMk cId="645434910" sldId="318"/>
            <ac:spMk id="12" creationId="{9C8C4CBA-FBBB-8A0B-F87C-513FA92759A5}"/>
          </ac:spMkLst>
        </pc:spChg>
        <pc:spChg chg="add mod">
          <ac:chgData name="Hari Sood" userId="S::hsood@turing.ac.uk::4bb21f73-157d-478e-ada4-3a062c1a1060" providerId="AD" clId="Web-{14BAFDD5-BF8B-82C6-0E4A-6FF6D4704BD0}" dt="2023-07-18T14:26:36.670" v="131" actId="20577"/>
          <ac:spMkLst>
            <pc:docMk/>
            <pc:sldMk cId="645434910" sldId="318"/>
            <ac:spMk id="13" creationId="{57628787-76AA-E3FE-6987-A186C0089EF8}"/>
          </ac:spMkLst>
        </pc:spChg>
        <pc:spChg chg="add">
          <ac:chgData name="Hari Sood" userId="S::hsood@turing.ac.uk::4bb21f73-157d-478e-ada4-3a062c1a1060" providerId="AD" clId="Web-{14BAFDD5-BF8B-82C6-0E4A-6FF6D4704BD0}" dt="2023-07-18T14:26:26.201" v="128"/>
          <ac:spMkLst>
            <pc:docMk/>
            <pc:sldMk cId="645434910" sldId="318"/>
            <ac:spMk id="14" creationId="{81ACC2CD-2665-F1B0-074D-86051C87E967}"/>
          </ac:spMkLst>
        </pc:spChg>
        <pc:spChg chg="add del">
          <ac:chgData name="Hari Sood" userId="S::hsood@turing.ac.uk::4bb21f73-157d-478e-ada4-3a062c1a1060" providerId="AD" clId="Web-{14BAFDD5-BF8B-82C6-0E4A-6FF6D4704BD0}" dt="2023-07-18T14:26:44.858" v="134"/>
          <ac:spMkLst>
            <pc:docMk/>
            <pc:sldMk cId="645434910" sldId="318"/>
            <ac:spMk id="15" creationId="{67758FE6-8C16-0BC7-3F36-644277290A4C}"/>
          </ac:spMkLst>
        </pc:spChg>
        <pc:spChg chg="add del">
          <ac:chgData name="Hari Sood" userId="S::hsood@turing.ac.uk::4bb21f73-157d-478e-ada4-3a062c1a1060" providerId="AD" clId="Web-{14BAFDD5-BF8B-82C6-0E4A-6FF6D4704BD0}" dt="2023-07-18T14:26:43.921" v="133"/>
          <ac:spMkLst>
            <pc:docMk/>
            <pc:sldMk cId="645434910" sldId="318"/>
            <ac:spMk id="16" creationId="{B134FD8F-D42D-4531-A7F4-7055D77ACFAE}"/>
          </ac:spMkLst>
        </pc:spChg>
        <pc:spChg chg="add mod">
          <ac:chgData name="Hari Sood" userId="S::hsood@turing.ac.uk::4bb21f73-157d-478e-ada4-3a062c1a1060" providerId="AD" clId="Web-{14BAFDD5-BF8B-82C6-0E4A-6FF6D4704BD0}" dt="2023-07-18T14:26:39.311" v="132" actId="20577"/>
          <ac:spMkLst>
            <pc:docMk/>
            <pc:sldMk cId="645434910" sldId="318"/>
            <ac:spMk id="17" creationId="{D64F12C8-76AD-588D-0D44-9682E3CF42C2}"/>
          </ac:spMkLst>
        </pc:spChg>
        <pc:spChg chg="add del">
          <ac:chgData name="Hari Sood" userId="S::hsood@turing.ac.uk::4bb21f73-157d-478e-ada4-3a062c1a1060" providerId="AD" clId="Web-{14BAFDD5-BF8B-82C6-0E4A-6FF6D4704BD0}" dt="2023-07-18T14:26:53.140" v="136"/>
          <ac:spMkLst>
            <pc:docMk/>
            <pc:sldMk cId="645434910" sldId="318"/>
            <ac:spMk id="19" creationId="{9C8C4CBA-FBBB-8A0B-F87C-513FA92759A5}"/>
          </ac:spMkLst>
        </pc:spChg>
        <pc:spChg chg="add del">
          <ac:chgData name="Hari Sood" userId="S::hsood@turing.ac.uk::4bb21f73-157d-478e-ada4-3a062c1a1060" providerId="AD" clId="Web-{14BAFDD5-BF8B-82C6-0E4A-6FF6D4704BD0}" dt="2023-07-18T14:26:53.140" v="136"/>
          <ac:spMkLst>
            <pc:docMk/>
            <pc:sldMk cId="645434910" sldId="318"/>
            <ac:spMk id="20" creationId="{57628787-76AA-E3FE-6987-A186C0089EF8}"/>
          </ac:spMkLst>
        </pc:spChg>
        <pc:spChg chg="add del">
          <ac:chgData name="Hari Sood" userId="S::hsood@turing.ac.uk::4bb21f73-157d-478e-ada4-3a062c1a1060" providerId="AD" clId="Web-{14BAFDD5-BF8B-82C6-0E4A-6FF6D4704BD0}" dt="2023-07-18T14:26:53.140" v="136"/>
          <ac:spMkLst>
            <pc:docMk/>
            <pc:sldMk cId="645434910" sldId="318"/>
            <ac:spMk id="21" creationId="{81ACC2CD-2665-F1B0-074D-86051C87E967}"/>
          </ac:spMkLst>
        </pc:spChg>
        <pc:spChg chg="add del">
          <ac:chgData name="Hari Sood" userId="S::hsood@turing.ac.uk::4bb21f73-157d-478e-ada4-3a062c1a1060" providerId="AD" clId="Web-{14BAFDD5-BF8B-82C6-0E4A-6FF6D4704BD0}" dt="2023-07-18T14:26:53.140" v="136"/>
          <ac:spMkLst>
            <pc:docMk/>
            <pc:sldMk cId="645434910" sldId="318"/>
            <ac:spMk id="22" creationId="{67758FE6-8C16-0BC7-3F36-644277290A4C}"/>
          </ac:spMkLst>
        </pc:spChg>
        <pc:spChg chg="add del">
          <ac:chgData name="Hari Sood" userId="S::hsood@turing.ac.uk::4bb21f73-157d-478e-ada4-3a062c1a1060" providerId="AD" clId="Web-{14BAFDD5-BF8B-82C6-0E4A-6FF6D4704BD0}" dt="2023-07-18T14:26:53.140" v="136"/>
          <ac:spMkLst>
            <pc:docMk/>
            <pc:sldMk cId="645434910" sldId="318"/>
            <ac:spMk id="23" creationId="{B134FD8F-D42D-4531-A7F4-7055D77ACFAE}"/>
          </ac:spMkLst>
        </pc:spChg>
        <pc:spChg chg="add del">
          <ac:chgData name="Hari Sood" userId="S::hsood@turing.ac.uk::4bb21f73-157d-478e-ada4-3a062c1a1060" providerId="AD" clId="Web-{14BAFDD5-BF8B-82C6-0E4A-6FF6D4704BD0}" dt="2023-07-18T14:26:53.140" v="136"/>
          <ac:spMkLst>
            <pc:docMk/>
            <pc:sldMk cId="645434910" sldId="318"/>
            <ac:spMk id="24" creationId="{D64F12C8-76AD-588D-0D44-9682E3CF42C2}"/>
          </ac:spMkLst>
        </pc:spChg>
        <pc:spChg chg="add">
          <ac:chgData name="Hari Sood" userId="S::hsood@turing.ac.uk::4bb21f73-157d-478e-ada4-3a062c1a1060" providerId="AD" clId="Web-{14BAFDD5-BF8B-82C6-0E4A-6FF6D4704BD0}" dt="2023-07-18T14:28:01.658" v="137"/>
          <ac:spMkLst>
            <pc:docMk/>
            <pc:sldMk cId="645434910" sldId="318"/>
            <ac:spMk id="27" creationId="{93BB6227-81E0-5832-6946-F26D1CC2DD83}"/>
          </ac:spMkLst>
        </pc:spChg>
        <pc:spChg chg="add">
          <ac:chgData name="Hari Sood" userId="S::hsood@turing.ac.uk::4bb21f73-157d-478e-ada4-3a062c1a1060" providerId="AD" clId="Web-{14BAFDD5-BF8B-82C6-0E4A-6FF6D4704BD0}" dt="2023-07-18T14:28:01.658" v="137"/>
          <ac:spMkLst>
            <pc:docMk/>
            <pc:sldMk cId="645434910" sldId="318"/>
            <ac:spMk id="28" creationId="{359AE98A-DB33-C6A2-0855-892AD4BE9A24}"/>
          </ac:spMkLst>
        </pc:spChg>
        <pc:spChg chg="add mod">
          <ac:chgData name="Hari Sood" userId="S::hsood@turing.ac.uk::4bb21f73-157d-478e-ada4-3a062c1a1060" providerId="AD" clId="Web-{14BAFDD5-BF8B-82C6-0E4A-6FF6D4704BD0}" dt="2023-07-18T14:28:31.800" v="140"/>
          <ac:spMkLst>
            <pc:docMk/>
            <pc:sldMk cId="645434910" sldId="318"/>
            <ac:spMk id="29" creationId="{9B573873-F949-F400-34CC-3F7ED6FCF628}"/>
          </ac:spMkLst>
        </pc:spChg>
        <pc:spChg chg="add mod">
          <ac:chgData name="Hari Sood" userId="S::hsood@turing.ac.uk::4bb21f73-157d-478e-ada4-3a062c1a1060" providerId="AD" clId="Web-{14BAFDD5-BF8B-82C6-0E4A-6FF6D4704BD0}" dt="2023-07-18T14:28:37.269" v="142" actId="1076"/>
          <ac:spMkLst>
            <pc:docMk/>
            <pc:sldMk cId="645434910" sldId="318"/>
            <ac:spMk id="30" creationId="{AB1195F5-E555-783D-A79D-B2A3494A5078}"/>
          </ac:spMkLst>
        </pc:spChg>
        <pc:spChg chg="add mod">
          <ac:chgData name="Hari Sood" userId="S::hsood@turing.ac.uk::4bb21f73-157d-478e-ada4-3a062c1a1060" providerId="AD" clId="Web-{14BAFDD5-BF8B-82C6-0E4A-6FF6D4704BD0}" dt="2023-07-18T14:28:45.800" v="146" actId="14100"/>
          <ac:spMkLst>
            <pc:docMk/>
            <pc:sldMk cId="645434910" sldId="318"/>
            <ac:spMk id="31" creationId="{59A2EB44-00EF-0B51-C167-F716801A7C8F}"/>
          </ac:spMkLst>
        </pc:spChg>
        <pc:picChg chg="del">
          <ac:chgData name="Hari Sood" userId="S::hsood@turing.ac.uk::4bb21f73-157d-478e-ada4-3a062c1a1060" providerId="AD" clId="Web-{14BAFDD5-BF8B-82C6-0E4A-6FF6D4704BD0}" dt="2023-07-18T14:26:21.326" v="124"/>
          <ac:picMkLst>
            <pc:docMk/>
            <pc:sldMk cId="645434910" sldId="318"/>
            <ac:picMk id="5" creationId="{6EAC79CE-BA36-5682-0511-8BDEF5061ADA}"/>
          </ac:picMkLst>
        </pc:picChg>
        <pc:picChg chg="del">
          <ac:chgData name="Hari Sood" userId="S::hsood@turing.ac.uk::4bb21f73-157d-478e-ada4-3a062c1a1060" providerId="AD" clId="Web-{14BAFDD5-BF8B-82C6-0E4A-6FF6D4704BD0}" dt="2023-07-18T14:26:21.326" v="123"/>
          <ac:picMkLst>
            <pc:docMk/>
            <pc:sldMk cId="645434910" sldId="318"/>
            <ac:picMk id="7" creationId="{BEB7FB22-5A1B-BB23-455D-6E2DAEE50D4F}"/>
          </ac:picMkLst>
        </pc:picChg>
        <pc:picChg chg="del">
          <ac:chgData name="Hari Sood" userId="S::hsood@turing.ac.uk::4bb21f73-157d-478e-ada4-3a062c1a1060" providerId="AD" clId="Web-{14BAFDD5-BF8B-82C6-0E4A-6FF6D4704BD0}" dt="2023-07-18T14:26:24.045" v="126"/>
          <ac:picMkLst>
            <pc:docMk/>
            <pc:sldMk cId="645434910" sldId="318"/>
            <ac:picMk id="9" creationId="{75C8ED2F-595D-A1C5-28DB-00DBD5FD5BDC}"/>
          </ac:picMkLst>
        </pc:picChg>
        <pc:picChg chg="add">
          <ac:chgData name="Hari Sood" userId="S::hsood@turing.ac.uk::4bb21f73-157d-478e-ada4-3a062c1a1060" providerId="AD" clId="Web-{14BAFDD5-BF8B-82C6-0E4A-6FF6D4704BD0}" dt="2023-07-18T14:26:26.201" v="128"/>
          <ac:picMkLst>
            <pc:docMk/>
            <pc:sldMk cId="645434910" sldId="318"/>
            <ac:picMk id="11" creationId="{451A95F2-7A11-5471-E35D-F52878EF47D4}"/>
          </ac:picMkLst>
        </pc:picChg>
        <pc:picChg chg="add del">
          <ac:chgData name="Hari Sood" userId="S::hsood@turing.ac.uk::4bb21f73-157d-478e-ada4-3a062c1a1060" providerId="AD" clId="Web-{14BAFDD5-BF8B-82C6-0E4A-6FF6D4704BD0}" dt="2023-07-18T14:26:53.140" v="136"/>
          <ac:picMkLst>
            <pc:docMk/>
            <pc:sldMk cId="645434910" sldId="318"/>
            <ac:picMk id="18" creationId="{451A95F2-7A11-5471-E35D-F52878EF47D4}"/>
          </ac:picMkLst>
        </pc:picChg>
        <pc:picChg chg="add">
          <ac:chgData name="Hari Sood" userId="S::hsood@turing.ac.uk::4bb21f73-157d-478e-ada4-3a062c1a1060" providerId="AD" clId="Web-{14BAFDD5-BF8B-82C6-0E4A-6FF6D4704BD0}" dt="2023-07-18T14:28:01.658" v="137"/>
          <ac:picMkLst>
            <pc:docMk/>
            <pc:sldMk cId="645434910" sldId="318"/>
            <ac:picMk id="25" creationId="{5D4DED56-93BD-0E79-D84B-6C6BDA197C2D}"/>
          </ac:picMkLst>
        </pc:picChg>
        <pc:picChg chg="add">
          <ac:chgData name="Hari Sood" userId="S::hsood@turing.ac.uk::4bb21f73-157d-478e-ada4-3a062c1a1060" providerId="AD" clId="Web-{14BAFDD5-BF8B-82C6-0E4A-6FF6D4704BD0}" dt="2023-07-18T14:28:01.658" v="137"/>
          <ac:picMkLst>
            <pc:docMk/>
            <pc:sldMk cId="645434910" sldId="318"/>
            <ac:picMk id="26" creationId="{6A315934-E2E3-1CE5-E9E2-98D0A727F6EE}"/>
          </ac:picMkLst>
        </pc:picChg>
      </pc:sldChg>
      <pc:sldChg chg="del">
        <pc:chgData name="Hari Sood" userId="S::hsood@turing.ac.uk::4bb21f73-157d-478e-ada4-3a062c1a1060" providerId="AD" clId="Web-{14BAFDD5-BF8B-82C6-0E4A-6FF6D4704BD0}" dt="2023-07-18T16:53:10.998" v="2571"/>
        <pc:sldMkLst>
          <pc:docMk/>
          <pc:sldMk cId="2300940758" sldId="320"/>
        </pc:sldMkLst>
      </pc:sldChg>
      <pc:sldChg chg="modSp">
        <pc:chgData name="Hari Sood" userId="S::hsood@turing.ac.uk::4bb21f73-157d-478e-ada4-3a062c1a1060" providerId="AD" clId="Web-{14BAFDD5-BF8B-82C6-0E4A-6FF6D4704BD0}" dt="2023-07-18T16:21:26.582" v="1568" actId="20577"/>
        <pc:sldMkLst>
          <pc:docMk/>
          <pc:sldMk cId="2490837876" sldId="324"/>
        </pc:sldMkLst>
        <pc:spChg chg="mod">
          <ac:chgData name="Hari Sood" userId="S::hsood@turing.ac.uk::4bb21f73-157d-478e-ada4-3a062c1a1060" providerId="AD" clId="Web-{14BAFDD5-BF8B-82C6-0E4A-6FF6D4704BD0}" dt="2023-07-18T16:21:26.582" v="1568" actId="20577"/>
          <ac:spMkLst>
            <pc:docMk/>
            <pc:sldMk cId="2490837876" sldId="324"/>
            <ac:spMk id="3" creationId="{447515FB-C7CB-737B-664E-2996017EDA80}"/>
          </ac:spMkLst>
        </pc:spChg>
      </pc:sldChg>
      <pc:sldChg chg="addSp delSp modSp delCm modCm">
        <pc:chgData name="Hari Sood" userId="S::hsood@turing.ac.uk::4bb21f73-157d-478e-ada4-3a062c1a1060" providerId="AD" clId="Web-{14BAFDD5-BF8B-82C6-0E4A-6FF6D4704BD0}" dt="2023-07-18T17:26:05.458" v="2915"/>
        <pc:sldMkLst>
          <pc:docMk/>
          <pc:sldMk cId="241709646" sldId="325"/>
        </pc:sldMkLst>
        <pc:spChg chg="del mod">
          <ac:chgData name="Hari Sood" userId="S::hsood@turing.ac.uk::4bb21f73-157d-478e-ada4-3a062c1a1060" providerId="AD" clId="Web-{14BAFDD5-BF8B-82C6-0E4A-6FF6D4704BD0}" dt="2023-07-18T17:22:26.161" v="2889"/>
          <ac:spMkLst>
            <pc:docMk/>
            <pc:sldMk cId="241709646" sldId="325"/>
            <ac:spMk id="3" creationId="{8A662BB7-F8C7-3852-96B9-D69C59AF00DA}"/>
          </ac:spMkLst>
        </pc:spChg>
        <pc:spChg chg="add mod">
          <ac:chgData name="Hari Sood" userId="S::hsood@turing.ac.uk::4bb21f73-157d-478e-ada4-3a062c1a1060" providerId="AD" clId="Web-{14BAFDD5-BF8B-82C6-0E4A-6FF6D4704BD0}" dt="2023-07-18T17:20:25.215" v="2857" actId="20577"/>
          <ac:spMkLst>
            <pc:docMk/>
            <pc:sldMk cId="241709646" sldId="325"/>
            <ac:spMk id="4" creationId="{80502795-D2D2-A915-6132-EF726AE87257}"/>
          </ac:spMkLst>
        </pc:spChg>
        <pc:spChg chg="add mod">
          <ac:chgData name="Hari Sood" userId="S::hsood@turing.ac.uk::4bb21f73-157d-478e-ada4-3a062c1a1060" providerId="AD" clId="Web-{14BAFDD5-BF8B-82C6-0E4A-6FF6D4704BD0}" dt="2023-07-18T17:01:22.704" v="2761" actId="14100"/>
          <ac:spMkLst>
            <pc:docMk/>
            <pc:sldMk cId="241709646" sldId="325"/>
            <ac:spMk id="5" creationId="{4F48EE48-147E-30D6-AF30-0F38BDECC342}"/>
          </ac:spMkLst>
        </pc:spChg>
        <pc:spChg chg="add">
          <ac:chgData name="Hari Sood" userId="S::hsood@turing.ac.uk::4bb21f73-157d-478e-ada4-3a062c1a1060" providerId="AD" clId="Web-{14BAFDD5-BF8B-82C6-0E4A-6FF6D4704BD0}" dt="2023-07-18T17:01:14.891" v="2749"/>
          <ac:spMkLst>
            <pc:docMk/>
            <pc:sldMk cId="241709646" sldId="325"/>
            <ac:spMk id="11" creationId="{8153EACF-45C3-9CD4-5B6C-3CCDE5481B3F}"/>
          </ac:spMkLst>
        </pc:spChg>
        <pc:spChg chg="add">
          <ac:chgData name="Hari Sood" userId="S::hsood@turing.ac.uk::4bb21f73-157d-478e-ada4-3a062c1a1060" providerId="AD" clId="Web-{14BAFDD5-BF8B-82C6-0E4A-6FF6D4704BD0}" dt="2023-07-18T17:01:14.891" v="2749"/>
          <ac:spMkLst>
            <pc:docMk/>
            <pc:sldMk cId="241709646" sldId="325"/>
            <ac:spMk id="13" creationId="{315C40F7-57A6-4A96-7DB5-89B1D9315844}"/>
          </ac:spMkLst>
        </pc:spChg>
        <pc:spChg chg="add">
          <ac:chgData name="Hari Sood" userId="S::hsood@turing.ac.uk::4bb21f73-157d-478e-ada4-3a062c1a1060" providerId="AD" clId="Web-{14BAFDD5-BF8B-82C6-0E4A-6FF6D4704BD0}" dt="2023-07-18T17:01:14.891" v="2749"/>
          <ac:spMkLst>
            <pc:docMk/>
            <pc:sldMk cId="241709646" sldId="325"/>
            <ac:spMk id="15" creationId="{65F2EED0-7191-3D7C-9732-5302C2CF0F9C}"/>
          </ac:spMkLst>
        </pc:spChg>
        <pc:spChg chg="add">
          <ac:chgData name="Hari Sood" userId="S::hsood@turing.ac.uk::4bb21f73-157d-478e-ada4-3a062c1a1060" providerId="AD" clId="Web-{14BAFDD5-BF8B-82C6-0E4A-6FF6D4704BD0}" dt="2023-07-18T17:01:14.891" v="2749"/>
          <ac:spMkLst>
            <pc:docMk/>
            <pc:sldMk cId="241709646" sldId="325"/>
            <ac:spMk id="17" creationId="{427A4EDC-9444-2D22-69CB-037E778EE84D}"/>
          </ac:spMkLst>
        </pc:spChg>
        <pc:spChg chg="add mod">
          <ac:chgData name="Hari Sood" userId="S::hsood@turing.ac.uk::4bb21f73-157d-478e-ada4-3a062c1a1060" providerId="AD" clId="Web-{14BAFDD5-BF8B-82C6-0E4A-6FF6D4704BD0}" dt="2023-07-18T17:01:46.502" v="2774" actId="1076"/>
          <ac:spMkLst>
            <pc:docMk/>
            <pc:sldMk cId="241709646" sldId="325"/>
            <ac:spMk id="18" creationId="{6CB65C06-8D2A-FC2A-B7C4-4DB1B465AF01}"/>
          </ac:spMkLst>
        </pc:spChg>
        <pc:spChg chg="add mod">
          <ac:chgData name="Hari Sood" userId="S::hsood@turing.ac.uk::4bb21f73-157d-478e-ada4-3a062c1a1060" providerId="AD" clId="Web-{14BAFDD5-BF8B-82C6-0E4A-6FF6D4704BD0}" dt="2023-07-18T17:20:53.936" v="2870" actId="20577"/>
          <ac:spMkLst>
            <pc:docMk/>
            <pc:sldMk cId="241709646" sldId="325"/>
            <ac:spMk id="19" creationId="{0F31C4EE-3E57-E074-5DFB-2A4241D21637}"/>
          </ac:spMkLst>
        </pc:spChg>
        <pc:spChg chg="mod">
          <ac:chgData name="Hari Sood" userId="S::hsood@turing.ac.uk::4bb21f73-157d-478e-ada4-3a062c1a1060" providerId="AD" clId="Web-{14BAFDD5-BF8B-82C6-0E4A-6FF6D4704BD0}" dt="2023-07-18T17:21:37.048" v="2874" actId="20577"/>
          <ac:spMkLst>
            <pc:docMk/>
            <pc:sldMk cId="241709646" sldId="325"/>
            <ac:spMk id="25" creationId="{E19D3FF4-2081-BDC1-B991-857F197290C1}"/>
          </ac:spMkLst>
        </pc:spChg>
        <pc:spChg chg="mod">
          <ac:chgData name="Hari Sood" userId="S::hsood@turing.ac.uk::4bb21f73-157d-478e-ada4-3a062c1a1060" providerId="AD" clId="Web-{14BAFDD5-BF8B-82C6-0E4A-6FF6D4704BD0}" dt="2023-07-18T17:22:08.519" v="2881" actId="20577"/>
          <ac:spMkLst>
            <pc:docMk/>
            <pc:sldMk cId="241709646" sldId="325"/>
            <ac:spMk id="29" creationId="{F07237FA-2C92-A36B-1F4A-DABEDDD61ED3}"/>
          </ac:spMkLst>
        </pc:spChg>
        <pc:spChg chg="mod">
          <ac:chgData name="Hari Sood" userId="S::hsood@turing.ac.uk::4bb21f73-157d-478e-ada4-3a062c1a1060" providerId="AD" clId="Web-{14BAFDD5-BF8B-82C6-0E4A-6FF6D4704BD0}" dt="2023-07-18T17:22:30.989" v="2890" actId="20577"/>
          <ac:spMkLst>
            <pc:docMk/>
            <pc:sldMk cId="241709646" sldId="325"/>
            <ac:spMk id="32" creationId="{A84B3C17-D39B-2D23-D81A-8EA20AB1F89D}"/>
          </ac:spMkLst>
        </pc:spChg>
        <pc:spChg chg="add mod">
          <ac:chgData name="Hari Sood" userId="S::hsood@turing.ac.uk::4bb21f73-157d-478e-ada4-3a062c1a1060" providerId="AD" clId="Web-{14BAFDD5-BF8B-82C6-0E4A-6FF6D4704BD0}" dt="2023-07-18T17:03:15.411" v="2810" actId="20577"/>
          <ac:spMkLst>
            <pc:docMk/>
            <pc:sldMk cId="241709646" sldId="325"/>
            <ac:spMk id="36" creationId="{4566F2DA-EF07-B3E2-BACB-5FA95F1E9658}"/>
          </ac:spMkLst>
        </pc:spChg>
        <pc:spChg chg="add mod">
          <ac:chgData name="Hari Sood" userId="S::hsood@turing.ac.uk::4bb21f73-157d-478e-ada4-3a062c1a1060" providerId="AD" clId="Web-{14BAFDD5-BF8B-82C6-0E4A-6FF6D4704BD0}" dt="2023-07-18T17:03:44.678" v="2824" actId="1076"/>
          <ac:spMkLst>
            <pc:docMk/>
            <pc:sldMk cId="241709646" sldId="325"/>
            <ac:spMk id="37" creationId="{E64FA120-CCC9-DA0B-FFD5-CDB87A2F8442}"/>
          </ac:spMkLst>
        </pc:spChg>
        <pc:spChg chg="add mod">
          <ac:chgData name="Hari Sood" userId="S::hsood@turing.ac.uk::4bb21f73-157d-478e-ada4-3a062c1a1060" providerId="AD" clId="Web-{14BAFDD5-BF8B-82C6-0E4A-6FF6D4704BD0}" dt="2023-07-18T17:23:18.243" v="2901" actId="1076"/>
          <ac:spMkLst>
            <pc:docMk/>
            <pc:sldMk cId="241709646" sldId="325"/>
            <ac:spMk id="38" creationId="{B0C50BE2-A85F-184B-D298-C356641FB2F6}"/>
          </ac:spMkLst>
        </pc:spChg>
        <pc:grpChg chg="add">
          <ac:chgData name="Hari Sood" userId="S::hsood@turing.ac.uk::4bb21f73-157d-478e-ada4-3a062c1a1060" providerId="AD" clId="Web-{14BAFDD5-BF8B-82C6-0E4A-6FF6D4704BD0}" dt="2023-07-18T17:01:14.891" v="2749"/>
          <ac:grpSpMkLst>
            <pc:docMk/>
            <pc:sldMk cId="241709646" sldId="325"/>
            <ac:grpSpMk id="6" creationId="{E8333590-DCCB-024A-73ED-12879E4E0DE4}"/>
          </ac:grpSpMkLst>
        </pc:grpChg>
        <pc:grpChg chg="add">
          <ac:chgData name="Hari Sood" userId="S::hsood@turing.ac.uk::4bb21f73-157d-478e-ada4-3a062c1a1060" providerId="AD" clId="Web-{14BAFDD5-BF8B-82C6-0E4A-6FF6D4704BD0}" dt="2023-07-18T17:01:14.891" v="2749"/>
          <ac:grpSpMkLst>
            <pc:docMk/>
            <pc:sldMk cId="241709646" sldId="325"/>
            <ac:grpSpMk id="7" creationId="{7823807E-815B-09E9-45CC-BEB05C873733}"/>
          </ac:grpSpMkLst>
        </pc:grpChg>
        <pc:grpChg chg="add">
          <ac:chgData name="Hari Sood" userId="S::hsood@turing.ac.uk::4bb21f73-157d-478e-ada4-3a062c1a1060" providerId="AD" clId="Web-{14BAFDD5-BF8B-82C6-0E4A-6FF6D4704BD0}" dt="2023-07-18T17:01:14.891" v="2749"/>
          <ac:grpSpMkLst>
            <pc:docMk/>
            <pc:sldMk cId="241709646" sldId="325"/>
            <ac:grpSpMk id="8" creationId="{6E36D0CB-132C-1EE3-CBF7-E1A946B2AC43}"/>
          </ac:grpSpMkLst>
        </pc:grpChg>
        <pc:grpChg chg="add">
          <ac:chgData name="Hari Sood" userId="S::hsood@turing.ac.uk::4bb21f73-157d-478e-ada4-3a062c1a1060" providerId="AD" clId="Web-{14BAFDD5-BF8B-82C6-0E4A-6FF6D4704BD0}" dt="2023-07-18T17:01:14.891" v="2749"/>
          <ac:grpSpMkLst>
            <pc:docMk/>
            <pc:sldMk cId="241709646" sldId="325"/>
            <ac:grpSpMk id="9" creationId="{6DC1FD3A-06FC-369D-F093-A0695E8E402B}"/>
          </ac:grpSpMkLst>
        </pc:grpChg>
        <pc:grpChg chg="add mod">
          <ac:chgData name="Hari Sood" userId="S::hsood@turing.ac.uk::4bb21f73-157d-478e-ada4-3a062c1a1060" providerId="AD" clId="Web-{14BAFDD5-BF8B-82C6-0E4A-6FF6D4704BD0}" dt="2023-07-18T17:21:08.390" v="2873" actId="1076"/>
          <ac:grpSpMkLst>
            <pc:docMk/>
            <pc:sldMk cId="241709646" sldId="325"/>
            <ac:grpSpMk id="21" creationId="{4116C118-DCA1-BDFC-737B-AF0BA27ADB79}"/>
          </ac:grpSpMkLst>
        </pc:grpChg>
        <pc:grpChg chg="add mod">
          <ac:chgData name="Hari Sood" userId="S::hsood@turing.ac.uk::4bb21f73-157d-478e-ada4-3a062c1a1060" providerId="AD" clId="Web-{14BAFDD5-BF8B-82C6-0E4A-6FF6D4704BD0}" dt="2023-07-18T17:21:47.049" v="2880" actId="1076"/>
          <ac:grpSpMkLst>
            <pc:docMk/>
            <pc:sldMk cId="241709646" sldId="325"/>
            <ac:grpSpMk id="27" creationId="{4E28D81C-23D3-DDD5-5F39-C4202295E1C5}"/>
          </ac:grpSpMkLst>
        </pc:grpChg>
        <pc:grpChg chg="add mod">
          <ac:chgData name="Hari Sood" userId="S::hsood@turing.ac.uk::4bb21f73-157d-478e-ada4-3a062c1a1060" providerId="AD" clId="Web-{14BAFDD5-BF8B-82C6-0E4A-6FF6D4704BD0}" dt="2023-07-18T17:22:18.254" v="2886" actId="1076"/>
          <ac:grpSpMkLst>
            <pc:docMk/>
            <pc:sldMk cId="241709646" sldId="325"/>
            <ac:grpSpMk id="30" creationId="{E10F1C7C-2A88-C586-6584-A59BA4164C45}"/>
          </ac:grpSpMkLst>
        </pc:grpChg>
        <pc:grpChg chg="add mod">
          <ac:chgData name="Hari Sood" userId="S::hsood@turing.ac.uk::4bb21f73-157d-478e-ada4-3a062c1a1060" providerId="AD" clId="Web-{14BAFDD5-BF8B-82C6-0E4A-6FF6D4704BD0}" dt="2023-07-18T17:23:07.008" v="2896" actId="1076"/>
          <ac:grpSpMkLst>
            <pc:docMk/>
            <pc:sldMk cId="241709646" sldId="325"/>
            <ac:grpSpMk id="33" creationId="{D5ACFD4C-D65C-A910-838F-E15B56D6F2C2}"/>
          </ac:grpSpMkLst>
        </pc:grpChg>
        <pc:grpChg chg="add mod">
          <ac:chgData name="Hari Sood" userId="S::hsood@turing.ac.uk::4bb21f73-157d-478e-ada4-3a062c1a1060" providerId="AD" clId="Web-{14BAFDD5-BF8B-82C6-0E4A-6FF6D4704BD0}" dt="2023-07-18T17:23:10.695" v="2897" actId="1076"/>
          <ac:grpSpMkLst>
            <pc:docMk/>
            <pc:sldMk cId="241709646" sldId="325"/>
            <ac:grpSpMk id="34" creationId="{86C70957-8E3B-ED3F-5621-4BFB9CCF97FF}"/>
          </ac:grpSpMkLst>
        </pc:grpChg>
        <pc:grpChg chg="add mod">
          <ac:chgData name="Hari Sood" userId="S::hsood@turing.ac.uk::4bb21f73-157d-478e-ada4-3a062c1a1060" providerId="AD" clId="Web-{14BAFDD5-BF8B-82C6-0E4A-6FF6D4704BD0}" dt="2023-07-18T17:24:10.637" v="2912" actId="1076"/>
          <ac:grpSpMkLst>
            <pc:docMk/>
            <pc:sldMk cId="241709646" sldId="325"/>
            <ac:grpSpMk id="35" creationId="{F89CCC67-AF48-FD17-BD1F-465E53145FE8}"/>
          </ac:grpSpMkLst>
        </pc:grpChg>
        <pc:grpChg chg="add mod">
          <ac:chgData name="Hari Sood" userId="S::hsood@turing.ac.uk::4bb21f73-157d-478e-ada4-3a062c1a1060" providerId="AD" clId="Web-{14BAFDD5-BF8B-82C6-0E4A-6FF6D4704BD0}" dt="2023-07-18T17:24:15.841" v="2913" actId="1076"/>
          <ac:grpSpMkLst>
            <pc:docMk/>
            <pc:sldMk cId="241709646" sldId="325"/>
            <ac:grpSpMk id="39" creationId="{845579FE-2D15-3FF6-6D53-037FA735A5F4}"/>
          </ac:grpSpMkLst>
        </pc:grpChg>
        <pc:picChg chg="add">
          <ac:chgData name="Hari Sood" userId="S::hsood@turing.ac.uk::4bb21f73-157d-478e-ada4-3a062c1a1060" providerId="AD" clId="Web-{14BAFDD5-BF8B-82C6-0E4A-6FF6D4704BD0}" dt="2023-07-18T17:01:14.891" v="2749"/>
          <ac:picMkLst>
            <pc:docMk/>
            <pc:sldMk cId="241709646" sldId="325"/>
            <ac:picMk id="10" creationId="{18978589-0293-7B4D-CDFE-C521390EE99E}"/>
          </ac:picMkLst>
        </pc:picChg>
        <pc:picChg chg="add">
          <ac:chgData name="Hari Sood" userId="S::hsood@turing.ac.uk::4bb21f73-157d-478e-ada4-3a062c1a1060" providerId="AD" clId="Web-{14BAFDD5-BF8B-82C6-0E4A-6FF6D4704BD0}" dt="2023-07-18T17:01:14.891" v="2749"/>
          <ac:picMkLst>
            <pc:docMk/>
            <pc:sldMk cId="241709646" sldId="325"/>
            <ac:picMk id="12" creationId="{DE6DAAD8-BD96-D011-E4A5-6C86BEB502FE}"/>
          </ac:picMkLst>
        </pc:picChg>
        <pc:picChg chg="add">
          <ac:chgData name="Hari Sood" userId="S::hsood@turing.ac.uk::4bb21f73-157d-478e-ada4-3a062c1a1060" providerId="AD" clId="Web-{14BAFDD5-BF8B-82C6-0E4A-6FF6D4704BD0}" dt="2023-07-18T17:01:14.891" v="2749"/>
          <ac:picMkLst>
            <pc:docMk/>
            <pc:sldMk cId="241709646" sldId="325"/>
            <ac:picMk id="14" creationId="{945C0E69-97FD-A2EF-ECA2-717A7E1A273A}"/>
          </ac:picMkLst>
        </pc:picChg>
        <pc:picChg chg="add">
          <ac:chgData name="Hari Sood" userId="S::hsood@turing.ac.uk::4bb21f73-157d-478e-ada4-3a062c1a1060" providerId="AD" clId="Web-{14BAFDD5-BF8B-82C6-0E4A-6FF6D4704BD0}" dt="2023-07-18T17:01:14.891" v="2749"/>
          <ac:picMkLst>
            <pc:docMk/>
            <pc:sldMk cId="241709646" sldId="325"/>
            <ac:picMk id="16" creationId="{97E48994-0784-255F-4C90-8DCF2F145F00}"/>
          </ac:picMkLst>
        </pc:picChg>
        <pc:picChg chg="add mod">
          <ac:chgData name="Hari Sood" userId="S::hsood@turing.ac.uk::4bb21f73-157d-478e-ada4-3a062c1a1060" providerId="AD" clId="Web-{14BAFDD5-BF8B-82C6-0E4A-6FF6D4704BD0}" dt="2023-07-18T17:02:05.471" v="2783" actId="1076"/>
          <ac:picMkLst>
            <pc:docMk/>
            <pc:sldMk cId="241709646" sldId="325"/>
            <ac:picMk id="20" creationId="{2B16839A-1DBE-5AB2-EF3A-30A7B484848A}"/>
          </ac:picMkLst>
        </pc:picChg>
        <pc:picChg chg="add mod">
          <ac:chgData name="Hari Sood" userId="S::hsood@turing.ac.uk::4bb21f73-157d-478e-ada4-3a062c1a1060" providerId="AD" clId="Web-{14BAFDD5-BF8B-82C6-0E4A-6FF6D4704BD0}" dt="2023-07-18T17:02:15.972" v="2787" actId="1076"/>
          <ac:picMkLst>
            <pc:docMk/>
            <pc:sldMk cId="241709646" sldId="325"/>
            <ac:picMk id="22" creationId="{DB473EE8-751E-A4EB-A4B7-61E33CAAE03A}"/>
          </ac:picMkLst>
        </pc:picChg>
        <pc:picChg chg="add mod">
          <ac:chgData name="Hari Sood" userId="S::hsood@turing.ac.uk::4bb21f73-157d-478e-ada4-3a062c1a1060" providerId="AD" clId="Web-{14BAFDD5-BF8B-82C6-0E4A-6FF6D4704BD0}" dt="2023-07-18T17:23:18.243" v="2900" actId="1076"/>
          <ac:picMkLst>
            <pc:docMk/>
            <pc:sldMk cId="241709646" sldId="325"/>
            <ac:picMk id="24" creationId="{E9D050E8-873E-8E07-E34D-5C2B0AB4583C}"/>
          </ac:picMkLst>
        </pc:picChg>
        <pc:picChg chg="add mod">
          <ac:chgData name="Hari Sood" userId="S::hsood@turing.ac.uk::4bb21f73-157d-478e-ada4-3a062c1a1060" providerId="AD" clId="Web-{14BAFDD5-BF8B-82C6-0E4A-6FF6D4704BD0}" dt="2023-07-18T17:02:22.269" v="2788" actId="1076"/>
          <ac:picMkLst>
            <pc:docMk/>
            <pc:sldMk cId="241709646" sldId="325"/>
            <ac:picMk id="26" creationId="{FC689CB6-0618-23B0-12D0-2909D781C8A6}"/>
          </ac:picMkLst>
        </pc:picChg>
        <pc:picChg chg="add del">
          <ac:chgData name="Hari Sood" userId="S::hsood@turing.ac.uk::4bb21f73-157d-478e-ada4-3a062c1a1060" providerId="AD" clId="Web-{14BAFDD5-BF8B-82C6-0E4A-6FF6D4704BD0}" dt="2023-07-18T17:02:32.691" v="2798"/>
          <ac:picMkLst>
            <pc:docMk/>
            <pc:sldMk cId="241709646" sldId="325"/>
            <ac:picMk id="28" creationId="{19084D89-BD9B-D0AB-26DF-068A89DEB1D2}"/>
          </ac:picMkLst>
        </pc:picChg>
        <pc:picChg chg="add del">
          <ac:chgData name="Hari Sood" userId="S::hsood@turing.ac.uk::4bb21f73-157d-478e-ada4-3a062c1a1060" providerId="AD" clId="Web-{14BAFDD5-BF8B-82C6-0E4A-6FF6D4704BD0}" dt="2023-07-18T17:02:32.691" v="2797"/>
          <ac:picMkLst>
            <pc:docMk/>
            <pc:sldMk cId="241709646" sldId="325"/>
            <ac:picMk id="30" creationId="{822D40C3-D97C-190A-589F-752231431C4D}"/>
          </ac:picMkLst>
        </pc:picChg>
        <pc:picChg chg="add del">
          <ac:chgData name="Hari Sood" userId="S::hsood@turing.ac.uk::4bb21f73-157d-478e-ada4-3a062c1a1060" providerId="AD" clId="Web-{14BAFDD5-BF8B-82C6-0E4A-6FF6D4704BD0}" dt="2023-07-18T17:02:32.691" v="2796"/>
          <ac:picMkLst>
            <pc:docMk/>
            <pc:sldMk cId="241709646" sldId="325"/>
            <ac:picMk id="32" creationId="{53D140F4-4D4A-B3A0-169C-A84F5E5CC057}"/>
          </ac:picMkLst>
        </pc:picChg>
        <pc:picChg chg="add del">
          <ac:chgData name="Hari Sood" userId="S::hsood@turing.ac.uk::4bb21f73-157d-478e-ada4-3a062c1a1060" providerId="AD" clId="Web-{14BAFDD5-BF8B-82C6-0E4A-6FF6D4704BD0}" dt="2023-07-18T17:02:32.691" v="2795"/>
          <ac:picMkLst>
            <pc:docMk/>
            <pc:sldMk cId="241709646" sldId="325"/>
            <ac:picMk id="34" creationId="{C604BA5E-E5AD-2530-62AB-C18844DE4704}"/>
          </ac:picMkLst>
        </pc:picChg>
        <pc:extLst>
          <p:ext xmlns:p="http://schemas.openxmlformats.org/presentationml/2006/main" uri="{D6D511B9-2390-475A-947B-AFAB55BFBCF1}">
            <pc226:cmChg xmlns:pc226="http://schemas.microsoft.com/office/powerpoint/2022/06/main/command" chg="del">
              <pc226:chgData name="Hari Sood" userId="S::hsood@turing.ac.uk::4bb21f73-157d-478e-ada4-3a062c1a1060" providerId="AD" clId="Web-{14BAFDD5-BF8B-82C6-0E4A-6FF6D4704BD0}" dt="2023-07-18T17:26:05.458" v="2915"/>
              <pc2:cmMkLst xmlns:pc2="http://schemas.microsoft.com/office/powerpoint/2019/9/main/command">
                <pc:docMk/>
                <pc:sldMk cId="241709646" sldId="325"/>
                <pc2:cmMk id="{EE961397-7C79-4DFC-89E0-B210DC9AA57E}"/>
              </pc2:cmMkLst>
            </pc226:cmChg>
            <pc226:cmChg xmlns:pc226="http://schemas.microsoft.com/office/powerpoint/2022/06/main/command" chg="del mod">
              <pc226:chgData name="Hari Sood" userId="S::hsood@turing.ac.uk::4bb21f73-157d-478e-ada4-3a062c1a1060" providerId="AD" clId="Web-{14BAFDD5-BF8B-82C6-0E4A-6FF6D4704BD0}" dt="2023-07-18T17:26:03.161" v="2914"/>
              <pc2:cmMkLst xmlns:pc2="http://schemas.microsoft.com/office/powerpoint/2019/9/main/command">
                <pc:docMk/>
                <pc:sldMk cId="241709646" sldId="325"/>
                <pc2:cmMk id="{E32B44FD-0296-4ECD-BA4F-312ACBCF18FA}"/>
              </pc2:cmMkLst>
            </pc226:cmChg>
          </p:ext>
        </pc:extLst>
      </pc:sldChg>
      <pc:sldChg chg="modCm">
        <pc:chgData name="Hari Sood" userId="S::hsood@turing.ac.uk::4bb21f73-157d-478e-ada4-3a062c1a1060" providerId="AD" clId="Web-{14BAFDD5-BF8B-82C6-0E4A-6FF6D4704BD0}" dt="2023-07-18T17:26:23.287" v="2917"/>
        <pc:sldMkLst>
          <pc:docMk/>
          <pc:sldMk cId="2240297930" sldId="328"/>
        </pc:sldMkLst>
        <pc:extLst>
          <p:ext xmlns:p="http://schemas.openxmlformats.org/presentationml/2006/main" uri="{D6D511B9-2390-475A-947B-AFAB55BFBCF1}">
            <pc226:cmChg xmlns:pc226="http://schemas.microsoft.com/office/powerpoint/2022/06/main/command" chg="mod">
              <pc226:chgData name="Hari Sood" userId="S::hsood@turing.ac.uk::4bb21f73-157d-478e-ada4-3a062c1a1060" providerId="AD" clId="Web-{14BAFDD5-BF8B-82C6-0E4A-6FF6D4704BD0}" dt="2023-07-18T17:26:23.287" v="2917"/>
              <pc2:cmMkLst xmlns:pc2="http://schemas.microsoft.com/office/powerpoint/2019/9/main/command">
                <pc:docMk/>
                <pc:sldMk cId="2240297930" sldId="328"/>
                <pc2:cmMk id="{AD3A94E3-5795-4F07-935D-A1F5CF7E71BF}"/>
              </pc2:cmMkLst>
            </pc226:cmChg>
          </p:ext>
        </pc:extLst>
      </pc:sldChg>
      <pc:sldChg chg="addSp delSp modSp del ord">
        <pc:chgData name="Hari Sood" userId="S::hsood@turing.ac.uk::4bb21f73-157d-478e-ada4-3a062c1a1060" providerId="AD" clId="Web-{14BAFDD5-BF8B-82C6-0E4A-6FF6D4704BD0}" dt="2023-07-18T16:13:18.423" v="1560"/>
        <pc:sldMkLst>
          <pc:docMk/>
          <pc:sldMk cId="760505984" sldId="332"/>
        </pc:sldMkLst>
        <pc:spChg chg="mod">
          <ac:chgData name="Hari Sood" userId="S::hsood@turing.ac.uk::4bb21f73-157d-478e-ada4-3a062c1a1060" providerId="AD" clId="Web-{14BAFDD5-BF8B-82C6-0E4A-6FF6D4704BD0}" dt="2023-07-18T15:50:51.903" v="854" actId="20577"/>
          <ac:spMkLst>
            <pc:docMk/>
            <pc:sldMk cId="760505984" sldId="332"/>
            <ac:spMk id="3" creationId="{1377B24C-5B9D-0561-296E-DA30BED2030B}"/>
          </ac:spMkLst>
        </pc:spChg>
        <pc:spChg chg="mod">
          <ac:chgData name="Hari Sood" userId="S::hsood@turing.ac.uk::4bb21f73-157d-478e-ada4-3a062c1a1060" providerId="AD" clId="Web-{14BAFDD5-BF8B-82C6-0E4A-6FF6D4704BD0}" dt="2023-07-18T15:47:08.114" v="716" actId="20577"/>
          <ac:spMkLst>
            <pc:docMk/>
            <pc:sldMk cId="760505984" sldId="332"/>
            <ac:spMk id="84" creationId="{00000000-0000-0000-0000-000000000000}"/>
          </ac:spMkLst>
        </pc:spChg>
        <pc:picChg chg="add del mod">
          <ac:chgData name="Hari Sood" userId="S::hsood@turing.ac.uk::4bb21f73-157d-478e-ada4-3a062c1a1060" providerId="AD" clId="Web-{14BAFDD5-BF8B-82C6-0E4A-6FF6D4704BD0}" dt="2023-07-18T15:49:02.431" v="725"/>
          <ac:picMkLst>
            <pc:docMk/>
            <pc:sldMk cId="760505984" sldId="332"/>
            <ac:picMk id="2" creationId="{EAF9E14B-0850-A5AD-9FC4-939F5E8D4C2B}"/>
          </ac:picMkLst>
        </pc:picChg>
        <pc:picChg chg="add mod">
          <ac:chgData name="Hari Sood" userId="S::hsood@turing.ac.uk::4bb21f73-157d-478e-ada4-3a062c1a1060" providerId="AD" clId="Web-{14BAFDD5-BF8B-82C6-0E4A-6FF6D4704BD0}" dt="2023-07-18T15:49:41.229" v="732" actId="1076"/>
          <ac:picMkLst>
            <pc:docMk/>
            <pc:sldMk cId="760505984" sldId="332"/>
            <ac:picMk id="4" creationId="{E2348B38-7348-E2B4-E4C5-C5F8D150F3B8}"/>
          </ac:picMkLst>
        </pc:picChg>
      </pc:sldChg>
      <pc:sldChg chg="addSp delSp modSp add replId">
        <pc:chgData name="Hari Sood" userId="S::hsood@turing.ac.uk::4bb21f73-157d-478e-ada4-3a062c1a1060" providerId="AD" clId="Web-{14BAFDD5-BF8B-82C6-0E4A-6FF6D4704BD0}" dt="2023-07-18T16:28:56.959" v="1963" actId="14100"/>
        <pc:sldMkLst>
          <pc:docMk/>
          <pc:sldMk cId="1501931563" sldId="333"/>
        </pc:sldMkLst>
        <pc:spChg chg="del">
          <ac:chgData name="Hari Sood" userId="S::hsood@turing.ac.uk::4bb21f73-157d-478e-ada4-3a062c1a1060" providerId="AD" clId="Web-{14BAFDD5-BF8B-82C6-0E4A-6FF6D4704BD0}" dt="2023-07-18T15:33:07.988" v="174"/>
          <ac:spMkLst>
            <pc:docMk/>
            <pc:sldMk cId="1501931563" sldId="333"/>
            <ac:spMk id="3" creationId="{9F821CD5-A4A5-0CEF-1BFD-598D4A9B8F24}"/>
          </ac:spMkLst>
        </pc:spChg>
        <pc:spChg chg="add del mod">
          <ac:chgData name="Hari Sood" userId="S::hsood@turing.ac.uk::4bb21f73-157d-478e-ada4-3a062c1a1060" providerId="AD" clId="Web-{14BAFDD5-BF8B-82C6-0E4A-6FF6D4704BD0}" dt="2023-07-18T16:28:56.959" v="1963" actId="14100"/>
          <ac:spMkLst>
            <pc:docMk/>
            <pc:sldMk cId="1501931563" sldId="333"/>
            <ac:spMk id="5" creationId="{002423E9-DD4E-287B-7D35-0798D301FC68}"/>
          </ac:spMkLst>
        </pc:spChg>
        <pc:spChg chg="del">
          <ac:chgData name="Hari Sood" userId="S::hsood@turing.ac.uk::4bb21f73-157d-478e-ada4-3a062c1a1060" providerId="AD" clId="Web-{14BAFDD5-BF8B-82C6-0E4A-6FF6D4704BD0}" dt="2023-07-18T15:33:09.738" v="175"/>
          <ac:spMkLst>
            <pc:docMk/>
            <pc:sldMk cId="1501931563" sldId="333"/>
            <ac:spMk id="6" creationId="{6390B90B-AE43-2890-F6F3-3B8E9F996C3C}"/>
          </ac:spMkLst>
        </pc:spChg>
        <pc:spChg chg="mod">
          <ac:chgData name="Hari Sood" userId="S::hsood@turing.ac.uk::4bb21f73-157d-478e-ada4-3a062c1a1060" providerId="AD" clId="Web-{14BAFDD5-BF8B-82C6-0E4A-6FF6D4704BD0}" dt="2023-07-18T15:33:01.144" v="171" actId="20577"/>
          <ac:spMkLst>
            <pc:docMk/>
            <pc:sldMk cId="1501931563" sldId="333"/>
            <ac:spMk id="84" creationId="{00000000-0000-0000-0000-000000000000}"/>
          </ac:spMkLst>
        </pc:spChg>
      </pc:sldChg>
      <pc:sldChg chg="add replId">
        <pc:chgData name="Hari Sood" userId="S::hsood@turing.ac.uk::4bb21f73-157d-478e-ada4-3a062c1a1060" providerId="AD" clId="Web-{14BAFDD5-BF8B-82C6-0E4A-6FF6D4704BD0}" dt="2023-07-18T15:46:40.331" v="700"/>
        <pc:sldMkLst>
          <pc:docMk/>
          <pc:sldMk cId="2346934576" sldId="337"/>
        </pc:sldMkLst>
      </pc:sldChg>
      <pc:sldChg chg="addSp delSp modSp add del replId modCm">
        <pc:chgData name="Hari Sood" userId="S::hsood@turing.ac.uk::4bb21f73-157d-478e-ada4-3a062c1a1060" providerId="AD" clId="Web-{14BAFDD5-BF8B-82C6-0E4A-6FF6D4704BD0}" dt="2023-07-18T16:13:18.423" v="1559"/>
        <pc:sldMkLst>
          <pc:docMk/>
          <pc:sldMk cId="3499395573" sldId="338"/>
        </pc:sldMkLst>
        <pc:spChg chg="mod">
          <ac:chgData name="Hari Sood" userId="S::hsood@turing.ac.uk::4bb21f73-157d-478e-ada4-3a062c1a1060" providerId="AD" clId="Web-{14BAFDD5-BF8B-82C6-0E4A-6FF6D4704BD0}" dt="2023-07-18T15:52:06.094" v="910" actId="20577"/>
          <ac:spMkLst>
            <pc:docMk/>
            <pc:sldMk cId="3499395573" sldId="338"/>
            <ac:spMk id="3" creationId="{1377B24C-5B9D-0561-296E-DA30BED2030B}"/>
          </ac:spMkLst>
        </pc:spChg>
        <pc:spChg chg="mod">
          <ac:chgData name="Hari Sood" userId="S::hsood@turing.ac.uk::4bb21f73-157d-478e-ada4-3a062c1a1060" providerId="AD" clId="Web-{14BAFDD5-BF8B-82C6-0E4A-6FF6D4704BD0}" dt="2023-07-18T15:51:17.858" v="870" actId="20577"/>
          <ac:spMkLst>
            <pc:docMk/>
            <pc:sldMk cId="3499395573" sldId="338"/>
            <ac:spMk id="84" creationId="{00000000-0000-0000-0000-000000000000}"/>
          </ac:spMkLst>
        </pc:spChg>
        <pc:picChg chg="add mod">
          <ac:chgData name="Hari Sood" userId="S::hsood@turing.ac.uk::4bb21f73-157d-478e-ada4-3a062c1a1060" providerId="AD" clId="Web-{14BAFDD5-BF8B-82C6-0E4A-6FF6D4704BD0}" dt="2023-07-18T15:52:24.313" v="913" actId="1076"/>
          <ac:picMkLst>
            <pc:docMk/>
            <pc:sldMk cId="3499395573" sldId="338"/>
            <ac:picMk id="2" creationId="{57CC8108-9919-E530-A626-CD5C1BE27A43}"/>
          </ac:picMkLst>
        </pc:picChg>
        <pc:picChg chg="del">
          <ac:chgData name="Hari Sood" userId="S::hsood@turing.ac.uk::4bb21f73-157d-478e-ada4-3a062c1a1060" providerId="AD" clId="Web-{14BAFDD5-BF8B-82C6-0E4A-6FF6D4704BD0}" dt="2023-07-18T15:52:06.781" v="911"/>
          <ac:picMkLst>
            <pc:docMk/>
            <pc:sldMk cId="3499395573" sldId="338"/>
            <ac:picMk id="4" creationId="{E2348B38-7348-E2B4-E4C5-C5F8D150F3B8}"/>
          </ac:picMkLst>
        </pc:picChg>
        <pc:extLst>
          <p:ext xmlns:p="http://schemas.openxmlformats.org/presentationml/2006/main" uri="{D6D511B9-2390-475A-947B-AFAB55BFBCF1}">
            <pc226:cmChg xmlns:pc226="http://schemas.microsoft.com/office/powerpoint/2022/06/main/command" chg="">
              <pc226:chgData name="Hari Sood" userId="S::hsood@turing.ac.uk::4bb21f73-157d-478e-ada4-3a062c1a1060" providerId="AD" clId="Web-{14BAFDD5-BF8B-82C6-0E4A-6FF6D4704BD0}" dt="2023-07-18T16:06:19.189" v="1333"/>
              <pc2:cmMkLst xmlns:pc2="http://schemas.microsoft.com/office/powerpoint/2019/9/main/command">
                <pc:docMk/>
                <pc:sldMk cId="3499395573" sldId="338"/>
                <pc2:cmMk id="{E402D25A-3940-46C0-A16C-2F152D9DD128}"/>
              </pc2:cmMkLst>
              <pc226:cmRplyChg chg="add">
                <pc226:chgData name="Hari Sood" userId="S::hsood@turing.ac.uk::4bb21f73-157d-478e-ada4-3a062c1a1060" providerId="AD" clId="Web-{14BAFDD5-BF8B-82C6-0E4A-6FF6D4704BD0}" dt="2023-07-18T16:06:19.189" v="1333"/>
                <pc2:cmRplyMkLst xmlns:pc2="http://schemas.microsoft.com/office/powerpoint/2019/9/main/command">
                  <pc:docMk/>
                  <pc:sldMk cId="3499395573" sldId="338"/>
                  <pc2:cmMk id="{E402D25A-3940-46C0-A16C-2F152D9DD128}"/>
                  <pc2:cmRplyMk id="{51D6CC10-76DA-4808-BC4E-F1E438F84D8D}"/>
                </pc2:cmRplyMkLst>
              </pc226:cmRplyChg>
            </pc226:cmChg>
          </p:ext>
        </pc:extLst>
      </pc:sldChg>
      <pc:sldChg chg="addSp delSp modSp add del replId">
        <pc:chgData name="Hari Sood" userId="S::hsood@turing.ac.uk::4bb21f73-157d-478e-ada4-3a062c1a1060" providerId="AD" clId="Web-{14BAFDD5-BF8B-82C6-0E4A-6FF6D4704BD0}" dt="2023-07-18T16:13:18.423" v="1558"/>
        <pc:sldMkLst>
          <pc:docMk/>
          <pc:sldMk cId="2640634127" sldId="339"/>
        </pc:sldMkLst>
        <pc:spChg chg="add del mod">
          <ac:chgData name="Hari Sood" userId="S::hsood@turing.ac.uk::4bb21f73-157d-478e-ada4-3a062c1a1060" providerId="AD" clId="Web-{14BAFDD5-BF8B-82C6-0E4A-6FF6D4704BD0}" dt="2023-07-18T15:52:58.658" v="932"/>
          <ac:spMkLst>
            <pc:docMk/>
            <pc:sldMk cId="2640634127" sldId="339"/>
            <ac:spMk id="3" creationId="{1377B24C-5B9D-0561-296E-DA30BED2030B}"/>
          </ac:spMkLst>
        </pc:spChg>
        <pc:spChg chg="add del mod">
          <ac:chgData name="Hari Sood" userId="S::hsood@turing.ac.uk::4bb21f73-157d-478e-ada4-3a062c1a1060" providerId="AD" clId="Web-{14BAFDD5-BF8B-82C6-0E4A-6FF6D4704BD0}" dt="2023-07-18T15:53:01.721" v="940"/>
          <ac:spMkLst>
            <pc:docMk/>
            <pc:sldMk cId="2640634127" sldId="339"/>
            <ac:spMk id="8" creationId="{C867FD75-51A5-7F26-8611-C51B019F9FEF}"/>
          </ac:spMkLst>
        </pc:spChg>
        <pc:spChg chg="add mod">
          <ac:chgData name="Hari Sood" userId="S::hsood@turing.ac.uk::4bb21f73-157d-478e-ada4-3a062c1a1060" providerId="AD" clId="Web-{14BAFDD5-BF8B-82C6-0E4A-6FF6D4704BD0}" dt="2023-07-18T15:57:21.668" v="1137" actId="14100"/>
          <ac:spMkLst>
            <pc:docMk/>
            <pc:sldMk cId="2640634127" sldId="339"/>
            <ac:spMk id="9" creationId="{42E873A9-F9E4-C62A-6E57-4772A2A5DD60}"/>
          </ac:spMkLst>
        </pc:spChg>
        <pc:spChg chg="add mod">
          <ac:chgData name="Hari Sood" userId="S::hsood@turing.ac.uk::4bb21f73-157d-478e-ada4-3a062c1a1060" providerId="AD" clId="Web-{14BAFDD5-BF8B-82C6-0E4A-6FF6D4704BD0}" dt="2023-07-18T15:56:49.323" v="1119" actId="1076"/>
          <ac:spMkLst>
            <pc:docMk/>
            <pc:sldMk cId="2640634127" sldId="339"/>
            <ac:spMk id="10" creationId="{90D0CDA9-85F4-FE49-F4C3-CDBF34917721}"/>
          </ac:spMkLst>
        </pc:spChg>
        <pc:spChg chg="add mod">
          <ac:chgData name="Hari Sood" userId="S::hsood@turing.ac.uk::4bb21f73-157d-478e-ada4-3a062c1a1060" providerId="AD" clId="Web-{14BAFDD5-BF8B-82C6-0E4A-6FF6D4704BD0}" dt="2023-07-18T15:56:38.542" v="1118" actId="1076"/>
          <ac:spMkLst>
            <pc:docMk/>
            <pc:sldMk cId="2640634127" sldId="339"/>
            <ac:spMk id="11" creationId="{4118C13D-C898-9B5E-64AB-9DD8974915BC}"/>
          </ac:spMkLst>
        </pc:spChg>
        <pc:spChg chg="add mod">
          <ac:chgData name="Hari Sood" userId="S::hsood@turing.ac.uk::4bb21f73-157d-478e-ada4-3a062c1a1060" providerId="AD" clId="Web-{14BAFDD5-BF8B-82C6-0E4A-6FF6D4704BD0}" dt="2023-07-18T15:56:27.104" v="1116" actId="14100"/>
          <ac:spMkLst>
            <pc:docMk/>
            <pc:sldMk cId="2640634127" sldId="339"/>
            <ac:spMk id="12" creationId="{3FD5A074-05E1-97C6-BBD8-8CB19850817C}"/>
          </ac:spMkLst>
        </pc:spChg>
        <pc:spChg chg="add mod">
          <ac:chgData name="Hari Sood" userId="S::hsood@turing.ac.uk::4bb21f73-157d-478e-ada4-3a062c1a1060" providerId="AD" clId="Web-{14BAFDD5-BF8B-82C6-0E4A-6FF6D4704BD0}" dt="2023-07-18T16:06:31.408" v="1335" actId="20577"/>
          <ac:spMkLst>
            <pc:docMk/>
            <pc:sldMk cId="2640634127" sldId="339"/>
            <ac:spMk id="13" creationId="{F7A1FAD0-081F-0FF0-6FA5-CDD8481391D9}"/>
          </ac:spMkLst>
        </pc:spChg>
        <pc:spChg chg="add del mod">
          <ac:chgData name="Hari Sood" userId="S::hsood@turing.ac.uk::4bb21f73-157d-478e-ada4-3a062c1a1060" providerId="AD" clId="Web-{14BAFDD5-BF8B-82C6-0E4A-6FF6D4704BD0}" dt="2023-07-18T15:56:14.275" v="1104"/>
          <ac:spMkLst>
            <pc:docMk/>
            <pc:sldMk cId="2640634127" sldId="339"/>
            <ac:spMk id="14" creationId="{3031312A-2655-A205-D051-2D4C26D91DE5}"/>
          </ac:spMkLst>
        </pc:spChg>
        <pc:spChg chg="add del mod">
          <ac:chgData name="Hari Sood" userId="S::hsood@turing.ac.uk::4bb21f73-157d-478e-ada4-3a062c1a1060" providerId="AD" clId="Web-{14BAFDD5-BF8B-82C6-0E4A-6FF6D4704BD0}" dt="2023-07-18T15:57:40.091" v="1143"/>
          <ac:spMkLst>
            <pc:docMk/>
            <pc:sldMk cId="2640634127" sldId="339"/>
            <ac:spMk id="15" creationId="{FFC91620-486D-04A5-37E2-0A577C0F9474}"/>
          </ac:spMkLst>
        </pc:spChg>
        <pc:spChg chg="add del mod">
          <ac:chgData name="Hari Sood" userId="S::hsood@turing.ac.uk::4bb21f73-157d-478e-ada4-3a062c1a1060" providerId="AD" clId="Web-{14BAFDD5-BF8B-82C6-0E4A-6FF6D4704BD0}" dt="2023-07-18T15:59:11.860" v="1201"/>
          <ac:spMkLst>
            <pc:docMk/>
            <pc:sldMk cId="2640634127" sldId="339"/>
            <ac:spMk id="16" creationId="{ACE8ADFE-545C-F173-0F93-4CB145CCE959}"/>
          </ac:spMkLst>
        </pc:spChg>
        <pc:spChg chg="add mod">
          <ac:chgData name="Hari Sood" userId="S::hsood@turing.ac.uk::4bb21f73-157d-478e-ada4-3a062c1a1060" providerId="AD" clId="Web-{14BAFDD5-BF8B-82C6-0E4A-6FF6D4704BD0}" dt="2023-07-18T15:58:20.702" v="1160" actId="1076"/>
          <ac:spMkLst>
            <pc:docMk/>
            <pc:sldMk cId="2640634127" sldId="339"/>
            <ac:spMk id="17" creationId="{62D12096-15ED-E09A-3A2C-2EA62E34C30E}"/>
          </ac:spMkLst>
        </pc:spChg>
        <pc:spChg chg="add mod">
          <ac:chgData name="Hari Sood" userId="S::hsood@turing.ac.uk::4bb21f73-157d-478e-ada4-3a062c1a1060" providerId="AD" clId="Web-{14BAFDD5-BF8B-82C6-0E4A-6FF6D4704BD0}" dt="2023-07-18T15:58:34.093" v="1163"/>
          <ac:spMkLst>
            <pc:docMk/>
            <pc:sldMk cId="2640634127" sldId="339"/>
            <ac:spMk id="18" creationId="{FD0B3B59-A226-298D-F5D5-3A0A93C61453}"/>
          </ac:spMkLst>
        </pc:spChg>
        <pc:spChg chg="add mod">
          <ac:chgData name="Hari Sood" userId="S::hsood@turing.ac.uk::4bb21f73-157d-478e-ada4-3a062c1a1060" providerId="AD" clId="Web-{14BAFDD5-BF8B-82C6-0E4A-6FF6D4704BD0}" dt="2023-07-18T15:59:48.158" v="1207" actId="1076"/>
          <ac:spMkLst>
            <pc:docMk/>
            <pc:sldMk cId="2640634127" sldId="339"/>
            <ac:spMk id="19" creationId="{9854EAF1-D61C-948C-EEF2-4222191B9083}"/>
          </ac:spMkLst>
        </pc:spChg>
        <pc:spChg chg="add mod">
          <ac:chgData name="Hari Sood" userId="S::hsood@turing.ac.uk::4bb21f73-157d-478e-ada4-3a062c1a1060" providerId="AD" clId="Web-{14BAFDD5-BF8B-82C6-0E4A-6FF6D4704BD0}" dt="2023-07-18T15:59:44.736" v="1206" actId="1076"/>
          <ac:spMkLst>
            <pc:docMk/>
            <pc:sldMk cId="2640634127" sldId="339"/>
            <ac:spMk id="20" creationId="{891F8D60-351A-784A-2D87-318990FD0058}"/>
          </ac:spMkLst>
        </pc:spChg>
        <pc:spChg chg="add mod">
          <ac:chgData name="Hari Sood" userId="S::hsood@turing.ac.uk::4bb21f73-157d-478e-ada4-3a062c1a1060" providerId="AD" clId="Web-{14BAFDD5-BF8B-82C6-0E4A-6FF6D4704BD0}" dt="2023-07-18T16:02:14.101" v="1282" actId="20577"/>
          <ac:spMkLst>
            <pc:docMk/>
            <pc:sldMk cId="2640634127" sldId="339"/>
            <ac:spMk id="29" creationId="{EAB0A1E3-48DA-AE80-5B8E-97132E2B90BD}"/>
          </ac:spMkLst>
        </pc:spChg>
        <pc:spChg chg="add mod">
          <ac:chgData name="Hari Sood" userId="S::hsood@turing.ac.uk::4bb21f73-157d-478e-ada4-3a062c1a1060" providerId="AD" clId="Web-{14BAFDD5-BF8B-82C6-0E4A-6FF6D4704BD0}" dt="2023-07-18T16:03:20.604" v="1306" actId="20577"/>
          <ac:spMkLst>
            <pc:docMk/>
            <pc:sldMk cId="2640634127" sldId="339"/>
            <ac:spMk id="30" creationId="{A45B352C-EBDF-B01A-21F8-1C3E4190A35E}"/>
          </ac:spMkLst>
        </pc:spChg>
        <pc:spChg chg="add mod">
          <ac:chgData name="Hari Sood" userId="S::hsood@turing.ac.uk::4bb21f73-157d-478e-ada4-3a062c1a1060" providerId="AD" clId="Web-{14BAFDD5-BF8B-82C6-0E4A-6FF6D4704BD0}" dt="2023-07-18T16:04:06.684" v="1313" actId="20577"/>
          <ac:spMkLst>
            <pc:docMk/>
            <pc:sldMk cId="2640634127" sldId="339"/>
            <ac:spMk id="31" creationId="{8D39AEE8-7C61-9957-E87F-D4AA556A5A63}"/>
          </ac:spMkLst>
        </pc:spChg>
        <pc:spChg chg="add mod">
          <ac:chgData name="Hari Sood" userId="S::hsood@turing.ac.uk::4bb21f73-157d-478e-ada4-3a062c1a1060" providerId="AD" clId="Web-{14BAFDD5-BF8B-82C6-0E4A-6FF6D4704BD0}" dt="2023-07-18T16:04:57.592" v="1326" actId="20577"/>
          <ac:spMkLst>
            <pc:docMk/>
            <pc:sldMk cId="2640634127" sldId="339"/>
            <ac:spMk id="32" creationId="{0664AA2E-5133-3C5C-A4E0-37C48B4F4A02}"/>
          </ac:spMkLst>
        </pc:spChg>
        <pc:spChg chg="add mod">
          <ac:chgData name="Hari Sood" userId="S::hsood@turing.ac.uk::4bb21f73-157d-478e-ada4-3a062c1a1060" providerId="AD" clId="Web-{14BAFDD5-BF8B-82C6-0E4A-6FF6D4704BD0}" dt="2023-07-18T16:08:12.724" v="1452" actId="1076"/>
          <ac:spMkLst>
            <pc:docMk/>
            <pc:sldMk cId="2640634127" sldId="339"/>
            <ac:spMk id="37" creationId="{B077C6DF-C7AD-4174-71C2-CC5FB7EB76B9}"/>
          </ac:spMkLst>
        </pc:spChg>
        <pc:spChg chg="mod">
          <ac:chgData name="Hari Sood" userId="S::hsood@turing.ac.uk::4bb21f73-157d-478e-ada4-3a062c1a1060" providerId="AD" clId="Web-{14BAFDD5-BF8B-82C6-0E4A-6FF6D4704BD0}" dt="2023-07-18T15:52:33.626" v="926" actId="20577"/>
          <ac:spMkLst>
            <pc:docMk/>
            <pc:sldMk cId="2640634127" sldId="339"/>
            <ac:spMk id="84" creationId="{00000000-0000-0000-0000-000000000000}"/>
          </ac:spMkLst>
        </pc:spChg>
        <pc:grpChg chg="add">
          <ac:chgData name="Hari Sood" userId="S::hsood@turing.ac.uk::4bb21f73-157d-478e-ada4-3a062c1a1060" providerId="AD" clId="Web-{14BAFDD5-BF8B-82C6-0E4A-6FF6D4704BD0}" dt="2023-07-18T16:05:05.217" v="1327"/>
          <ac:grpSpMkLst>
            <pc:docMk/>
            <pc:sldMk cId="2640634127" sldId="339"/>
            <ac:grpSpMk id="33" creationId="{04355618-0D87-52CF-3F52-58F131D53850}"/>
          </ac:grpSpMkLst>
        </pc:grpChg>
        <pc:grpChg chg="add mod">
          <ac:chgData name="Hari Sood" userId="S::hsood@turing.ac.uk::4bb21f73-157d-478e-ada4-3a062c1a1060" providerId="AD" clId="Web-{14BAFDD5-BF8B-82C6-0E4A-6FF6D4704BD0}" dt="2023-07-18T16:05:29.296" v="1332" actId="1076"/>
          <ac:grpSpMkLst>
            <pc:docMk/>
            <pc:sldMk cId="2640634127" sldId="339"/>
            <ac:grpSpMk id="34" creationId="{93046B22-1207-A918-4848-9006382882D1}"/>
          </ac:grpSpMkLst>
        </pc:grpChg>
        <pc:grpChg chg="add mod">
          <ac:chgData name="Hari Sood" userId="S::hsood@turing.ac.uk::4bb21f73-157d-478e-ada4-3a062c1a1060" providerId="AD" clId="Web-{14BAFDD5-BF8B-82C6-0E4A-6FF6D4704BD0}" dt="2023-07-18T16:05:29.280" v="1331" actId="1076"/>
          <ac:grpSpMkLst>
            <pc:docMk/>
            <pc:sldMk cId="2640634127" sldId="339"/>
            <ac:grpSpMk id="35" creationId="{C8757B48-896D-168A-4B27-AA3A25E35D82}"/>
          </ac:grpSpMkLst>
        </pc:grpChg>
        <pc:grpChg chg="add">
          <ac:chgData name="Hari Sood" userId="S::hsood@turing.ac.uk::4bb21f73-157d-478e-ada4-3a062c1a1060" providerId="AD" clId="Web-{14BAFDD5-BF8B-82C6-0E4A-6FF6D4704BD0}" dt="2023-07-18T16:05:18.967" v="1330"/>
          <ac:grpSpMkLst>
            <pc:docMk/>
            <pc:sldMk cId="2640634127" sldId="339"/>
            <ac:grpSpMk id="36" creationId="{E49A8F97-A3D1-0302-1FC4-AABE467DC083}"/>
          </ac:grpSpMkLst>
        </pc:grpChg>
        <pc:picChg chg="del">
          <ac:chgData name="Hari Sood" userId="S::hsood@turing.ac.uk::4bb21f73-157d-478e-ada4-3a062c1a1060" providerId="AD" clId="Web-{14BAFDD5-BF8B-82C6-0E4A-6FF6D4704BD0}" dt="2023-07-18T15:52:35.517" v="927"/>
          <ac:picMkLst>
            <pc:docMk/>
            <pc:sldMk cId="2640634127" sldId="339"/>
            <ac:picMk id="2" creationId="{57CC8108-9919-E530-A626-CD5C1BE27A43}"/>
          </ac:picMkLst>
        </pc:picChg>
        <pc:picChg chg="add del mod">
          <ac:chgData name="Hari Sood" userId="S::hsood@turing.ac.uk::4bb21f73-157d-478e-ada4-3a062c1a1060" providerId="AD" clId="Web-{14BAFDD5-BF8B-82C6-0E4A-6FF6D4704BD0}" dt="2023-07-18T15:53:01.721" v="944"/>
          <ac:picMkLst>
            <pc:docMk/>
            <pc:sldMk cId="2640634127" sldId="339"/>
            <ac:picMk id="4" creationId="{3F9D86D9-CE82-9FD3-F5E1-F01696BAAC39}"/>
          </ac:picMkLst>
        </pc:picChg>
        <pc:picChg chg="add del mod">
          <ac:chgData name="Hari Sood" userId="S::hsood@turing.ac.uk::4bb21f73-157d-478e-ada4-3a062c1a1060" providerId="AD" clId="Web-{14BAFDD5-BF8B-82C6-0E4A-6FF6D4704BD0}" dt="2023-07-18T15:53:01.721" v="943"/>
          <ac:picMkLst>
            <pc:docMk/>
            <pc:sldMk cId="2640634127" sldId="339"/>
            <ac:picMk id="5" creationId="{44790C3F-FEC7-DD76-0A2F-D1C855D89000}"/>
          </ac:picMkLst>
        </pc:picChg>
        <pc:picChg chg="add del mod">
          <ac:chgData name="Hari Sood" userId="S::hsood@turing.ac.uk::4bb21f73-157d-478e-ada4-3a062c1a1060" providerId="AD" clId="Web-{14BAFDD5-BF8B-82C6-0E4A-6FF6D4704BD0}" dt="2023-07-18T15:53:01.721" v="942"/>
          <ac:picMkLst>
            <pc:docMk/>
            <pc:sldMk cId="2640634127" sldId="339"/>
            <ac:picMk id="6" creationId="{0317F70B-F848-CBCA-7277-C4C0ED4A64F2}"/>
          </ac:picMkLst>
        </pc:picChg>
        <pc:picChg chg="add del mod">
          <ac:chgData name="Hari Sood" userId="S::hsood@turing.ac.uk::4bb21f73-157d-478e-ada4-3a062c1a1060" providerId="AD" clId="Web-{14BAFDD5-BF8B-82C6-0E4A-6FF6D4704BD0}" dt="2023-07-18T15:53:01.721" v="941"/>
          <ac:picMkLst>
            <pc:docMk/>
            <pc:sldMk cId="2640634127" sldId="339"/>
            <ac:picMk id="7" creationId="{7F1E4FAA-E929-DD2A-F779-690C2ED71C1C}"/>
          </ac:picMkLst>
        </pc:picChg>
        <pc:picChg chg="add del mod">
          <ac:chgData name="Hari Sood" userId="S::hsood@turing.ac.uk::4bb21f73-157d-478e-ada4-3a062c1a1060" providerId="AD" clId="Web-{14BAFDD5-BF8B-82C6-0E4A-6FF6D4704BD0}" dt="2023-07-18T16:00:13.393" v="1220"/>
          <ac:picMkLst>
            <pc:docMk/>
            <pc:sldMk cId="2640634127" sldId="339"/>
            <ac:picMk id="21" creationId="{0851636E-A6B3-3C1B-312B-38046CB17D4C}"/>
          </ac:picMkLst>
        </pc:picChg>
        <pc:picChg chg="add del mod">
          <ac:chgData name="Hari Sood" userId="S::hsood@turing.ac.uk::4bb21f73-157d-478e-ada4-3a062c1a1060" providerId="AD" clId="Web-{14BAFDD5-BF8B-82C6-0E4A-6FF6D4704BD0}" dt="2023-07-18T16:00:16.394" v="1222"/>
          <ac:picMkLst>
            <pc:docMk/>
            <pc:sldMk cId="2640634127" sldId="339"/>
            <ac:picMk id="22" creationId="{06EC2714-B85B-B864-8CEA-4F1D2FDE1BD4}"/>
          </ac:picMkLst>
        </pc:picChg>
        <pc:picChg chg="add del mod">
          <ac:chgData name="Hari Sood" userId="S::hsood@turing.ac.uk::4bb21f73-157d-478e-ada4-3a062c1a1060" providerId="AD" clId="Web-{14BAFDD5-BF8B-82C6-0E4A-6FF6D4704BD0}" dt="2023-07-18T16:00:15.409" v="1221"/>
          <ac:picMkLst>
            <pc:docMk/>
            <pc:sldMk cId="2640634127" sldId="339"/>
            <ac:picMk id="23" creationId="{8E01415F-12EC-4F8C-568B-E0790BBF6AB1}"/>
          </ac:picMkLst>
        </pc:picChg>
        <pc:picChg chg="add del mod">
          <ac:chgData name="Hari Sood" userId="S::hsood@turing.ac.uk::4bb21f73-157d-478e-ada4-3a062c1a1060" providerId="AD" clId="Web-{14BAFDD5-BF8B-82C6-0E4A-6FF6D4704BD0}" dt="2023-07-18T16:00:11.831" v="1219"/>
          <ac:picMkLst>
            <pc:docMk/>
            <pc:sldMk cId="2640634127" sldId="339"/>
            <ac:picMk id="24" creationId="{5F78767C-BF5D-3873-5277-2DEA3240CE45}"/>
          </ac:picMkLst>
        </pc:picChg>
        <pc:picChg chg="add mod">
          <ac:chgData name="Hari Sood" userId="S::hsood@turing.ac.uk::4bb21f73-157d-478e-ada4-3a062c1a1060" providerId="AD" clId="Web-{14BAFDD5-BF8B-82C6-0E4A-6FF6D4704BD0}" dt="2023-07-18T16:04:42.575" v="1317" actId="1076"/>
          <ac:picMkLst>
            <pc:docMk/>
            <pc:sldMk cId="2640634127" sldId="339"/>
            <ac:picMk id="25" creationId="{C1B25B10-F75A-B6D5-09B0-B029C0011523}"/>
          </ac:picMkLst>
        </pc:picChg>
        <pc:picChg chg="add mod">
          <ac:chgData name="Hari Sood" userId="S::hsood@turing.ac.uk::4bb21f73-157d-478e-ada4-3a062c1a1060" providerId="AD" clId="Web-{14BAFDD5-BF8B-82C6-0E4A-6FF6D4704BD0}" dt="2023-07-18T16:02:40.586" v="1289" actId="1076"/>
          <ac:picMkLst>
            <pc:docMk/>
            <pc:sldMk cId="2640634127" sldId="339"/>
            <ac:picMk id="26" creationId="{682CDEB0-9218-7694-35D8-F7E5BCE23FA4}"/>
          </ac:picMkLst>
        </pc:picChg>
        <pc:picChg chg="add mod">
          <ac:chgData name="Hari Sood" userId="S::hsood@turing.ac.uk::4bb21f73-157d-478e-ada4-3a062c1a1060" providerId="AD" clId="Web-{14BAFDD5-BF8B-82C6-0E4A-6FF6D4704BD0}" dt="2023-07-18T16:03:01.540" v="1293" actId="1076"/>
          <ac:picMkLst>
            <pc:docMk/>
            <pc:sldMk cId="2640634127" sldId="339"/>
            <ac:picMk id="27" creationId="{927D93C8-39E7-B4FF-5932-3B312DE43A7F}"/>
          </ac:picMkLst>
        </pc:picChg>
        <pc:picChg chg="add mod">
          <ac:chgData name="Hari Sood" userId="S::hsood@turing.ac.uk::4bb21f73-157d-478e-ada4-3a062c1a1060" providerId="AD" clId="Web-{14BAFDD5-BF8B-82C6-0E4A-6FF6D4704BD0}" dt="2023-07-18T16:04:37.497" v="1315" actId="14100"/>
          <ac:picMkLst>
            <pc:docMk/>
            <pc:sldMk cId="2640634127" sldId="339"/>
            <ac:picMk id="28" creationId="{D10E4EEE-6E5D-9BB7-52B9-610A1EFA181D}"/>
          </ac:picMkLst>
        </pc:picChg>
      </pc:sldChg>
      <pc:sldChg chg="addSp delSp modSp add del replId">
        <pc:chgData name="Hari Sood" userId="S::hsood@turing.ac.uk::4bb21f73-157d-478e-ada4-3a062c1a1060" providerId="AD" clId="Web-{14BAFDD5-BF8B-82C6-0E4A-6FF6D4704BD0}" dt="2023-07-18T16:13:18.423" v="1557"/>
        <pc:sldMkLst>
          <pc:docMk/>
          <pc:sldMk cId="428979015" sldId="341"/>
        </pc:sldMkLst>
        <pc:spChg chg="add mod">
          <ac:chgData name="Hari Sood" userId="S::hsood@turing.ac.uk::4bb21f73-157d-478e-ada4-3a062c1a1060" providerId="AD" clId="Web-{14BAFDD5-BF8B-82C6-0E4A-6FF6D4704BD0}" dt="2023-07-18T16:10:25.276" v="1530" actId="1076"/>
          <ac:spMkLst>
            <pc:docMk/>
            <pc:sldMk cId="428979015" sldId="341"/>
            <ac:spMk id="2" creationId="{CEA05FFC-BD57-B366-2201-A4B4B728542C}"/>
          </ac:spMkLst>
        </pc:spChg>
        <pc:spChg chg="del">
          <ac:chgData name="Hari Sood" userId="S::hsood@turing.ac.uk::4bb21f73-157d-478e-ada4-3a062c1a1060" providerId="AD" clId="Web-{14BAFDD5-BF8B-82C6-0E4A-6FF6D4704BD0}" dt="2023-07-18T16:08:35.100" v="1478"/>
          <ac:spMkLst>
            <pc:docMk/>
            <pc:sldMk cId="428979015" sldId="341"/>
            <ac:spMk id="9" creationId="{42E873A9-F9E4-C62A-6E57-4772A2A5DD60}"/>
          </ac:spMkLst>
        </pc:spChg>
        <pc:spChg chg="del">
          <ac:chgData name="Hari Sood" userId="S::hsood@turing.ac.uk::4bb21f73-157d-478e-ada4-3a062c1a1060" providerId="AD" clId="Web-{14BAFDD5-BF8B-82C6-0E4A-6FF6D4704BD0}" dt="2023-07-18T16:08:35.100" v="1477"/>
          <ac:spMkLst>
            <pc:docMk/>
            <pc:sldMk cId="428979015" sldId="341"/>
            <ac:spMk id="10" creationId="{90D0CDA9-85F4-FE49-F4C3-CDBF34917721}"/>
          </ac:spMkLst>
        </pc:spChg>
        <pc:spChg chg="del">
          <ac:chgData name="Hari Sood" userId="S::hsood@turing.ac.uk::4bb21f73-157d-478e-ada4-3a062c1a1060" providerId="AD" clId="Web-{14BAFDD5-BF8B-82C6-0E4A-6FF6D4704BD0}" dt="2023-07-18T16:08:35.100" v="1476"/>
          <ac:spMkLst>
            <pc:docMk/>
            <pc:sldMk cId="428979015" sldId="341"/>
            <ac:spMk id="11" creationId="{4118C13D-C898-9B5E-64AB-9DD8974915BC}"/>
          </ac:spMkLst>
        </pc:spChg>
        <pc:spChg chg="del">
          <ac:chgData name="Hari Sood" userId="S::hsood@turing.ac.uk::4bb21f73-157d-478e-ada4-3a062c1a1060" providerId="AD" clId="Web-{14BAFDD5-BF8B-82C6-0E4A-6FF6D4704BD0}" dt="2023-07-18T16:08:40.584" v="1479"/>
          <ac:spMkLst>
            <pc:docMk/>
            <pc:sldMk cId="428979015" sldId="341"/>
            <ac:spMk id="12" creationId="{3FD5A074-05E1-97C6-BBD8-8CB19850817C}"/>
          </ac:spMkLst>
        </pc:spChg>
        <pc:spChg chg="del">
          <ac:chgData name="Hari Sood" userId="S::hsood@turing.ac.uk::4bb21f73-157d-478e-ada4-3a062c1a1060" providerId="AD" clId="Web-{14BAFDD5-BF8B-82C6-0E4A-6FF6D4704BD0}" dt="2023-07-18T16:08:35.100" v="1475"/>
          <ac:spMkLst>
            <pc:docMk/>
            <pc:sldMk cId="428979015" sldId="341"/>
            <ac:spMk id="13" creationId="{F7A1FAD0-081F-0FF0-6FA5-CDD8481391D9}"/>
          </ac:spMkLst>
        </pc:spChg>
        <pc:spChg chg="del">
          <ac:chgData name="Hari Sood" userId="S::hsood@turing.ac.uk::4bb21f73-157d-478e-ada4-3a062c1a1060" providerId="AD" clId="Web-{14BAFDD5-BF8B-82C6-0E4A-6FF6D4704BD0}" dt="2023-07-18T16:08:35.100" v="1474"/>
          <ac:spMkLst>
            <pc:docMk/>
            <pc:sldMk cId="428979015" sldId="341"/>
            <ac:spMk id="17" creationId="{62D12096-15ED-E09A-3A2C-2EA62E34C30E}"/>
          </ac:spMkLst>
        </pc:spChg>
        <pc:spChg chg="del">
          <ac:chgData name="Hari Sood" userId="S::hsood@turing.ac.uk::4bb21f73-157d-478e-ada4-3a062c1a1060" providerId="AD" clId="Web-{14BAFDD5-BF8B-82C6-0E4A-6FF6D4704BD0}" dt="2023-07-18T16:08:35.100" v="1473"/>
          <ac:spMkLst>
            <pc:docMk/>
            <pc:sldMk cId="428979015" sldId="341"/>
            <ac:spMk id="18" creationId="{FD0B3B59-A226-298D-F5D5-3A0A93C61453}"/>
          </ac:spMkLst>
        </pc:spChg>
        <pc:spChg chg="del">
          <ac:chgData name="Hari Sood" userId="S::hsood@turing.ac.uk::4bb21f73-157d-478e-ada4-3a062c1a1060" providerId="AD" clId="Web-{14BAFDD5-BF8B-82C6-0E4A-6FF6D4704BD0}" dt="2023-07-18T16:08:35.100" v="1472"/>
          <ac:spMkLst>
            <pc:docMk/>
            <pc:sldMk cId="428979015" sldId="341"/>
            <ac:spMk id="19" creationId="{9854EAF1-D61C-948C-EEF2-4222191B9083}"/>
          </ac:spMkLst>
        </pc:spChg>
        <pc:spChg chg="del">
          <ac:chgData name="Hari Sood" userId="S::hsood@turing.ac.uk::4bb21f73-157d-478e-ada4-3a062c1a1060" providerId="AD" clId="Web-{14BAFDD5-BF8B-82C6-0E4A-6FF6D4704BD0}" dt="2023-07-18T16:08:35.100" v="1471"/>
          <ac:spMkLst>
            <pc:docMk/>
            <pc:sldMk cId="428979015" sldId="341"/>
            <ac:spMk id="20" creationId="{891F8D60-351A-784A-2D87-318990FD0058}"/>
          </ac:spMkLst>
        </pc:spChg>
        <pc:spChg chg="del">
          <ac:chgData name="Hari Sood" userId="S::hsood@turing.ac.uk::4bb21f73-157d-478e-ada4-3a062c1a1060" providerId="AD" clId="Web-{14BAFDD5-BF8B-82C6-0E4A-6FF6D4704BD0}" dt="2023-07-18T16:08:42.100" v="1480"/>
          <ac:spMkLst>
            <pc:docMk/>
            <pc:sldMk cId="428979015" sldId="341"/>
            <ac:spMk id="37" creationId="{B077C6DF-C7AD-4174-71C2-CC5FB7EB76B9}"/>
          </ac:spMkLst>
        </pc:spChg>
        <pc:spChg chg="mod">
          <ac:chgData name="Hari Sood" userId="S::hsood@turing.ac.uk::4bb21f73-157d-478e-ada4-3a062c1a1060" providerId="AD" clId="Web-{14BAFDD5-BF8B-82C6-0E4A-6FF6D4704BD0}" dt="2023-07-18T16:08:54.710" v="1483" actId="20577"/>
          <ac:spMkLst>
            <pc:docMk/>
            <pc:sldMk cId="428979015" sldId="341"/>
            <ac:spMk id="84" creationId="{00000000-0000-0000-0000-000000000000}"/>
          </ac:spMkLst>
        </pc:spChg>
        <pc:grpChg chg="del">
          <ac:chgData name="Hari Sood" userId="S::hsood@turing.ac.uk::4bb21f73-157d-478e-ada4-3a062c1a1060" providerId="AD" clId="Web-{14BAFDD5-BF8B-82C6-0E4A-6FF6D4704BD0}" dt="2023-07-18T16:08:35.084" v="1468"/>
          <ac:grpSpMkLst>
            <pc:docMk/>
            <pc:sldMk cId="428979015" sldId="341"/>
            <ac:grpSpMk id="33" creationId="{04355618-0D87-52CF-3F52-58F131D53850}"/>
          </ac:grpSpMkLst>
        </pc:grpChg>
        <pc:grpChg chg="del">
          <ac:chgData name="Hari Sood" userId="S::hsood@turing.ac.uk::4bb21f73-157d-478e-ada4-3a062c1a1060" providerId="AD" clId="Web-{14BAFDD5-BF8B-82C6-0E4A-6FF6D4704BD0}" dt="2023-07-18T16:08:35.100" v="1469"/>
          <ac:grpSpMkLst>
            <pc:docMk/>
            <pc:sldMk cId="428979015" sldId="341"/>
            <ac:grpSpMk id="34" creationId="{93046B22-1207-A918-4848-9006382882D1}"/>
          </ac:grpSpMkLst>
        </pc:grpChg>
        <pc:grpChg chg="del">
          <ac:chgData name="Hari Sood" userId="S::hsood@turing.ac.uk::4bb21f73-157d-478e-ada4-3a062c1a1060" providerId="AD" clId="Web-{14BAFDD5-BF8B-82C6-0E4A-6FF6D4704BD0}" dt="2023-07-18T16:08:35.100" v="1470"/>
          <ac:grpSpMkLst>
            <pc:docMk/>
            <pc:sldMk cId="428979015" sldId="341"/>
            <ac:grpSpMk id="35" creationId="{C8757B48-896D-168A-4B27-AA3A25E35D82}"/>
          </ac:grpSpMkLst>
        </pc:grpChg>
        <pc:grpChg chg="del">
          <ac:chgData name="Hari Sood" userId="S::hsood@turing.ac.uk::4bb21f73-157d-478e-ada4-3a062c1a1060" providerId="AD" clId="Web-{14BAFDD5-BF8B-82C6-0E4A-6FF6D4704BD0}" dt="2023-07-18T16:08:42.867" v="1481"/>
          <ac:grpSpMkLst>
            <pc:docMk/>
            <pc:sldMk cId="428979015" sldId="341"/>
            <ac:grpSpMk id="36" creationId="{E49A8F97-A3D1-0302-1FC4-AABE467DC083}"/>
          </ac:grpSpMkLst>
        </pc:grpChg>
        <pc:picChg chg="add mod">
          <ac:chgData name="Hari Sood" userId="S::hsood@turing.ac.uk::4bb21f73-157d-478e-ada4-3a062c1a1060" providerId="AD" clId="Web-{14BAFDD5-BF8B-82C6-0E4A-6FF6D4704BD0}" dt="2023-07-18T16:10:37.620" v="1532" actId="1076"/>
          <ac:picMkLst>
            <pc:docMk/>
            <pc:sldMk cId="428979015" sldId="341"/>
            <ac:picMk id="3" creationId="{6251418B-5975-3050-47CF-DA1FA70F5B8A}"/>
          </ac:picMkLst>
        </pc:picChg>
        <pc:picChg chg="add mod">
          <ac:chgData name="Hari Sood" userId="S::hsood@turing.ac.uk::4bb21f73-157d-478e-ada4-3a062c1a1060" providerId="AD" clId="Web-{14BAFDD5-BF8B-82C6-0E4A-6FF6D4704BD0}" dt="2023-07-18T16:10:57.855" v="1539" actId="1076"/>
          <ac:picMkLst>
            <pc:docMk/>
            <pc:sldMk cId="428979015" sldId="341"/>
            <ac:picMk id="4" creationId="{D1885FC0-3890-9A43-A39C-7A0049577B81}"/>
          </ac:picMkLst>
        </pc:picChg>
        <pc:picChg chg="add mod">
          <ac:chgData name="Hari Sood" userId="S::hsood@turing.ac.uk::4bb21f73-157d-478e-ada4-3a062c1a1060" providerId="AD" clId="Web-{14BAFDD5-BF8B-82C6-0E4A-6FF6D4704BD0}" dt="2023-07-18T16:10:52.480" v="1537" actId="1076"/>
          <ac:picMkLst>
            <pc:docMk/>
            <pc:sldMk cId="428979015" sldId="341"/>
            <ac:picMk id="5" creationId="{9FE19862-0805-7DCD-64C9-C3D5CC545B51}"/>
          </ac:picMkLst>
        </pc:picChg>
      </pc:sldChg>
      <pc:sldChg chg="add replId">
        <pc:chgData name="Hari Sood" userId="S::hsood@turing.ac.uk::4bb21f73-157d-478e-ada4-3a062c1a1060" providerId="AD" clId="Web-{14BAFDD5-BF8B-82C6-0E4A-6FF6D4704BD0}" dt="2023-07-18T16:12:46.438" v="1540"/>
        <pc:sldMkLst>
          <pc:docMk/>
          <pc:sldMk cId="3066340068" sldId="342"/>
        </pc:sldMkLst>
      </pc:sldChg>
      <pc:sldChg chg="delSp add replId">
        <pc:chgData name="Hari Sood" userId="S::hsood@turing.ac.uk::4bb21f73-157d-478e-ada4-3a062c1a1060" providerId="AD" clId="Web-{14BAFDD5-BF8B-82C6-0E4A-6FF6D4704BD0}" dt="2023-07-18T17:01:11.047" v="2748"/>
        <pc:sldMkLst>
          <pc:docMk/>
          <pc:sldMk cId="2270828967" sldId="343"/>
        </pc:sldMkLst>
        <pc:spChg chg="del">
          <ac:chgData name="Hari Sood" userId="S::hsood@turing.ac.uk::4bb21f73-157d-478e-ada4-3a062c1a1060" providerId="AD" clId="Web-{14BAFDD5-BF8B-82C6-0E4A-6FF6D4704BD0}" dt="2023-07-18T17:01:11.047" v="2748"/>
          <ac:spMkLst>
            <pc:docMk/>
            <pc:sldMk cId="2270828967" sldId="343"/>
            <ac:spMk id="11" creationId="{4118C13D-C898-9B5E-64AB-9DD8974915BC}"/>
          </ac:spMkLst>
        </pc:spChg>
        <pc:grpChg chg="del">
          <ac:chgData name="Hari Sood" userId="S::hsood@turing.ac.uk::4bb21f73-157d-478e-ada4-3a062c1a1060" providerId="AD" clId="Web-{14BAFDD5-BF8B-82C6-0E4A-6FF6D4704BD0}" dt="2023-07-18T17:01:11.047" v="2744"/>
          <ac:grpSpMkLst>
            <pc:docMk/>
            <pc:sldMk cId="2270828967" sldId="343"/>
            <ac:grpSpMk id="33" creationId="{04355618-0D87-52CF-3F52-58F131D53850}"/>
          </ac:grpSpMkLst>
        </pc:grpChg>
        <pc:grpChg chg="del">
          <ac:chgData name="Hari Sood" userId="S::hsood@turing.ac.uk::4bb21f73-157d-478e-ada4-3a062c1a1060" providerId="AD" clId="Web-{14BAFDD5-BF8B-82C6-0E4A-6FF6D4704BD0}" dt="2023-07-18T17:01:11.047" v="2745"/>
          <ac:grpSpMkLst>
            <pc:docMk/>
            <pc:sldMk cId="2270828967" sldId="343"/>
            <ac:grpSpMk id="34" creationId="{93046B22-1207-A918-4848-9006382882D1}"/>
          </ac:grpSpMkLst>
        </pc:grpChg>
        <pc:grpChg chg="del">
          <ac:chgData name="Hari Sood" userId="S::hsood@turing.ac.uk::4bb21f73-157d-478e-ada4-3a062c1a1060" providerId="AD" clId="Web-{14BAFDD5-BF8B-82C6-0E4A-6FF6D4704BD0}" dt="2023-07-18T17:01:11.047" v="2746"/>
          <ac:grpSpMkLst>
            <pc:docMk/>
            <pc:sldMk cId="2270828967" sldId="343"/>
            <ac:grpSpMk id="35" creationId="{C8757B48-896D-168A-4B27-AA3A25E35D82}"/>
          </ac:grpSpMkLst>
        </pc:grpChg>
        <pc:grpChg chg="del">
          <ac:chgData name="Hari Sood" userId="S::hsood@turing.ac.uk::4bb21f73-157d-478e-ada4-3a062c1a1060" providerId="AD" clId="Web-{14BAFDD5-BF8B-82C6-0E4A-6FF6D4704BD0}" dt="2023-07-18T17:01:11.047" v="2747"/>
          <ac:grpSpMkLst>
            <pc:docMk/>
            <pc:sldMk cId="2270828967" sldId="343"/>
            <ac:grpSpMk id="36" creationId="{E49A8F97-A3D1-0302-1FC4-AABE467DC083}"/>
          </ac:grpSpMkLst>
        </pc:grpChg>
      </pc:sldChg>
      <pc:sldChg chg="add replId delCm">
        <pc:chgData name="Hari Sood" userId="S::hsood@turing.ac.uk::4bb21f73-157d-478e-ada4-3a062c1a1060" providerId="AD" clId="Web-{14BAFDD5-BF8B-82C6-0E4A-6FF6D4704BD0}" dt="2023-07-18T17:26:18.240" v="2916"/>
        <pc:sldMkLst>
          <pc:docMk/>
          <pc:sldMk cId="2294687098" sldId="344"/>
        </pc:sldMkLst>
        <pc:extLst>
          <p:ext xmlns:p="http://schemas.openxmlformats.org/presentationml/2006/main" uri="{D6D511B9-2390-475A-947B-AFAB55BFBCF1}">
            <pc226:cmChg xmlns:pc226="http://schemas.microsoft.com/office/powerpoint/2022/06/main/command" chg="del">
              <pc226:chgData name="Hari Sood" userId="S::hsood@turing.ac.uk::4bb21f73-157d-478e-ada4-3a062c1a1060" providerId="AD" clId="Web-{14BAFDD5-BF8B-82C6-0E4A-6FF6D4704BD0}" dt="2023-07-18T17:26:18.240" v="2916"/>
              <pc2:cmMkLst xmlns:pc2="http://schemas.microsoft.com/office/powerpoint/2019/9/main/command">
                <pc:docMk/>
                <pc:sldMk cId="2294687098" sldId="344"/>
                <pc2:cmMk id="{1ED51047-0574-44B0-8BEC-A6995F076F95}"/>
              </pc2:cmMkLst>
            </pc226:cmChg>
          </p:ext>
        </pc:extLst>
      </pc:sldChg>
      <pc:sldChg chg="modSp add replId">
        <pc:chgData name="Hari Sood" userId="S::hsood@turing.ac.uk::4bb21f73-157d-478e-ada4-3a062c1a1060" providerId="AD" clId="Web-{14BAFDD5-BF8B-82C6-0E4A-6FF6D4704BD0}" dt="2023-07-18T16:12:56.125" v="1556" actId="20577"/>
        <pc:sldMkLst>
          <pc:docMk/>
          <pc:sldMk cId="3005152329" sldId="345"/>
        </pc:sldMkLst>
        <pc:spChg chg="mod">
          <ac:chgData name="Hari Sood" userId="S::hsood@turing.ac.uk::4bb21f73-157d-478e-ada4-3a062c1a1060" providerId="AD" clId="Web-{14BAFDD5-BF8B-82C6-0E4A-6FF6D4704BD0}" dt="2023-07-18T16:12:56.125" v="1556" actId="20577"/>
          <ac:spMkLst>
            <pc:docMk/>
            <pc:sldMk cId="3005152329" sldId="345"/>
            <ac:spMk id="3" creationId="{1377B24C-5B9D-0561-296E-DA30BED2030B}"/>
          </ac:spMkLst>
        </pc:spChg>
      </pc:sldChg>
      <pc:sldChg chg="add replId">
        <pc:chgData name="Hari Sood" userId="S::hsood@turing.ac.uk::4bb21f73-157d-478e-ada4-3a062c1a1060" providerId="AD" clId="Web-{14BAFDD5-BF8B-82C6-0E4A-6FF6D4704BD0}" dt="2023-07-18T16:21:29.707" v="1569"/>
        <pc:sldMkLst>
          <pc:docMk/>
          <pc:sldMk cId="2796463524" sldId="347"/>
        </pc:sldMkLst>
      </pc:sldChg>
      <pc:sldChg chg="addSp delSp modSp">
        <pc:chgData name="Hari Sood" userId="S::hsood@turing.ac.uk::4bb21f73-157d-478e-ada4-3a062c1a1060" providerId="AD" clId="Web-{14BAFDD5-BF8B-82C6-0E4A-6FF6D4704BD0}" dt="2023-07-18T16:30:47.291" v="2033" actId="20577"/>
        <pc:sldMkLst>
          <pc:docMk/>
          <pc:sldMk cId="3622340767" sldId="348"/>
        </pc:sldMkLst>
        <pc:spChg chg="add mod">
          <ac:chgData name="Hari Sood" userId="S::hsood@turing.ac.uk::4bb21f73-157d-478e-ada4-3a062c1a1060" providerId="AD" clId="Web-{14BAFDD5-BF8B-82C6-0E4A-6FF6D4704BD0}" dt="2023-07-18T16:29:25.225" v="1968" actId="1076"/>
          <ac:spMkLst>
            <pc:docMk/>
            <pc:sldMk cId="3622340767" sldId="348"/>
            <ac:spMk id="2" creationId="{9FBC7312-63EC-C3DC-14F8-6AC3EBBF2225}"/>
          </ac:spMkLst>
        </pc:spChg>
        <pc:spChg chg="mod">
          <ac:chgData name="Hari Sood" userId="S::hsood@turing.ac.uk::4bb21f73-157d-478e-ada4-3a062c1a1060" providerId="AD" clId="Web-{14BAFDD5-BF8B-82C6-0E4A-6FF6D4704BD0}" dt="2023-07-18T16:30:18.259" v="2021" actId="20577"/>
          <ac:spMkLst>
            <pc:docMk/>
            <pc:sldMk cId="3622340767" sldId="348"/>
            <ac:spMk id="3" creationId="{447515FB-C7CB-737B-664E-2996017EDA80}"/>
          </ac:spMkLst>
        </pc:spChg>
        <pc:spChg chg="add del mod">
          <ac:chgData name="Hari Sood" userId="S::hsood@turing.ac.uk::4bb21f73-157d-478e-ada4-3a062c1a1060" providerId="AD" clId="Web-{14BAFDD5-BF8B-82C6-0E4A-6FF6D4704BD0}" dt="2023-07-18T16:25:53.155" v="1896"/>
          <ac:spMkLst>
            <pc:docMk/>
            <pc:sldMk cId="3622340767" sldId="348"/>
            <ac:spMk id="4" creationId="{69D8B73D-5C4B-E33E-54B5-FC93D9D7B579}"/>
          </ac:spMkLst>
        </pc:spChg>
        <pc:spChg chg="add mod">
          <ac:chgData name="Hari Sood" userId="S::hsood@turing.ac.uk::4bb21f73-157d-478e-ada4-3a062c1a1060" providerId="AD" clId="Web-{14BAFDD5-BF8B-82C6-0E4A-6FF6D4704BD0}" dt="2023-07-18T16:29:25.241" v="1969" actId="1076"/>
          <ac:spMkLst>
            <pc:docMk/>
            <pc:sldMk cId="3622340767" sldId="348"/>
            <ac:spMk id="5" creationId="{DFDC7902-7483-99F6-3E8F-66941FC95784}"/>
          </ac:spMkLst>
        </pc:spChg>
        <pc:spChg chg="add mod">
          <ac:chgData name="Hari Sood" userId="S::hsood@turing.ac.uk::4bb21f73-157d-478e-ada4-3a062c1a1060" providerId="AD" clId="Web-{14BAFDD5-BF8B-82C6-0E4A-6FF6D4704BD0}" dt="2023-07-18T16:29:25.241" v="1970" actId="1076"/>
          <ac:spMkLst>
            <pc:docMk/>
            <pc:sldMk cId="3622340767" sldId="348"/>
            <ac:spMk id="6" creationId="{315C8EBA-AFFE-2B39-B3FD-3664BB669A8D}"/>
          </ac:spMkLst>
        </pc:spChg>
        <pc:spChg chg="add mod">
          <ac:chgData name="Hari Sood" userId="S::hsood@turing.ac.uk::4bb21f73-157d-478e-ada4-3a062c1a1060" providerId="AD" clId="Web-{14BAFDD5-BF8B-82C6-0E4A-6FF6D4704BD0}" dt="2023-07-18T16:29:25.257" v="1971" actId="1076"/>
          <ac:spMkLst>
            <pc:docMk/>
            <pc:sldMk cId="3622340767" sldId="348"/>
            <ac:spMk id="7" creationId="{1B006074-DE2F-22C0-3D07-9CCEC7FC2F72}"/>
          </ac:spMkLst>
        </pc:spChg>
        <pc:spChg chg="add del mod">
          <ac:chgData name="Hari Sood" userId="S::hsood@turing.ac.uk::4bb21f73-157d-478e-ada4-3a062c1a1060" providerId="AD" clId="Web-{14BAFDD5-BF8B-82C6-0E4A-6FF6D4704BD0}" dt="2023-07-18T16:29:50.086" v="1978"/>
          <ac:spMkLst>
            <pc:docMk/>
            <pc:sldMk cId="3622340767" sldId="348"/>
            <ac:spMk id="8" creationId="{6E8A955F-5D57-E48F-533F-7E66251B4E88}"/>
          </ac:spMkLst>
        </pc:spChg>
        <pc:spChg chg="add mod">
          <ac:chgData name="Hari Sood" userId="S::hsood@turing.ac.uk::4bb21f73-157d-478e-ada4-3a062c1a1060" providerId="AD" clId="Web-{14BAFDD5-BF8B-82C6-0E4A-6FF6D4704BD0}" dt="2023-07-18T16:30:47.291" v="2033" actId="20577"/>
          <ac:spMkLst>
            <pc:docMk/>
            <pc:sldMk cId="3622340767" sldId="348"/>
            <ac:spMk id="9" creationId="{4313480B-EFFF-57A9-09DE-19E00D9E172E}"/>
          </ac:spMkLst>
        </pc:spChg>
        <pc:spChg chg="mod">
          <ac:chgData name="Hari Sood" userId="S::hsood@turing.ac.uk::4bb21f73-157d-478e-ada4-3a062c1a1060" providerId="AD" clId="Web-{14BAFDD5-BF8B-82C6-0E4A-6FF6D4704BD0}" dt="2023-07-18T16:21:45.349" v="1586" actId="20577"/>
          <ac:spMkLst>
            <pc:docMk/>
            <pc:sldMk cId="3622340767" sldId="348"/>
            <ac:spMk id="84" creationId="{00000000-0000-0000-0000-000000000000}"/>
          </ac:spMkLst>
        </pc:spChg>
      </pc:sldChg>
      <pc:sldChg chg="modSp add del replId">
        <pc:chgData name="Hari Sood" userId="S::hsood@turing.ac.uk::4bb21f73-157d-478e-ada4-3a062c1a1060" providerId="AD" clId="Web-{14BAFDD5-BF8B-82C6-0E4A-6FF6D4704BD0}" dt="2023-07-18T16:31:21.339" v="2045"/>
        <pc:sldMkLst>
          <pc:docMk/>
          <pc:sldMk cId="3382621562" sldId="349"/>
        </pc:sldMkLst>
        <pc:spChg chg="mod">
          <ac:chgData name="Hari Sood" userId="S::hsood@turing.ac.uk::4bb21f73-157d-478e-ada4-3a062c1a1060" providerId="AD" clId="Web-{14BAFDD5-BF8B-82C6-0E4A-6FF6D4704BD0}" dt="2023-07-18T16:31:12.698" v="2043" actId="20577"/>
          <ac:spMkLst>
            <pc:docMk/>
            <pc:sldMk cId="3382621562" sldId="349"/>
            <ac:spMk id="84" creationId="{00000000-0000-0000-0000-000000000000}"/>
          </ac:spMkLst>
        </pc:spChg>
      </pc:sldChg>
      <pc:sldChg chg="addSp delSp modSp add replId">
        <pc:chgData name="Hari Sood" userId="S::hsood@turing.ac.uk::4bb21f73-157d-478e-ada4-3a062c1a1060" providerId="AD" clId="Web-{14BAFDD5-BF8B-82C6-0E4A-6FF6D4704BD0}" dt="2023-07-18T16:42:33.474" v="2355" actId="1076"/>
        <pc:sldMkLst>
          <pc:docMk/>
          <pc:sldMk cId="294640532" sldId="350"/>
        </pc:sldMkLst>
        <pc:spChg chg="del">
          <ac:chgData name="Hari Sood" userId="S::hsood@turing.ac.uk::4bb21f73-157d-478e-ada4-3a062c1a1060" providerId="AD" clId="Web-{14BAFDD5-BF8B-82C6-0E4A-6FF6D4704BD0}" dt="2023-07-18T16:35:11.785" v="2094"/>
          <ac:spMkLst>
            <pc:docMk/>
            <pc:sldMk cId="294640532" sldId="350"/>
            <ac:spMk id="3" creationId="{447515FB-C7CB-737B-664E-2996017EDA80}"/>
          </ac:spMkLst>
        </pc:spChg>
        <pc:spChg chg="add mod">
          <ac:chgData name="Hari Sood" userId="S::hsood@turing.ac.uk::4bb21f73-157d-478e-ada4-3a062c1a1060" providerId="AD" clId="Web-{14BAFDD5-BF8B-82C6-0E4A-6FF6D4704BD0}" dt="2023-07-18T16:42:33.474" v="2355" actId="1076"/>
          <ac:spMkLst>
            <pc:docMk/>
            <pc:sldMk cId="294640532" sldId="350"/>
            <ac:spMk id="6" creationId="{1EA031B3-9FCB-10CC-7CE1-F23351AFA292}"/>
          </ac:spMkLst>
        </pc:spChg>
        <pc:spChg chg="mod">
          <ac:chgData name="Hari Sood" userId="S::hsood@turing.ac.uk::4bb21f73-157d-478e-ada4-3a062c1a1060" providerId="AD" clId="Web-{14BAFDD5-BF8B-82C6-0E4A-6FF6D4704BD0}" dt="2023-07-18T16:23:14.508" v="1764" actId="20577"/>
          <ac:spMkLst>
            <pc:docMk/>
            <pc:sldMk cId="294640532" sldId="350"/>
            <ac:spMk id="84" creationId="{00000000-0000-0000-0000-000000000000}"/>
          </ac:spMkLst>
        </pc:spChg>
        <pc:picChg chg="add mod">
          <ac:chgData name="Hari Sood" userId="S::hsood@turing.ac.uk::4bb21f73-157d-478e-ada4-3a062c1a1060" providerId="AD" clId="Web-{14BAFDD5-BF8B-82C6-0E4A-6FF6D4704BD0}" dt="2023-07-18T16:42:21.677" v="2345" actId="1076"/>
          <ac:picMkLst>
            <pc:docMk/>
            <pc:sldMk cId="294640532" sldId="350"/>
            <ac:picMk id="2" creationId="{2D62EEE0-DF21-E00A-95BA-8E3BA620D67F}"/>
          </ac:picMkLst>
        </pc:picChg>
        <pc:picChg chg="add del mod">
          <ac:chgData name="Hari Sood" userId="S::hsood@turing.ac.uk::4bb21f73-157d-478e-ada4-3a062c1a1060" providerId="AD" clId="Web-{14BAFDD5-BF8B-82C6-0E4A-6FF6D4704BD0}" dt="2023-07-18T16:36:54.477" v="2108"/>
          <ac:picMkLst>
            <pc:docMk/>
            <pc:sldMk cId="294640532" sldId="350"/>
            <ac:picMk id="4" creationId="{37AC5EE0-978D-2CB9-D62D-B928C317B1F5}"/>
          </ac:picMkLst>
        </pc:picChg>
      </pc:sldChg>
      <pc:sldChg chg="addSp delSp modSp add del replId">
        <pc:chgData name="Hari Sood" userId="S::hsood@turing.ac.uk::4bb21f73-157d-478e-ada4-3a062c1a1060" providerId="AD" clId="Web-{14BAFDD5-BF8B-82C6-0E4A-6FF6D4704BD0}" dt="2023-07-18T17:20:31.262" v="2858"/>
        <pc:sldMkLst>
          <pc:docMk/>
          <pc:sldMk cId="3504066577" sldId="351"/>
        </pc:sldMkLst>
        <pc:spChg chg="del">
          <ac:chgData name="Hari Sood" userId="S::hsood@turing.ac.uk::4bb21f73-157d-478e-ada4-3a062c1a1060" providerId="AD" clId="Web-{14BAFDD5-BF8B-82C6-0E4A-6FF6D4704BD0}" dt="2023-07-18T16:48:40.894" v="2480"/>
          <ac:spMkLst>
            <pc:docMk/>
            <pc:sldMk cId="3504066577" sldId="351"/>
            <ac:spMk id="3" creationId="{447515FB-C7CB-737B-664E-2996017EDA80}"/>
          </ac:spMkLst>
        </pc:spChg>
        <pc:spChg chg="del topLvl">
          <ac:chgData name="Hari Sood" userId="S::hsood@turing.ac.uk::4bb21f73-157d-478e-ada4-3a062c1a1060" providerId="AD" clId="Web-{14BAFDD5-BF8B-82C6-0E4A-6FF6D4704BD0}" dt="2023-07-18T16:49:43.803" v="2489"/>
          <ac:spMkLst>
            <pc:docMk/>
            <pc:sldMk cId="3504066577" sldId="351"/>
            <ac:spMk id="5" creationId="{F73EC333-D1C8-8605-0FC7-F08C637247D2}"/>
          </ac:spMkLst>
        </pc:spChg>
        <pc:spChg chg="del topLvl">
          <ac:chgData name="Hari Sood" userId="S::hsood@turing.ac.uk::4bb21f73-157d-478e-ada4-3a062c1a1060" providerId="AD" clId="Web-{14BAFDD5-BF8B-82C6-0E4A-6FF6D4704BD0}" dt="2023-07-18T16:49:58.413" v="2493"/>
          <ac:spMkLst>
            <pc:docMk/>
            <pc:sldMk cId="3504066577" sldId="351"/>
            <ac:spMk id="9" creationId="{5B116E5C-7959-90D4-260F-D2B1391734F0}"/>
          </ac:spMkLst>
        </pc:spChg>
        <pc:spChg chg="add mod">
          <ac:chgData name="Hari Sood" userId="S::hsood@turing.ac.uk::4bb21f73-157d-478e-ada4-3a062c1a1060" providerId="AD" clId="Web-{14BAFDD5-BF8B-82C6-0E4A-6FF6D4704BD0}" dt="2023-07-18T16:50:52.680" v="2516" actId="1076"/>
          <ac:spMkLst>
            <pc:docMk/>
            <pc:sldMk cId="3504066577" sldId="351"/>
            <ac:spMk id="12" creationId="{2EFDFDA7-1AFC-D5C3-85E3-7C93349AE596}"/>
          </ac:spMkLst>
        </pc:spChg>
        <pc:spChg chg="add mod">
          <ac:chgData name="Hari Sood" userId="S::hsood@turing.ac.uk::4bb21f73-157d-478e-ada4-3a062c1a1060" providerId="AD" clId="Web-{14BAFDD5-BF8B-82C6-0E4A-6FF6D4704BD0}" dt="2023-07-18T16:51:55.511" v="2562" actId="1076"/>
          <ac:spMkLst>
            <pc:docMk/>
            <pc:sldMk cId="3504066577" sldId="351"/>
            <ac:spMk id="13" creationId="{EACDEBF5-EF40-A23D-0C4F-2F59BBE6F6B9}"/>
          </ac:spMkLst>
        </pc:spChg>
        <pc:spChg chg="add mod">
          <ac:chgData name="Hari Sood" userId="S::hsood@turing.ac.uk::4bb21f73-157d-478e-ada4-3a062c1a1060" providerId="AD" clId="Web-{14BAFDD5-BF8B-82C6-0E4A-6FF6D4704BD0}" dt="2023-07-18T17:20:06.120" v="2836" actId="20577"/>
          <ac:spMkLst>
            <pc:docMk/>
            <pc:sldMk cId="3504066577" sldId="351"/>
            <ac:spMk id="14" creationId="{1B2D68DD-2622-9CE0-6CD0-CCB71859F9B3}"/>
          </ac:spMkLst>
        </pc:spChg>
        <pc:spChg chg="add mod">
          <ac:chgData name="Hari Sood" userId="S::hsood@turing.ac.uk::4bb21f73-157d-478e-ada4-3a062c1a1060" providerId="AD" clId="Web-{14BAFDD5-BF8B-82C6-0E4A-6FF6D4704BD0}" dt="2023-07-18T17:20:22.027" v="2856" actId="20577"/>
          <ac:spMkLst>
            <pc:docMk/>
            <pc:sldMk cId="3504066577" sldId="351"/>
            <ac:spMk id="16" creationId="{A3866D52-D257-6904-8873-81625E72DB2F}"/>
          </ac:spMkLst>
        </pc:spChg>
        <pc:spChg chg="mod">
          <ac:chgData name="Hari Sood" userId="S::hsood@turing.ac.uk::4bb21f73-157d-478e-ada4-3a062c1a1060" providerId="AD" clId="Web-{14BAFDD5-BF8B-82C6-0E4A-6FF6D4704BD0}" dt="2023-07-18T16:23:20.555" v="1778" actId="20577"/>
          <ac:spMkLst>
            <pc:docMk/>
            <pc:sldMk cId="3504066577" sldId="351"/>
            <ac:spMk id="84" creationId="{00000000-0000-0000-0000-000000000000}"/>
          </ac:spMkLst>
        </pc:spChg>
        <pc:grpChg chg="add del">
          <ac:chgData name="Hari Sood" userId="S::hsood@turing.ac.uk::4bb21f73-157d-478e-ada4-3a062c1a1060" providerId="AD" clId="Web-{14BAFDD5-BF8B-82C6-0E4A-6FF6D4704BD0}" dt="2023-07-18T16:49:41.365" v="2488"/>
          <ac:grpSpMkLst>
            <pc:docMk/>
            <pc:sldMk cId="3504066577" sldId="351"/>
            <ac:grpSpMk id="6" creationId="{B4F22126-994E-41C0-FD51-2E53BB8BE625}"/>
          </ac:grpSpMkLst>
        </pc:grpChg>
        <pc:grpChg chg="add del">
          <ac:chgData name="Hari Sood" userId="S::hsood@turing.ac.uk::4bb21f73-157d-478e-ada4-3a062c1a1060" providerId="AD" clId="Web-{14BAFDD5-BF8B-82C6-0E4A-6FF6D4704BD0}" dt="2023-07-18T16:49:55.491" v="2492"/>
          <ac:grpSpMkLst>
            <pc:docMk/>
            <pc:sldMk cId="3504066577" sldId="351"/>
            <ac:grpSpMk id="10" creationId="{7A9A1F58-686A-D333-D6B1-23F442DCA239}"/>
          </ac:grpSpMkLst>
        </pc:grpChg>
        <pc:picChg chg="mod topLvl">
          <ac:chgData name="Hari Sood" userId="S::hsood@turing.ac.uk::4bb21f73-157d-478e-ada4-3a062c1a1060" providerId="AD" clId="Web-{14BAFDD5-BF8B-82C6-0E4A-6FF6D4704BD0}" dt="2023-07-18T16:49:47.740" v="2491" actId="1076"/>
          <ac:picMkLst>
            <pc:docMk/>
            <pc:sldMk cId="3504066577" sldId="351"/>
            <ac:picMk id="4" creationId="{0A603985-B749-7C98-FA64-A3165E881232}"/>
          </ac:picMkLst>
        </pc:picChg>
        <pc:picChg chg="mod topLvl">
          <ac:chgData name="Hari Sood" userId="S::hsood@turing.ac.uk::4bb21f73-157d-478e-ada4-3a062c1a1060" providerId="AD" clId="Web-{14BAFDD5-BF8B-82C6-0E4A-6FF6D4704BD0}" dt="2023-07-18T16:51:52.229" v="2561" actId="1076"/>
          <ac:picMkLst>
            <pc:docMk/>
            <pc:sldMk cId="3504066577" sldId="351"/>
            <ac:picMk id="8" creationId="{27AC60B2-8AFF-BF7C-B1FA-5D89CE47B955}"/>
          </ac:picMkLst>
        </pc:picChg>
        <pc:picChg chg="add mod">
          <ac:chgData name="Hari Sood" userId="S::hsood@turing.ac.uk::4bb21f73-157d-478e-ada4-3a062c1a1060" providerId="AD" clId="Web-{14BAFDD5-BF8B-82C6-0E4A-6FF6D4704BD0}" dt="2023-07-18T16:50:19.570" v="2497" actId="1076"/>
          <ac:picMkLst>
            <pc:docMk/>
            <pc:sldMk cId="3504066577" sldId="351"/>
            <ac:picMk id="11" creationId="{964E4146-7471-8CBB-C092-09528BBC3F19}"/>
          </ac:picMkLst>
        </pc:picChg>
        <pc:picChg chg="add mod">
          <ac:chgData name="Hari Sood" userId="S::hsood@turing.ac.uk::4bb21f73-157d-478e-ada4-3a062c1a1060" providerId="AD" clId="Web-{14BAFDD5-BF8B-82C6-0E4A-6FF6D4704BD0}" dt="2023-07-18T16:52:15.558" v="2564" actId="1076"/>
          <ac:picMkLst>
            <pc:docMk/>
            <pc:sldMk cId="3504066577" sldId="351"/>
            <ac:picMk id="15" creationId="{872C9DF8-1230-A6D2-609D-FAACDC0D99EA}"/>
          </ac:picMkLst>
        </pc:picChg>
      </pc:sldChg>
      <pc:sldChg chg="modSp">
        <pc:chgData name="Hari Sood" userId="S::hsood@turing.ac.uk::4bb21f73-157d-478e-ada4-3a062c1a1060" providerId="AD" clId="Web-{14BAFDD5-BF8B-82C6-0E4A-6FF6D4704BD0}" dt="2023-07-18T16:44:12.884" v="2378" actId="20577"/>
        <pc:sldMkLst>
          <pc:docMk/>
          <pc:sldMk cId="1653129590" sldId="352"/>
        </pc:sldMkLst>
        <pc:spChg chg="mod">
          <ac:chgData name="Hari Sood" userId="S::hsood@turing.ac.uk::4bb21f73-157d-478e-ada4-3a062c1a1060" providerId="AD" clId="Web-{14BAFDD5-BF8B-82C6-0E4A-6FF6D4704BD0}" dt="2023-07-18T16:44:12.884" v="2378" actId="20577"/>
          <ac:spMkLst>
            <pc:docMk/>
            <pc:sldMk cId="1653129590" sldId="352"/>
            <ac:spMk id="5" creationId="{002423E9-DD4E-287B-7D35-0798D301FC68}"/>
          </ac:spMkLst>
        </pc:spChg>
      </pc:sldChg>
      <pc:sldChg chg="addSp delSp modSp add replId">
        <pc:chgData name="Hari Sood" userId="S::hsood@turing.ac.uk::4bb21f73-157d-478e-ada4-3a062c1a1060" providerId="AD" clId="Web-{14BAFDD5-BF8B-82C6-0E4A-6FF6D4704BD0}" dt="2023-07-18T16:34:57.207" v="2093" actId="1076"/>
        <pc:sldMkLst>
          <pc:docMk/>
          <pc:sldMk cId="1361610172" sldId="353"/>
        </pc:sldMkLst>
        <pc:spChg chg="mod">
          <ac:chgData name="Hari Sood" userId="S::hsood@turing.ac.uk::4bb21f73-157d-478e-ada4-3a062c1a1060" providerId="AD" clId="Web-{14BAFDD5-BF8B-82C6-0E4A-6FF6D4704BD0}" dt="2023-07-18T16:32:53.983" v="2073" actId="1076"/>
          <ac:spMkLst>
            <pc:docMk/>
            <pc:sldMk cId="1361610172" sldId="353"/>
            <ac:spMk id="13" creationId="{57628787-76AA-E3FE-6987-A186C0089EF8}"/>
          </ac:spMkLst>
        </pc:spChg>
        <pc:spChg chg="mod">
          <ac:chgData name="Hari Sood" userId="S::hsood@turing.ac.uk::4bb21f73-157d-478e-ada4-3a062c1a1060" providerId="AD" clId="Web-{14BAFDD5-BF8B-82C6-0E4A-6FF6D4704BD0}" dt="2023-07-18T16:31:26.605" v="2053" actId="20577"/>
          <ac:spMkLst>
            <pc:docMk/>
            <pc:sldMk cId="1361610172" sldId="353"/>
            <ac:spMk id="84" creationId="{00000000-0000-0000-0000-000000000000}"/>
          </ac:spMkLst>
        </pc:spChg>
        <pc:picChg chg="add del mod">
          <ac:chgData name="Hari Sood" userId="S::hsood@turing.ac.uk::4bb21f73-157d-478e-ada4-3a062c1a1060" providerId="AD" clId="Web-{14BAFDD5-BF8B-82C6-0E4A-6FF6D4704BD0}" dt="2023-07-18T16:33:04.406" v="2075"/>
          <ac:picMkLst>
            <pc:docMk/>
            <pc:sldMk cId="1361610172" sldId="353"/>
            <ac:picMk id="2" creationId="{C910C2BF-8D85-B487-A8D3-391856F9CAF4}"/>
          </ac:picMkLst>
        </pc:picChg>
        <pc:picChg chg="add mod">
          <ac:chgData name="Hari Sood" userId="S::hsood@turing.ac.uk::4bb21f73-157d-478e-ada4-3a062c1a1060" providerId="AD" clId="Web-{14BAFDD5-BF8B-82C6-0E4A-6FF6D4704BD0}" dt="2023-07-18T16:33:17.516" v="2080" actId="1076"/>
          <ac:picMkLst>
            <pc:docMk/>
            <pc:sldMk cId="1361610172" sldId="353"/>
            <ac:picMk id="3" creationId="{4F86991C-4366-7815-649E-9AD8737DF1AE}"/>
          </ac:picMkLst>
        </pc:picChg>
        <pc:picChg chg="add del mod">
          <ac:chgData name="Hari Sood" userId="S::hsood@turing.ac.uk::4bb21f73-157d-478e-ada4-3a062c1a1060" providerId="AD" clId="Web-{14BAFDD5-BF8B-82C6-0E4A-6FF6D4704BD0}" dt="2023-07-18T16:32:23.201" v="2067"/>
          <ac:picMkLst>
            <pc:docMk/>
            <pc:sldMk cId="1361610172" sldId="353"/>
            <ac:picMk id="5" creationId="{10B61C8B-8423-57E1-DEBB-543CE3E54F55}"/>
          </ac:picMkLst>
        </pc:picChg>
        <pc:picChg chg="add mod">
          <ac:chgData name="Hari Sood" userId="S::hsood@turing.ac.uk::4bb21f73-157d-478e-ada4-3a062c1a1060" providerId="AD" clId="Web-{14BAFDD5-BF8B-82C6-0E4A-6FF6D4704BD0}" dt="2023-07-18T16:33:13.343" v="2079" actId="1076"/>
          <ac:picMkLst>
            <pc:docMk/>
            <pc:sldMk cId="1361610172" sldId="353"/>
            <ac:picMk id="6" creationId="{AD718422-E1DD-3008-9F54-EFF68B792D25}"/>
          </ac:picMkLst>
        </pc:picChg>
        <pc:picChg chg="add mod">
          <ac:chgData name="Hari Sood" userId="S::hsood@turing.ac.uk::4bb21f73-157d-478e-ada4-3a062c1a1060" providerId="AD" clId="Web-{14BAFDD5-BF8B-82C6-0E4A-6FF6D4704BD0}" dt="2023-07-18T16:33:10.765" v="2078" actId="1076"/>
          <ac:picMkLst>
            <pc:docMk/>
            <pc:sldMk cId="1361610172" sldId="353"/>
            <ac:picMk id="7" creationId="{04352FBA-7997-3B4B-6CAC-2E01E5F24E59}"/>
          </ac:picMkLst>
        </pc:picChg>
        <pc:picChg chg="add mod">
          <ac:chgData name="Hari Sood" userId="S::hsood@turing.ac.uk::4bb21f73-157d-478e-ada4-3a062c1a1060" providerId="AD" clId="Web-{14BAFDD5-BF8B-82C6-0E4A-6FF6D4704BD0}" dt="2023-07-18T16:33:06.796" v="2076" actId="14100"/>
          <ac:picMkLst>
            <pc:docMk/>
            <pc:sldMk cId="1361610172" sldId="353"/>
            <ac:picMk id="8" creationId="{A988E8D3-BBC7-32F7-5604-155733B64E8B}"/>
          </ac:picMkLst>
        </pc:picChg>
        <pc:picChg chg="add mod modCrop">
          <ac:chgData name="Hari Sood" userId="S::hsood@turing.ac.uk::4bb21f73-157d-478e-ada4-3a062c1a1060" providerId="AD" clId="Web-{14BAFDD5-BF8B-82C6-0E4A-6FF6D4704BD0}" dt="2023-07-18T16:34:28.112" v="2087" actId="1076"/>
          <ac:picMkLst>
            <pc:docMk/>
            <pc:sldMk cId="1361610172" sldId="353"/>
            <ac:picMk id="9" creationId="{360EC72F-A8BA-27A5-D0AD-536E457F784B}"/>
          </ac:picMkLst>
        </pc:picChg>
        <pc:picChg chg="add mod">
          <ac:chgData name="Hari Sood" userId="S::hsood@turing.ac.uk::4bb21f73-157d-478e-ada4-3a062c1a1060" providerId="AD" clId="Web-{14BAFDD5-BF8B-82C6-0E4A-6FF6D4704BD0}" dt="2023-07-18T16:34:57.207" v="2093" actId="1076"/>
          <ac:picMkLst>
            <pc:docMk/>
            <pc:sldMk cId="1361610172" sldId="353"/>
            <ac:picMk id="10" creationId="{85C1AF7D-A762-917A-DA50-72E6F8ABB143}"/>
          </ac:picMkLst>
        </pc:picChg>
      </pc:sldChg>
      <pc:sldChg chg="addSp delSp modSp add ord replId">
        <pc:chgData name="Hari Sood" userId="S::hsood@turing.ac.uk::4bb21f73-157d-478e-ada4-3a062c1a1060" providerId="AD" clId="Web-{14BAFDD5-BF8B-82C6-0E4A-6FF6D4704BD0}" dt="2023-07-18T16:55:46.707" v="2657"/>
        <pc:sldMkLst>
          <pc:docMk/>
          <pc:sldMk cId="3058535443" sldId="354"/>
        </pc:sldMkLst>
        <pc:spChg chg="del mod">
          <ac:chgData name="Hari Sood" userId="S::hsood@turing.ac.uk::4bb21f73-157d-478e-ada4-3a062c1a1060" providerId="AD" clId="Web-{14BAFDD5-BF8B-82C6-0E4A-6FF6D4704BD0}" dt="2023-07-18T16:42:55.647" v="2360"/>
          <ac:spMkLst>
            <pc:docMk/>
            <pc:sldMk cId="3058535443" sldId="354"/>
            <ac:spMk id="6" creationId="{1EA031B3-9FCB-10CC-7CE1-F23351AFA292}"/>
          </ac:spMkLst>
        </pc:spChg>
        <pc:spChg chg="add">
          <ac:chgData name="Hari Sood" userId="S::hsood@turing.ac.uk::4bb21f73-157d-478e-ada4-3a062c1a1060" providerId="AD" clId="Web-{14BAFDD5-BF8B-82C6-0E4A-6FF6D4704BD0}" dt="2023-07-18T16:47:20.407" v="2438"/>
          <ac:spMkLst>
            <pc:docMk/>
            <pc:sldMk cId="3058535443" sldId="354"/>
            <ac:spMk id="9" creationId="{009ECA7F-6D04-58B2-4C35-2AF40A6DA60C}"/>
          </ac:spMkLst>
        </pc:spChg>
        <pc:spChg chg="add">
          <ac:chgData name="Hari Sood" userId="S::hsood@turing.ac.uk::4bb21f73-157d-478e-ada4-3a062c1a1060" providerId="AD" clId="Web-{14BAFDD5-BF8B-82C6-0E4A-6FF6D4704BD0}" dt="2023-07-18T16:47:20.422" v="2440"/>
          <ac:spMkLst>
            <pc:docMk/>
            <pc:sldMk cId="3058535443" sldId="354"/>
            <ac:spMk id="13" creationId="{563C4218-C0AE-E09C-C362-DE666A47BC0B}"/>
          </ac:spMkLst>
        </pc:spChg>
        <pc:spChg chg="add mod">
          <ac:chgData name="Hari Sood" userId="S::hsood@turing.ac.uk::4bb21f73-157d-478e-ada4-3a062c1a1060" providerId="AD" clId="Web-{14BAFDD5-BF8B-82C6-0E4A-6FF6D4704BD0}" dt="2023-07-18T16:48:08.065" v="2454" actId="14100"/>
          <ac:spMkLst>
            <pc:docMk/>
            <pc:sldMk cId="3058535443" sldId="354"/>
            <ac:spMk id="16" creationId="{60EB79B8-6502-8940-4DFA-06ED898A9CCF}"/>
          </ac:spMkLst>
        </pc:spChg>
        <pc:spChg chg="add mod">
          <ac:chgData name="Hari Sood" userId="S::hsood@turing.ac.uk::4bb21f73-157d-478e-ada4-3a062c1a1060" providerId="AD" clId="Web-{14BAFDD5-BF8B-82C6-0E4A-6FF6D4704BD0}" dt="2023-07-18T16:48:33.644" v="2479" actId="1076"/>
          <ac:spMkLst>
            <pc:docMk/>
            <pc:sldMk cId="3058535443" sldId="354"/>
            <ac:spMk id="18" creationId="{119969E7-D440-C256-2C93-2C6EAEB781DF}"/>
          </ac:spMkLst>
        </pc:spChg>
        <pc:spChg chg="add del mod">
          <ac:chgData name="Hari Sood" userId="S::hsood@turing.ac.uk::4bb21f73-157d-478e-ada4-3a062c1a1060" providerId="AD" clId="Web-{14BAFDD5-BF8B-82C6-0E4A-6FF6D4704BD0}" dt="2023-07-18T16:55:46.707" v="2657"/>
          <ac:spMkLst>
            <pc:docMk/>
            <pc:sldMk cId="3058535443" sldId="354"/>
            <ac:spMk id="19" creationId="{21654410-E71C-7D32-A814-7D2E7D0BB0FC}"/>
          </ac:spMkLst>
        </pc:spChg>
        <pc:spChg chg="mod">
          <ac:chgData name="Hari Sood" userId="S::hsood@turing.ac.uk::4bb21f73-157d-478e-ada4-3a062c1a1060" providerId="AD" clId="Web-{14BAFDD5-BF8B-82C6-0E4A-6FF6D4704BD0}" dt="2023-07-18T16:42:28.068" v="2353" actId="20577"/>
          <ac:spMkLst>
            <pc:docMk/>
            <pc:sldMk cId="3058535443" sldId="354"/>
            <ac:spMk id="84" creationId="{00000000-0000-0000-0000-000000000000}"/>
          </ac:spMkLst>
        </pc:spChg>
        <pc:picChg chg="del">
          <ac:chgData name="Hari Sood" userId="S::hsood@turing.ac.uk::4bb21f73-157d-478e-ada4-3a062c1a1060" providerId="AD" clId="Web-{14BAFDD5-BF8B-82C6-0E4A-6FF6D4704BD0}" dt="2023-07-18T16:42:28.989" v="2354"/>
          <ac:picMkLst>
            <pc:docMk/>
            <pc:sldMk cId="3058535443" sldId="354"/>
            <ac:picMk id="2" creationId="{2D62EEE0-DF21-E00A-95BA-8E3BA620D67F}"/>
          </ac:picMkLst>
        </pc:picChg>
        <pc:picChg chg="add mod">
          <ac:chgData name="Hari Sood" userId="S::hsood@turing.ac.uk::4bb21f73-157d-478e-ada4-3a062c1a1060" providerId="AD" clId="Web-{14BAFDD5-BF8B-82C6-0E4A-6FF6D4704BD0}" dt="2023-07-18T16:47:47.205" v="2447" actId="1076"/>
          <ac:picMkLst>
            <pc:docMk/>
            <pc:sldMk cId="3058535443" sldId="354"/>
            <ac:picMk id="3" creationId="{B62F5482-CB8D-63CC-4F04-B1E070D59CFA}"/>
          </ac:picMkLst>
        </pc:picChg>
        <pc:picChg chg="add mod">
          <ac:chgData name="Hari Sood" userId="S::hsood@turing.ac.uk::4bb21f73-157d-478e-ada4-3a062c1a1060" providerId="AD" clId="Web-{14BAFDD5-BF8B-82C6-0E4A-6FF6D4704BD0}" dt="2023-07-18T16:43:53.243" v="2375" actId="1076"/>
          <ac:picMkLst>
            <pc:docMk/>
            <pc:sldMk cId="3058535443" sldId="354"/>
            <ac:picMk id="4" creationId="{199C8FAD-1475-20BC-1E2B-FA25211844B3}"/>
          </ac:picMkLst>
        </pc:picChg>
        <pc:cxnChg chg="add">
          <ac:chgData name="Hari Sood" userId="S::hsood@turing.ac.uk::4bb21f73-157d-478e-ada4-3a062c1a1060" providerId="AD" clId="Web-{14BAFDD5-BF8B-82C6-0E4A-6FF6D4704BD0}" dt="2023-07-18T16:47:20.407" v="2437"/>
          <ac:cxnSpMkLst>
            <pc:docMk/>
            <pc:sldMk cId="3058535443" sldId="354"/>
            <ac:cxnSpMk id="7" creationId="{6B735FA1-2C16-E07E-CA2A-631A510181C7}"/>
          </ac:cxnSpMkLst>
        </pc:cxnChg>
        <pc:cxnChg chg="add">
          <ac:chgData name="Hari Sood" userId="S::hsood@turing.ac.uk::4bb21f73-157d-478e-ada4-3a062c1a1060" providerId="AD" clId="Web-{14BAFDD5-BF8B-82C6-0E4A-6FF6D4704BD0}" dt="2023-07-18T16:47:20.422" v="2439"/>
          <ac:cxnSpMkLst>
            <pc:docMk/>
            <pc:sldMk cId="3058535443" sldId="354"/>
            <ac:cxnSpMk id="11" creationId="{059A3B1C-E27E-D955-A35C-6F642D88FC3E}"/>
          </ac:cxnSpMkLst>
        </pc:cxnChg>
        <pc:cxnChg chg="add del mod">
          <ac:chgData name="Hari Sood" userId="S::hsood@turing.ac.uk::4bb21f73-157d-478e-ada4-3a062c1a1060" providerId="AD" clId="Web-{14BAFDD5-BF8B-82C6-0E4A-6FF6D4704BD0}" dt="2023-07-18T16:47:39.704" v="2444"/>
          <ac:cxnSpMkLst>
            <pc:docMk/>
            <pc:sldMk cId="3058535443" sldId="354"/>
            <ac:cxnSpMk id="14" creationId="{ED645D7E-3A0E-03A6-9076-B01BD126A70C}"/>
          </ac:cxnSpMkLst>
        </pc:cxnChg>
        <pc:cxnChg chg="add mod">
          <ac:chgData name="Hari Sood" userId="S::hsood@turing.ac.uk::4bb21f73-157d-478e-ada4-3a062c1a1060" providerId="AD" clId="Web-{14BAFDD5-BF8B-82C6-0E4A-6FF6D4704BD0}" dt="2023-07-18T16:47:56.564" v="2449" actId="14100"/>
          <ac:cxnSpMkLst>
            <pc:docMk/>
            <pc:sldMk cId="3058535443" sldId="354"/>
            <ac:cxnSpMk id="15" creationId="{0EF3BF4E-3717-8095-0E13-85B88D306804}"/>
          </ac:cxnSpMkLst>
        </pc:cxnChg>
        <pc:cxnChg chg="add mod">
          <ac:chgData name="Hari Sood" userId="S::hsood@turing.ac.uk::4bb21f73-157d-478e-ada4-3a062c1a1060" providerId="AD" clId="Web-{14BAFDD5-BF8B-82C6-0E4A-6FF6D4704BD0}" dt="2023-07-18T16:48:23.565" v="2458" actId="14100"/>
          <ac:cxnSpMkLst>
            <pc:docMk/>
            <pc:sldMk cId="3058535443" sldId="354"/>
            <ac:cxnSpMk id="17" creationId="{77D12E87-115E-FEE6-78DF-F992F58146BC}"/>
          </ac:cxnSpMkLst>
        </pc:cxnChg>
      </pc:sldChg>
      <pc:sldChg chg="addSp delSp modSp add ord replId">
        <pc:chgData name="Hari Sood" userId="S::hsood@turing.ac.uk::4bb21f73-157d-478e-ada4-3a062c1a1060" providerId="AD" clId="Web-{14BAFDD5-BF8B-82C6-0E4A-6FF6D4704BD0}" dt="2023-07-18T16:46:39.233" v="2436" actId="1076"/>
        <pc:sldMkLst>
          <pc:docMk/>
          <pc:sldMk cId="1143719222" sldId="355"/>
        </pc:sldMkLst>
        <pc:spChg chg="add mod">
          <ac:chgData name="Hari Sood" userId="S::hsood@turing.ac.uk::4bb21f73-157d-478e-ada4-3a062c1a1060" providerId="AD" clId="Web-{14BAFDD5-BF8B-82C6-0E4A-6FF6D4704BD0}" dt="2023-07-18T16:46:39.233" v="2436" actId="1076"/>
          <ac:spMkLst>
            <pc:docMk/>
            <pc:sldMk cId="1143719222" sldId="355"/>
            <ac:spMk id="6" creationId="{160A3504-D503-B75D-13F0-0E2CE1C358DB}"/>
          </ac:spMkLst>
        </pc:spChg>
        <pc:spChg chg="add mod">
          <ac:chgData name="Hari Sood" userId="S::hsood@turing.ac.uk::4bb21f73-157d-478e-ada4-3a062c1a1060" providerId="AD" clId="Web-{14BAFDD5-BF8B-82C6-0E4A-6FF6D4704BD0}" dt="2023-07-18T16:46:36.952" v="2435" actId="1076"/>
          <ac:spMkLst>
            <pc:docMk/>
            <pc:sldMk cId="1143719222" sldId="355"/>
            <ac:spMk id="8" creationId="{C9B36956-F09E-43E9-1811-06DF03556B3C}"/>
          </ac:spMkLst>
        </pc:spChg>
        <pc:picChg chg="mod">
          <ac:chgData name="Hari Sood" userId="S::hsood@turing.ac.uk::4bb21f73-157d-478e-ada4-3a062c1a1060" providerId="AD" clId="Web-{14BAFDD5-BF8B-82C6-0E4A-6FF6D4704BD0}" dt="2023-07-18T16:46:26.030" v="2433" actId="1076"/>
          <ac:picMkLst>
            <pc:docMk/>
            <pc:sldMk cId="1143719222" sldId="355"/>
            <ac:picMk id="3" creationId="{B62F5482-CB8D-63CC-4F04-B1E070D59CFA}"/>
          </ac:picMkLst>
        </pc:picChg>
        <pc:picChg chg="del">
          <ac:chgData name="Hari Sood" userId="S::hsood@turing.ac.uk::4bb21f73-157d-478e-ada4-3a062c1a1060" providerId="AD" clId="Web-{14BAFDD5-BF8B-82C6-0E4A-6FF6D4704BD0}" dt="2023-07-18T16:44:30.135" v="2381"/>
          <ac:picMkLst>
            <pc:docMk/>
            <pc:sldMk cId="1143719222" sldId="355"/>
            <ac:picMk id="4" creationId="{199C8FAD-1475-20BC-1E2B-FA25211844B3}"/>
          </ac:picMkLst>
        </pc:picChg>
        <pc:cxnChg chg="add mod">
          <ac:chgData name="Hari Sood" userId="S::hsood@turing.ac.uk::4bb21f73-157d-478e-ada4-3a062c1a1060" providerId="AD" clId="Web-{14BAFDD5-BF8B-82C6-0E4A-6FF6D4704BD0}" dt="2023-07-18T16:45:33.059" v="2397" actId="1076"/>
          <ac:cxnSpMkLst>
            <pc:docMk/>
            <pc:sldMk cId="1143719222" sldId="355"/>
            <ac:cxnSpMk id="2" creationId="{3066A7D2-4F8F-D5C6-24D6-3ACA0EF568A1}"/>
          </ac:cxnSpMkLst>
        </pc:cxnChg>
        <pc:cxnChg chg="add del">
          <ac:chgData name="Hari Sood" userId="S::hsood@turing.ac.uk::4bb21f73-157d-478e-ada4-3a062c1a1060" providerId="AD" clId="Web-{14BAFDD5-BF8B-82C6-0E4A-6FF6D4704BD0}" dt="2023-07-18T16:44:49.401" v="2384"/>
          <ac:cxnSpMkLst>
            <pc:docMk/>
            <pc:sldMk cId="1143719222" sldId="355"/>
            <ac:cxnSpMk id="5" creationId="{FF7B0B9B-12B9-AD5F-2ECF-C7F9717F9095}"/>
          </ac:cxnSpMkLst>
        </pc:cxnChg>
        <pc:cxnChg chg="add mod">
          <ac:chgData name="Hari Sood" userId="S::hsood@turing.ac.uk::4bb21f73-157d-478e-ada4-3a062c1a1060" providerId="AD" clId="Web-{14BAFDD5-BF8B-82C6-0E4A-6FF6D4704BD0}" dt="2023-07-18T16:46:32.155" v="2434" actId="1076"/>
          <ac:cxnSpMkLst>
            <pc:docMk/>
            <pc:sldMk cId="1143719222" sldId="355"/>
            <ac:cxnSpMk id="7" creationId="{D25FBBD0-0D90-C5B8-A5E1-004DCBCA2855}"/>
          </ac:cxnSpMkLst>
        </pc:cxnChg>
      </pc:sldChg>
      <pc:sldChg chg="delSp add del ord replId">
        <pc:chgData name="Hari Sood" userId="S::hsood@turing.ac.uk::4bb21f73-157d-478e-ada4-3a062c1a1060" providerId="AD" clId="Web-{14BAFDD5-BF8B-82C6-0E4A-6FF6D4704BD0}" dt="2023-07-18T16:43:55.899" v="2376"/>
        <pc:sldMkLst>
          <pc:docMk/>
          <pc:sldMk cId="3348272881" sldId="355"/>
        </pc:sldMkLst>
        <pc:picChg chg="del">
          <ac:chgData name="Hari Sood" userId="S::hsood@turing.ac.uk::4bb21f73-157d-478e-ada4-3a062c1a1060" providerId="AD" clId="Web-{14BAFDD5-BF8B-82C6-0E4A-6FF6D4704BD0}" dt="2023-07-18T16:43:35.023" v="2369"/>
          <ac:picMkLst>
            <pc:docMk/>
            <pc:sldMk cId="3348272881" sldId="355"/>
            <ac:picMk id="4" creationId="{199C8FAD-1475-20BC-1E2B-FA25211844B3}"/>
          </ac:picMkLst>
        </pc:picChg>
      </pc:sldChg>
      <pc:sldChg chg="delSp add replId">
        <pc:chgData name="Hari Sood" userId="S::hsood@turing.ac.uk::4bb21f73-157d-478e-ada4-3a062c1a1060" providerId="AD" clId="Web-{14BAFDD5-BF8B-82C6-0E4A-6FF6D4704BD0}" dt="2023-07-18T16:48:55.879" v="2485"/>
        <pc:sldMkLst>
          <pc:docMk/>
          <pc:sldMk cId="884152901" sldId="356"/>
        </pc:sldMkLst>
        <pc:spChg chg="del">
          <ac:chgData name="Hari Sood" userId="S::hsood@turing.ac.uk::4bb21f73-157d-478e-ada4-3a062c1a1060" providerId="AD" clId="Web-{14BAFDD5-BF8B-82C6-0E4A-6FF6D4704BD0}" dt="2023-07-18T16:48:55.879" v="2484"/>
          <ac:spMkLst>
            <pc:docMk/>
            <pc:sldMk cId="884152901" sldId="356"/>
            <ac:spMk id="16" creationId="{60EB79B8-6502-8940-4DFA-06ED898A9CCF}"/>
          </ac:spMkLst>
        </pc:spChg>
        <pc:spChg chg="del">
          <ac:chgData name="Hari Sood" userId="S::hsood@turing.ac.uk::4bb21f73-157d-478e-ada4-3a062c1a1060" providerId="AD" clId="Web-{14BAFDD5-BF8B-82C6-0E4A-6FF6D4704BD0}" dt="2023-07-18T16:48:55.879" v="2482"/>
          <ac:spMkLst>
            <pc:docMk/>
            <pc:sldMk cId="884152901" sldId="356"/>
            <ac:spMk id="18" creationId="{119969E7-D440-C256-2C93-2C6EAEB781DF}"/>
          </ac:spMkLst>
        </pc:spChg>
        <pc:cxnChg chg="del">
          <ac:chgData name="Hari Sood" userId="S::hsood@turing.ac.uk::4bb21f73-157d-478e-ada4-3a062c1a1060" providerId="AD" clId="Web-{14BAFDD5-BF8B-82C6-0E4A-6FF6D4704BD0}" dt="2023-07-18T16:48:55.879" v="2485"/>
          <ac:cxnSpMkLst>
            <pc:docMk/>
            <pc:sldMk cId="884152901" sldId="356"/>
            <ac:cxnSpMk id="15" creationId="{0EF3BF4E-3717-8095-0E13-85B88D306804}"/>
          </ac:cxnSpMkLst>
        </pc:cxnChg>
        <pc:cxnChg chg="del">
          <ac:chgData name="Hari Sood" userId="S::hsood@turing.ac.uk::4bb21f73-157d-478e-ada4-3a062c1a1060" providerId="AD" clId="Web-{14BAFDD5-BF8B-82C6-0E4A-6FF6D4704BD0}" dt="2023-07-18T16:48:55.879" v="2483"/>
          <ac:cxnSpMkLst>
            <pc:docMk/>
            <pc:sldMk cId="884152901" sldId="356"/>
            <ac:cxnSpMk id="17" creationId="{77D12E87-115E-FEE6-78DF-F992F58146BC}"/>
          </ac:cxnSpMkLst>
        </pc:cxnChg>
      </pc:sldChg>
      <pc:sldChg chg="add del replId">
        <pc:chgData name="Hari Sood" userId="S::hsood@turing.ac.uk::4bb21f73-157d-478e-ada4-3a062c1a1060" providerId="AD" clId="Web-{14BAFDD5-BF8B-82C6-0E4A-6FF6D4704BD0}" dt="2023-07-18T16:43:47.195" v="2372"/>
        <pc:sldMkLst>
          <pc:docMk/>
          <pc:sldMk cId="1206518727" sldId="356"/>
        </pc:sldMkLst>
      </pc:sldChg>
      <pc:sldChg chg="delSp add replId">
        <pc:chgData name="Hari Sood" userId="S::hsood@turing.ac.uk::4bb21f73-157d-478e-ada4-3a062c1a1060" providerId="AD" clId="Web-{14BAFDD5-BF8B-82C6-0E4A-6FF6D4704BD0}" dt="2023-07-18T16:53:43.187" v="2584"/>
        <pc:sldMkLst>
          <pc:docMk/>
          <pc:sldMk cId="3208428828" sldId="357"/>
        </pc:sldMkLst>
        <pc:spChg chg="del">
          <ac:chgData name="Hari Sood" userId="S::hsood@turing.ac.uk::4bb21f73-157d-478e-ada4-3a062c1a1060" providerId="AD" clId="Web-{14BAFDD5-BF8B-82C6-0E4A-6FF6D4704BD0}" dt="2023-07-18T16:53:41.265" v="2583"/>
          <ac:spMkLst>
            <pc:docMk/>
            <pc:sldMk cId="3208428828" sldId="357"/>
            <ac:spMk id="12" creationId="{9C8C4CBA-FBBB-8A0B-F87C-513FA92759A5}"/>
          </ac:spMkLst>
        </pc:spChg>
        <pc:spChg chg="del">
          <ac:chgData name="Hari Sood" userId="S::hsood@turing.ac.uk::4bb21f73-157d-478e-ada4-3a062c1a1060" providerId="AD" clId="Web-{14BAFDD5-BF8B-82C6-0E4A-6FF6D4704BD0}" dt="2023-07-18T16:53:34.155" v="2577"/>
          <ac:spMkLst>
            <pc:docMk/>
            <pc:sldMk cId="3208428828" sldId="357"/>
            <ac:spMk id="14" creationId="{81ACC2CD-2665-F1B0-074D-86051C87E967}"/>
          </ac:spMkLst>
        </pc:spChg>
        <pc:spChg chg="del">
          <ac:chgData name="Hari Sood" userId="S::hsood@turing.ac.uk::4bb21f73-157d-478e-ada4-3a062c1a1060" providerId="AD" clId="Web-{14BAFDD5-BF8B-82C6-0E4A-6FF6D4704BD0}" dt="2023-07-18T16:53:43.187" v="2584"/>
          <ac:spMkLst>
            <pc:docMk/>
            <pc:sldMk cId="3208428828" sldId="357"/>
            <ac:spMk id="17" creationId="{D64F12C8-76AD-588D-0D44-9682E3CF42C2}"/>
          </ac:spMkLst>
        </pc:spChg>
        <pc:spChg chg="del">
          <ac:chgData name="Hari Sood" userId="S::hsood@turing.ac.uk::4bb21f73-157d-478e-ada4-3a062c1a1060" providerId="AD" clId="Web-{14BAFDD5-BF8B-82C6-0E4A-6FF6D4704BD0}" dt="2023-07-18T16:53:41.265" v="2580"/>
          <ac:spMkLst>
            <pc:docMk/>
            <pc:sldMk cId="3208428828" sldId="357"/>
            <ac:spMk id="27" creationId="{93BB6227-81E0-5832-6946-F26D1CC2DD83}"/>
          </ac:spMkLst>
        </pc:spChg>
        <pc:spChg chg="del">
          <ac:chgData name="Hari Sood" userId="S::hsood@turing.ac.uk::4bb21f73-157d-478e-ada4-3a062c1a1060" providerId="AD" clId="Web-{14BAFDD5-BF8B-82C6-0E4A-6FF6D4704BD0}" dt="2023-07-18T16:53:34.155" v="2576"/>
          <ac:spMkLst>
            <pc:docMk/>
            <pc:sldMk cId="3208428828" sldId="357"/>
            <ac:spMk id="29" creationId="{9B573873-F949-F400-34CC-3F7ED6FCF628}"/>
          </ac:spMkLst>
        </pc:spChg>
        <pc:spChg chg="del">
          <ac:chgData name="Hari Sood" userId="S::hsood@turing.ac.uk::4bb21f73-157d-478e-ada4-3a062c1a1060" providerId="AD" clId="Web-{14BAFDD5-BF8B-82C6-0E4A-6FF6D4704BD0}" dt="2023-07-18T16:53:34.155" v="2575"/>
          <ac:spMkLst>
            <pc:docMk/>
            <pc:sldMk cId="3208428828" sldId="357"/>
            <ac:spMk id="30" creationId="{AB1195F5-E555-783D-A79D-B2A3494A5078}"/>
          </ac:spMkLst>
        </pc:spChg>
        <pc:spChg chg="del">
          <ac:chgData name="Hari Sood" userId="S::hsood@turing.ac.uk::4bb21f73-157d-478e-ada4-3a062c1a1060" providerId="AD" clId="Web-{14BAFDD5-BF8B-82C6-0E4A-6FF6D4704BD0}" dt="2023-07-18T16:53:41.265" v="2579"/>
          <ac:spMkLst>
            <pc:docMk/>
            <pc:sldMk cId="3208428828" sldId="357"/>
            <ac:spMk id="31" creationId="{59A2EB44-00EF-0B51-C167-F716801A7C8F}"/>
          </ac:spMkLst>
        </pc:spChg>
        <pc:picChg chg="del">
          <ac:chgData name="Hari Sood" userId="S::hsood@turing.ac.uk::4bb21f73-157d-478e-ada4-3a062c1a1060" providerId="AD" clId="Web-{14BAFDD5-BF8B-82C6-0E4A-6FF6D4704BD0}" dt="2023-07-18T16:53:34.155" v="2578"/>
          <ac:picMkLst>
            <pc:docMk/>
            <pc:sldMk cId="3208428828" sldId="357"/>
            <ac:picMk id="11" creationId="{451A95F2-7A11-5471-E35D-F52878EF47D4}"/>
          </ac:picMkLst>
        </pc:picChg>
        <pc:picChg chg="del">
          <ac:chgData name="Hari Sood" userId="S::hsood@turing.ac.uk::4bb21f73-157d-478e-ada4-3a062c1a1060" providerId="AD" clId="Web-{14BAFDD5-BF8B-82C6-0E4A-6FF6D4704BD0}" dt="2023-07-18T16:53:41.265" v="2582"/>
          <ac:picMkLst>
            <pc:docMk/>
            <pc:sldMk cId="3208428828" sldId="357"/>
            <ac:picMk id="25" creationId="{5D4DED56-93BD-0E79-D84B-6C6BDA197C2D}"/>
          </ac:picMkLst>
        </pc:picChg>
        <pc:picChg chg="del">
          <ac:chgData name="Hari Sood" userId="S::hsood@turing.ac.uk::4bb21f73-157d-478e-ada4-3a062c1a1060" providerId="AD" clId="Web-{14BAFDD5-BF8B-82C6-0E4A-6FF6D4704BD0}" dt="2023-07-18T16:53:41.265" v="2581"/>
          <ac:picMkLst>
            <pc:docMk/>
            <pc:sldMk cId="3208428828" sldId="357"/>
            <ac:picMk id="26" creationId="{6A315934-E2E3-1CE5-E9E2-98D0A727F6EE}"/>
          </ac:picMkLst>
        </pc:picChg>
      </pc:sldChg>
      <pc:sldChg chg="addSp delSp modSp add replId">
        <pc:chgData name="Hari Sood" userId="S::hsood@turing.ac.uk::4bb21f73-157d-478e-ada4-3a062c1a1060" providerId="AD" clId="Web-{14BAFDD5-BF8B-82C6-0E4A-6FF6D4704BD0}" dt="2023-07-18T16:57:44.008" v="2739" actId="20577"/>
        <pc:sldMkLst>
          <pc:docMk/>
          <pc:sldMk cId="1272091607" sldId="358"/>
        </pc:sldMkLst>
        <pc:spChg chg="add mod">
          <ac:chgData name="Hari Sood" userId="S::hsood@turing.ac.uk::4bb21f73-157d-478e-ada4-3a062c1a1060" providerId="AD" clId="Web-{14BAFDD5-BF8B-82C6-0E4A-6FF6D4704BD0}" dt="2023-07-18T16:57:44.008" v="2739" actId="20577"/>
          <ac:spMkLst>
            <pc:docMk/>
            <pc:sldMk cId="1272091607" sldId="358"/>
            <ac:spMk id="2" creationId="{BC63BC93-426B-612C-7E2E-CD8078B8C04F}"/>
          </ac:spMkLst>
        </pc:spChg>
        <pc:spChg chg="del">
          <ac:chgData name="Hari Sood" userId="S::hsood@turing.ac.uk::4bb21f73-157d-478e-ada4-3a062c1a1060" providerId="AD" clId="Web-{14BAFDD5-BF8B-82C6-0E4A-6FF6D4704BD0}" dt="2023-07-18T16:54:36.361" v="2610"/>
          <ac:spMkLst>
            <pc:docMk/>
            <pc:sldMk cId="1272091607" sldId="358"/>
            <ac:spMk id="9" creationId="{009ECA7F-6D04-58B2-4C35-2AF40A6DA60C}"/>
          </ac:spMkLst>
        </pc:spChg>
        <pc:spChg chg="del">
          <ac:chgData name="Hari Sood" userId="S::hsood@turing.ac.uk::4bb21f73-157d-478e-ada4-3a062c1a1060" providerId="AD" clId="Web-{14BAFDD5-BF8B-82C6-0E4A-6FF6D4704BD0}" dt="2023-07-18T16:54:30.798" v="2608"/>
          <ac:spMkLst>
            <pc:docMk/>
            <pc:sldMk cId="1272091607" sldId="358"/>
            <ac:spMk id="13" creationId="{563C4218-C0AE-E09C-C362-DE666A47BC0B}"/>
          </ac:spMkLst>
        </pc:spChg>
        <pc:spChg chg="del">
          <ac:chgData name="Hari Sood" userId="S::hsood@turing.ac.uk::4bb21f73-157d-478e-ada4-3a062c1a1060" providerId="AD" clId="Web-{14BAFDD5-BF8B-82C6-0E4A-6FF6D4704BD0}" dt="2023-07-18T16:54:27.110" v="2605"/>
          <ac:spMkLst>
            <pc:docMk/>
            <pc:sldMk cId="1272091607" sldId="358"/>
            <ac:spMk id="16" creationId="{60EB79B8-6502-8940-4DFA-06ED898A9CCF}"/>
          </ac:spMkLst>
        </pc:spChg>
        <pc:spChg chg="del">
          <ac:chgData name="Hari Sood" userId="S::hsood@turing.ac.uk::4bb21f73-157d-478e-ada4-3a062c1a1060" providerId="AD" clId="Web-{14BAFDD5-BF8B-82C6-0E4A-6FF6D4704BD0}" dt="2023-07-18T16:54:28.095" v="2606"/>
          <ac:spMkLst>
            <pc:docMk/>
            <pc:sldMk cId="1272091607" sldId="358"/>
            <ac:spMk id="18" creationId="{119969E7-D440-C256-2C93-2C6EAEB781DF}"/>
          </ac:spMkLst>
        </pc:spChg>
        <pc:spChg chg="mod">
          <ac:chgData name="Hari Sood" userId="S::hsood@turing.ac.uk::4bb21f73-157d-478e-ada4-3a062c1a1060" providerId="AD" clId="Web-{14BAFDD5-BF8B-82C6-0E4A-6FF6D4704BD0}" dt="2023-07-18T16:54:22.860" v="2601" actId="20577"/>
          <ac:spMkLst>
            <pc:docMk/>
            <pc:sldMk cId="1272091607" sldId="358"/>
            <ac:spMk id="84" creationId="{00000000-0000-0000-0000-000000000000}"/>
          </ac:spMkLst>
        </pc:spChg>
        <pc:picChg chg="del">
          <ac:chgData name="Hari Sood" userId="S::hsood@turing.ac.uk::4bb21f73-157d-478e-ada4-3a062c1a1060" providerId="AD" clId="Web-{14BAFDD5-BF8B-82C6-0E4A-6FF6D4704BD0}" dt="2023-07-18T16:54:25.220" v="2602"/>
          <ac:picMkLst>
            <pc:docMk/>
            <pc:sldMk cId="1272091607" sldId="358"/>
            <ac:picMk id="3" creationId="{B62F5482-CB8D-63CC-4F04-B1E070D59CFA}"/>
          </ac:picMkLst>
        </pc:picChg>
        <pc:picChg chg="del">
          <ac:chgData name="Hari Sood" userId="S::hsood@turing.ac.uk::4bb21f73-157d-478e-ada4-3a062c1a1060" providerId="AD" clId="Web-{14BAFDD5-BF8B-82C6-0E4A-6FF6D4704BD0}" dt="2023-07-18T16:54:25.438" v="2603"/>
          <ac:picMkLst>
            <pc:docMk/>
            <pc:sldMk cId="1272091607" sldId="358"/>
            <ac:picMk id="4" creationId="{199C8FAD-1475-20BC-1E2B-FA25211844B3}"/>
          </ac:picMkLst>
        </pc:picChg>
        <pc:cxnChg chg="del">
          <ac:chgData name="Hari Sood" userId="S::hsood@turing.ac.uk::4bb21f73-157d-478e-ada4-3a062c1a1060" providerId="AD" clId="Web-{14BAFDD5-BF8B-82C6-0E4A-6FF6D4704BD0}" dt="2023-07-18T16:54:37.501" v="2611"/>
          <ac:cxnSpMkLst>
            <pc:docMk/>
            <pc:sldMk cId="1272091607" sldId="358"/>
            <ac:cxnSpMk id="7" creationId="{6B735FA1-2C16-E07E-CA2A-631A510181C7}"/>
          </ac:cxnSpMkLst>
        </pc:cxnChg>
        <pc:cxnChg chg="del">
          <ac:chgData name="Hari Sood" userId="S::hsood@turing.ac.uk::4bb21f73-157d-478e-ada4-3a062c1a1060" providerId="AD" clId="Web-{14BAFDD5-BF8B-82C6-0E4A-6FF6D4704BD0}" dt="2023-07-18T16:54:34.626" v="2609"/>
          <ac:cxnSpMkLst>
            <pc:docMk/>
            <pc:sldMk cId="1272091607" sldId="358"/>
            <ac:cxnSpMk id="11" creationId="{059A3B1C-E27E-D955-A35C-6F642D88FC3E}"/>
          </ac:cxnSpMkLst>
        </pc:cxnChg>
        <pc:cxnChg chg="del">
          <ac:chgData name="Hari Sood" userId="S::hsood@turing.ac.uk::4bb21f73-157d-478e-ada4-3a062c1a1060" providerId="AD" clId="Web-{14BAFDD5-BF8B-82C6-0E4A-6FF6D4704BD0}" dt="2023-07-18T16:54:26.579" v="2604"/>
          <ac:cxnSpMkLst>
            <pc:docMk/>
            <pc:sldMk cId="1272091607" sldId="358"/>
            <ac:cxnSpMk id="15" creationId="{0EF3BF4E-3717-8095-0E13-85B88D306804}"/>
          </ac:cxnSpMkLst>
        </pc:cxnChg>
        <pc:cxnChg chg="del">
          <ac:chgData name="Hari Sood" userId="S::hsood@turing.ac.uk::4bb21f73-157d-478e-ada4-3a062c1a1060" providerId="AD" clId="Web-{14BAFDD5-BF8B-82C6-0E4A-6FF6D4704BD0}" dt="2023-07-18T16:54:30.017" v="2607"/>
          <ac:cxnSpMkLst>
            <pc:docMk/>
            <pc:sldMk cId="1272091607" sldId="358"/>
            <ac:cxnSpMk id="17" creationId="{77D12E87-115E-FEE6-78DF-F992F58146BC}"/>
          </ac:cxnSpMkLst>
        </pc:cxnChg>
      </pc:sldChg>
      <pc:sldChg chg="modSp add replId">
        <pc:chgData name="Hari Sood" userId="S::hsood@turing.ac.uk::4bb21f73-157d-478e-ada4-3a062c1a1060" providerId="AD" clId="Web-{14BAFDD5-BF8B-82C6-0E4A-6FF6D4704BD0}" dt="2023-07-18T16:56:34.459" v="2699" actId="20577"/>
        <pc:sldMkLst>
          <pc:docMk/>
          <pc:sldMk cId="1556461025" sldId="359"/>
        </pc:sldMkLst>
        <pc:spChg chg="mod">
          <ac:chgData name="Hari Sood" userId="S::hsood@turing.ac.uk::4bb21f73-157d-478e-ada4-3a062c1a1060" providerId="AD" clId="Web-{14BAFDD5-BF8B-82C6-0E4A-6FF6D4704BD0}" dt="2023-07-18T16:56:34.459" v="2699" actId="20577"/>
          <ac:spMkLst>
            <pc:docMk/>
            <pc:sldMk cId="1556461025" sldId="359"/>
            <ac:spMk id="2" creationId="{BC63BC93-426B-612C-7E2E-CD8078B8C04F}"/>
          </ac:spMkLst>
        </pc:spChg>
      </pc:sldChg>
      <pc:sldChg chg="modSp add replId">
        <pc:chgData name="Hari Sood" userId="S::hsood@turing.ac.uk::4bb21f73-157d-478e-ada4-3a062c1a1060" providerId="AD" clId="Web-{14BAFDD5-BF8B-82C6-0E4A-6FF6D4704BD0}" dt="2023-07-18T16:57:48.930" v="2740" actId="20577"/>
        <pc:sldMkLst>
          <pc:docMk/>
          <pc:sldMk cId="2126892215" sldId="360"/>
        </pc:sldMkLst>
        <pc:spChg chg="mod">
          <ac:chgData name="Hari Sood" userId="S::hsood@turing.ac.uk::4bb21f73-157d-478e-ada4-3a062c1a1060" providerId="AD" clId="Web-{14BAFDD5-BF8B-82C6-0E4A-6FF6D4704BD0}" dt="2023-07-18T16:57:48.930" v="2740" actId="20577"/>
          <ac:spMkLst>
            <pc:docMk/>
            <pc:sldMk cId="2126892215" sldId="360"/>
            <ac:spMk id="2" creationId="{BC63BC93-426B-612C-7E2E-CD8078B8C04F}"/>
          </ac:spMkLst>
        </pc:spChg>
      </pc:sldChg>
      <pc:sldChg chg="modSp add replId">
        <pc:chgData name="Hari Sood" userId="S::hsood@turing.ac.uk::4bb21f73-157d-478e-ada4-3a062c1a1060" providerId="AD" clId="Web-{14BAFDD5-BF8B-82C6-0E4A-6FF6D4704BD0}" dt="2023-07-18T16:58:06.056" v="2743" actId="20577"/>
        <pc:sldMkLst>
          <pc:docMk/>
          <pc:sldMk cId="1518074985" sldId="361"/>
        </pc:sldMkLst>
        <pc:spChg chg="mod">
          <ac:chgData name="Hari Sood" userId="S::hsood@turing.ac.uk::4bb21f73-157d-478e-ada4-3a062c1a1060" providerId="AD" clId="Web-{14BAFDD5-BF8B-82C6-0E4A-6FF6D4704BD0}" dt="2023-07-18T16:58:06.056" v="2743" actId="20577"/>
          <ac:spMkLst>
            <pc:docMk/>
            <pc:sldMk cId="1518074985" sldId="361"/>
            <ac:spMk id="2" creationId="{BC63BC93-426B-612C-7E2E-CD8078B8C04F}"/>
          </ac:spMkLst>
        </pc:spChg>
      </pc:sldChg>
      <pc:sldChg chg="modSp add replId">
        <pc:chgData name="Hari Sood" userId="S::hsood@turing.ac.uk::4bb21f73-157d-478e-ada4-3a062c1a1060" providerId="AD" clId="Web-{14BAFDD5-BF8B-82C6-0E4A-6FF6D4704BD0}" dt="2023-07-18T16:58:00.243" v="2742" actId="20577"/>
        <pc:sldMkLst>
          <pc:docMk/>
          <pc:sldMk cId="3976282037" sldId="362"/>
        </pc:sldMkLst>
        <pc:spChg chg="mod">
          <ac:chgData name="Hari Sood" userId="S::hsood@turing.ac.uk::4bb21f73-157d-478e-ada4-3a062c1a1060" providerId="AD" clId="Web-{14BAFDD5-BF8B-82C6-0E4A-6FF6D4704BD0}" dt="2023-07-18T16:58:00.243" v="2742" actId="20577"/>
          <ac:spMkLst>
            <pc:docMk/>
            <pc:sldMk cId="3976282037" sldId="362"/>
            <ac:spMk id="2" creationId="{BC63BC93-426B-612C-7E2E-CD8078B8C04F}"/>
          </ac:spMkLst>
        </pc:spChg>
      </pc:sldChg>
    </pc:docChg>
  </pc:docChgLst>
  <pc:docChgLst>
    <pc:chgData name="James Robinson" userId="fc180eca-8d2e-48bd-936e-967abcd2cd28" providerId="ADAL" clId="{4C344469-98A6-2D45-AAA0-BF3B5B7C2692}"/>
    <pc:docChg chg="undo custSel addSld delSld modSld">
      <pc:chgData name="James Robinson" userId="fc180eca-8d2e-48bd-936e-967abcd2cd28" providerId="ADAL" clId="{4C344469-98A6-2D45-AAA0-BF3B5B7C2692}" dt="2023-07-19T09:56:27.747" v="84" actId="1076"/>
      <pc:docMkLst>
        <pc:docMk/>
      </pc:docMkLst>
      <pc:sldChg chg="delCm">
        <pc:chgData name="James Robinson" userId="fc180eca-8d2e-48bd-936e-967abcd2cd28" providerId="ADAL" clId="{4C344469-98A6-2D45-AAA0-BF3B5B7C2692}" dt="2023-07-19T09:53:21.218" v="42"/>
        <pc:sldMkLst>
          <pc:docMk/>
          <pc:sldMk cId="2508271078" sldId="301"/>
        </pc:sldMkLst>
        <pc:extLst>
          <p:ext xmlns:p="http://schemas.openxmlformats.org/presentationml/2006/main" uri="{D6D511B9-2390-475A-947B-AFAB55BFBCF1}">
            <pc226:cmChg xmlns:pc226="http://schemas.microsoft.com/office/powerpoint/2022/06/main/command" chg="del">
              <pc226:chgData name="James Robinson" userId="fc180eca-8d2e-48bd-936e-967abcd2cd28" providerId="ADAL" clId="{4C344469-98A6-2D45-AAA0-BF3B5B7C2692}" dt="2023-07-19T09:53:21.218" v="42"/>
              <pc2:cmMkLst xmlns:pc2="http://schemas.microsoft.com/office/powerpoint/2019/9/main/command">
                <pc:docMk/>
                <pc:sldMk cId="2508271078" sldId="301"/>
                <pc2:cmMk id="{576CFA3B-868E-4D85-81D9-0B0E95438217}"/>
              </pc2:cmMkLst>
            </pc226:cmChg>
            <pc226:cmChg xmlns:pc226="http://schemas.microsoft.com/office/powerpoint/2022/06/main/command" chg="del">
              <pc226:chgData name="James Robinson" userId="fc180eca-8d2e-48bd-936e-967abcd2cd28" providerId="ADAL" clId="{4C344469-98A6-2D45-AAA0-BF3B5B7C2692}" dt="2023-07-19T09:53:20.168" v="41"/>
              <pc2:cmMkLst xmlns:pc2="http://schemas.microsoft.com/office/powerpoint/2019/9/main/command">
                <pc:docMk/>
                <pc:sldMk cId="2508271078" sldId="301"/>
                <pc2:cmMk id="{746FE8A5-28F8-4696-9F84-866F1C9B84B0}"/>
              </pc2:cmMkLst>
            </pc226:cmChg>
          </p:ext>
        </pc:extLst>
      </pc:sldChg>
      <pc:sldChg chg="delCm">
        <pc:chgData name="James Robinson" userId="fc180eca-8d2e-48bd-936e-967abcd2cd28" providerId="ADAL" clId="{4C344469-98A6-2D45-AAA0-BF3B5B7C2692}" dt="2023-07-19T09:53:11.884" v="40"/>
        <pc:sldMkLst>
          <pc:docMk/>
          <pc:sldMk cId="1775586736" sldId="302"/>
        </pc:sldMkLst>
        <pc:extLst>
          <p:ext xmlns:p="http://schemas.openxmlformats.org/presentationml/2006/main" uri="{D6D511B9-2390-475A-947B-AFAB55BFBCF1}">
            <pc226:cmChg xmlns:pc226="http://schemas.microsoft.com/office/powerpoint/2022/06/main/command" chg="del">
              <pc226:chgData name="James Robinson" userId="fc180eca-8d2e-48bd-936e-967abcd2cd28" providerId="ADAL" clId="{4C344469-98A6-2D45-AAA0-BF3B5B7C2692}" dt="2023-07-19T09:53:10.998" v="39"/>
              <pc2:cmMkLst xmlns:pc2="http://schemas.microsoft.com/office/powerpoint/2019/9/main/command">
                <pc:docMk/>
                <pc:sldMk cId="1775586736" sldId="302"/>
                <pc2:cmMk id="{AF9C6E67-9AD2-428E-BCC7-FD95B13ABB3E}"/>
              </pc2:cmMkLst>
            </pc226:cmChg>
            <pc226:cmChg xmlns:pc226="http://schemas.microsoft.com/office/powerpoint/2022/06/main/command" chg="del">
              <pc226:chgData name="James Robinson" userId="fc180eca-8d2e-48bd-936e-967abcd2cd28" providerId="ADAL" clId="{4C344469-98A6-2D45-AAA0-BF3B5B7C2692}" dt="2023-07-19T09:53:11.884" v="40"/>
              <pc2:cmMkLst xmlns:pc2="http://schemas.microsoft.com/office/powerpoint/2019/9/main/command">
                <pc:docMk/>
                <pc:sldMk cId="1775586736" sldId="302"/>
                <pc2:cmMk id="{8F7BF5AC-BEB6-4119-8D3D-B79D5B640738}"/>
              </pc2:cmMkLst>
            </pc226:cmChg>
          </p:ext>
        </pc:extLst>
      </pc:sldChg>
      <pc:sldChg chg="delCm">
        <pc:chgData name="James Robinson" userId="fc180eca-8d2e-48bd-936e-967abcd2cd28" providerId="ADAL" clId="{4C344469-98A6-2D45-AAA0-BF3B5B7C2692}" dt="2023-07-19T09:53:35.747" v="44"/>
        <pc:sldMkLst>
          <pc:docMk/>
          <pc:sldMk cId="1038710799" sldId="303"/>
        </pc:sldMkLst>
        <pc:extLst>
          <p:ext xmlns:p="http://schemas.openxmlformats.org/presentationml/2006/main" uri="{D6D511B9-2390-475A-947B-AFAB55BFBCF1}">
            <pc226:cmChg xmlns:pc226="http://schemas.microsoft.com/office/powerpoint/2022/06/main/command" chg="del">
              <pc226:chgData name="James Robinson" userId="fc180eca-8d2e-48bd-936e-967abcd2cd28" providerId="ADAL" clId="{4C344469-98A6-2D45-AAA0-BF3B5B7C2692}" dt="2023-07-19T09:53:35.747" v="44"/>
              <pc2:cmMkLst xmlns:pc2="http://schemas.microsoft.com/office/powerpoint/2019/9/main/command">
                <pc:docMk/>
                <pc:sldMk cId="1038710799" sldId="303"/>
                <pc2:cmMk id="{5B6E6AE6-F966-4412-96FB-80680AD9FE54}"/>
              </pc2:cmMkLst>
            </pc226:cmChg>
          </p:ext>
        </pc:extLst>
      </pc:sldChg>
      <pc:sldChg chg="addSp delSp modSp del mod">
        <pc:chgData name="James Robinson" userId="fc180eca-8d2e-48bd-936e-967abcd2cd28" providerId="ADAL" clId="{4C344469-98A6-2D45-AAA0-BF3B5B7C2692}" dt="2023-07-18T14:02:00.882" v="24" actId="2696"/>
        <pc:sldMkLst>
          <pc:docMk/>
          <pc:sldMk cId="1598311140" sldId="316"/>
        </pc:sldMkLst>
        <pc:spChg chg="del mod">
          <ac:chgData name="James Robinson" userId="fc180eca-8d2e-48bd-936e-967abcd2cd28" providerId="ADAL" clId="{4C344469-98A6-2D45-AAA0-BF3B5B7C2692}" dt="2023-07-18T13:11:10.801" v="16"/>
          <ac:spMkLst>
            <pc:docMk/>
            <pc:sldMk cId="1598311140" sldId="316"/>
            <ac:spMk id="2" creationId="{2A28CF49-97CE-4E78-5973-26448EAA058D}"/>
          </ac:spMkLst>
        </pc:spChg>
        <pc:spChg chg="add del mod">
          <ac:chgData name="James Robinson" userId="fc180eca-8d2e-48bd-936e-967abcd2cd28" providerId="ADAL" clId="{4C344469-98A6-2D45-AAA0-BF3B5B7C2692}" dt="2023-07-18T13:06:00.381" v="8" actId="33987"/>
          <ac:spMkLst>
            <pc:docMk/>
            <pc:sldMk cId="1598311140" sldId="316"/>
            <ac:spMk id="3" creationId="{6AA6671B-6128-1789-F03E-EBC7366A158E}"/>
          </ac:spMkLst>
        </pc:spChg>
        <pc:spChg chg="del mod">
          <ac:chgData name="James Robinson" userId="fc180eca-8d2e-48bd-936e-967abcd2cd28" providerId="ADAL" clId="{4C344469-98A6-2D45-AAA0-BF3B5B7C2692}" dt="2023-07-18T12:54:40.374" v="4" actId="478"/>
          <ac:spMkLst>
            <pc:docMk/>
            <pc:sldMk cId="1598311140" sldId="316"/>
            <ac:spMk id="3" creationId="{906B8716-0FF2-631F-4EA1-9801F7186EDC}"/>
          </ac:spMkLst>
        </pc:spChg>
        <pc:spChg chg="add mod">
          <ac:chgData name="James Robinson" userId="fc180eca-8d2e-48bd-936e-967abcd2cd28" providerId="ADAL" clId="{4C344469-98A6-2D45-AAA0-BF3B5B7C2692}" dt="2023-07-18T13:11:10.801" v="16"/>
          <ac:spMkLst>
            <pc:docMk/>
            <pc:sldMk cId="1598311140" sldId="316"/>
            <ac:spMk id="6" creationId="{E7607F1F-1EE1-5AC5-876F-B0E4299CA898}"/>
          </ac:spMkLst>
        </pc:spChg>
        <pc:spChg chg="add del mod">
          <ac:chgData name="James Robinson" userId="fc180eca-8d2e-48bd-936e-967abcd2cd28" providerId="ADAL" clId="{4C344469-98A6-2D45-AAA0-BF3B5B7C2692}" dt="2023-07-18T13:11:24.377" v="18"/>
          <ac:spMkLst>
            <pc:docMk/>
            <pc:sldMk cId="1598311140" sldId="316"/>
            <ac:spMk id="7" creationId="{0141EF30-2BB5-CFA5-1671-D84653887C76}"/>
          </ac:spMkLst>
        </pc:spChg>
        <pc:spChg chg="add del mod">
          <ac:chgData name="James Robinson" userId="fc180eca-8d2e-48bd-936e-967abcd2cd28" providerId="ADAL" clId="{4C344469-98A6-2D45-AAA0-BF3B5B7C2692}" dt="2023-07-18T12:54:47.177" v="6" actId="478"/>
          <ac:spMkLst>
            <pc:docMk/>
            <pc:sldMk cId="1598311140" sldId="316"/>
            <ac:spMk id="7" creationId="{F4A74D1D-F6BF-67C5-69CF-09F057AEFC02}"/>
          </ac:spMkLst>
        </pc:spChg>
        <pc:spChg chg="mod">
          <ac:chgData name="James Robinson" userId="fc180eca-8d2e-48bd-936e-967abcd2cd28" providerId="ADAL" clId="{4C344469-98A6-2D45-AAA0-BF3B5B7C2692}" dt="2023-07-18T13:07:00.616" v="13" actId="207"/>
          <ac:spMkLst>
            <pc:docMk/>
            <pc:sldMk cId="1598311140" sldId="316"/>
            <ac:spMk id="46" creationId="{45AF7E52-70BE-310D-6801-C2DAB8038577}"/>
          </ac:spMkLst>
        </pc:spChg>
        <pc:graphicFrameChg chg="add mod">
          <ac:chgData name="James Robinson" userId="fc180eca-8d2e-48bd-936e-967abcd2cd28" providerId="ADAL" clId="{4C344469-98A6-2D45-AAA0-BF3B5B7C2692}" dt="2023-07-18T12:54:36.023" v="2"/>
          <ac:graphicFrameMkLst>
            <pc:docMk/>
            <pc:sldMk cId="1598311140" sldId="316"/>
            <ac:graphicFrameMk id="5" creationId="{B32BD6F8-18F8-084D-A29A-2F92EC8A9305}"/>
          </ac:graphicFrameMkLst>
        </pc:graphicFrameChg>
      </pc:sldChg>
      <pc:sldChg chg="addSp delSp modSp add mod">
        <pc:chgData name="James Robinson" userId="fc180eca-8d2e-48bd-936e-967abcd2cd28" providerId="ADAL" clId="{4C344469-98A6-2D45-AAA0-BF3B5B7C2692}" dt="2023-07-18T14:02:07.110" v="38" actId="20577"/>
        <pc:sldMkLst>
          <pc:docMk/>
          <pc:sldMk cId="318963812" sldId="317"/>
        </pc:sldMkLst>
        <pc:spChg chg="add mod">
          <ac:chgData name="James Robinson" userId="fc180eca-8d2e-48bd-936e-967abcd2cd28" providerId="ADAL" clId="{4C344469-98A6-2D45-AAA0-BF3B5B7C2692}" dt="2023-07-18T14:01:47.753" v="21" actId="27636"/>
          <ac:spMkLst>
            <pc:docMk/>
            <pc:sldMk cId="318963812" sldId="317"/>
            <ac:spMk id="2" creationId="{E8C78334-FA3A-F054-F4EB-2B64DDAA949F}"/>
          </ac:spMkLst>
        </pc:spChg>
        <pc:spChg chg="del mod">
          <ac:chgData name="James Robinson" userId="fc180eca-8d2e-48bd-936e-967abcd2cd28" providerId="ADAL" clId="{4C344469-98A6-2D45-AAA0-BF3B5B7C2692}" dt="2023-07-18T14:01:55.792" v="23" actId="478"/>
          <ac:spMkLst>
            <pc:docMk/>
            <pc:sldMk cId="318963812" sldId="317"/>
            <ac:spMk id="3" creationId="{C5E646C7-4D4F-AAB3-D217-8A165286EAAF}"/>
          </ac:spMkLst>
        </pc:spChg>
        <pc:spChg chg="add mod">
          <ac:chgData name="James Robinson" userId="fc180eca-8d2e-48bd-936e-967abcd2cd28" providerId="ADAL" clId="{4C344469-98A6-2D45-AAA0-BF3B5B7C2692}" dt="2023-07-18T14:01:47.753" v="21" actId="27636"/>
          <ac:spMkLst>
            <pc:docMk/>
            <pc:sldMk cId="318963812" sldId="317"/>
            <ac:spMk id="6" creationId="{40A00C9E-5886-3DF3-473E-5A235071794D}"/>
          </ac:spMkLst>
        </pc:spChg>
        <pc:spChg chg="add mod">
          <ac:chgData name="James Robinson" userId="fc180eca-8d2e-48bd-936e-967abcd2cd28" providerId="ADAL" clId="{4C344469-98A6-2D45-AAA0-BF3B5B7C2692}" dt="2023-07-18T14:01:47.753" v="21" actId="27636"/>
          <ac:spMkLst>
            <pc:docMk/>
            <pc:sldMk cId="318963812" sldId="317"/>
            <ac:spMk id="7" creationId="{60064D6E-AED9-F1E7-DB51-E0070625BB8D}"/>
          </ac:spMkLst>
        </pc:spChg>
        <pc:spChg chg="add mod">
          <ac:chgData name="James Robinson" userId="fc180eca-8d2e-48bd-936e-967abcd2cd28" providerId="ADAL" clId="{4C344469-98A6-2D45-AAA0-BF3B5B7C2692}" dt="2023-07-18T14:01:47.753" v="21" actId="27636"/>
          <ac:spMkLst>
            <pc:docMk/>
            <pc:sldMk cId="318963812" sldId="317"/>
            <ac:spMk id="8" creationId="{6ECC97C1-DD5C-45D8-5649-9DE5AC4709DA}"/>
          </ac:spMkLst>
        </pc:spChg>
        <pc:spChg chg="add mod">
          <ac:chgData name="James Robinson" userId="fc180eca-8d2e-48bd-936e-967abcd2cd28" providerId="ADAL" clId="{4C344469-98A6-2D45-AAA0-BF3B5B7C2692}" dt="2023-07-18T14:01:47.753" v="21" actId="27636"/>
          <ac:spMkLst>
            <pc:docMk/>
            <pc:sldMk cId="318963812" sldId="317"/>
            <ac:spMk id="9" creationId="{AE5CBF38-0956-5DA8-13F1-8DDC9628B1BE}"/>
          </ac:spMkLst>
        </pc:spChg>
        <pc:spChg chg="mod">
          <ac:chgData name="James Robinson" userId="fc180eca-8d2e-48bd-936e-967abcd2cd28" providerId="ADAL" clId="{4C344469-98A6-2D45-AAA0-BF3B5B7C2692}" dt="2023-07-18T14:02:07.110" v="38" actId="20577"/>
          <ac:spMkLst>
            <pc:docMk/>
            <pc:sldMk cId="318963812" sldId="317"/>
            <ac:spMk id="84" creationId="{00000000-0000-0000-0000-000000000000}"/>
          </ac:spMkLst>
        </pc:spChg>
        <pc:graphicFrameChg chg="add mod">
          <ac:chgData name="James Robinson" userId="fc180eca-8d2e-48bd-936e-967abcd2cd28" providerId="ADAL" clId="{4C344469-98A6-2D45-AAA0-BF3B5B7C2692}" dt="2023-07-18T14:01:47.753" v="21" actId="27636"/>
          <ac:graphicFrameMkLst>
            <pc:docMk/>
            <pc:sldMk cId="318963812" sldId="317"/>
            <ac:graphicFrameMk id="5" creationId="{18E811B2-7824-A405-F8AB-042867472839}"/>
          </ac:graphicFrameMkLst>
        </pc:graphicFrameChg>
      </pc:sldChg>
      <pc:sldChg chg="delCm">
        <pc:chgData name="James Robinson" userId="fc180eca-8d2e-48bd-936e-967abcd2cd28" providerId="ADAL" clId="{4C344469-98A6-2D45-AAA0-BF3B5B7C2692}" dt="2023-07-19T09:53:50.149" v="45"/>
        <pc:sldMkLst>
          <pc:docMk/>
          <pc:sldMk cId="2240297930" sldId="328"/>
        </pc:sldMkLst>
        <pc:extLst>
          <p:ext xmlns:p="http://schemas.openxmlformats.org/presentationml/2006/main" uri="{D6D511B9-2390-475A-947B-AFAB55BFBCF1}">
            <pc226:cmChg xmlns:pc226="http://schemas.microsoft.com/office/powerpoint/2022/06/main/command" chg="del">
              <pc226:chgData name="James Robinson" userId="fc180eca-8d2e-48bd-936e-967abcd2cd28" providerId="ADAL" clId="{4C344469-98A6-2D45-AAA0-BF3B5B7C2692}" dt="2023-07-19T09:53:50.149" v="45"/>
              <pc2:cmMkLst xmlns:pc2="http://schemas.microsoft.com/office/powerpoint/2019/9/main/command">
                <pc:docMk/>
                <pc:sldMk cId="2240297930" sldId="328"/>
                <pc2:cmMk id="{AD3A94E3-5795-4F07-935D-A1F5CF7E71BF}"/>
              </pc2:cmMkLst>
            </pc226:cmChg>
          </p:ext>
        </pc:extLst>
      </pc:sldChg>
      <pc:sldChg chg="modSp delCm modCm">
        <pc:chgData name="James Robinson" userId="fc180eca-8d2e-48bd-936e-967abcd2cd28" providerId="ADAL" clId="{4C344469-98A6-2D45-AAA0-BF3B5B7C2692}" dt="2023-07-19T09:54:52.215" v="68"/>
        <pc:sldMkLst>
          <pc:docMk/>
          <pc:sldMk cId="3995914678" sldId="330"/>
        </pc:sldMkLst>
        <pc:spChg chg="mod">
          <ac:chgData name="James Robinson" userId="fc180eca-8d2e-48bd-936e-967abcd2cd28" providerId="ADAL" clId="{4C344469-98A6-2D45-AAA0-BF3B5B7C2692}" dt="2023-07-19T09:54:25.272" v="66" actId="20577"/>
          <ac:spMkLst>
            <pc:docMk/>
            <pc:sldMk cId="3995914678" sldId="330"/>
            <ac:spMk id="6" creationId="{A05E8A0C-24A4-E762-CD8B-46549C6B38C9}"/>
          </ac:spMkLst>
        </pc:spChg>
        <pc:extLst>
          <p:ext xmlns:p="http://schemas.openxmlformats.org/presentationml/2006/main" uri="{D6D511B9-2390-475A-947B-AFAB55BFBCF1}">
            <pc226:cmChg xmlns:pc226="http://schemas.microsoft.com/office/powerpoint/2022/06/main/command" chg="">
              <pc226:chgData name="James Robinson" userId="fc180eca-8d2e-48bd-936e-967abcd2cd28" providerId="ADAL" clId="{4C344469-98A6-2D45-AAA0-BF3B5B7C2692}" dt="2023-07-19T09:54:47.520" v="67"/>
              <pc2:cmMkLst xmlns:pc2="http://schemas.microsoft.com/office/powerpoint/2019/9/main/command">
                <pc:docMk/>
                <pc:sldMk cId="3995914678" sldId="330"/>
                <pc2:cmMk id="{6924C894-83E3-4C09-A867-C10CF7195325}"/>
              </pc2:cmMkLst>
              <pc226:cmRplyChg chg="add">
                <pc226:chgData name="James Robinson" userId="fc180eca-8d2e-48bd-936e-967abcd2cd28" providerId="ADAL" clId="{4C344469-98A6-2D45-AAA0-BF3B5B7C2692}" dt="2023-07-19T09:54:47.520" v="67"/>
                <pc2:cmRplyMkLst xmlns:pc2="http://schemas.microsoft.com/office/powerpoint/2019/9/main/command">
                  <pc:docMk/>
                  <pc:sldMk cId="3995914678" sldId="330"/>
                  <pc2:cmMk id="{6924C894-83E3-4C09-A867-C10CF7195325}"/>
                  <pc2:cmRplyMk id="{BC59D893-10EE-BE49-ADE6-0869AF503355}"/>
                </pc2:cmRplyMkLst>
              </pc226:cmRplyChg>
            </pc226:cmChg>
            <pc226:cmChg xmlns:pc226="http://schemas.microsoft.com/office/powerpoint/2022/06/main/command" chg="del">
              <pc226:chgData name="James Robinson" userId="fc180eca-8d2e-48bd-936e-967abcd2cd28" providerId="ADAL" clId="{4C344469-98A6-2D45-AAA0-BF3B5B7C2692}" dt="2023-07-19T09:54:52.215" v="68"/>
              <pc2:cmMkLst xmlns:pc2="http://schemas.microsoft.com/office/powerpoint/2019/9/main/command">
                <pc:docMk/>
                <pc:sldMk cId="3995914678" sldId="330"/>
                <pc2:cmMk id="{D0D27AE2-7F52-4EFC-8A05-183C8DD0C3A6}"/>
              </pc2:cmMkLst>
            </pc226:cmChg>
          </p:ext>
        </pc:extLst>
      </pc:sldChg>
      <pc:sldChg chg="delCm">
        <pc:chgData name="James Robinson" userId="fc180eca-8d2e-48bd-936e-967abcd2cd28" providerId="ADAL" clId="{4C344469-98A6-2D45-AAA0-BF3B5B7C2692}" dt="2023-07-19T09:53:32.936" v="43"/>
        <pc:sldMkLst>
          <pc:docMk/>
          <pc:sldMk cId="1308111285" sldId="331"/>
        </pc:sldMkLst>
        <pc:extLst>
          <p:ext xmlns:p="http://schemas.openxmlformats.org/presentationml/2006/main" uri="{D6D511B9-2390-475A-947B-AFAB55BFBCF1}">
            <pc226:cmChg xmlns:pc226="http://schemas.microsoft.com/office/powerpoint/2022/06/main/command" chg="del">
              <pc226:chgData name="James Robinson" userId="fc180eca-8d2e-48bd-936e-967abcd2cd28" providerId="ADAL" clId="{4C344469-98A6-2D45-AAA0-BF3B5B7C2692}" dt="2023-07-19T09:53:32.936" v="43"/>
              <pc2:cmMkLst xmlns:pc2="http://schemas.microsoft.com/office/powerpoint/2019/9/main/command">
                <pc:docMk/>
                <pc:sldMk cId="1308111285" sldId="331"/>
                <pc2:cmMk id="{587AACD4-6713-41D7-A622-60FDB6FF149D}"/>
              </pc2:cmMkLst>
            </pc226:cmChg>
          </p:ext>
        </pc:extLst>
      </pc:sldChg>
      <pc:sldChg chg="addSp modSp">
        <pc:chgData name="James Robinson" userId="fc180eca-8d2e-48bd-936e-967abcd2cd28" providerId="ADAL" clId="{4C344469-98A6-2D45-AAA0-BF3B5B7C2692}" dt="2023-07-19T09:56:27.747" v="84" actId="1076"/>
        <pc:sldMkLst>
          <pc:docMk/>
          <pc:sldMk cId="3066340068" sldId="342"/>
        </pc:sldMkLst>
        <pc:spChg chg="mod">
          <ac:chgData name="James Robinson" userId="fc180eca-8d2e-48bd-936e-967abcd2cd28" providerId="ADAL" clId="{4C344469-98A6-2D45-AAA0-BF3B5B7C2692}" dt="2023-07-19T09:56:18.538" v="82" actId="1076"/>
          <ac:spMkLst>
            <pc:docMk/>
            <pc:sldMk cId="3066340068" sldId="342"/>
            <ac:spMk id="2" creationId="{CEA05FFC-BD57-B366-2201-A4B4B728542C}"/>
          </ac:spMkLst>
        </pc:spChg>
        <pc:spChg chg="add mod">
          <ac:chgData name="James Robinson" userId="fc180eca-8d2e-48bd-936e-967abcd2cd28" providerId="ADAL" clId="{4C344469-98A6-2D45-AAA0-BF3B5B7C2692}" dt="2023-07-19T09:56:27.747" v="84" actId="1076"/>
          <ac:spMkLst>
            <pc:docMk/>
            <pc:sldMk cId="3066340068" sldId="342"/>
            <ac:spMk id="6" creationId="{24617AAE-14B6-AD78-EF5F-9B66427F0B93}"/>
          </ac:spMkLst>
        </pc:spChg>
      </pc:sldChg>
      <pc:sldChg chg="modSp">
        <pc:chgData name="James Robinson" userId="fc180eca-8d2e-48bd-936e-967abcd2cd28" providerId="ADAL" clId="{4C344469-98A6-2D45-AAA0-BF3B5B7C2692}" dt="2023-07-19T09:55:45.425" v="73" actId="1076"/>
        <pc:sldMkLst>
          <pc:docMk/>
          <pc:sldMk cId="2270828967" sldId="343"/>
        </pc:sldMkLst>
        <pc:spChg chg="mod">
          <ac:chgData name="James Robinson" userId="fc180eca-8d2e-48bd-936e-967abcd2cd28" providerId="ADAL" clId="{4C344469-98A6-2D45-AAA0-BF3B5B7C2692}" dt="2023-07-19T09:55:32.289" v="70" actId="1076"/>
          <ac:spMkLst>
            <pc:docMk/>
            <pc:sldMk cId="2270828967" sldId="343"/>
            <ac:spMk id="9" creationId="{42E873A9-F9E4-C62A-6E57-4772A2A5DD60}"/>
          </ac:spMkLst>
        </pc:spChg>
        <pc:spChg chg="mod">
          <ac:chgData name="James Robinson" userId="fc180eca-8d2e-48bd-936e-967abcd2cd28" providerId="ADAL" clId="{4C344469-98A6-2D45-AAA0-BF3B5B7C2692}" dt="2023-07-19T09:55:26.923" v="69" actId="1076"/>
          <ac:spMkLst>
            <pc:docMk/>
            <pc:sldMk cId="2270828967" sldId="343"/>
            <ac:spMk id="10" creationId="{90D0CDA9-85F4-FE49-F4C3-CDBF34917721}"/>
          </ac:spMkLst>
        </pc:spChg>
        <pc:spChg chg="mod">
          <ac:chgData name="James Robinson" userId="fc180eca-8d2e-48bd-936e-967abcd2cd28" providerId="ADAL" clId="{4C344469-98A6-2D45-AAA0-BF3B5B7C2692}" dt="2023-07-19T09:55:45.425" v="73" actId="1076"/>
          <ac:spMkLst>
            <pc:docMk/>
            <pc:sldMk cId="2270828967" sldId="343"/>
            <ac:spMk id="12" creationId="{3FD5A074-05E1-97C6-BBD8-8CB19850817C}"/>
          </ac:spMkLst>
        </pc:spChg>
        <pc:spChg chg="mod">
          <ac:chgData name="James Robinson" userId="fc180eca-8d2e-48bd-936e-967abcd2cd28" providerId="ADAL" clId="{4C344469-98A6-2D45-AAA0-BF3B5B7C2692}" dt="2023-07-19T09:55:32.289" v="70" actId="1076"/>
          <ac:spMkLst>
            <pc:docMk/>
            <pc:sldMk cId="2270828967" sldId="343"/>
            <ac:spMk id="13" creationId="{F7A1FAD0-081F-0FF0-6FA5-CDD8481391D9}"/>
          </ac:spMkLst>
        </pc:spChg>
        <pc:spChg chg="mod">
          <ac:chgData name="James Robinson" userId="fc180eca-8d2e-48bd-936e-967abcd2cd28" providerId="ADAL" clId="{4C344469-98A6-2D45-AAA0-BF3B5B7C2692}" dt="2023-07-19T09:55:26.923" v="69" actId="1076"/>
          <ac:spMkLst>
            <pc:docMk/>
            <pc:sldMk cId="2270828967" sldId="343"/>
            <ac:spMk id="17" creationId="{62D12096-15ED-E09A-3A2C-2EA62E34C30E}"/>
          </ac:spMkLst>
        </pc:spChg>
        <pc:spChg chg="mod">
          <ac:chgData name="James Robinson" userId="fc180eca-8d2e-48bd-936e-967abcd2cd28" providerId="ADAL" clId="{4C344469-98A6-2D45-AAA0-BF3B5B7C2692}" dt="2023-07-19T09:55:26.923" v="69" actId="1076"/>
          <ac:spMkLst>
            <pc:docMk/>
            <pc:sldMk cId="2270828967" sldId="343"/>
            <ac:spMk id="18" creationId="{FD0B3B59-A226-298D-F5D5-3A0A93C61453}"/>
          </ac:spMkLst>
        </pc:spChg>
        <pc:spChg chg="mod">
          <ac:chgData name="James Robinson" userId="fc180eca-8d2e-48bd-936e-967abcd2cd28" providerId="ADAL" clId="{4C344469-98A6-2D45-AAA0-BF3B5B7C2692}" dt="2023-07-19T09:55:26.923" v="69" actId="1076"/>
          <ac:spMkLst>
            <pc:docMk/>
            <pc:sldMk cId="2270828967" sldId="343"/>
            <ac:spMk id="19" creationId="{9854EAF1-D61C-948C-EEF2-4222191B9083}"/>
          </ac:spMkLst>
        </pc:spChg>
        <pc:spChg chg="mod">
          <ac:chgData name="James Robinson" userId="fc180eca-8d2e-48bd-936e-967abcd2cd28" providerId="ADAL" clId="{4C344469-98A6-2D45-AAA0-BF3B5B7C2692}" dt="2023-07-19T09:55:26.923" v="69" actId="1076"/>
          <ac:spMkLst>
            <pc:docMk/>
            <pc:sldMk cId="2270828967" sldId="343"/>
            <ac:spMk id="20" creationId="{891F8D60-351A-784A-2D87-318990FD0058}"/>
          </ac:spMkLst>
        </pc:spChg>
        <pc:spChg chg="mod">
          <ac:chgData name="James Robinson" userId="fc180eca-8d2e-48bd-936e-967abcd2cd28" providerId="ADAL" clId="{4C344469-98A6-2D45-AAA0-BF3B5B7C2692}" dt="2023-07-19T09:55:45.425" v="73" actId="1076"/>
          <ac:spMkLst>
            <pc:docMk/>
            <pc:sldMk cId="2270828967" sldId="343"/>
            <ac:spMk id="37" creationId="{B077C6DF-C7AD-4174-71C2-CC5FB7EB76B9}"/>
          </ac:spMkLst>
        </pc:spChg>
        <pc:spChg chg="mod">
          <ac:chgData name="James Robinson" userId="fc180eca-8d2e-48bd-936e-967abcd2cd28" providerId="ADAL" clId="{4C344469-98A6-2D45-AAA0-BF3B5B7C2692}" dt="2023-07-19T09:55:34.898" v="72" actId="1076"/>
          <ac:spMkLst>
            <pc:docMk/>
            <pc:sldMk cId="2270828967" sldId="343"/>
            <ac:spMk id="84" creationId="{00000000-0000-0000-0000-000000000000}"/>
          </ac:spMkLst>
        </pc:spChg>
      </pc:sldChg>
      <pc:sldMasterChg chg="delSldLayout">
        <pc:chgData name="James Robinson" userId="fc180eca-8d2e-48bd-936e-967abcd2cd28" providerId="ADAL" clId="{4C344469-98A6-2D45-AAA0-BF3B5B7C2692}" dt="2023-07-18T14:02:00.882" v="24" actId="2696"/>
        <pc:sldMasterMkLst>
          <pc:docMk/>
          <pc:sldMasterMk cId="0" sldId="2147483661"/>
        </pc:sldMasterMkLst>
        <pc:sldLayoutChg chg="del">
          <pc:chgData name="James Robinson" userId="fc180eca-8d2e-48bd-936e-967abcd2cd28" providerId="ADAL" clId="{4C344469-98A6-2D45-AAA0-BF3B5B7C2692}" dt="2023-07-18T14:02:00.882" v="24" actId="2696"/>
          <pc:sldLayoutMkLst>
            <pc:docMk/>
            <pc:sldMasterMk cId="0" sldId="2147483661"/>
            <pc:sldLayoutMk cId="0" sldId="2147483651"/>
          </pc:sldLayoutMkLst>
        </pc:sldLayoutChg>
      </pc:sldMasterChg>
    </pc:docChg>
  </pc:docChgLst>
  <pc:docChgLst>
    <pc:chgData name="Hari Sood" userId="S::hsood@turing.ac.uk::4bb21f73-157d-478e-ada4-3a062c1a1060" providerId="AD" clId="Web-{0B578BB5-8A02-6DE9-E366-A808DDDC1A0D}"/>
    <pc:docChg chg="modSld">
      <pc:chgData name="Hari Sood" userId="S::hsood@turing.ac.uk::4bb21f73-157d-478e-ada4-3a062c1a1060" providerId="AD" clId="Web-{0B578BB5-8A02-6DE9-E366-A808DDDC1A0D}" dt="2023-07-18T10:48:59.973" v="4" actId="1076"/>
      <pc:docMkLst>
        <pc:docMk/>
      </pc:docMkLst>
      <pc:sldChg chg="delSp modSp">
        <pc:chgData name="Hari Sood" userId="S::hsood@turing.ac.uk::4bb21f73-157d-478e-ada4-3a062c1a1060" providerId="AD" clId="Web-{0B578BB5-8A02-6DE9-E366-A808DDDC1A0D}" dt="2023-07-18T10:48:59.973" v="4" actId="1076"/>
        <pc:sldMkLst>
          <pc:docMk/>
          <pc:sldMk cId="2508271078" sldId="301"/>
        </pc:sldMkLst>
        <pc:grpChg chg="mod">
          <ac:chgData name="Hari Sood" userId="S::hsood@turing.ac.uk::4bb21f73-157d-478e-ada4-3a062c1a1060" providerId="AD" clId="Web-{0B578BB5-8A02-6DE9-E366-A808DDDC1A0D}" dt="2023-07-18T10:48:59.942" v="3" actId="1076"/>
          <ac:grpSpMkLst>
            <pc:docMk/>
            <pc:sldMk cId="2508271078" sldId="301"/>
            <ac:grpSpMk id="28" creationId="{3C26D0D4-A32F-B652-7E3E-7DE29272CD4C}"/>
          </ac:grpSpMkLst>
        </pc:grpChg>
        <pc:grpChg chg="mod">
          <ac:chgData name="Hari Sood" userId="S::hsood@turing.ac.uk::4bb21f73-157d-478e-ada4-3a062c1a1060" providerId="AD" clId="Web-{0B578BB5-8A02-6DE9-E366-A808DDDC1A0D}" dt="2023-07-18T10:48:59.973" v="4" actId="1076"/>
          <ac:grpSpMkLst>
            <pc:docMk/>
            <pc:sldMk cId="2508271078" sldId="301"/>
            <ac:grpSpMk id="29" creationId="{5F043702-63F4-7B1D-B413-E122E3CD23EE}"/>
          </ac:grpSpMkLst>
        </pc:grpChg>
        <pc:grpChg chg="del">
          <ac:chgData name="Hari Sood" userId="S::hsood@turing.ac.uk::4bb21f73-157d-478e-ada4-3a062c1a1060" providerId="AD" clId="Web-{0B578BB5-8A02-6DE9-E366-A808DDDC1A0D}" dt="2023-07-18T10:48:48.411" v="0"/>
          <ac:grpSpMkLst>
            <pc:docMk/>
            <pc:sldMk cId="2508271078" sldId="301"/>
            <ac:grpSpMk id="30" creationId="{C5AE31D5-0FB5-D496-6868-3405BE8AF71C}"/>
          </ac:grpSpMkLst>
        </pc:grpChg>
      </pc:sldChg>
    </pc:docChg>
  </pc:docChgLst>
  <pc:docChgLst>
    <pc:chgData name="David Sarmiento Perez" userId="S::dsarmientoperez@turing.ac.uk::ce0f6f42-4f1d-4d1e-befc-e595d11bcad0" providerId="AD" clId="Web-{880BF9EB-1F79-1528-3B77-6E4D9D3EFC1D}"/>
    <pc:docChg chg="modSld">
      <pc:chgData name="David Sarmiento Perez" userId="S::dsarmientoperez@turing.ac.uk::ce0f6f42-4f1d-4d1e-befc-e595d11bcad0" providerId="AD" clId="Web-{880BF9EB-1F79-1528-3B77-6E4D9D3EFC1D}" dt="2023-07-12T13:36:15.917" v="2" actId="20577"/>
      <pc:docMkLst>
        <pc:docMk/>
      </pc:docMkLst>
      <pc:sldChg chg="modSp">
        <pc:chgData name="David Sarmiento Perez" userId="S::dsarmientoperez@turing.ac.uk::ce0f6f42-4f1d-4d1e-befc-e595d11bcad0" providerId="AD" clId="Web-{880BF9EB-1F79-1528-3B77-6E4D9D3EFC1D}" dt="2023-07-12T13:36:15.917" v="2" actId="20577"/>
        <pc:sldMkLst>
          <pc:docMk/>
          <pc:sldMk cId="2125898409" sldId="300"/>
        </pc:sldMkLst>
        <pc:spChg chg="mod">
          <ac:chgData name="David Sarmiento Perez" userId="S::dsarmientoperez@turing.ac.uk::ce0f6f42-4f1d-4d1e-befc-e595d11bcad0" providerId="AD" clId="Web-{880BF9EB-1F79-1528-3B77-6E4D9D3EFC1D}" dt="2023-07-12T13:36:15.917" v="2" actId="20577"/>
          <ac:spMkLst>
            <pc:docMk/>
            <pc:sldMk cId="2125898409" sldId="300"/>
            <ac:spMk id="10" creationId="{C1D1F605-25BC-F8DA-FD53-6E6CBFFDA01D}"/>
          </ac:spMkLst>
        </pc:spChg>
      </pc:sldChg>
    </pc:docChg>
  </pc:docChgLst>
  <pc:docChgLst>
    <pc:chgData name="Matthew Craddock" userId="S::mcraddock@turing.ac.uk::1b2a59f2-f3ea-42e7-b8b8-aeea30572764" providerId="AD" clId="Web-{A9F70D3D-CD1B-54BF-5BE7-1B1733DF7F8D}"/>
    <pc:docChg chg="modSld">
      <pc:chgData name="Matthew Craddock" userId="S::mcraddock@turing.ac.uk::1b2a59f2-f3ea-42e7-b8b8-aeea30572764" providerId="AD" clId="Web-{A9F70D3D-CD1B-54BF-5BE7-1B1733DF7F8D}" dt="2023-07-18T16:22:12.695" v="1" actId="20577"/>
      <pc:docMkLst>
        <pc:docMk/>
      </pc:docMkLst>
      <pc:sldChg chg="modSp">
        <pc:chgData name="Matthew Craddock" userId="S::mcraddock@turing.ac.uk::1b2a59f2-f3ea-42e7-b8b8-aeea30572764" providerId="AD" clId="Web-{A9F70D3D-CD1B-54BF-5BE7-1B1733DF7F8D}" dt="2023-07-18T16:22:12.695" v="1" actId="20577"/>
        <pc:sldMkLst>
          <pc:docMk/>
          <pc:sldMk cId="3294759921" sldId="329"/>
        </pc:sldMkLst>
        <pc:spChg chg="mod">
          <ac:chgData name="Matthew Craddock" userId="S::mcraddock@turing.ac.uk::1b2a59f2-f3ea-42e7-b8b8-aeea30572764" providerId="AD" clId="Web-{A9F70D3D-CD1B-54BF-5BE7-1B1733DF7F8D}" dt="2023-07-18T16:22:12.695" v="1" actId="20577"/>
          <ac:spMkLst>
            <pc:docMk/>
            <pc:sldMk cId="3294759921" sldId="329"/>
            <ac:spMk id="3" creationId="{1377B24C-5B9D-0561-296E-DA30BED2030B}"/>
          </ac:spMkLst>
        </pc:spChg>
      </pc:sldChg>
    </pc:docChg>
  </pc:docChgLst>
  <pc:docChgLst>
    <pc:chgData clId="Web-{7644B257-28E6-4D13-86C7-708C5F20F450}"/>
    <pc:docChg chg="mod">
      <pc:chgData name="" userId="" providerId="" clId="Web-{7644B257-28E6-4D13-86C7-708C5F20F450}" dt="2023-07-17T16:13:48.168" v="1"/>
      <pc:docMkLst>
        <pc:docMk/>
      </pc:docMkLst>
      <pc:sldChg chg="modCm">
        <pc:chgData name="" userId="" providerId="" clId="Web-{7644B257-28E6-4D13-86C7-708C5F20F450}" dt="2023-07-17T16:13:48.168" v="1"/>
        <pc:sldMkLst>
          <pc:docMk/>
          <pc:sldMk cId="1775586736" sldId="302"/>
        </pc:sldMkLst>
        <pc:extLst>
          <p:ext xmlns:p="http://schemas.openxmlformats.org/presentationml/2006/main" uri="{D6D511B9-2390-475A-947B-AFAB55BFBCF1}">
            <pc226:cmChg xmlns:pc226="http://schemas.microsoft.com/office/powerpoint/2022/06/main/command" chg="">
              <pc226:chgData name="" userId="" providerId="" clId="Web-{7644B257-28E6-4D13-86C7-708C5F20F450}" dt="2023-07-17T16:13:48.168" v="1"/>
              <pc2:cmMkLst xmlns:pc2="http://schemas.microsoft.com/office/powerpoint/2019/9/main/command">
                <pc:docMk/>
                <pc:sldMk cId="1775586736" sldId="302"/>
                <pc2:cmMk id="{8F7BF5AC-BEB6-4119-8D3D-B79D5B640738}"/>
              </pc2:cmMkLst>
              <pc226:cmRplyChg chg="add">
                <pc226:chgData name="" userId="" providerId="" clId="Web-{7644B257-28E6-4D13-86C7-708C5F20F450}" dt="2023-07-17T16:13:48.168" v="1"/>
                <pc2:cmRplyMkLst xmlns:pc2="http://schemas.microsoft.com/office/powerpoint/2019/9/main/command">
                  <pc:docMk/>
                  <pc:sldMk cId="1775586736" sldId="302"/>
                  <pc2:cmMk id="{8F7BF5AC-BEB6-4119-8D3D-B79D5B640738}"/>
                  <pc2:cmRplyMk id="{9209EAAC-832D-4FC4-B61B-4C3E859778CD}"/>
                </pc2:cmRplyMkLst>
              </pc226:cmRplyChg>
            </pc226:cmChg>
          </p:ext>
        </pc:extLst>
      </pc:sldChg>
    </pc:docChg>
  </pc:docChgLst>
  <pc:docChgLst>
    <pc:chgData name="James Robinson" userId="S::jrobinson@turing.ac.uk::fc180eca-8d2e-48bd-936e-967abcd2cd28" providerId="AD" clId="Web-{22D590BF-E378-7A7C-C450-AE8400316B11}"/>
    <pc:docChg chg="mod addSld delSld modSld sldOrd addMainMaster delMainMaster">
      <pc:chgData name="James Robinson" userId="S::jrobinson@turing.ac.uk::fc180eca-8d2e-48bd-936e-967abcd2cd28" providerId="AD" clId="Web-{22D590BF-E378-7A7C-C450-AE8400316B11}" dt="2023-07-18T13:03:08.582" v="1299" actId="20577"/>
      <pc:docMkLst>
        <pc:docMk/>
      </pc:docMkLst>
      <pc:sldChg chg="modSp mod modClrScheme chgLayout">
        <pc:chgData name="James Robinson" userId="S::jrobinson@turing.ac.uk::fc180eca-8d2e-48bd-936e-967abcd2cd28" providerId="AD" clId="Web-{22D590BF-E378-7A7C-C450-AE8400316B11}" dt="2023-07-18T12:40:00.898" v="996"/>
        <pc:sldMkLst>
          <pc:docMk/>
          <pc:sldMk cId="539206456" sldId="257"/>
        </pc:sldMkLst>
        <pc:spChg chg="mod ord">
          <ac:chgData name="James Robinson" userId="S::jrobinson@turing.ac.uk::fc180eca-8d2e-48bd-936e-967abcd2cd28" providerId="AD" clId="Web-{22D590BF-E378-7A7C-C450-AE8400316B11}" dt="2023-07-18T12:40:00.898" v="996"/>
          <ac:spMkLst>
            <pc:docMk/>
            <pc:sldMk cId="539206456" sldId="257"/>
            <ac:spMk id="67" creationId="{00000000-0000-0000-0000-000000000000}"/>
          </ac:spMkLst>
        </pc:spChg>
        <pc:spChg chg="mod ord">
          <ac:chgData name="James Robinson" userId="S::jrobinson@turing.ac.uk::fc180eca-8d2e-48bd-936e-967abcd2cd28" providerId="AD" clId="Web-{22D590BF-E378-7A7C-C450-AE8400316B11}" dt="2023-07-18T12:40:00.898" v="996"/>
          <ac:spMkLst>
            <pc:docMk/>
            <pc:sldMk cId="539206456" sldId="257"/>
            <ac:spMk id="68"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913968389" sldId="259"/>
        </pc:sldMkLst>
        <pc:spChg chg="mod ord">
          <ac:chgData name="James Robinson" userId="S::jrobinson@turing.ac.uk::fc180eca-8d2e-48bd-936e-967abcd2cd28" providerId="AD" clId="Web-{22D590BF-E378-7A7C-C450-AE8400316B11}" dt="2023-07-18T12:40:00.898" v="996"/>
          <ac:spMkLst>
            <pc:docMk/>
            <pc:sldMk cId="913968389" sldId="259"/>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1123128499" sldId="260"/>
        </pc:sldMkLst>
        <pc:spChg chg="mod ord">
          <ac:chgData name="James Robinson" userId="S::jrobinson@turing.ac.uk::fc180eca-8d2e-48bd-936e-967abcd2cd28" providerId="AD" clId="Web-{22D590BF-E378-7A7C-C450-AE8400316B11}" dt="2023-07-18T12:40:00.898" v="996"/>
          <ac:spMkLst>
            <pc:docMk/>
            <pc:sldMk cId="1123128499" sldId="260"/>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1512752064" sldId="261"/>
        </pc:sldMkLst>
        <pc:spChg chg="mod ord">
          <ac:chgData name="James Robinson" userId="S::jrobinson@turing.ac.uk::fc180eca-8d2e-48bd-936e-967abcd2cd28" providerId="AD" clId="Web-{22D590BF-E378-7A7C-C450-AE8400316B11}" dt="2023-07-18T12:40:00.898" v="996"/>
          <ac:spMkLst>
            <pc:docMk/>
            <pc:sldMk cId="1512752064" sldId="261"/>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3398355216" sldId="264"/>
        </pc:sldMkLst>
        <pc:spChg chg="mod ord">
          <ac:chgData name="James Robinson" userId="S::jrobinson@turing.ac.uk::fc180eca-8d2e-48bd-936e-967abcd2cd28" providerId="AD" clId="Web-{22D590BF-E378-7A7C-C450-AE8400316B11}" dt="2023-07-18T12:40:00.898" v="996"/>
          <ac:spMkLst>
            <pc:docMk/>
            <pc:sldMk cId="3398355216" sldId="264"/>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187159142" sldId="271"/>
        </pc:sldMkLst>
        <pc:spChg chg="mod ord">
          <ac:chgData name="James Robinson" userId="S::jrobinson@turing.ac.uk::fc180eca-8d2e-48bd-936e-967abcd2cd28" providerId="AD" clId="Web-{22D590BF-E378-7A7C-C450-AE8400316B11}" dt="2023-07-18T12:40:00.898" v="996"/>
          <ac:spMkLst>
            <pc:docMk/>
            <pc:sldMk cId="187159142" sldId="271"/>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2254227035" sldId="272"/>
        </pc:sldMkLst>
        <pc:spChg chg="mod ord">
          <ac:chgData name="James Robinson" userId="S::jrobinson@turing.ac.uk::fc180eca-8d2e-48bd-936e-967abcd2cd28" providerId="AD" clId="Web-{22D590BF-E378-7A7C-C450-AE8400316B11}" dt="2023-07-18T12:40:00.898" v="996"/>
          <ac:spMkLst>
            <pc:docMk/>
            <pc:sldMk cId="2254227035" sldId="272"/>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1124763818" sldId="273"/>
        </pc:sldMkLst>
        <pc:spChg chg="mod ord">
          <ac:chgData name="James Robinson" userId="S::jrobinson@turing.ac.uk::fc180eca-8d2e-48bd-936e-967abcd2cd28" providerId="AD" clId="Web-{22D590BF-E378-7A7C-C450-AE8400316B11}" dt="2023-07-18T12:40:00.898" v="996"/>
          <ac:spMkLst>
            <pc:docMk/>
            <pc:sldMk cId="1124763818" sldId="273"/>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1634654323" sldId="274"/>
        </pc:sldMkLst>
        <pc:spChg chg="mod ord">
          <ac:chgData name="James Robinson" userId="S::jrobinson@turing.ac.uk::fc180eca-8d2e-48bd-936e-967abcd2cd28" providerId="AD" clId="Web-{22D590BF-E378-7A7C-C450-AE8400316B11}" dt="2023-07-18T12:40:00.898" v="996"/>
          <ac:spMkLst>
            <pc:docMk/>
            <pc:sldMk cId="1634654323" sldId="274"/>
            <ac:spMk id="84" creationId="{00000000-0000-0000-0000-000000000000}"/>
          </ac:spMkLst>
        </pc:spChg>
      </pc:sldChg>
      <pc:sldChg chg="modSp mod modClrScheme addCm chgLayout">
        <pc:chgData name="James Robinson" userId="S::jrobinson@turing.ac.uk::fc180eca-8d2e-48bd-936e-967abcd2cd28" providerId="AD" clId="Web-{22D590BF-E378-7A7C-C450-AE8400316B11}" dt="2023-07-18T12:40:00.898" v="996"/>
        <pc:sldMkLst>
          <pc:docMk/>
          <pc:sldMk cId="704376361" sldId="276"/>
        </pc:sldMkLst>
        <pc:spChg chg="mod ord">
          <ac:chgData name="James Robinson" userId="S::jrobinson@turing.ac.uk::fc180eca-8d2e-48bd-936e-967abcd2cd28" providerId="AD" clId="Web-{22D590BF-E378-7A7C-C450-AE8400316B11}" dt="2023-07-18T12:40:00.898" v="996"/>
          <ac:spMkLst>
            <pc:docMk/>
            <pc:sldMk cId="704376361" sldId="276"/>
            <ac:spMk id="84" creationId="{00000000-0000-0000-0000-000000000000}"/>
          </ac:spMkLst>
        </pc:spChg>
        <pc:extLst>
          <p:ext xmlns:p="http://schemas.openxmlformats.org/presentationml/2006/main" uri="{D6D511B9-2390-475A-947B-AFAB55BFBCF1}">
            <pc226:cmChg xmlns:pc226="http://schemas.microsoft.com/office/powerpoint/2022/06/main/command" chg="add">
              <pc226:chgData name="James Robinson" userId="S::jrobinson@turing.ac.uk::fc180eca-8d2e-48bd-936e-967abcd2cd28" providerId="AD" clId="Web-{22D590BF-E378-7A7C-C450-AE8400316B11}" dt="2023-07-18T10:37:07.202" v="63"/>
              <pc2:cmMkLst xmlns:pc2="http://schemas.microsoft.com/office/powerpoint/2019/9/main/command">
                <pc:docMk/>
                <pc:sldMk cId="704376361" sldId="276"/>
                <pc2:cmMk id="{4765320F-D18C-43FE-91FD-32C7B9881AD6}"/>
              </pc2:cmMkLst>
            </pc226:cmChg>
          </p:ext>
        </pc:extLst>
      </pc:sldChg>
      <pc:sldChg chg="modSp mod modClrScheme chgLayout">
        <pc:chgData name="James Robinson" userId="S::jrobinson@turing.ac.uk::fc180eca-8d2e-48bd-936e-967abcd2cd28" providerId="AD" clId="Web-{22D590BF-E378-7A7C-C450-AE8400316B11}" dt="2023-07-18T12:40:00.898" v="996"/>
        <pc:sldMkLst>
          <pc:docMk/>
          <pc:sldMk cId="3699726608" sldId="278"/>
        </pc:sldMkLst>
        <pc:spChg chg="mod ord">
          <ac:chgData name="James Robinson" userId="S::jrobinson@turing.ac.uk::fc180eca-8d2e-48bd-936e-967abcd2cd28" providerId="AD" clId="Web-{22D590BF-E378-7A7C-C450-AE8400316B11}" dt="2023-07-18T12:40:00.898" v="996"/>
          <ac:spMkLst>
            <pc:docMk/>
            <pc:sldMk cId="3699726608" sldId="278"/>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1381009265" sldId="279"/>
        </pc:sldMkLst>
        <pc:spChg chg="mod ord">
          <ac:chgData name="James Robinson" userId="S::jrobinson@turing.ac.uk::fc180eca-8d2e-48bd-936e-967abcd2cd28" providerId="AD" clId="Web-{22D590BF-E378-7A7C-C450-AE8400316B11}" dt="2023-07-18T12:40:00.898" v="996"/>
          <ac:spMkLst>
            <pc:docMk/>
            <pc:sldMk cId="1381009265" sldId="279"/>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2613741134" sldId="280"/>
        </pc:sldMkLst>
        <pc:spChg chg="mod">
          <ac:chgData name="James Robinson" userId="S::jrobinson@turing.ac.uk::fc180eca-8d2e-48bd-936e-967abcd2cd28" providerId="AD" clId="Web-{22D590BF-E378-7A7C-C450-AE8400316B11}" dt="2023-07-18T10:35:03.634" v="57" actId="20577"/>
          <ac:spMkLst>
            <pc:docMk/>
            <pc:sldMk cId="2613741134" sldId="280"/>
            <ac:spMk id="2" creationId="{9B0141A0-3CD2-A653-75D0-AE346F00AAB8}"/>
          </ac:spMkLst>
        </pc:spChg>
        <pc:spChg chg="mod ord">
          <ac:chgData name="James Robinson" userId="S::jrobinson@turing.ac.uk::fc180eca-8d2e-48bd-936e-967abcd2cd28" providerId="AD" clId="Web-{22D590BF-E378-7A7C-C450-AE8400316B11}" dt="2023-07-18T12:40:00.898" v="996"/>
          <ac:spMkLst>
            <pc:docMk/>
            <pc:sldMk cId="2613741134" sldId="280"/>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3075943898" sldId="281"/>
        </pc:sldMkLst>
        <pc:spChg chg="mod ord">
          <ac:chgData name="James Robinson" userId="S::jrobinson@turing.ac.uk::fc180eca-8d2e-48bd-936e-967abcd2cd28" providerId="AD" clId="Web-{22D590BF-E378-7A7C-C450-AE8400316B11}" dt="2023-07-18T12:40:00.898" v="996"/>
          <ac:spMkLst>
            <pc:docMk/>
            <pc:sldMk cId="3075943898" sldId="281"/>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3887310217" sldId="282"/>
        </pc:sldMkLst>
        <pc:spChg chg="mod ord">
          <ac:chgData name="James Robinson" userId="S::jrobinson@turing.ac.uk::fc180eca-8d2e-48bd-936e-967abcd2cd28" providerId="AD" clId="Web-{22D590BF-E378-7A7C-C450-AE8400316B11}" dt="2023-07-18T12:40:00.898" v="996"/>
          <ac:spMkLst>
            <pc:docMk/>
            <pc:sldMk cId="3887310217" sldId="282"/>
            <ac:spMk id="5" creationId="{8A184BD4-465A-5B00-F2EF-E123767010AA}"/>
          </ac:spMkLst>
        </pc:spChg>
      </pc:sldChg>
      <pc:sldChg chg="modSp mod modClrScheme chgLayout">
        <pc:chgData name="James Robinson" userId="S::jrobinson@turing.ac.uk::fc180eca-8d2e-48bd-936e-967abcd2cd28" providerId="AD" clId="Web-{22D590BF-E378-7A7C-C450-AE8400316B11}" dt="2023-07-18T12:40:00.898" v="996"/>
        <pc:sldMkLst>
          <pc:docMk/>
          <pc:sldMk cId="1504479298" sldId="283"/>
        </pc:sldMkLst>
        <pc:spChg chg="mod ord">
          <ac:chgData name="James Robinson" userId="S::jrobinson@turing.ac.uk::fc180eca-8d2e-48bd-936e-967abcd2cd28" providerId="AD" clId="Web-{22D590BF-E378-7A7C-C450-AE8400316B11}" dt="2023-07-18T12:40:00.898" v="996"/>
          <ac:spMkLst>
            <pc:docMk/>
            <pc:sldMk cId="1504479298" sldId="283"/>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3883827684" sldId="284"/>
        </pc:sldMkLst>
        <pc:spChg chg="mod ord">
          <ac:chgData name="James Robinson" userId="S::jrobinson@turing.ac.uk::fc180eca-8d2e-48bd-936e-967abcd2cd28" providerId="AD" clId="Web-{22D590BF-E378-7A7C-C450-AE8400316B11}" dt="2023-07-18T12:40:00.898" v="996"/>
          <ac:spMkLst>
            <pc:docMk/>
            <pc:sldMk cId="3883827684" sldId="284"/>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328806326" sldId="285"/>
        </pc:sldMkLst>
        <pc:spChg chg="mod ord">
          <ac:chgData name="James Robinson" userId="S::jrobinson@turing.ac.uk::fc180eca-8d2e-48bd-936e-967abcd2cd28" providerId="AD" clId="Web-{22D590BF-E378-7A7C-C450-AE8400316B11}" dt="2023-07-18T12:40:00.898" v="996"/>
          <ac:spMkLst>
            <pc:docMk/>
            <pc:sldMk cId="328806326" sldId="285"/>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786082708" sldId="286"/>
        </pc:sldMkLst>
        <pc:spChg chg="mod ord">
          <ac:chgData name="James Robinson" userId="S::jrobinson@turing.ac.uk::fc180eca-8d2e-48bd-936e-967abcd2cd28" providerId="AD" clId="Web-{22D590BF-E378-7A7C-C450-AE8400316B11}" dt="2023-07-18T12:40:00.898" v="996"/>
          <ac:spMkLst>
            <pc:docMk/>
            <pc:sldMk cId="786082708" sldId="286"/>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1134981143" sldId="287"/>
        </pc:sldMkLst>
        <pc:spChg chg="mod ord">
          <ac:chgData name="James Robinson" userId="S::jrobinson@turing.ac.uk::fc180eca-8d2e-48bd-936e-967abcd2cd28" providerId="AD" clId="Web-{22D590BF-E378-7A7C-C450-AE8400316B11}" dt="2023-07-18T12:40:00.898" v="996"/>
          <ac:spMkLst>
            <pc:docMk/>
            <pc:sldMk cId="1134981143" sldId="287"/>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2976545871" sldId="288"/>
        </pc:sldMkLst>
        <pc:spChg chg="mod ord">
          <ac:chgData name="James Robinson" userId="S::jrobinson@turing.ac.uk::fc180eca-8d2e-48bd-936e-967abcd2cd28" providerId="AD" clId="Web-{22D590BF-E378-7A7C-C450-AE8400316B11}" dt="2023-07-18T12:40:00.898" v="996"/>
          <ac:spMkLst>
            <pc:docMk/>
            <pc:sldMk cId="2976545871" sldId="288"/>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3900261842" sldId="289"/>
        </pc:sldMkLst>
        <pc:spChg chg="mod ord">
          <ac:chgData name="James Robinson" userId="S::jrobinson@turing.ac.uk::fc180eca-8d2e-48bd-936e-967abcd2cd28" providerId="AD" clId="Web-{22D590BF-E378-7A7C-C450-AE8400316B11}" dt="2023-07-18T12:40:00.898" v="996"/>
          <ac:spMkLst>
            <pc:docMk/>
            <pc:sldMk cId="3900261842" sldId="289"/>
            <ac:spMk id="84" creationId="{00000000-0000-0000-0000-000000000000}"/>
          </ac:spMkLst>
        </pc:spChg>
      </pc:sldChg>
      <pc:sldChg chg="modSp mod modClrScheme addCm chgLayout">
        <pc:chgData name="James Robinson" userId="S::jrobinson@turing.ac.uk::fc180eca-8d2e-48bd-936e-967abcd2cd28" providerId="AD" clId="Web-{22D590BF-E378-7A7C-C450-AE8400316B11}" dt="2023-07-18T12:50:25.449" v="1212" actId="1076"/>
        <pc:sldMkLst>
          <pc:docMk/>
          <pc:sldMk cId="2508271078" sldId="301"/>
        </pc:sldMkLst>
        <pc:spChg chg="mod">
          <ac:chgData name="James Robinson" userId="S::jrobinson@turing.ac.uk::fc180eca-8d2e-48bd-936e-967abcd2cd28" providerId="AD" clId="Web-{22D590BF-E378-7A7C-C450-AE8400316B11}" dt="2023-07-18T12:50:25.449" v="1212" actId="1076"/>
          <ac:spMkLst>
            <pc:docMk/>
            <pc:sldMk cId="2508271078" sldId="301"/>
            <ac:spMk id="34" creationId="{1A5CCFD3-ED73-6953-BC07-51F4C4EC2B3B}"/>
          </ac:spMkLst>
        </pc:spChg>
        <pc:spChg chg="mod">
          <ac:chgData name="James Robinson" userId="S::jrobinson@turing.ac.uk::fc180eca-8d2e-48bd-936e-967abcd2cd28" providerId="AD" clId="Web-{22D590BF-E378-7A7C-C450-AE8400316B11}" dt="2023-07-18T12:48:37.742" v="1191" actId="1076"/>
          <ac:spMkLst>
            <pc:docMk/>
            <pc:sldMk cId="2508271078" sldId="301"/>
            <ac:spMk id="35" creationId="{4C510135-5316-4C44-563C-B5700767F21D}"/>
          </ac:spMkLst>
        </pc:spChg>
        <pc:spChg chg="mod ord">
          <ac:chgData name="James Robinson" userId="S::jrobinson@turing.ac.uk::fc180eca-8d2e-48bd-936e-967abcd2cd28" providerId="AD" clId="Web-{22D590BF-E378-7A7C-C450-AE8400316B11}" dt="2023-07-18T12:40:00.898" v="996"/>
          <ac:spMkLst>
            <pc:docMk/>
            <pc:sldMk cId="2508271078" sldId="301"/>
            <ac:spMk id="84" creationId="{00000000-0000-0000-0000-000000000000}"/>
          </ac:spMkLst>
        </pc:spChg>
        <pc:grpChg chg="mod">
          <ac:chgData name="James Robinson" userId="S::jrobinson@turing.ac.uk::fc180eca-8d2e-48bd-936e-967abcd2cd28" providerId="AD" clId="Web-{22D590BF-E378-7A7C-C450-AE8400316B11}" dt="2023-07-18T12:48:56.868" v="1195" actId="1076"/>
          <ac:grpSpMkLst>
            <pc:docMk/>
            <pc:sldMk cId="2508271078" sldId="301"/>
            <ac:grpSpMk id="24" creationId="{9BA593E2-4097-BE31-E21E-2ADF546CAD37}"/>
          </ac:grpSpMkLst>
        </pc:grpChg>
        <pc:grpChg chg="mod">
          <ac:chgData name="James Robinson" userId="S::jrobinson@turing.ac.uk::fc180eca-8d2e-48bd-936e-967abcd2cd28" providerId="AD" clId="Web-{22D590BF-E378-7A7C-C450-AE8400316B11}" dt="2023-07-18T12:49:18.681" v="1198" actId="1076"/>
          <ac:grpSpMkLst>
            <pc:docMk/>
            <pc:sldMk cId="2508271078" sldId="301"/>
            <ac:grpSpMk id="25" creationId="{BA89BA05-F86C-75A7-B771-4D672B06DF94}"/>
          </ac:grpSpMkLst>
        </pc:grpChg>
        <pc:grpChg chg="mod">
          <ac:chgData name="James Robinson" userId="S::jrobinson@turing.ac.uk::fc180eca-8d2e-48bd-936e-967abcd2cd28" providerId="AD" clId="Web-{22D590BF-E378-7A7C-C450-AE8400316B11}" dt="2023-07-18T12:49:34.869" v="1201" actId="1076"/>
          <ac:grpSpMkLst>
            <pc:docMk/>
            <pc:sldMk cId="2508271078" sldId="301"/>
            <ac:grpSpMk id="26" creationId="{8A4EE439-BD43-10BC-396C-2D4217D46A8D}"/>
          </ac:grpSpMkLst>
        </pc:grpChg>
        <pc:grpChg chg="mod">
          <ac:chgData name="James Robinson" userId="S::jrobinson@turing.ac.uk::fc180eca-8d2e-48bd-936e-967abcd2cd28" providerId="AD" clId="Web-{22D590BF-E378-7A7C-C450-AE8400316B11}" dt="2023-07-18T12:49:38.963" v="1202" actId="1076"/>
          <ac:grpSpMkLst>
            <pc:docMk/>
            <pc:sldMk cId="2508271078" sldId="301"/>
            <ac:grpSpMk id="27" creationId="{F62AA71D-9F85-7265-94DD-04BCC2B4D433}"/>
          </ac:grpSpMkLst>
        </pc:grpChg>
        <pc:grpChg chg="mod">
          <ac:chgData name="James Robinson" userId="S::jrobinson@turing.ac.uk::fc180eca-8d2e-48bd-936e-967abcd2cd28" providerId="AD" clId="Web-{22D590BF-E378-7A7C-C450-AE8400316B11}" dt="2023-07-18T12:49:49.307" v="1204" actId="1076"/>
          <ac:grpSpMkLst>
            <pc:docMk/>
            <pc:sldMk cId="2508271078" sldId="301"/>
            <ac:grpSpMk id="28" creationId="{3C26D0D4-A32F-B652-7E3E-7DE29272CD4C}"/>
          </ac:grpSpMkLst>
        </pc:grpChg>
        <pc:grpChg chg="mod">
          <ac:chgData name="James Robinson" userId="S::jrobinson@turing.ac.uk::fc180eca-8d2e-48bd-936e-967abcd2cd28" providerId="AD" clId="Web-{22D590BF-E378-7A7C-C450-AE8400316B11}" dt="2023-07-18T12:49:46.729" v="1203" actId="1076"/>
          <ac:grpSpMkLst>
            <pc:docMk/>
            <pc:sldMk cId="2508271078" sldId="301"/>
            <ac:grpSpMk id="29" creationId="{5F043702-63F4-7B1D-B413-E122E3CD23EE}"/>
          </ac:grpSpMkLst>
        </pc:grpChg>
        <pc:grpChg chg="mod">
          <ac:chgData name="James Robinson" userId="S::jrobinson@turing.ac.uk::fc180eca-8d2e-48bd-936e-967abcd2cd28" providerId="AD" clId="Web-{22D590BF-E378-7A7C-C450-AE8400316B11}" dt="2023-07-18T12:50:13.448" v="1209" actId="1076"/>
          <ac:grpSpMkLst>
            <pc:docMk/>
            <pc:sldMk cId="2508271078" sldId="301"/>
            <ac:grpSpMk id="31" creationId="{9DB32FFB-B386-D3FE-FAD8-6DA9D642D2E9}"/>
          </ac:grpSpMkLst>
        </pc:grpChg>
        <pc:grpChg chg="mod">
          <ac:chgData name="James Robinson" userId="S::jrobinson@turing.ac.uk::fc180eca-8d2e-48bd-936e-967abcd2cd28" providerId="AD" clId="Web-{22D590BF-E378-7A7C-C450-AE8400316B11}" dt="2023-07-18T12:50:13.527" v="1210" actId="1076"/>
          <ac:grpSpMkLst>
            <pc:docMk/>
            <pc:sldMk cId="2508271078" sldId="301"/>
            <ac:grpSpMk id="32" creationId="{CBA7DAF1-7037-3A94-04F9-838F88DC421C}"/>
          </ac:grpSpMkLst>
        </pc:grpChg>
        <pc:grpChg chg="mod">
          <ac:chgData name="James Robinson" userId="S::jrobinson@turing.ac.uk::fc180eca-8d2e-48bd-936e-967abcd2cd28" providerId="AD" clId="Web-{22D590BF-E378-7A7C-C450-AE8400316B11}" dt="2023-07-18T12:50:18.558" v="1211" actId="1076"/>
          <ac:grpSpMkLst>
            <pc:docMk/>
            <pc:sldMk cId="2508271078" sldId="301"/>
            <ac:grpSpMk id="33" creationId="{91B17AB0-A095-14BC-AC21-C91E54DBDAB4}"/>
          </ac:grpSpMkLst>
        </pc:grpChg>
        <pc:extLst>
          <p:ext xmlns:p="http://schemas.openxmlformats.org/presentationml/2006/main" uri="{D6D511B9-2390-475A-947B-AFAB55BFBCF1}">
            <pc226:cmChg xmlns:pc226="http://schemas.microsoft.com/office/powerpoint/2022/06/main/command" chg="add">
              <pc226:chgData name="James Robinson" userId="S::jrobinson@turing.ac.uk::fc180eca-8d2e-48bd-936e-967abcd2cd28" providerId="AD" clId="Web-{22D590BF-E378-7A7C-C450-AE8400316B11}" dt="2023-07-18T10:36:17.325" v="62"/>
              <pc2:cmMkLst xmlns:pc2="http://schemas.microsoft.com/office/powerpoint/2019/9/main/command">
                <pc:docMk/>
                <pc:sldMk cId="2508271078" sldId="301"/>
                <pc2:cmMk id="{576CFA3B-868E-4D85-81D9-0B0E95438217}"/>
              </pc2:cmMkLst>
            </pc226:cmChg>
          </p:ext>
        </pc:extLst>
      </pc:sldChg>
      <pc:sldChg chg="modSp mod modClrScheme chgLayout">
        <pc:chgData name="James Robinson" userId="S::jrobinson@turing.ac.uk::fc180eca-8d2e-48bd-936e-967abcd2cd28" providerId="AD" clId="Web-{22D590BF-E378-7A7C-C450-AE8400316B11}" dt="2023-07-18T12:40:00.898" v="996"/>
        <pc:sldMkLst>
          <pc:docMk/>
          <pc:sldMk cId="1775586736" sldId="302"/>
        </pc:sldMkLst>
        <pc:spChg chg="mod">
          <ac:chgData name="James Robinson" userId="S::jrobinson@turing.ac.uk::fc180eca-8d2e-48bd-936e-967abcd2cd28" providerId="AD" clId="Web-{22D590BF-E378-7A7C-C450-AE8400316B11}" dt="2023-07-18T10:32:36.894" v="0" actId="20577"/>
          <ac:spMkLst>
            <pc:docMk/>
            <pc:sldMk cId="1775586736" sldId="302"/>
            <ac:spMk id="34" creationId="{D1509147-77B4-2597-B2F7-CB975A3A80CF}"/>
          </ac:spMkLst>
        </pc:spChg>
        <pc:spChg chg="mod">
          <ac:chgData name="James Robinson" userId="S::jrobinson@turing.ac.uk::fc180eca-8d2e-48bd-936e-967abcd2cd28" providerId="AD" clId="Web-{22D590BF-E378-7A7C-C450-AE8400316B11}" dt="2023-07-18T10:35:48.855" v="58" actId="20577"/>
          <ac:spMkLst>
            <pc:docMk/>
            <pc:sldMk cId="1775586736" sldId="302"/>
            <ac:spMk id="36" creationId="{1BB800DB-3D41-AF92-0B20-4BE1F842E256}"/>
          </ac:spMkLst>
        </pc:spChg>
        <pc:spChg chg="mod">
          <ac:chgData name="James Robinson" userId="S::jrobinson@turing.ac.uk::fc180eca-8d2e-48bd-936e-967abcd2cd28" providerId="AD" clId="Web-{22D590BF-E378-7A7C-C450-AE8400316B11}" dt="2023-07-18T10:33:32.318" v="56" actId="20577"/>
          <ac:spMkLst>
            <pc:docMk/>
            <pc:sldMk cId="1775586736" sldId="302"/>
            <ac:spMk id="51" creationId="{B2590C47-CB02-2205-AE7E-FCF6DE926064}"/>
          </ac:spMkLst>
        </pc:spChg>
        <pc:spChg chg="mod ord">
          <ac:chgData name="James Robinson" userId="S::jrobinson@turing.ac.uk::fc180eca-8d2e-48bd-936e-967abcd2cd28" providerId="AD" clId="Web-{22D590BF-E378-7A7C-C450-AE8400316B11}" dt="2023-07-18T12:40:00.898" v="996"/>
          <ac:spMkLst>
            <pc:docMk/>
            <pc:sldMk cId="1775586736" sldId="302"/>
            <ac:spMk id="84" creationId="{00000000-0000-0000-0000-000000000000}"/>
          </ac:spMkLst>
        </pc:spChg>
      </pc:sldChg>
      <pc:sldChg chg="addSp delSp modSp mod modClrScheme addCm modCm chgLayout">
        <pc:chgData name="James Robinson" userId="S::jrobinson@turing.ac.uk::fc180eca-8d2e-48bd-936e-967abcd2cd28" providerId="AD" clId="Web-{22D590BF-E378-7A7C-C450-AE8400316B11}" dt="2023-07-18T12:40:00.898" v="996"/>
        <pc:sldMkLst>
          <pc:docMk/>
          <pc:sldMk cId="1038710799" sldId="303"/>
        </pc:sldMkLst>
        <pc:spChg chg="mod">
          <ac:chgData name="James Robinson" userId="S::jrobinson@turing.ac.uk::fc180eca-8d2e-48bd-936e-967abcd2cd28" providerId="AD" clId="Web-{22D590BF-E378-7A7C-C450-AE8400316B11}" dt="2023-07-18T12:23:26.102" v="558" actId="20577"/>
          <ac:spMkLst>
            <pc:docMk/>
            <pc:sldMk cId="1038710799" sldId="303"/>
            <ac:spMk id="3" creationId="{C5E646C7-4D4F-AAB3-D217-8A165286EAAF}"/>
          </ac:spMkLst>
        </pc:spChg>
        <pc:spChg chg="mod">
          <ac:chgData name="James Robinson" userId="S::jrobinson@turing.ac.uk::fc180eca-8d2e-48bd-936e-967abcd2cd28" providerId="AD" clId="Web-{22D590BF-E378-7A7C-C450-AE8400316B11}" dt="2023-07-18T12:26:51.781" v="610" actId="14100"/>
          <ac:spMkLst>
            <pc:docMk/>
            <pc:sldMk cId="1038710799" sldId="303"/>
            <ac:spMk id="5" creationId="{72575C09-D92E-0FAB-EF31-DBBBEB7E3F91}"/>
          </ac:spMkLst>
        </pc:spChg>
        <pc:spChg chg="mod ord">
          <ac:chgData name="James Robinson" userId="S::jrobinson@turing.ac.uk::fc180eca-8d2e-48bd-936e-967abcd2cd28" providerId="AD" clId="Web-{22D590BF-E378-7A7C-C450-AE8400316B11}" dt="2023-07-18T12:40:00.898" v="996"/>
          <ac:spMkLst>
            <pc:docMk/>
            <pc:sldMk cId="1038710799" sldId="303"/>
            <ac:spMk id="84" creationId="{00000000-0000-0000-0000-000000000000}"/>
          </ac:spMkLst>
        </pc:spChg>
        <pc:picChg chg="del mod">
          <ac:chgData name="James Robinson" userId="S::jrobinson@turing.ac.uk::fc180eca-8d2e-48bd-936e-967abcd2cd28" providerId="AD" clId="Web-{22D590BF-E378-7A7C-C450-AE8400316B11}" dt="2023-07-18T12:03:30.909" v="370"/>
          <ac:picMkLst>
            <pc:docMk/>
            <pc:sldMk cId="1038710799" sldId="303"/>
            <ac:picMk id="2" creationId="{A8A7DDAB-815C-F69F-A69A-E07E799EBB25}"/>
          </ac:picMkLst>
        </pc:picChg>
        <pc:picChg chg="add mod">
          <ac:chgData name="James Robinson" userId="S::jrobinson@turing.ac.uk::fc180eca-8d2e-48bd-936e-967abcd2cd28" providerId="AD" clId="Web-{22D590BF-E378-7A7C-C450-AE8400316B11}" dt="2023-07-18T12:22:34.226" v="519" actId="1076"/>
          <ac:picMkLst>
            <pc:docMk/>
            <pc:sldMk cId="1038710799" sldId="303"/>
            <ac:picMk id="6" creationId="{9AF843A1-66B7-0432-B2E3-003A4F94DAC6}"/>
          </ac:picMkLst>
        </pc:picChg>
        <pc:picChg chg="add del mod">
          <ac:chgData name="James Robinson" userId="S::jrobinson@turing.ac.uk::fc180eca-8d2e-48bd-936e-967abcd2cd28" providerId="AD" clId="Web-{22D590BF-E378-7A7C-C450-AE8400316B11}" dt="2023-07-18T12:22:26.804" v="516"/>
          <ac:picMkLst>
            <pc:docMk/>
            <pc:sldMk cId="1038710799" sldId="303"/>
            <ac:picMk id="7" creationId="{9A39ED71-A0C7-B0C2-3C54-D365839F600E}"/>
          </ac:picMkLst>
        </pc:picChg>
        <pc:picChg chg="add del mod">
          <ac:chgData name="James Robinson" userId="S::jrobinson@turing.ac.uk::fc180eca-8d2e-48bd-936e-967abcd2cd28" providerId="AD" clId="Web-{22D590BF-E378-7A7C-C450-AE8400316B11}" dt="2023-07-18T12:22:26.272" v="515"/>
          <ac:picMkLst>
            <pc:docMk/>
            <pc:sldMk cId="1038710799" sldId="303"/>
            <ac:picMk id="8" creationId="{D67F328F-2545-6EF5-C941-258A4B367E7B}"/>
          </ac:picMkLst>
        </pc:picChg>
        <pc:extLst>
          <p:ext xmlns:p="http://schemas.openxmlformats.org/presentationml/2006/main" uri="{D6D511B9-2390-475A-947B-AFAB55BFBCF1}">
            <pc226:cmChg xmlns:pc226="http://schemas.microsoft.com/office/powerpoint/2022/06/main/command" chg="add">
              <pc226:chgData name="James Robinson" userId="S::jrobinson@turing.ac.uk::fc180eca-8d2e-48bd-936e-967abcd2cd28" providerId="AD" clId="Web-{22D590BF-E378-7A7C-C450-AE8400316B11}" dt="2023-07-18T11:57:34.226" v="354"/>
              <pc2:cmMkLst xmlns:pc2="http://schemas.microsoft.com/office/powerpoint/2019/9/main/command">
                <pc:docMk/>
                <pc:sldMk cId="1038710799" sldId="303"/>
                <pc2:cmMk id="{5B6E6AE6-F966-4412-96FB-80680AD9FE54}"/>
              </pc2:cmMkLst>
              <pc226:cmRplyChg chg="add">
                <pc226:chgData name="James Robinson" userId="S::jrobinson@turing.ac.uk::fc180eca-8d2e-48bd-936e-967abcd2cd28" providerId="AD" clId="Web-{22D590BF-E378-7A7C-C450-AE8400316B11}" dt="2023-07-18T11:57:34.226" v="354"/>
                <pc2:cmRplyMkLst xmlns:pc2="http://schemas.microsoft.com/office/powerpoint/2019/9/main/command">
                  <pc:docMk/>
                  <pc:sldMk cId="1038710799" sldId="303"/>
                  <pc2:cmMk id="{5B6E6AE6-F966-4412-96FB-80680AD9FE54}"/>
                  <pc2:cmRplyMk id="{1B58B37A-217B-4DBB-A612-127CBF6EDF4C}"/>
                </pc2:cmRplyMkLst>
              </pc226:cmRplyChg>
            </pc226:cmChg>
          </p:ext>
        </pc:extLst>
      </pc:sldChg>
      <pc:sldChg chg="modSp mod modClrScheme chgLayout">
        <pc:chgData name="James Robinson" userId="S::jrobinson@turing.ac.uk::fc180eca-8d2e-48bd-936e-967abcd2cd28" providerId="AD" clId="Web-{22D590BF-E378-7A7C-C450-AE8400316B11}" dt="2023-07-18T12:40:00.898" v="996"/>
        <pc:sldMkLst>
          <pc:docMk/>
          <pc:sldMk cId="2058418504" sldId="304"/>
        </pc:sldMkLst>
        <pc:spChg chg="mod ord">
          <ac:chgData name="James Robinson" userId="S::jrobinson@turing.ac.uk::fc180eca-8d2e-48bd-936e-967abcd2cd28" providerId="AD" clId="Web-{22D590BF-E378-7A7C-C450-AE8400316B11}" dt="2023-07-18T12:40:00.898" v="996"/>
          <ac:spMkLst>
            <pc:docMk/>
            <pc:sldMk cId="2058418504" sldId="304"/>
            <ac:spMk id="84" creationId="{00000000-0000-0000-0000-000000000000}"/>
          </ac:spMkLst>
        </pc:spChg>
      </pc:sldChg>
      <pc:sldChg chg="modSp mod modClrScheme chgLayout">
        <pc:chgData name="James Robinson" userId="S::jrobinson@turing.ac.uk::fc180eca-8d2e-48bd-936e-967abcd2cd28" providerId="AD" clId="Web-{22D590BF-E378-7A7C-C450-AE8400316B11}" dt="2023-07-18T12:40:00.898" v="996"/>
        <pc:sldMkLst>
          <pc:docMk/>
          <pc:sldMk cId="3233018297" sldId="305"/>
        </pc:sldMkLst>
        <pc:spChg chg="mod ord">
          <ac:chgData name="James Robinson" userId="S::jrobinson@turing.ac.uk::fc180eca-8d2e-48bd-936e-967abcd2cd28" providerId="AD" clId="Web-{22D590BF-E378-7A7C-C450-AE8400316B11}" dt="2023-07-18T12:40:00.898" v="996"/>
          <ac:spMkLst>
            <pc:docMk/>
            <pc:sldMk cId="3233018297" sldId="305"/>
            <ac:spMk id="84" creationId="{00000000-0000-0000-0000-000000000000}"/>
          </ac:spMkLst>
        </pc:spChg>
      </pc:sldChg>
      <pc:sldChg chg="addSp delSp modSp mod ord modClrScheme chgLayout">
        <pc:chgData name="James Robinson" userId="S::jrobinson@turing.ac.uk::fc180eca-8d2e-48bd-936e-967abcd2cd28" providerId="AD" clId="Web-{22D590BF-E378-7A7C-C450-AE8400316B11}" dt="2023-07-18T12:52:55.188" v="1215"/>
        <pc:sldMkLst>
          <pc:docMk/>
          <pc:sldMk cId="2205142711" sldId="306"/>
        </pc:sldMkLst>
        <pc:spChg chg="mod">
          <ac:chgData name="James Robinson" userId="S::jrobinson@turing.ac.uk::fc180eca-8d2e-48bd-936e-967abcd2cd28" providerId="AD" clId="Web-{22D590BF-E378-7A7C-C450-AE8400316B11}" dt="2023-07-18T12:47:49.897" v="1185" actId="20577"/>
          <ac:spMkLst>
            <pc:docMk/>
            <pc:sldMk cId="2205142711" sldId="306"/>
            <ac:spMk id="3" creationId="{C5E646C7-4D4F-AAB3-D217-8A165286EAAF}"/>
          </ac:spMkLst>
        </pc:spChg>
        <pc:spChg chg="add del mod">
          <ac:chgData name="James Robinson" userId="S::jrobinson@turing.ac.uk::fc180eca-8d2e-48bd-936e-967abcd2cd28" providerId="AD" clId="Web-{22D590BF-E378-7A7C-C450-AE8400316B11}" dt="2023-07-18T12:28:14.408" v="669"/>
          <ac:spMkLst>
            <pc:docMk/>
            <pc:sldMk cId="2205142711" sldId="306"/>
            <ac:spMk id="5" creationId="{4E0E50BE-8773-47F4-3783-3B511C53B35A}"/>
          </ac:spMkLst>
        </pc:spChg>
        <pc:spChg chg="mod ord">
          <ac:chgData name="James Robinson" userId="S::jrobinson@turing.ac.uk::fc180eca-8d2e-48bd-936e-967abcd2cd28" providerId="AD" clId="Web-{22D590BF-E378-7A7C-C450-AE8400316B11}" dt="2023-07-18T12:40:00.898" v="996"/>
          <ac:spMkLst>
            <pc:docMk/>
            <pc:sldMk cId="2205142711" sldId="306"/>
            <ac:spMk id="84" creationId="{00000000-0000-0000-0000-000000000000}"/>
          </ac:spMkLst>
        </pc:spChg>
      </pc:sldChg>
      <pc:sldChg chg="addSp modSp mod modClrScheme addCm modCm chgLayout">
        <pc:chgData name="James Robinson" userId="S::jrobinson@turing.ac.uk::fc180eca-8d2e-48bd-936e-967abcd2cd28" providerId="AD" clId="Web-{22D590BF-E378-7A7C-C450-AE8400316B11}" dt="2023-07-18T12:40:00.898" v="996"/>
        <pc:sldMkLst>
          <pc:docMk/>
          <pc:sldMk cId="549250618" sldId="307"/>
        </pc:sldMkLst>
        <pc:spChg chg="mod">
          <ac:chgData name="James Robinson" userId="S::jrobinson@turing.ac.uk::fc180eca-8d2e-48bd-936e-967abcd2cd28" providerId="AD" clId="Web-{22D590BF-E378-7A7C-C450-AE8400316B11}" dt="2023-07-18T12:08:07.715" v="396" actId="14100"/>
          <ac:spMkLst>
            <pc:docMk/>
            <pc:sldMk cId="549250618" sldId="307"/>
            <ac:spMk id="3" creationId="{C5E646C7-4D4F-AAB3-D217-8A165286EAAF}"/>
          </ac:spMkLst>
        </pc:spChg>
        <pc:spChg chg="mod ord">
          <ac:chgData name="James Robinson" userId="S::jrobinson@turing.ac.uk::fc180eca-8d2e-48bd-936e-967abcd2cd28" providerId="AD" clId="Web-{22D590BF-E378-7A7C-C450-AE8400316B11}" dt="2023-07-18T12:40:00.898" v="996"/>
          <ac:spMkLst>
            <pc:docMk/>
            <pc:sldMk cId="549250618" sldId="307"/>
            <ac:spMk id="84" creationId="{00000000-0000-0000-0000-000000000000}"/>
          </ac:spMkLst>
        </pc:spChg>
        <pc:picChg chg="mod">
          <ac:chgData name="James Robinson" userId="S::jrobinson@turing.ac.uk::fc180eca-8d2e-48bd-936e-967abcd2cd28" providerId="AD" clId="Web-{22D590BF-E378-7A7C-C450-AE8400316B11}" dt="2023-07-18T12:20:15.221" v="471" actId="1076"/>
          <ac:picMkLst>
            <pc:docMk/>
            <pc:sldMk cId="549250618" sldId="307"/>
            <ac:picMk id="2" creationId="{B1258F56-3D31-B73A-B515-8168EB986FEE}"/>
          </ac:picMkLst>
        </pc:picChg>
        <pc:picChg chg="mod">
          <ac:chgData name="James Robinson" userId="S::jrobinson@turing.ac.uk::fc180eca-8d2e-48bd-936e-967abcd2cd28" providerId="AD" clId="Web-{22D590BF-E378-7A7C-C450-AE8400316B11}" dt="2023-07-18T12:08:08.027" v="397" actId="1076"/>
          <ac:picMkLst>
            <pc:docMk/>
            <pc:sldMk cId="549250618" sldId="307"/>
            <ac:picMk id="6" creationId="{47B33E2B-D885-7B9C-1CD8-FACDA50D20DA}"/>
          </ac:picMkLst>
        </pc:picChg>
        <pc:picChg chg="mod">
          <ac:chgData name="James Robinson" userId="S::jrobinson@turing.ac.uk::fc180eca-8d2e-48bd-936e-967abcd2cd28" providerId="AD" clId="Web-{22D590BF-E378-7A7C-C450-AE8400316B11}" dt="2023-07-18T12:19:53.502" v="458" actId="14100"/>
          <ac:picMkLst>
            <pc:docMk/>
            <pc:sldMk cId="549250618" sldId="307"/>
            <ac:picMk id="7" creationId="{853449EC-C559-FF74-A689-F061F74585BD}"/>
          </ac:picMkLst>
        </pc:picChg>
        <pc:picChg chg="mod">
          <ac:chgData name="James Robinson" userId="S::jrobinson@turing.ac.uk::fc180eca-8d2e-48bd-936e-967abcd2cd28" providerId="AD" clId="Web-{22D590BF-E378-7A7C-C450-AE8400316B11}" dt="2023-07-18T12:20:36.800" v="481" actId="1076"/>
          <ac:picMkLst>
            <pc:docMk/>
            <pc:sldMk cId="549250618" sldId="307"/>
            <ac:picMk id="8" creationId="{21E205C2-981E-1254-BCA7-D89C40C22917}"/>
          </ac:picMkLst>
        </pc:picChg>
        <pc:picChg chg="mod">
          <ac:chgData name="James Robinson" userId="S::jrobinson@turing.ac.uk::fc180eca-8d2e-48bd-936e-967abcd2cd28" providerId="AD" clId="Web-{22D590BF-E378-7A7C-C450-AE8400316B11}" dt="2023-07-18T12:20:57.285" v="494" actId="1076"/>
          <ac:picMkLst>
            <pc:docMk/>
            <pc:sldMk cId="549250618" sldId="307"/>
            <ac:picMk id="9" creationId="{C8AB84BE-4BD4-920D-4794-221008C855CB}"/>
          </ac:picMkLst>
        </pc:picChg>
        <pc:picChg chg="mod">
          <ac:chgData name="James Robinson" userId="S::jrobinson@turing.ac.uk::fc180eca-8d2e-48bd-936e-967abcd2cd28" providerId="AD" clId="Web-{22D590BF-E378-7A7C-C450-AE8400316B11}" dt="2023-07-18T12:20:27.987" v="478" actId="688"/>
          <ac:picMkLst>
            <pc:docMk/>
            <pc:sldMk cId="549250618" sldId="307"/>
            <ac:picMk id="10" creationId="{0B843162-61ED-02A1-B62D-DFF9A9FD298B}"/>
          </ac:picMkLst>
        </pc:picChg>
        <pc:picChg chg="mod">
          <ac:chgData name="James Robinson" userId="S::jrobinson@turing.ac.uk::fc180eca-8d2e-48bd-936e-967abcd2cd28" providerId="AD" clId="Web-{22D590BF-E378-7A7C-C450-AE8400316B11}" dt="2023-07-18T12:20:01.346" v="463" actId="1076"/>
          <ac:picMkLst>
            <pc:docMk/>
            <pc:sldMk cId="549250618" sldId="307"/>
            <ac:picMk id="11" creationId="{F1CBAE1A-106D-C5EE-8267-EBC0DAF929F3}"/>
          </ac:picMkLst>
        </pc:picChg>
        <pc:picChg chg="mod">
          <ac:chgData name="James Robinson" userId="S::jrobinson@turing.ac.uk::fc180eca-8d2e-48bd-936e-967abcd2cd28" providerId="AD" clId="Web-{22D590BF-E378-7A7C-C450-AE8400316B11}" dt="2023-07-18T12:21:13.583" v="499" actId="1076"/>
          <ac:picMkLst>
            <pc:docMk/>
            <pc:sldMk cId="549250618" sldId="307"/>
            <ac:picMk id="12" creationId="{F9A14076-88D1-3499-E4AE-3C757637361B}"/>
          </ac:picMkLst>
        </pc:picChg>
        <pc:picChg chg="add mod">
          <ac:chgData name="James Robinson" userId="S::jrobinson@turing.ac.uk::fc180eca-8d2e-48bd-936e-967abcd2cd28" providerId="AD" clId="Web-{22D590BF-E378-7A7C-C450-AE8400316B11}" dt="2023-07-18T12:12:35.051" v="417" actId="1076"/>
          <ac:picMkLst>
            <pc:docMk/>
            <pc:sldMk cId="549250618" sldId="307"/>
            <ac:picMk id="13" creationId="{C2B82D8C-9BFB-FC5E-98D3-3F6B8BCD2340}"/>
          </ac:picMkLst>
        </pc:picChg>
        <pc:picChg chg="add mod ord">
          <ac:chgData name="James Robinson" userId="S::jrobinson@turing.ac.uk::fc180eca-8d2e-48bd-936e-967abcd2cd28" providerId="AD" clId="Web-{22D590BF-E378-7A7C-C450-AE8400316B11}" dt="2023-07-18T12:10:35.344" v="408" actId="1076"/>
          <ac:picMkLst>
            <pc:docMk/>
            <pc:sldMk cId="549250618" sldId="307"/>
            <ac:picMk id="14" creationId="{19D59C98-2DEC-714B-3990-4C23FAC3B6F5}"/>
          </ac:picMkLst>
        </pc:picChg>
        <pc:picChg chg="add mod">
          <ac:chgData name="James Robinson" userId="S::jrobinson@turing.ac.uk::fc180eca-8d2e-48bd-936e-967abcd2cd28" providerId="AD" clId="Web-{22D590BF-E378-7A7C-C450-AE8400316B11}" dt="2023-07-18T12:20:09.174" v="468" actId="1076"/>
          <ac:picMkLst>
            <pc:docMk/>
            <pc:sldMk cId="549250618" sldId="307"/>
            <ac:picMk id="15" creationId="{14AA8482-FD31-2552-422C-2E82FA031356}"/>
          </ac:picMkLst>
        </pc:picChg>
        <pc:picChg chg="add mod">
          <ac:chgData name="James Robinson" userId="S::jrobinson@turing.ac.uk::fc180eca-8d2e-48bd-936e-967abcd2cd28" providerId="AD" clId="Web-{22D590BF-E378-7A7C-C450-AE8400316B11}" dt="2023-07-18T12:11:27.643" v="413" actId="1076"/>
          <ac:picMkLst>
            <pc:docMk/>
            <pc:sldMk cId="549250618" sldId="307"/>
            <ac:picMk id="16" creationId="{8877394D-9056-F41F-3456-BA68EBCF6F2E}"/>
          </ac:picMkLst>
        </pc:picChg>
        <pc:picChg chg="add mod">
          <ac:chgData name="James Robinson" userId="S::jrobinson@turing.ac.uk::fc180eca-8d2e-48bd-936e-967abcd2cd28" providerId="AD" clId="Web-{22D590BF-E378-7A7C-C450-AE8400316B11}" dt="2023-07-18T12:12:36.911" v="418" actId="1076"/>
          <ac:picMkLst>
            <pc:docMk/>
            <pc:sldMk cId="549250618" sldId="307"/>
            <ac:picMk id="17" creationId="{E0DDC0E0-E2F7-2E03-8BD6-2CAE0F64BCBE}"/>
          </ac:picMkLst>
        </pc:picChg>
        <pc:picChg chg="add mod">
          <ac:chgData name="James Robinson" userId="S::jrobinson@turing.ac.uk::fc180eca-8d2e-48bd-936e-967abcd2cd28" providerId="AD" clId="Web-{22D590BF-E378-7A7C-C450-AE8400316B11}" dt="2023-07-18T12:21:14.833" v="500" actId="1076"/>
          <ac:picMkLst>
            <pc:docMk/>
            <pc:sldMk cId="549250618" sldId="307"/>
            <ac:picMk id="18" creationId="{BF2C6A87-2042-2042-9929-C3FBE08071B2}"/>
          </ac:picMkLst>
        </pc:picChg>
        <pc:picChg chg="add mod">
          <ac:chgData name="James Robinson" userId="S::jrobinson@turing.ac.uk::fc180eca-8d2e-48bd-936e-967abcd2cd28" providerId="AD" clId="Web-{22D590BF-E378-7A7C-C450-AE8400316B11}" dt="2023-07-18T12:14:45.821" v="427" actId="1076"/>
          <ac:picMkLst>
            <pc:docMk/>
            <pc:sldMk cId="549250618" sldId="307"/>
            <ac:picMk id="19" creationId="{50E1C749-EA82-74F1-F9A8-F37C1F3F76DC}"/>
          </ac:picMkLst>
        </pc:picChg>
        <pc:picChg chg="add mod">
          <ac:chgData name="James Robinson" userId="S::jrobinson@turing.ac.uk::fc180eca-8d2e-48bd-936e-967abcd2cd28" providerId="AD" clId="Web-{22D590BF-E378-7A7C-C450-AE8400316B11}" dt="2023-07-18T12:20:59.645" v="495" actId="1076"/>
          <ac:picMkLst>
            <pc:docMk/>
            <pc:sldMk cId="549250618" sldId="307"/>
            <ac:picMk id="20" creationId="{6A21296D-2A5A-4E13-1CBB-011F63D3CAF1}"/>
          </ac:picMkLst>
        </pc:picChg>
        <pc:picChg chg="add mod">
          <ac:chgData name="James Robinson" userId="S::jrobinson@turing.ac.uk::fc180eca-8d2e-48bd-936e-967abcd2cd28" providerId="AD" clId="Web-{22D590BF-E378-7A7C-C450-AE8400316B11}" dt="2023-07-18T12:15:40.807" v="434" actId="1076"/>
          <ac:picMkLst>
            <pc:docMk/>
            <pc:sldMk cId="549250618" sldId="307"/>
            <ac:picMk id="21" creationId="{7B201A3E-1F0A-FBB2-5F02-3C951EDADB3C}"/>
          </ac:picMkLst>
        </pc:picChg>
        <pc:picChg chg="add mod">
          <ac:chgData name="James Robinson" userId="S::jrobinson@turing.ac.uk::fc180eca-8d2e-48bd-936e-967abcd2cd28" providerId="AD" clId="Web-{22D590BF-E378-7A7C-C450-AE8400316B11}" dt="2023-07-18T12:20:51.848" v="491" actId="1076"/>
          <ac:picMkLst>
            <pc:docMk/>
            <pc:sldMk cId="549250618" sldId="307"/>
            <ac:picMk id="22" creationId="{CB74A556-9694-F559-8D50-DCF8268A85F8}"/>
          </ac:picMkLst>
        </pc:picChg>
        <pc:picChg chg="add mod">
          <ac:chgData name="James Robinson" userId="S::jrobinson@turing.ac.uk::fc180eca-8d2e-48bd-936e-967abcd2cd28" providerId="AD" clId="Web-{22D590BF-E378-7A7C-C450-AE8400316B11}" dt="2023-07-18T12:16:44.559" v="441" actId="1076"/>
          <ac:picMkLst>
            <pc:docMk/>
            <pc:sldMk cId="549250618" sldId="307"/>
            <ac:picMk id="23" creationId="{EA3DD1E7-9B4F-FEFB-0559-B64F41F15D69}"/>
          </ac:picMkLst>
        </pc:picChg>
        <pc:picChg chg="add mod">
          <ac:chgData name="James Robinson" userId="S::jrobinson@turing.ac.uk::fc180eca-8d2e-48bd-936e-967abcd2cd28" providerId="AD" clId="Web-{22D590BF-E378-7A7C-C450-AE8400316B11}" dt="2023-07-18T12:20:22.394" v="475" actId="1076"/>
          <ac:picMkLst>
            <pc:docMk/>
            <pc:sldMk cId="549250618" sldId="307"/>
            <ac:picMk id="24" creationId="{76BB079E-BF1B-1607-D525-4EC7CA0A6621}"/>
          </ac:picMkLst>
        </pc:picChg>
        <pc:picChg chg="add mod">
          <ac:chgData name="James Robinson" userId="S::jrobinson@turing.ac.uk::fc180eca-8d2e-48bd-936e-967abcd2cd28" providerId="AD" clId="Web-{22D590BF-E378-7A7C-C450-AE8400316B11}" dt="2023-07-18T12:20:13.706" v="470" actId="1076"/>
          <ac:picMkLst>
            <pc:docMk/>
            <pc:sldMk cId="549250618" sldId="307"/>
            <ac:picMk id="25" creationId="{85B822EB-C645-6C0F-41C4-C98711728B43}"/>
          </ac:picMkLst>
        </pc:picChg>
        <pc:picChg chg="add mod">
          <ac:chgData name="James Robinson" userId="S::jrobinson@turing.ac.uk::fc180eca-8d2e-48bd-936e-967abcd2cd28" providerId="AD" clId="Web-{22D590BF-E378-7A7C-C450-AE8400316B11}" dt="2023-07-18T12:21:02.489" v="496" actId="1076"/>
          <ac:picMkLst>
            <pc:docMk/>
            <pc:sldMk cId="549250618" sldId="307"/>
            <ac:picMk id="26" creationId="{02A46E86-6FF9-AEF2-A15C-B980A7F512FC}"/>
          </ac:picMkLst>
        </pc:picChg>
        <pc:picChg chg="add mod">
          <ac:chgData name="James Robinson" userId="S::jrobinson@turing.ac.uk::fc180eca-8d2e-48bd-936e-967abcd2cd28" providerId="AD" clId="Web-{22D590BF-E378-7A7C-C450-AE8400316B11}" dt="2023-07-18T12:20:35.269" v="480" actId="1076"/>
          <ac:picMkLst>
            <pc:docMk/>
            <pc:sldMk cId="549250618" sldId="307"/>
            <ac:picMk id="27" creationId="{0BAAFBC1-B244-DCB8-B050-5A3E8C131C0B}"/>
          </ac:picMkLst>
        </pc:picChg>
        <pc:picChg chg="add mod">
          <ac:chgData name="James Robinson" userId="S::jrobinson@turing.ac.uk::fc180eca-8d2e-48bd-936e-967abcd2cd28" providerId="AD" clId="Web-{22D590BF-E378-7A7C-C450-AE8400316B11}" dt="2023-07-18T12:20:47.707" v="488" actId="1076"/>
          <ac:picMkLst>
            <pc:docMk/>
            <pc:sldMk cId="549250618" sldId="307"/>
            <ac:picMk id="28" creationId="{ABF7247F-7F6C-7AE6-B3F8-8CC3EFCE24C0}"/>
          </ac:picMkLst>
        </pc:picChg>
        <pc:picChg chg="add mod">
          <ac:chgData name="James Robinson" userId="S::jrobinson@turing.ac.uk::fc180eca-8d2e-48bd-936e-967abcd2cd28" providerId="AD" clId="Web-{22D590BF-E378-7A7C-C450-AE8400316B11}" dt="2023-07-18T12:21:09.489" v="498" actId="1076"/>
          <ac:picMkLst>
            <pc:docMk/>
            <pc:sldMk cId="549250618" sldId="307"/>
            <ac:picMk id="29" creationId="{A38DA2E0-A78A-5CAB-0BAE-FE94C0D8F4EC}"/>
          </ac:picMkLst>
        </pc:picChg>
        <pc:extLst>
          <p:ext xmlns:p="http://schemas.openxmlformats.org/presentationml/2006/main" uri="{D6D511B9-2390-475A-947B-AFAB55BFBCF1}">
            <pc226:cmChg xmlns:pc226="http://schemas.microsoft.com/office/powerpoint/2022/06/main/command" chg="add">
              <pc226:chgData name="James Robinson" userId="S::jrobinson@turing.ac.uk::fc180eca-8d2e-48bd-936e-967abcd2cd28" providerId="AD" clId="Web-{22D590BF-E378-7A7C-C450-AE8400316B11}" dt="2023-07-18T12:21:39.271" v="501"/>
              <pc2:cmMkLst xmlns:pc2="http://schemas.microsoft.com/office/powerpoint/2019/9/main/command">
                <pc:docMk/>
                <pc:sldMk cId="549250618" sldId="307"/>
                <pc2:cmMk id="{CE31E4C3-2E91-4E52-8174-1A080A27E545}"/>
              </pc2:cmMkLst>
              <pc226:cmRplyChg chg="add">
                <pc226:chgData name="James Robinson" userId="S::jrobinson@turing.ac.uk::fc180eca-8d2e-48bd-936e-967abcd2cd28" providerId="AD" clId="Web-{22D590BF-E378-7A7C-C450-AE8400316B11}" dt="2023-07-18T12:13:07.302" v="419"/>
                <pc2:cmRplyMkLst xmlns:pc2="http://schemas.microsoft.com/office/powerpoint/2019/9/main/command">
                  <pc:docMk/>
                  <pc:sldMk cId="549250618" sldId="307"/>
                  <pc2:cmMk id="{CE31E4C3-2E91-4E52-8174-1A080A27E545}"/>
                  <pc2:cmRplyMk id="{5BCE9731-0042-407B-8992-849A616D894D}"/>
                </pc2:cmRplyMkLst>
              </pc226:cmRplyChg>
              <pc226:cmRplyChg chg="add">
                <pc226:chgData name="James Robinson" userId="S::jrobinson@turing.ac.uk::fc180eca-8d2e-48bd-936e-967abcd2cd28" providerId="AD" clId="Web-{22D590BF-E378-7A7C-C450-AE8400316B11}" dt="2023-07-18T12:21:39.271" v="501"/>
                <pc2:cmRplyMkLst xmlns:pc2="http://schemas.microsoft.com/office/powerpoint/2019/9/main/command">
                  <pc:docMk/>
                  <pc:sldMk cId="549250618" sldId="307"/>
                  <pc2:cmMk id="{CE31E4C3-2E91-4E52-8174-1A080A27E545}"/>
                  <pc2:cmRplyMk id="{FDE59C37-D35D-49BA-A2F3-786DDE52CB16}"/>
                </pc2:cmRplyMkLst>
              </pc226:cmRplyChg>
            </pc226:cmChg>
            <pc226:cmChg xmlns:pc226="http://schemas.microsoft.com/office/powerpoint/2022/06/main/command" chg="add">
              <pc226:chgData name="James Robinson" userId="S::jrobinson@turing.ac.uk::fc180eca-8d2e-48bd-936e-967abcd2cd28" providerId="AD" clId="Web-{22D590BF-E378-7A7C-C450-AE8400316B11}" dt="2023-07-18T10:41:08.743" v="67"/>
              <pc2:cmMkLst xmlns:pc2="http://schemas.microsoft.com/office/powerpoint/2019/9/main/command">
                <pc:docMk/>
                <pc:sldMk cId="549250618" sldId="307"/>
                <pc2:cmMk id="{1672C6D7-C9ED-4C9A-8D9A-CE9113A46857}"/>
              </pc2:cmMkLst>
            </pc226:cmChg>
          </p:ext>
        </pc:extLst>
      </pc:sldChg>
      <pc:sldChg chg="modSp mod ord modClrScheme modCm chgLayout">
        <pc:chgData name="James Robinson" userId="S::jrobinson@turing.ac.uk::fc180eca-8d2e-48bd-936e-967abcd2cd28" providerId="AD" clId="Web-{22D590BF-E378-7A7C-C450-AE8400316B11}" dt="2023-07-18T12:40:00.898" v="996"/>
        <pc:sldMkLst>
          <pc:docMk/>
          <pc:sldMk cId="297097772" sldId="308"/>
        </pc:sldMkLst>
        <pc:spChg chg="mod ord">
          <ac:chgData name="James Robinson" userId="S::jrobinson@turing.ac.uk::fc180eca-8d2e-48bd-936e-967abcd2cd28" providerId="AD" clId="Web-{22D590BF-E378-7A7C-C450-AE8400316B11}" dt="2023-07-18T12:40:00.898" v="996"/>
          <ac:spMkLst>
            <pc:docMk/>
            <pc:sldMk cId="297097772" sldId="308"/>
            <ac:spMk id="84" creationId="{00000000-0000-0000-0000-000000000000}"/>
          </ac:spMkLst>
        </pc:spChg>
        <pc:extLst>
          <p:ext xmlns:p="http://schemas.openxmlformats.org/presentationml/2006/main" uri="{D6D511B9-2390-475A-947B-AFAB55BFBCF1}">
            <pc226:cmChg xmlns:pc226="http://schemas.microsoft.com/office/powerpoint/2022/06/main/command" chg="">
              <pc226:chgData name="James Robinson" userId="S::jrobinson@turing.ac.uk::fc180eca-8d2e-48bd-936e-967abcd2cd28" providerId="AD" clId="Web-{22D590BF-E378-7A7C-C450-AE8400316B11}" dt="2023-07-18T12:30:33.694" v="797"/>
              <pc2:cmMkLst xmlns:pc2="http://schemas.microsoft.com/office/powerpoint/2019/9/main/command">
                <pc:docMk/>
                <pc:sldMk cId="297097772" sldId="308"/>
                <pc2:cmMk id="{DE3096A1-600D-4534-8FDD-CC7AC8A77EAF}"/>
              </pc2:cmMkLst>
              <pc226:cmRplyChg chg="add">
                <pc226:chgData name="James Robinson" userId="S::jrobinson@turing.ac.uk::fc180eca-8d2e-48bd-936e-967abcd2cd28" providerId="AD" clId="Web-{22D590BF-E378-7A7C-C450-AE8400316B11}" dt="2023-07-18T12:30:33.694" v="797"/>
                <pc2:cmRplyMkLst xmlns:pc2="http://schemas.microsoft.com/office/powerpoint/2019/9/main/command">
                  <pc:docMk/>
                  <pc:sldMk cId="297097772" sldId="308"/>
                  <pc2:cmMk id="{DE3096A1-600D-4534-8FDD-CC7AC8A77EAF}"/>
                  <pc2:cmRplyMk id="{C5357489-D809-4256-81B6-514E6E7AF9DF}"/>
                </pc2:cmRplyMkLst>
              </pc226:cmRplyChg>
            </pc226:cmChg>
          </p:ext>
        </pc:extLst>
      </pc:sldChg>
      <pc:sldChg chg="modSp del mod modClrScheme addCm modCm chgLayout">
        <pc:chgData name="James Robinson" userId="S::jrobinson@turing.ac.uk::fc180eca-8d2e-48bd-936e-967abcd2cd28" providerId="AD" clId="Web-{22D590BF-E378-7A7C-C450-AE8400316B11}" dt="2023-07-18T12:51:29.013" v="1213"/>
        <pc:sldMkLst>
          <pc:docMk/>
          <pc:sldMk cId="4262141395" sldId="309"/>
        </pc:sldMkLst>
        <pc:spChg chg="mod ord">
          <ac:chgData name="James Robinson" userId="S::jrobinson@turing.ac.uk::fc180eca-8d2e-48bd-936e-967abcd2cd28" providerId="AD" clId="Web-{22D590BF-E378-7A7C-C450-AE8400316B11}" dt="2023-07-18T12:40:00.898" v="996"/>
          <ac:spMkLst>
            <pc:docMk/>
            <pc:sldMk cId="4262141395" sldId="309"/>
            <ac:spMk id="84" creationId="{00000000-0000-0000-0000-000000000000}"/>
          </ac:spMkLst>
        </pc:spChg>
        <pc:extLst>
          <p:ext xmlns:p="http://schemas.openxmlformats.org/presentationml/2006/main" uri="{D6D511B9-2390-475A-947B-AFAB55BFBCF1}">
            <pc226:cmChg xmlns:pc226="http://schemas.microsoft.com/office/powerpoint/2022/06/main/command" chg="add">
              <pc226:chgData name="James Robinson" userId="S::jrobinson@turing.ac.uk::fc180eca-8d2e-48bd-936e-967abcd2cd28" providerId="AD" clId="Web-{22D590BF-E378-7A7C-C450-AE8400316B11}" dt="2023-07-18T12:25:27.309" v="559"/>
              <pc2:cmMkLst xmlns:pc2="http://schemas.microsoft.com/office/powerpoint/2019/9/main/command">
                <pc:docMk/>
                <pc:sldMk cId="4262141395" sldId="309"/>
                <pc2:cmMk id="{11D2EA79-4FF9-4379-A549-B4DAAFFE8C08}"/>
              </pc2:cmMkLst>
              <pc226:cmRplyChg chg="add">
                <pc226:chgData name="James Robinson" userId="S::jrobinson@turing.ac.uk::fc180eca-8d2e-48bd-936e-967abcd2cd28" providerId="AD" clId="Web-{22D590BF-E378-7A7C-C450-AE8400316B11}" dt="2023-07-18T12:25:27.309" v="559"/>
                <pc2:cmRplyMkLst xmlns:pc2="http://schemas.microsoft.com/office/powerpoint/2019/9/main/command">
                  <pc:docMk/>
                  <pc:sldMk cId="4262141395" sldId="309"/>
                  <pc2:cmMk id="{11D2EA79-4FF9-4379-A549-B4DAAFFE8C08}"/>
                  <pc2:cmRplyMk id="{336B6E77-5D5B-4BF5-BA35-27549E1B2ABE}"/>
                </pc2:cmRplyMkLst>
              </pc226:cmRplyChg>
            </pc226:cmChg>
          </p:ext>
        </pc:extLst>
      </pc:sldChg>
      <pc:sldChg chg="delSp modSp add del ord replId">
        <pc:chgData name="James Robinson" userId="S::jrobinson@turing.ac.uk::fc180eca-8d2e-48bd-936e-967abcd2cd28" providerId="AD" clId="Web-{22D590BF-E378-7A7C-C450-AE8400316B11}" dt="2023-07-18T10:45:53.551" v="353"/>
        <pc:sldMkLst>
          <pc:docMk/>
          <pc:sldMk cId="770324787" sldId="310"/>
        </pc:sldMkLst>
        <pc:spChg chg="mod">
          <ac:chgData name="James Robinson" userId="S::jrobinson@turing.ac.uk::fc180eca-8d2e-48bd-936e-967abcd2cd28" providerId="AD" clId="Web-{22D590BF-E378-7A7C-C450-AE8400316B11}" dt="2023-07-18T10:45:39.519" v="349" actId="20577"/>
          <ac:spMkLst>
            <pc:docMk/>
            <pc:sldMk cId="770324787" sldId="310"/>
            <ac:spMk id="3" creationId="{C5E646C7-4D4F-AAB3-D217-8A165286EAAF}"/>
          </ac:spMkLst>
        </pc:spChg>
        <pc:spChg chg="mod">
          <ac:chgData name="James Robinson" userId="S::jrobinson@turing.ac.uk::fc180eca-8d2e-48bd-936e-967abcd2cd28" providerId="AD" clId="Web-{22D590BF-E378-7A7C-C450-AE8400316B11}" dt="2023-07-18T10:42:51.684" v="87" actId="20577"/>
          <ac:spMkLst>
            <pc:docMk/>
            <pc:sldMk cId="770324787" sldId="310"/>
            <ac:spMk id="5" creationId="{72575C09-D92E-0FAB-EF31-DBBBEB7E3F91}"/>
          </ac:spMkLst>
        </pc:spChg>
        <pc:picChg chg="del">
          <ac:chgData name="James Robinson" userId="S::jrobinson@turing.ac.uk::fc180eca-8d2e-48bd-936e-967abcd2cd28" providerId="AD" clId="Web-{22D590BF-E378-7A7C-C450-AE8400316B11}" dt="2023-07-18T10:42:15.480" v="71"/>
          <ac:picMkLst>
            <pc:docMk/>
            <pc:sldMk cId="770324787" sldId="310"/>
            <ac:picMk id="2" creationId="{A8A7DDAB-815C-F69F-A69A-E07E799EBB25}"/>
          </ac:picMkLst>
        </pc:picChg>
      </pc:sldChg>
      <pc:sldChg chg="delSp modSp add mod replId modClrScheme chgLayout">
        <pc:chgData name="James Robinson" userId="S::jrobinson@turing.ac.uk::fc180eca-8d2e-48bd-936e-967abcd2cd28" providerId="AD" clId="Web-{22D590BF-E378-7A7C-C450-AE8400316B11}" dt="2023-07-18T12:40:00.898" v="996"/>
        <pc:sldMkLst>
          <pc:docMk/>
          <pc:sldMk cId="1397860714" sldId="310"/>
        </pc:sldMkLst>
        <pc:spChg chg="del">
          <ac:chgData name="James Robinson" userId="S::jrobinson@turing.ac.uk::fc180eca-8d2e-48bd-936e-967abcd2cd28" providerId="AD" clId="Web-{22D590BF-E378-7A7C-C450-AE8400316B11}" dt="2023-07-18T12:22:04.084" v="503"/>
          <ac:spMkLst>
            <pc:docMk/>
            <pc:sldMk cId="1397860714" sldId="310"/>
            <ac:spMk id="3" creationId="{C5E646C7-4D4F-AAB3-D217-8A165286EAAF}"/>
          </ac:spMkLst>
        </pc:spChg>
        <pc:spChg chg="del">
          <ac:chgData name="James Robinson" userId="S::jrobinson@turing.ac.uk::fc180eca-8d2e-48bd-936e-967abcd2cd28" providerId="AD" clId="Web-{22D590BF-E378-7A7C-C450-AE8400316B11}" dt="2023-07-18T12:22:16.491" v="511"/>
          <ac:spMkLst>
            <pc:docMk/>
            <pc:sldMk cId="1397860714" sldId="310"/>
            <ac:spMk id="5" creationId="{72575C09-D92E-0FAB-EF31-DBBBEB7E3F91}"/>
          </ac:spMkLst>
        </pc:spChg>
        <pc:spChg chg="mod ord">
          <ac:chgData name="James Robinson" userId="S::jrobinson@turing.ac.uk::fc180eca-8d2e-48bd-936e-967abcd2cd28" providerId="AD" clId="Web-{22D590BF-E378-7A7C-C450-AE8400316B11}" dt="2023-07-18T12:40:00.898" v="996"/>
          <ac:spMkLst>
            <pc:docMk/>
            <pc:sldMk cId="1397860714" sldId="310"/>
            <ac:spMk id="84" creationId="{00000000-0000-0000-0000-000000000000}"/>
          </ac:spMkLst>
        </pc:spChg>
        <pc:picChg chg="del">
          <ac:chgData name="James Robinson" userId="S::jrobinson@turing.ac.uk::fc180eca-8d2e-48bd-936e-967abcd2cd28" providerId="AD" clId="Web-{22D590BF-E378-7A7C-C450-AE8400316B11}" dt="2023-07-18T12:22:08.506" v="506"/>
          <ac:picMkLst>
            <pc:docMk/>
            <pc:sldMk cId="1397860714" sldId="310"/>
            <ac:picMk id="6" creationId="{9AF843A1-66B7-0432-B2E3-003A4F94DAC6}"/>
          </ac:picMkLst>
        </pc:picChg>
        <pc:picChg chg="mod ord">
          <ac:chgData name="James Robinson" userId="S::jrobinson@turing.ac.uk::fc180eca-8d2e-48bd-936e-967abcd2cd28" providerId="AD" clId="Web-{22D590BF-E378-7A7C-C450-AE8400316B11}" dt="2023-07-18T12:27:20.219" v="617" actId="1076"/>
          <ac:picMkLst>
            <pc:docMk/>
            <pc:sldMk cId="1397860714" sldId="310"/>
            <ac:picMk id="7" creationId="{9A39ED71-A0C7-B0C2-3C54-D365839F600E}"/>
          </ac:picMkLst>
        </pc:picChg>
        <pc:picChg chg="mod">
          <ac:chgData name="James Robinson" userId="S::jrobinson@turing.ac.uk::fc180eca-8d2e-48bd-936e-967abcd2cd28" providerId="AD" clId="Web-{22D590BF-E378-7A7C-C450-AE8400316B11}" dt="2023-07-18T12:27:26.344" v="618" actId="14100"/>
          <ac:picMkLst>
            <pc:docMk/>
            <pc:sldMk cId="1397860714" sldId="310"/>
            <ac:picMk id="8" creationId="{D67F328F-2545-6EF5-C941-258A4B367E7B}"/>
          </ac:picMkLst>
        </pc:picChg>
      </pc:sldChg>
      <pc:sldChg chg="addSp delSp add del replId">
        <pc:chgData name="James Robinson" userId="S::jrobinson@turing.ac.uk::fc180eca-8d2e-48bd-936e-967abcd2cd28" providerId="AD" clId="Web-{22D590BF-E378-7A7C-C450-AE8400316B11}" dt="2023-07-18T12:32:47.448" v="872"/>
        <pc:sldMkLst>
          <pc:docMk/>
          <pc:sldMk cId="733432213" sldId="311"/>
        </pc:sldMkLst>
        <pc:spChg chg="add del">
          <ac:chgData name="James Robinson" userId="S::jrobinson@turing.ac.uk::fc180eca-8d2e-48bd-936e-967abcd2cd28" providerId="AD" clId="Web-{22D590BF-E378-7A7C-C450-AE8400316B11}" dt="2023-07-18T12:32:34.682" v="823"/>
          <ac:spMkLst>
            <pc:docMk/>
            <pc:sldMk cId="733432213" sldId="311"/>
            <ac:spMk id="3" creationId="{C5E646C7-4D4F-AAB3-D217-8A165286EAAF}"/>
          </ac:spMkLst>
        </pc:spChg>
        <pc:spChg chg="add del">
          <ac:chgData name="James Robinson" userId="S::jrobinson@turing.ac.uk::fc180eca-8d2e-48bd-936e-967abcd2cd28" providerId="AD" clId="Web-{22D590BF-E378-7A7C-C450-AE8400316B11}" dt="2023-07-18T12:32:34.682" v="822"/>
          <ac:spMkLst>
            <pc:docMk/>
            <pc:sldMk cId="733432213" sldId="311"/>
            <ac:spMk id="4" creationId="{BB1D4FD3-8167-376A-0C69-DDDF67F14A88}"/>
          </ac:spMkLst>
        </pc:spChg>
        <pc:spChg chg="add del">
          <ac:chgData name="James Robinson" userId="S::jrobinson@turing.ac.uk::fc180eca-8d2e-48bd-936e-967abcd2cd28" providerId="AD" clId="Web-{22D590BF-E378-7A7C-C450-AE8400316B11}" dt="2023-07-18T12:32:34.682" v="824"/>
          <ac:spMkLst>
            <pc:docMk/>
            <pc:sldMk cId="733432213" sldId="311"/>
            <ac:spMk id="5" creationId="{72575C09-D92E-0FAB-EF31-DBBBEB7E3F91}"/>
          </ac:spMkLst>
        </pc:spChg>
        <pc:picChg chg="add del">
          <ac:chgData name="James Robinson" userId="S::jrobinson@turing.ac.uk::fc180eca-8d2e-48bd-936e-967abcd2cd28" providerId="AD" clId="Web-{22D590BF-E378-7A7C-C450-AE8400316B11}" dt="2023-07-18T12:32:34.682" v="827"/>
          <ac:picMkLst>
            <pc:docMk/>
            <pc:sldMk cId="733432213" sldId="311"/>
            <ac:picMk id="2" creationId="{B1258F56-3D31-B73A-B515-8168EB986FEE}"/>
          </ac:picMkLst>
        </pc:picChg>
        <pc:picChg chg="add del">
          <ac:chgData name="James Robinson" userId="S::jrobinson@turing.ac.uk::fc180eca-8d2e-48bd-936e-967abcd2cd28" providerId="AD" clId="Web-{22D590BF-E378-7A7C-C450-AE8400316B11}" dt="2023-07-18T12:32:34.682" v="825"/>
          <ac:picMkLst>
            <pc:docMk/>
            <pc:sldMk cId="733432213" sldId="311"/>
            <ac:picMk id="6" creationId="{47B33E2B-D885-7B9C-1CD8-FACDA50D20DA}"/>
          </ac:picMkLst>
        </pc:picChg>
        <pc:picChg chg="add del">
          <ac:chgData name="James Robinson" userId="S::jrobinson@turing.ac.uk::fc180eca-8d2e-48bd-936e-967abcd2cd28" providerId="AD" clId="Web-{22D590BF-E378-7A7C-C450-AE8400316B11}" dt="2023-07-18T12:32:34.682" v="826"/>
          <ac:picMkLst>
            <pc:docMk/>
            <pc:sldMk cId="733432213" sldId="311"/>
            <ac:picMk id="7" creationId="{853449EC-C559-FF74-A689-F061F74585BD}"/>
          </ac:picMkLst>
        </pc:picChg>
        <pc:picChg chg="add del">
          <ac:chgData name="James Robinson" userId="S::jrobinson@turing.ac.uk::fc180eca-8d2e-48bd-936e-967abcd2cd28" providerId="AD" clId="Web-{22D590BF-E378-7A7C-C450-AE8400316B11}" dt="2023-07-18T12:32:46.229" v="857"/>
          <ac:picMkLst>
            <pc:docMk/>
            <pc:sldMk cId="733432213" sldId="311"/>
            <ac:picMk id="8" creationId="{21E205C2-981E-1254-BCA7-D89C40C22917}"/>
          </ac:picMkLst>
        </pc:picChg>
        <pc:picChg chg="add del">
          <ac:chgData name="James Robinson" userId="S::jrobinson@turing.ac.uk::fc180eca-8d2e-48bd-936e-967abcd2cd28" providerId="AD" clId="Web-{22D590BF-E378-7A7C-C450-AE8400316B11}" dt="2023-07-18T12:32:46.229" v="858"/>
          <ac:picMkLst>
            <pc:docMk/>
            <pc:sldMk cId="733432213" sldId="311"/>
            <ac:picMk id="9" creationId="{C8AB84BE-4BD4-920D-4794-221008C855CB}"/>
          </ac:picMkLst>
        </pc:picChg>
        <pc:picChg chg="add del">
          <ac:chgData name="James Robinson" userId="S::jrobinson@turing.ac.uk::fc180eca-8d2e-48bd-936e-967abcd2cd28" providerId="AD" clId="Web-{22D590BF-E378-7A7C-C450-AE8400316B11}" dt="2023-07-18T12:32:46.229" v="859"/>
          <ac:picMkLst>
            <pc:docMk/>
            <pc:sldMk cId="733432213" sldId="311"/>
            <ac:picMk id="10" creationId="{0B843162-61ED-02A1-B62D-DFF9A9FD298B}"/>
          </ac:picMkLst>
        </pc:picChg>
        <pc:picChg chg="add del">
          <ac:chgData name="James Robinson" userId="S::jrobinson@turing.ac.uk::fc180eca-8d2e-48bd-936e-967abcd2cd28" providerId="AD" clId="Web-{22D590BF-E378-7A7C-C450-AE8400316B11}" dt="2023-07-18T12:32:46.229" v="860"/>
          <ac:picMkLst>
            <pc:docMk/>
            <pc:sldMk cId="733432213" sldId="311"/>
            <ac:picMk id="11" creationId="{F1CBAE1A-106D-C5EE-8267-EBC0DAF929F3}"/>
          </ac:picMkLst>
        </pc:picChg>
        <pc:picChg chg="add del">
          <ac:chgData name="James Robinson" userId="S::jrobinson@turing.ac.uk::fc180eca-8d2e-48bd-936e-967abcd2cd28" providerId="AD" clId="Web-{22D590BF-E378-7A7C-C450-AE8400316B11}" dt="2023-07-18T12:32:46.229" v="861"/>
          <ac:picMkLst>
            <pc:docMk/>
            <pc:sldMk cId="733432213" sldId="311"/>
            <ac:picMk id="12" creationId="{F9A14076-88D1-3499-E4AE-3C757637361B}"/>
          </ac:picMkLst>
        </pc:picChg>
        <pc:picChg chg="add del">
          <ac:chgData name="James Robinson" userId="S::jrobinson@turing.ac.uk::fc180eca-8d2e-48bd-936e-967abcd2cd28" providerId="AD" clId="Web-{22D590BF-E378-7A7C-C450-AE8400316B11}" dt="2023-07-18T12:32:34.682" v="820"/>
          <ac:picMkLst>
            <pc:docMk/>
            <pc:sldMk cId="733432213" sldId="311"/>
            <ac:picMk id="14" creationId="{19D59C98-2DEC-714B-3990-4C23FAC3B6F5}"/>
          </ac:picMkLst>
        </pc:picChg>
        <pc:picChg chg="add del">
          <ac:chgData name="James Robinson" userId="S::jrobinson@turing.ac.uk::fc180eca-8d2e-48bd-936e-967abcd2cd28" providerId="AD" clId="Web-{22D590BF-E378-7A7C-C450-AE8400316B11}" dt="2023-07-18T12:32:46.229" v="862"/>
          <ac:picMkLst>
            <pc:docMk/>
            <pc:sldMk cId="733432213" sldId="311"/>
            <ac:picMk id="15" creationId="{14AA8482-FD31-2552-422C-2E82FA031356}"/>
          </ac:picMkLst>
        </pc:picChg>
        <pc:picChg chg="add del">
          <ac:chgData name="James Robinson" userId="S::jrobinson@turing.ac.uk::fc180eca-8d2e-48bd-936e-967abcd2cd28" providerId="AD" clId="Web-{22D590BF-E378-7A7C-C450-AE8400316B11}" dt="2023-07-18T12:32:46.229" v="863"/>
          <ac:picMkLst>
            <pc:docMk/>
            <pc:sldMk cId="733432213" sldId="311"/>
            <ac:picMk id="17" creationId="{E0DDC0E0-E2F7-2E03-8BD6-2CAE0F64BCBE}"/>
          </ac:picMkLst>
        </pc:picChg>
        <pc:picChg chg="add del">
          <ac:chgData name="James Robinson" userId="S::jrobinson@turing.ac.uk::fc180eca-8d2e-48bd-936e-967abcd2cd28" providerId="AD" clId="Web-{22D590BF-E378-7A7C-C450-AE8400316B11}" dt="2023-07-18T12:32:46.229" v="864"/>
          <ac:picMkLst>
            <pc:docMk/>
            <pc:sldMk cId="733432213" sldId="311"/>
            <ac:picMk id="18" creationId="{BF2C6A87-2042-2042-9929-C3FBE08071B2}"/>
          </ac:picMkLst>
        </pc:picChg>
        <pc:picChg chg="add del">
          <ac:chgData name="James Robinson" userId="S::jrobinson@turing.ac.uk::fc180eca-8d2e-48bd-936e-967abcd2cd28" providerId="AD" clId="Web-{22D590BF-E378-7A7C-C450-AE8400316B11}" dt="2023-07-18T12:32:46.229" v="865"/>
          <ac:picMkLst>
            <pc:docMk/>
            <pc:sldMk cId="733432213" sldId="311"/>
            <ac:picMk id="20" creationId="{6A21296D-2A5A-4E13-1CBB-011F63D3CAF1}"/>
          </ac:picMkLst>
        </pc:picChg>
        <pc:picChg chg="add del">
          <ac:chgData name="James Robinson" userId="S::jrobinson@turing.ac.uk::fc180eca-8d2e-48bd-936e-967abcd2cd28" providerId="AD" clId="Web-{22D590BF-E378-7A7C-C450-AE8400316B11}" dt="2023-07-18T12:32:34.682" v="833"/>
          <ac:picMkLst>
            <pc:docMk/>
            <pc:sldMk cId="733432213" sldId="311"/>
            <ac:picMk id="21" creationId="{7B201A3E-1F0A-FBB2-5F02-3C951EDADB3C}"/>
          </ac:picMkLst>
        </pc:picChg>
        <pc:picChg chg="add del">
          <ac:chgData name="James Robinson" userId="S::jrobinson@turing.ac.uk::fc180eca-8d2e-48bd-936e-967abcd2cd28" providerId="AD" clId="Web-{22D590BF-E378-7A7C-C450-AE8400316B11}" dt="2023-07-18T12:32:46.229" v="866"/>
          <ac:picMkLst>
            <pc:docMk/>
            <pc:sldMk cId="733432213" sldId="311"/>
            <ac:picMk id="22" creationId="{CB74A556-9694-F559-8D50-DCF8268A85F8}"/>
          </ac:picMkLst>
        </pc:picChg>
        <pc:picChg chg="add del">
          <ac:chgData name="James Robinson" userId="S::jrobinson@turing.ac.uk::fc180eca-8d2e-48bd-936e-967abcd2cd28" providerId="AD" clId="Web-{22D590BF-E378-7A7C-C450-AE8400316B11}" dt="2023-07-18T12:32:34.682" v="834"/>
          <ac:picMkLst>
            <pc:docMk/>
            <pc:sldMk cId="733432213" sldId="311"/>
            <ac:picMk id="23" creationId="{EA3DD1E7-9B4F-FEFB-0559-B64F41F15D69}"/>
          </ac:picMkLst>
        </pc:picChg>
        <pc:picChg chg="add del">
          <ac:chgData name="James Robinson" userId="S::jrobinson@turing.ac.uk::fc180eca-8d2e-48bd-936e-967abcd2cd28" providerId="AD" clId="Web-{22D590BF-E378-7A7C-C450-AE8400316B11}" dt="2023-07-18T12:32:46.229" v="867"/>
          <ac:picMkLst>
            <pc:docMk/>
            <pc:sldMk cId="733432213" sldId="311"/>
            <ac:picMk id="24" creationId="{76BB079E-BF1B-1607-D525-4EC7CA0A6621}"/>
          </ac:picMkLst>
        </pc:picChg>
        <pc:picChg chg="add del">
          <ac:chgData name="James Robinson" userId="S::jrobinson@turing.ac.uk::fc180eca-8d2e-48bd-936e-967abcd2cd28" providerId="AD" clId="Web-{22D590BF-E378-7A7C-C450-AE8400316B11}" dt="2023-07-18T12:32:34.697" v="836"/>
          <ac:picMkLst>
            <pc:docMk/>
            <pc:sldMk cId="733432213" sldId="311"/>
            <ac:picMk id="25" creationId="{85B822EB-C645-6C0F-41C4-C98711728B43}"/>
          </ac:picMkLst>
        </pc:picChg>
        <pc:picChg chg="add del">
          <ac:chgData name="James Robinson" userId="S::jrobinson@turing.ac.uk::fc180eca-8d2e-48bd-936e-967abcd2cd28" providerId="AD" clId="Web-{22D590BF-E378-7A7C-C450-AE8400316B11}" dt="2023-07-18T12:32:46.229" v="868"/>
          <ac:picMkLst>
            <pc:docMk/>
            <pc:sldMk cId="733432213" sldId="311"/>
            <ac:picMk id="26" creationId="{02A46E86-6FF9-AEF2-A15C-B980A7F512FC}"/>
          </ac:picMkLst>
        </pc:picChg>
        <pc:picChg chg="add del">
          <ac:chgData name="James Robinson" userId="S::jrobinson@turing.ac.uk::fc180eca-8d2e-48bd-936e-967abcd2cd28" providerId="AD" clId="Web-{22D590BF-E378-7A7C-C450-AE8400316B11}" dt="2023-07-18T12:32:46.229" v="869"/>
          <ac:picMkLst>
            <pc:docMk/>
            <pc:sldMk cId="733432213" sldId="311"/>
            <ac:picMk id="27" creationId="{0BAAFBC1-B244-DCB8-B050-5A3E8C131C0B}"/>
          </ac:picMkLst>
        </pc:picChg>
        <pc:picChg chg="add del">
          <ac:chgData name="James Robinson" userId="S::jrobinson@turing.ac.uk::fc180eca-8d2e-48bd-936e-967abcd2cd28" providerId="AD" clId="Web-{22D590BF-E378-7A7C-C450-AE8400316B11}" dt="2023-07-18T12:32:46.229" v="870"/>
          <ac:picMkLst>
            <pc:docMk/>
            <pc:sldMk cId="733432213" sldId="311"/>
            <ac:picMk id="28" creationId="{ABF7247F-7F6C-7AE6-B3F8-8CC3EFCE24C0}"/>
          </ac:picMkLst>
        </pc:picChg>
        <pc:picChg chg="add del">
          <ac:chgData name="James Robinson" userId="S::jrobinson@turing.ac.uk::fc180eca-8d2e-48bd-936e-967abcd2cd28" providerId="AD" clId="Web-{22D590BF-E378-7A7C-C450-AE8400316B11}" dt="2023-07-18T12:32:46.229" v="871"/>
          <ac:picMkLst>
            <pc:docMk/>
            <pc:sldMk cId="733432213" sldId="311"/>
            <ac:picMk id="29" creationId="{A38DA2E0-A78A-5CAB-0BAE-FE94C0D8F4EC}"/>
          </ac:picMkLst>
        </pc:picChg>
        <pc:picChg chg="add del">
          <ac:chgData name="James Robinson" userId="S::jrobinson@turing.ac.uk::fc180eca-8d2e-48bd-936e-967abcd2cd28" providerId="AD" clId="Web-{22D590BF-E378-7A7C-C450-AE8400316B11}" dt="2023-07-18T12:32:46.229" v="856"/>
          <ac:picMkLst>
            <pc:docMk/>
            <pc:sldMk cId="733432213" sldId="311"/>
            <ac:picMk id="85" creationId="{00000000-0000-0000-0000-000000000000}"/>
          </ac:picMkLst>
        </pc:picChg>
      </pc:sldChg>
      <pc:sldChg chg="modSp new add del">
        <pc:chgData name="James Robinson" userId="S::jrobinson@turing.ac.uk::fc180eca-8d2e-48bd-936e-967abcd2cd28" providerId="AD" clId="Web-{22D590BF-E378-7A7C-C450-AE8400316B11}" dt="2023-07-18T12:33:40.215" v="881"/>
        <pc:sldMkLst>
          <pc:docMk/>
          <pc:sldMk cId="2095238270" sldId="311"/>
        </pc:sldMkLst>
        <pc:spChg chg="mod">
          <ac:chgData name="James Robinson" userId="S::jrobinson@turing.ac.uk::fc180eca-8d2e-48bd-936e-967abcd2cd28" providerId="AD" clId="Web-{22D590BF-E378-7A7C-C450-AE8400316B11}" dt="2023-07-18T12:33:25.589" v="880" actId="20577"/>
          <ac:spMkLst>
            <pc:docMk/>
            <pc:sldMk cId="2095238270" sldId="311"/>
            <ac:spMk id="2" creationId="{9B52E0FB-4096-8666-23B4-415478382D40}"/>
          </ac:spMkLst>
        </pc:spChg>
      </pc:sldChg>
      <pc:sldChg chg="modSp new del">
        <pc:chgData name="James Robinson" userId="S::jrobinson@turing.ac.uk::fc180eca-8d2e-48bd-936e-967abcd2cd28" providerId="AD" clId="Web-{22D590BF-E378-7A7C-C450-AE8400316B11}" dt="2023-07-18T12:35:18.030" v="886"/>
        <pc:sldMkLst>
          <pc:docMk/>
          <pc:sldMk cId="4244947609" sldId="311"/>
        </pc:sldMkLst>
        <pc:spChg chg="mod">
          <ac:chgData name="James Robinson" userId="S::jrobinson@turing.ac.uk::fc180eca-8d2e-48bd-936e-967abcd2cd28" providerId="AD" clId="Web-{22D590BF-E378-7A7C-C450-AE8400316B11}" dt="2023-07-18T12:35:08.514" v="884" actId="20577"/>
          <ac:spMkLst>
            <pc:docMk/>
            <pc:sldMk cId="4244947609" sldId="311"/>
            <ac:spMk id="2" creationId="{470C3F6E-A93F-A2BD-0946-D1060D0AF465}"/>
          </ac:spMkLst>
        </pc:spChg>
      </pc:sldChg>
      <pc:sldChg chg="new del">
        <pc:chgData name="James Robinson" userId="S::jrobinson@turing.ac.uk::fc180eca-8d2e-48bd-936e-967abcd2cd28" providerId="AD" clId="Web-{22D590BF-E378-7A7C-C450-AE8400316B11}" dt="2023-07-18T12:35:29.312" v="888"/>
        <pc:sldMkLst>
          <pc:docMk/>
          <pc:sldMk cId="2433733111" sldId="312"/>
        </pc:sldMkLst>
      </pc:sldChg>
      <pc:sldChg chg="new del">
        <pc:chgData name="James Robinson" userId="S::jrobinson@turing.ac.uk::fc180eca-8d2e-48bd-936e-967abcd2cd28" providerId="AD" clId="Web-{22D590BF-E378-7A7C-C450-AE8400316B11}" dt="2023-07-18T12:33:17.902" v="879"/>
        <pc:sldMkLst>
          <pc:docMk/>
          <pc:sldMk cId="2888918088" sldId="312"/>
        </pc:sldMkLst>
      </pc:sldChg>
      <pc:sldChg chg="addSp delSp modSp add mod ord replId modClrScheme modCm chgLayout">
        <pc:chgData name="James Robinson" userId="S::jrobinson@turing.ac.uk::fc180eca-8d2e-48bd-936e-967abcd2cd28" providerId="AD" clId="Web-{22D590BF-E378-7A7C-C450-AE8400316B11}" dt="2023-07-18T12:45:42.534" v="1106" actId="20577"/>
        <pc:sldMkLst>
          <pc:docMk/>
          <pc:sldMk cId="3292307778" sldId="313"/>
        </pc:sldMkLst>
        <pc:spChg chg="add mod">
          <ac:chgData name="James Robinson" userId="S::jrobinson@turing.ac.uk::fc180eca-8d2e-48bd-936e-967abcd2cd28" providerId="AD" clId="Web-{22D590BF-E378-7A7C-C450-AE8400316B11}" dt="2023-07-18T12:44:54.142" v="1082" actId="14100"/>
          <ac:spMkLst>
            <pc:docMk/>
            <pc:sldMk cId="3292307778" sldId="313"/>
            <ac:spMk id="3" creationId="{B92B240D-303F-2118-DE0A-07B926CA59CF}"/>
          </ac:spMkLst>
        </pc:spChg>
        <pc:spChg chg="add del mod">
          <ac:chgData name="James Robinson" userId="S::jrobinson@turing.ac.uk::fc180eca-8d2e-48bd-936e-967abcd2cd28" providerId="AD" clId="Web-{22D590BF-E378-7A7C-C450-AE8400316B11}" dt="2023-07-18T12:37:34.785" v="993"/>
          <ac:spMkLst>
            <pc:docMk/>
            <pc:sldMk cId="3292307778" sldId="313"/>
            <ac:spMk id="5" creationId="{A115941B-25B3-DEC5-364F-6F74F1D3A055}"/>
          </ac:spMkLst>
        </pc:spChg>
        <pc:spChg chg="add del mod">
          <ac:chgData name="James Robinson" userId="S::jrobinson@turing.ac.uk::fc180eca-8d2e-48bd-936e-967abcd2cd28" providerId="AD" clId="Web-{22D590BF-E378-7A7C-C450-AE8400316B11}" dt="2023-07-18T12:41:35.901" v="1001"/>
          <ac:spMkLst>
            <pc:docMk/>
            <pc:sldMk cId="3292307778" sldId="313"/>
            <ac:spMk id="6" creationId="{897F78C4-DCE9-A819-B258-5276584974A9}"/>
          </ac:spMkLst>
        </pc:spChg>
        <pc:spChg chg="add del mod ord">
          <ac:chgData name="James Robinson" userId="S::jrobinson@turing.ac.uk::fc180eca-8d2e-48bd-936e-967abcd2cd28" providerId="AD" clId="Web-{22D590BF-E378-7A7C-C450-AE8400316B11}" dt="2023-07-18T12:43:56.968" v="1069"/>
          <ac:spMkLst>
            <pc:docMk/>
            <pc:sldMk cId="3292307778" sldId="313"/>
            <ac:spMk id="9" creationId="{98BA933C-2E52-5169-53F1-AC12A1CA856B}"/>
          </ac:spMkLst>
        </pc:spChg>
        <pc:spChg chg="add mod">
          <ac:chgData name="James Robinson" userId="S::jrobinson@turing.ac.uk::fc180eca-8d2e-48bd-936e-967abcd2cd28" providerId="AD" clId="Web-{22D590BF-E378-7A7C-C450-AE8400316B11}" dt="2023-07-18T12:45:27.033" v="1104" actId="1076"/>
          <ac:spMkLst>
            <pc:docMk/>
            <pc:sldMk cId="3292307778" sldId="313"/>
            <ac:spMk id="10" creationId="{072656CE-98BE-72D1-69B2-83612BA16E02}"/>
          </ac:spMkLst>
        </pc:spChg>
        <pc:spChg chg="add mod">
          <ac:chgData name="James Robinson" userId="S::jrobinson@turing.ac.uk::fc180eca-8d2e-48bd-936e-967abcd2cd28" providerId="AD" clId="Web-{22D590BF-E378-7A7C-C450-AE8400316B11}" dt="2023-07-18T12:45:42.534" v="1106" actId="20577"/>
          <ac:spMkLst>
            <pc:docMk/>
            <pc:sldMk cId="3292307778" sldId="313"/>
            <ac:spMk id="11" creationId="{50336DE3-ABBE-2A82-8D7E-0386F671323C}"/>
          </ac:spMkLst>
        </pc:spChg>
        <pc:spChg chg="mod ord">
          <ac:chgData name="James Robinson" userId="S::jrobinson@turing.ac.uk::fc180eca-8d2e-48bd-936e-967abcd2cd28" providerId="AD" clId="Web-{22D590BF-E378-7A7C-C450-AE8400316B11}" dt="2023-07-18T12:40:00.898" v="996"/>
          <ac:spMkLst>
            <pc:docMk/>
            <pc:sldMk cId="3292307778" sldId="313"/>
            <ac:spMk id="84" creationId="{00000000-0000-0000-0000-000000000000}"/>
          </ac:spMkLst>
        </pc:spChg>
        <pc:picChg chg="del">
          <ac:chgData name="James Robinson" userId="S::jrobinson@turing.ac.uk::fc180eca-8d2e-48bd-936e-967abcd2cd28" providerId="AD" clId="Web-{22D590BF-E378-7A7C-C450-AE8400316B11}" dt="2023-07-18T12:35:35.437" v="891"/>
          <ac:picMkLst>
            <pc:docMk/>
            <pc:sldMk cId="3292307778" sldId="313"/>
            <ac:picMk id="7" creationId="{9A39ED71-A0C7-B0C2-3C54-D365839F600E}"/>
          </ac:picMkLst>
        </pc:picChg>
        <pc:picChg chg="del">
          <ac:chgData name="James Robinson" userId="S::jrobinson@turing.ac.uk::fc180eca-8d2e-48bd-936e-967abcd2cd28" providerId="AD" clId="Web-{22D590BF-E378-7A7C-C450-AE8400316B11}" dt="2023-07-18T12:35:35.422" v="890"/>
          <ac:picMkLst>
            <pc:docMk/>
            <pc:sldMk cId="3292307778" sldId="313"/>
            <ac:picMk id="8" creationId="{D67F328F-2545-6EF5-C941-258A4B367E7B}"/>
          </ac:picMkLst>
        </pc:picChg>
        <pc:extLst>
          <p:ext xmlns:p="http://schemas.openxmlformats.org/presentationml/2006/main" uri="{D6D511B9-2390-475A-947B-AFAB55BFBCF1}">
            <pc226:cmChg xmlns:pc226="http://schemas.microsoft.com/office/powerpoint/2022/06/main/command" chg="mod">
              <pc226:chgData name="James Robinson" userId="S::jrobinson@turing.ac.uk::fc180eca-8d2e-48bd-936e-967abcd2cd28" providerId="AD" clId="Web-{22D590BF-E378-7A7C-C450-AE8400316B11}" dt="2023-07-18T12:42:35.778" v="1014"/>
              <pc2:cmMkLst xmlns:pc2="http://schemas.microsoft.com/office/powerpoint/2019/9/main/command">
                <pc:docMk/>
                <pc:sldMk cId="3292307778" sldId="313"/>
                <pc2:cmMk id="{E8FC8AEC-933F-4BB9-9B6B-8ADBBB95EC4A}"/>
              </pc2:cmMkLst>
              <pc226:cmRplyChg chg="add">
                <pc226:chgData name="James Robinson" userId="S::jrobinson@turing.ac.uk::fc180eca-8d2e-48bd-936e-967abcd2cd28" providerId="AD" clId="Web-{22D590BF-E378-7A7C-C450-AE8400316B11}" dt="2023-07-18T12:42:35.778" v="1014"/>
                <pc2:cmRplyMkLst xmlns:pc2="http://schemas.microsoft.com/office/powerpoint/2019/9/main/command">
                  <pc:docMk/>
                  <pc:sldMk cId="3292307778" sldId="313"/>
                  <pc2:cmMk id="{E8FC8AEC-933F-4BB9-9B6B-8ADBBB95EC4A}"/>
                  <pc2:cmRplyMk id="{8C36C988-26AA-4120-95C8-70CBCB59B4BD}"/>
                </pc2:cmRplyMkLst>
              </pc226:cmRplyChg>
            </pc226:cmChg>
          </p:ext>
        </pc:extLst>
      </pc:sldChg>
      <pc:sldChg chg="addSp delSp modSp new del">
        <pc:chgData name="James Robinson" userId="S::jrobinson@turing.ac.uk::fc180eca-8d2e-48bd-936e-967abcd2cd28" providerId="AD" clId="Web-{22D590BF-E378-7A7C-C450-AE8400316B11}" dt="2023-07-18T12:53:22.923" v="1219"/>
        <pc:sldMkLst>
          <pc:docMk/>
          <pc:sldMk cId="1771200176" sldId="315"/>
        </pc:sldMkLst>
        <pc:picChg chg="add del mod">
          <ac:chgData name="James Robinson" userId="S::jrobinson@turing.ac.uk::fc180eca-8d2e-48bd-936e-967abcd2cd28" providerId="AD" clId="Web-{22D590BF-E378-7A7C-C450-AE8400316B11}" dt="2023-07-18T12:53:08.110" v="1217"/>
          <ac:picMkLst>
            <pc:docMk/>
            <pc:sldMk cId="1771200176" sldId="315"/>
            <ac:picMk id="5" creationId="{0DEB9A47-86F5-2891-2059-5CF415921A3F}"/>
          </ac:picMkLst>
        </pc:picChg>
      </pc:sldChg>
      <pc:sldChg chg="addSp delSp modSp new">
        <pc:chgData name="James Robinson" userId="S::jrobinson@turing.ac.uk::fc180eca-8d2e-48bd-936e-967abcd2cd28" providerId="AD" clId="Web-{22D590BF-E378-7A7C-C450-AE8400316B11}" dt="2023-07-18T13:03:08.582" v="1299" actId="20577"/>
        <pc:sldMkLst>
          <pc:docMk/>
          <pc:sldMk cId="1598311140" sldId="316"/>
        </pc:sldMkLst>
        <pc:spChg chg="mod">
          <ac:chgData name="James Robinson" userId="S::jrobinson@turing.ac.uk::fc180eca-8d2e-48bd-936e-967abcd2cd28" providerId="AD" clId="Web-{22D590BF-E378-7A7C-C450-AE8400316B11}" dt="2023-07-18T12:54:00.940" v="1220"/>
          <ac:spMkLst>
            <pc:docMk/>
            <pc:sldMk cId="1598311140" sldId="316"/>
            <ac:spMk id="3" creationId="{906B8716-0FF2-631F-4EA1-9801F7186EDC}"/>
          </ac:spMkLst>
        </pc:spChg>
        <pc:spChg chg="mod">
          <ac:chgData name="James Robinson" userId="S::jrobinson@turing.ac.uk::fc180eca-8d2e-48bd-936e-967abcd2cd28" providerId="AD" clId="Web-{22D590BF-E378-7A7C-C450-AE8400316B11}" dt="2023-07-18T12:59:48.029" v="1282" actId="1076"/>
          <ac:spMkLst>
            <pc:docMk/>
            <pc:sldMk cId="1598311140" sldId="316"/>
            <ac:spMk id="4" creationId="{348FE00C-BAAB-26D5-220A-20B8644FC529}"/>
          </ac:spMkLst>
        </pc:spChg>
        <pc:spChg chg="add mod">
          <ac:chgData name="James Robinson" userId="S::jrobinson@turing.ac.uk::fc180eca-8d2e-48bd-936e-967abcd2cd28" providerId="AD" clId="Web-{22D590BF-E378-7A7C-C450-AE8400316B11}" dt="2023-07-18T13:00:30.796" v="1296" actId="1076"/>
          <ac:spMkLst>
            <pc:docMk/>
            <pc:sldMk cId="1598311140" sldId="316"/>
            <ac:spMk id="43" creationId="{A0926EA5-E814-3DA1-FDA8-BFEA45C27344}"/>
          </ac:spMkLst>
        </pc:spChg>
        <pc:spChg chg="add mod">
          <ac:chgData name="James Robinson" userId="S::jrobinson@turing.ac.uk::fc180eca-8d2e-48bd-936e-967abcd2cd28" providerId="AD" clId="Web-{22D590BF-E378-7A7C-C450-AE8400316B11}" dt="2023-07-18T13:00:26.139" v="1295" actId="1076"/>
          <ac:spMkLst>
            <pc:docMk/>
            <pc:sldMk cId="1598311140" sldId="316"/>
            <ac:spMk id="44" creationId="{AC2EFAFE-CAEA-4178-DC29-A321D0FC3127}"/>
          </ac:spMkLst>
        </pc:spChg>
        <pc:spChg chg="add del">
          <ac:chgData name="James Robinson" userId="S::jrobinson@turing.ac.uk::fc180eca-8d2e-48bd-936e-967abcd2cd28" providerId="AD" clId="Web-{22D590BF-E378-7A7C-C450-AE8400316B11}" dt="2023-07-18T13:00:12.842" v="1293"/>
          <ac:spMkLst>
            <pc:docMk/>
            <pc:sldMk cId="1598311140" sldId="316"/>
            <ac:spMk id="45" creationId="{EA59AC9A-FBF7-C205-D6F7-9D6EF9708CC3}"/>
          </ac:spMkLst>
        </pc:spChg>
        <pc:spChg chg="add mod">
          <ac:chgData name="James Robinson" userId="S::jrobinson@turing.ac.uk::fc180eca-8d2e-48bd-936e-967abcd2cd28" providerId="AD" clId="Web-{22D590BF-E378-7A7C-C450-AE8400316B11}" dt="2023-07-18T13:03:08.582" v="1299" actId="20577"/>
          <ac:spMkLst>
            <pc:docMk/>
            <pc:sldMk cId="1598311140" sldId="316"/>
            <ac:spMk id="46" creationId="{45AF7E52-70BE-310D-6801-C2DAB8038577}"/>
          </ac:spMkLst>
        </pc:spChg>
        <pc:spChg chg="add mod">
          <ac:chgData name="James Robinson" userId="S::jrobinson@turing.ac.uk::fc180eca-8d2e-48bd-936e-967abcd2cd28" providerId="AD" clId="Web-{22D590BF-E378-7A7C-C450-AE8400316B11}" dt="2023-07-18T12:59:55.185" v="1283" actId="1076"/>
          <ac:spMkLst>
            <pc:docMk/>
            <pc:sldMk cId="1598311140" sldId="316"/>
            <ac:spMk id="47" creationId="{6827B2A2-1B67-0FBA-D679-875D33B120D9}"/>
          </ac:spMkLst>
        </pc:spChg>
        <pc:graphicFrameChg chg="mod">
          <ac:chgData name="James Robinson" userId="S::jrobinson@turing.ac.uk::fc180eca-8d2e-48bd-936e-967abcd2cd28" providerId="AD" clId="Web-{22D590BF-E378-7A7C-C450-AE8400316B11}" dt="2023-07-18T12:57:23.055" v="1249" actId="1076"/>
          <ac:graphicFrameMkLst>
            <pc:docMk/>
            <pc:sldMk cId="1598311140" sldId="316"/>
            <ac:graphicFrameMk id="5" creationId="{B32BD6F8-18F8-084D-A29A-2F92EC8A9305}"/>
          </ac:graphicFrameMkLst>
        </pc:graphicFrameChg>
        <pc:picChg chg="add del mod">
          <ac:chgData name="James Robinson" userId="S::jrobinson@turing.ac.uk::fc180eca-8d2e-48bd-936e-967abcd2cd28" providerId="AD" clId="Web-{22D590BF-E378-7A7C-C450-AE8400316B11}" dt="2023-07-18T12:55:16.192" v="1225"/>
          <ac:picMkLst>
            <pc:docMk/>
            <pc:sldMk cId="1598311140" sldId="316"/>
            <ac:picMk id="42" creationId="{25DA8AFE-9F35-3BA4-3DF3-0469E310FC2B}"/>
          </ac:picMkLst>
        </pc:picChg>
      </pc:sldChg>
      <pc:sldMasterChg chg="add del addSldLayout delSldLayout">
        <pc:chgData name="James Robinson" userId="S::jrobinson@turing.ac.uk::fc180eca-8d2e-48bd-936e-967abcd2cd28" providerId="AD" clId="Web-{22D590BF-E378-7A7C-C450-AE8400316B11}" dt="2023-07-18T12:40:00.898" v="996"/>
        <pc:sldMasterMkLst>
          <pc:docMk/>
          <pc:sldMasterMk cId="0" sldId="2147483661"/>
        </pc:sldMasterMkLst>
        <pc:sldLayoutChg chg="add del">
          <pc:chgData name="James Robinson" userId="S::jrobinson@turing.ac.uk::fc180eca-8d2e-48bd-936e-967abcd2cd28" providerId="AD" clId="Web-{22D590BF-E378-7A7C-C450-AE8400316B11}" dt="2023-07-18T12:40:00.898" v="996"/>
          <pc:sldLayoutMkLst>
            <pc:docMk/>
            <pc:sldMasterMk cId="0" sldId="2147483661"/>
            <pc:sldLayoutMk cId="0" sldId="2147483648"/>
          </pc:sldLayoutMkLst>
        </pc:sldLayoutChg>
        <pc:sldLayoutChg chg="add del">
          <pc:chgData name="James Robinson" userId="S::jrobinson@turing.ac.uk::fc180eca-8d2e-48bd-936e-967abcd2cd28" providerId="AD" clId="Web-{22D590BF-E378-7A7C-C450-AE8400316B11}" dt="2023-07-18T12:40:00.898" v="996"/>
          <pc:sldLayoutMkLst>
            <pc:docMk/>
            <pc:sldMasterMk cId="0" sldId="2147483661"/>
            <pc:sldLayoutMk cId="0" sldId="2147483649"/>
          </pc:sldLayoutMkLst>
        </pc:sldLayoutChg>
        <pc:sldLayoutChg chg="add del">
          <pc:chgData name="James Robinson" userId="S::jrobinson@turing.ac.uk::fc180eca-8d2e-48bd-936e-967abcd2cd28" providerId="AD" clId="Web-{22D590BF-E378-7A7C-C450-AE8400316B11}" dt="2023-07-18T12:40:00.898" v="996"/>
          <pc:sldLayoutMkLst>
            <pc:docMk/>
            <pc:sldMasterMk cId="0" sldId="2147483661"/>
            <pc:sldLayoutMk cId="0" sldId="2147483650"/>
          </pc:sldLayoutMkLst>
        </pc:sldLayoutChg>
        <pc:sldLayoutChg chg="add del">
          <pc:chgData name="James Robinson" userId="S::jrobinson@turing.ac.uk::fc180eca-8d2e-48bd-936e-967abcd2cd28" providerId="AD" clId="Web-{22D590BF-E378-7A7C-C450-AE8400316B11}" dt="2023-07-18T12:40:00.898" v="996"/>
          <pc:sldLayoutMkLst>
            <pc:docMk/>
            <pc:sldMasterMk cId="0" sldId="2147483661"/>
            <pc:sldLayoutMk cId="0" sldId="2147483651"/>
          </pc:sldLayoutMkLst>
        </pc:sldLayoutChg>
        <pc:sldLayoutChg chg="add del">
          <pc:chgData name="James Robinson" userId="S::jrobinson@turing.ac.uk::fc180eca-8d2e-48bd-936e-967abcd2cd28" providerId="AD" clId="Web-{22D590BF-E378-7A7C-C450-AE8400316B11}" dt="2023-07-18T12:40:00.898" v="996"/>
          <pc:sldLayoutMkLst>
            <pc:docMk/>
            <pc:sldMasterMk cId="0" sldId="2147483661"/>
            <pc:sldLayoutMk cId="0" sldId="2147483652"/>
          </pc:sldLayoutMkLst>
        </pc:sldLayoutChg>
        <pc:sldLayoutChg chg="add del">
          <pc:chgData name="James Robinson" userId="S::jrobinson@turing.ac.uk::fc180eca-8d2e-48bd-936e-967abcd2cd28" providerId="AD" clId="Web-{22D590BF-E378-7A7C-C450-AE8400316B11}" dt="2023-07-18T12:40:00.898" v="996"/>
          <pc:sldLayoutMkLst>
            <pc:docMk/>
            <pc:sldMasterMk cId="0" sldId="2147483661"/>
            <pc:sldLayoutMk cId="0" sldId="2147483653"/>
          </pc:sldLayoutMkLst>
        </pc:sldLayoutChg>
        <pc:sldLayoutChg chg="add del">
          <pc:chgData name="James Robinson" userId="S::jrobinson@turing.ac.uk::fc180eca-8d2e-48bd-936e-967abcd2cd28" providerId="AD" clId="Web-{22D590BF-E378-7A7C-C450-AE8400316B11}" dt="2023-07-18T12:40:00.898" v="996"/>
          <pc:sldLayoutMkLst>
            <pc:docMk/>
            <pc:sldMasterMk cId="0" sldId="2147483661"/>
            <pc:sldLayoutMk cId="0" sldId="2147483654"/>
          </pc:sldLayoutMkLst>
        </pc:sldLayoutChg>
        <pc:sldLayoutChg chg="add del">
          <pc:chgData name="James Robinson" userId="S::jrobinson@turing.ac.uk::fc180eca-8d2e-48bd-936e-967abcd2cd28" providerId="AD" clId="Web-{22D590BF-E378-7A7C-C450-AE8400316B11}" dt="2023-07-18T12:40:00.898" v="996"/>
          <pc:sldLayoutMkLst>
            <pc:docMk/>
            <pc:sldMasterMk cId="0" sldId="2147483661"/>
            <pc:sldLayoutMk cId="0" sldId="2147483655"/>
          </pc:sldLayoutMkLst>
        </pc:sldLayoutChg>
        <pc:sldLayoutChg chg="add del">
          <pc:chgData name="James Robinson" userId="S::jrobinson@turing.ac.uk::fc180eca-8d2e-48bd-936e-967abcd2cd28" providerId="AD" clId="Web-{22D590BF-E378-7A7C-C450-AE8400316B11}" dt="2023-07-18T12:40:00.898" v="996"/>
          <pc:sldLayoutMkLst>
            <pc:docMk/>
            <pc:sldMasterMk cId="0" sldId="2147483661"/>
            <pc:sldLayoutMk cId="0" sldId="2147483656"/>
          </pc:sldLayoutMkLst>
        </pc:sldLayoutChg>
        <pc:sldLayoutChg chg="add del">
          <pc:chgData name="James Robinson" userId="S::jrobinson@turing.ac.uk::fc180eca-8d2e-48bd-936e-967abcd2cd28" providerId="AD" clId="Web-{22D590BF-E378-7A7C-C450-AE8400316B11}" dt="2023-07-18T12:40:00.898" v="996"/>
          <pc:sldLayoutMkLst>
            <pc:docMk/>
            <pc:sldMasterMk cId="0" sldId="2147483661"/>
            <pc:sldLayoutMk cId="0" sldId="2147483657"/>
          </pc:sldLayoutMkLst>
        </pc:sldLayoutChg>
        <pc:sldLayoutChg chg="add del">
          <pc:chgData name="James Robinson" userId="S::jrobinson@turing.ac.uk::fc180eca-8d2e-48bd-936e-967abcd2cd28" providerId="AD" clId="Web-{22D590BF-E378-7A7C-C450-AE8400316B11}" dt="2023-07-18T12:40:00.898" v="996"/>
          <pc:sldLayoutMkLst>
            <pc:docMk/>
            <pc:sldMasterMk cId="0" sldId="2147483661"/>
            <pc:sldLayoutMk cId="0" sldId="2147483658"/>
          </pc:sldLayoutMkLst>
        </pc:sldLayoutChg>
        <pc:sldLayoutChg chg="add del">
          <pc:chgData name="James Robinson" userId="S::jrobinson@turing.ac.uk::fc180eca-8d2e-48bd-936e-967abcd2cd28" providerId="AD" clId="Web-{22D590BF-E378-7A7C-C450-AE8400316B11}" dt="2023-07-18T12:40:00.898" v="996"/>
          <pc:sldLayoutMkLst>
            <pc:docMk/>
            <pc:sldMasterMk cId="0" sldId="2147483661"/>
            <pc:sldLayoutMk cId="0" sldId="2147483659"/>
          </pc:sldLayoutMkLst>
        </pc:sldLayoutChg>
        <pc:sldLayoutChg chg="add del">
          <pc:chgData name="James Robinson" userId="S::jrobinson@turing.ac.uk::fc180eca-8d2e-48bd-936e-967abcd2cd28" providerId="AD" clId="Web-{22D590BF-E378-7A7C-C450-AE8400316B11}" dt="2023-07-18T12:40:00.898" v="996"/>
          <pc:sldLayoutMkLst>
            <pc:docMk/>
            <pc:sldMasterMk cId="0" sldId="2147483661"/>
            <pc:sldLayoutMk cId="0" sldId="2147483660"/>
          </pc:sldLayoutMkLst>
        </pc:sldLayoutChg>
      </pc:sldMasterChg>
      <pc:sldMasterChg chg="add del addSldLayout delSldLayout modSldLayout">
        <pc:chgData name="James Robinson" userId="S::jrobinson@turing.ac.uk::fc180eca-8d2e-48bd-936e-967abcd2cd28" providerId="AD" clId="Web-{22D590BF-E378-7A7C-C450-AE8400316B11}" dt="2023-07-18T12:40:00.898" v="996"/>
        <pc:sldMasterMkLst>
          <pc:docMk/>
          <pc:sldMasterMk cId="3139505380" sldId="2147483662"/>
        </pc:sldMasterMkLst>
        <pc:sldLayoutChg chg="add del mod replId">
          <pc:chgData name="James Robinson" userId="S::jrobinson@turing.ac.uk::fc180eca-8d2e-48bd-936e-967abcd2cd28" providerId="AD" clId="Web-{22D590BF-E378-7A7C-C450-AE8400316B11}" dt="2023-07-18T12:40:00.898" v="996"/>
          <pc:sldLayoutMkLst>
            <pc:docMk/>
            <pc:sldMasterMk cId="3139505380" sldId="2147483662"/>
            <pc:sldLayoutMk cId="1179975981" sldId="2147483663"/>
          </pc:sldLayoutMkLst>
        </pc:sldLayoutChg>
        <pc:sldLayoutChg chg="add del mod replId">
          <pc:chgData name="James Robinson" userId="S::jrobinson@turing.ac.uk::fc180eca-8d2e-48bd-936e-967abcd2cd28" providerId="AD" clId="Web-{22D590BF-E378-7A7C-C450-AE8400316B11}" dt="2023-07-18T12:40:00.898" v="996"/>
          <pc:sldLayoutMkLst>
            <pc:docMk/>
            <pc:sldMasterMk cId="3139505380" sldId="2147483662"/>
            <pc:sldLayoutMk cId="1442552008" sldId="2147483664"/>
          </pc:sldLayoutMkLst>
        </pc:sldLayoutChg>
        <pc:sldLayoutChg chg="add del mod replId">
          <pc:chgData name="James Robinson" userId="S::jrobinson@turing.ac.uk::fc180eca-8d2e-48bd-936e-967abcd2cd28" providerId="AD" clId="Web-{22D590BF-E378-7A7C-C450-AE8400316B11}" dt="2023-07-18T12:40:00.898" v="996"/>
          <pc:sldLayoutMkLst>
            <pc:docMk/>
            <pc:sldMasterMk cId="3139505380" sldId="2147483662"/>
            <pc:sldLayoutMk cId="624011212" sldId="2147483665"/>
          </pc:sldLayoutMkLst>
        </pc:sldLayoutChg>
        <pc:sldLayoutChg chg="add del mod replId">
          <pc:chgData name="James Robinson" userId="S::jrobinson@turing.ac.uk::fc180eca-8d2e-48bd-936e-967abcd2cd28" providerId="AD" clId="Web-{22D590BF-E378-7A7C-C450-AE8400316B11}" dt="2023-07-18T12:40:00.898" v="996"/>
          <pc:sldLayoutMkLst>
            <pc:docMk/>
            <pc:sldMasterMk cId="3139505380" sldId="2147483662"/>
            <pc:sldLayoutMk cId="1022170232" sldId="2147483666"/>
          </pc:sldLayoutMkLst>
        </pc:sldLayoutChg>
        <pc:sldLayoutChg chg="add del mod replId">
          <pc:chgData name="James Robinson" userId="S::jrobinson@turing.ac.uk::fc180eca-8d2e-48bd-936e-967abcd2cd28" providerId="AD" clId="Web-{22D590BF-E378-7A7C-C450-AE8400316B11}" dt="2023-07-18T12:40:00.898" v="996"/>
          <pc:sldLayoutMkLst>
            <pc:docMk/>
            <pc:sldMasterMk cId="3139505380" sldId="2147483662"/>
            <pc:sldLayoutMk cId="3751969883" sldId="2147483667"/>
          </pc:sldLayoutMkLst>
        </pc:sldLayoutChg>
        <pc:sldLayoutChg chg="add del mod replId">
          <pc:chgData name="James Robinson" userId="S::jrobinson@turing.ac.uk::fc180eca-8d2e-48bd-936e-967abcd2cd28" providerId="AD" clId="Web-{22D590BF-E378-7A7C-C450-AE8400316B11}" dt="2023-07-18T12:40:00.898" v="996"/>
          <pc:sldLayoutMkLst>
            <pc:docMk/>
            <pc:sldMasterMk cId="3139505380" sldId="2147483662"/>
            <pc:sldLayoutMk cId="2687966579" sldId="2147483668"/>
          </pc:sldLayoutMkLst>
        </pc:sldLayoutChg>
        <pc:sldLayoutChg chg="add del mod replId">
          <pc:chgData name="James Robinson" userId="S::jrobinson@turing.ac.uk::fc180eca-8d2e-48bd-936e-967abcd2cd28" providerId="AD" clId="Web-{22D590BF-E378-7A7C-C450-AE8400316B11}" dt="2023-07-18T12:40:00.898" v="996"/>
          <pc:sldLayoutMkLst>
            <pc:docMk/>
            <pc:sldMasterMk cId="3139505380" sldId="2147483662"/>
            <pc:sldLayoutMk cId="362630" sldId="2147483669"/>
          </pc:sldLayoutMkLst>
        </pc:sldLayoutChg>
        <pc:sldLayoutChg chg="add del mod replId">
          <pc:chgData name="James Robinson" userId="S::jrobinson@turing.ac.uk::fc180eca-8d2e-48bd-936e-967abcd2cd28" providerId="AD" clId="Web-{22D590BF-E378-7A7C-C450-AE8400316B11}" dt="2023-07-18T12:40:00.898" v="996"/>
          <pc:sldLayoutMkLst>
            <pc:docMk/>
            <pc:sldMasterMk cId="3139505380" sldId="2147483662"/>
            <pc:sldLayoutMk cId="936453032" sldId="2147483670"/>
          </pc:sldLayoutMkLst>
        </pc:sldLayoutChg>
        <pc:sldLayoutChg chg="add del mod replId">
          <pc:chgData name="James Robinson" userId="S::jrobinson@turing.ac.uk::fc180eca-8d2e-48bd-936e-967abcd2cd28" providerId="AD" clId="Web-{22D590BF-E378-7A7C-C450-AE8400316B11}" dt="2023-07-18T12:40:00.898" v="996"/>
          <pc:sldLayoutMkLst>
            <pc:docMk/>
            <pc:sldMasterMk cId="3139505380" sldId="2147483662"/>
            <pc:sldLayoutMk cId="3899925038" sldId="2147483671"/>
          </pc:sldLayoutMkLst>
        </pc:sldLayoutChg>
        <pc:sldLayoutChg chg="add del mod replId">
          <pc:chgData name="James Robinson" userId="S::jrobinson@turing.ac.uk::fc180eca-8d2e-48bd-936e-967abcd2cd28" providerId="AD" clId="Web-{22D590BF-E378-7A7C-C450-AE8400316B11}" dt="2023-07-18T12:40:00.898" v="996"/>
          <pc:sldLayoutMkLst>
            <pc:docMk/>
            <pc:sldMasterMk cId="3139505380" sldId="2147483662"/>
            <pc:sldLayoutMk cId="1238958431" sldId="2147483672"/>
          </pc:sldLayoutMkLst>
        </pc:sldLayoutChg>
        <pc:sldLayoutChg chg="add del mod replId">
          <pc:chgData name="James Robinson" userId="S::jrobinson@turing.ac.uk::fc180eca-8d2e-48bd-936e-967abcd2cd28" providerId="AD" clId="Web-{22D590BF-E378-7A7C-C450-AE8400316B11}" dt="2023-07-18T12:40:00.898" v="996"/>
          <pc:sldLayoutMkLst>
            <pc:docMk/>
            <pc:sldMasterMk cId="3139505380" sldId="2147483662"/>
            <pc:sldLayoutMk cId="1650584298" sldId="2147483673"/>
          </pc:sldLayoutMkLst>
        </pc:sldLayoutChg>
        <pc:sldLayoutChg chg="add del mod replId">
          <pc:chgData name="James Robinson" userId="S::jrobinson@turing.ac.uk::fc180eca-8d2e-48bd-936e-967abcd2cd28" providerId="AD" clId="Web-{22D590BF-E378-7A7C-C450-AE8400316B11}" dt="2023-07-18T12:40:00.898" v="996"/>
          <pc:sldLayoutMkLst>
            <pc:docMk/>
            <pc:sldMasterMk cId="3139505380" sldId="2147483662"/>
            <pc:sldLayoutMk cId="136137129" sldId="2147483674"/>
          </pc:sldLayoutMkLst>
        </pc:sldLayoutChg>
        <pc:sldLayoutChg chg="add del mod replId">
          <pc:chgData name="James Robinson" userId="S::jrobinson@turing.ac.uk::fc180eca-8d2e-48bd-936e-967abcd2cd28" providerId="AD" clId="Web-{22D590BF-E378-7A7C-C450-AE8400316B11}" dt="2023-07-18T12:40:00.898" v="996"/>
          <pc:sldLayoutMkLst>
            <pc:docMk/>
            <pc:sldMasterMk cId="3139505380" sldId="2147483662"/>
            <pc:sldLayoutMk cId="1702199555" sldId="2147483675"/>
          </pc:sldLayoutMkLst>
        </pc:sldLayoutChg>
      </pc:sldMasterChg>
    </pc:docChg>
  </pc:docChgLst>
  <pc:docChgLst>
    <pc:chgData name="James Robinson" userId="S::jrobinson@turing.ac.uk::fc180eca-8d2e-48bd-936e-967abcd2cd28" providerId="AD" clId="Web-{C16C2817-0C0C-5869-83CA-B625A45A14C7}"/>
    <pc:docChg chg="addSld delSld modSld sldOrd">
      <pc:chgData name="James Robinson" userId="S::jrobinson@turing.ac.uk::fc180eca-8d2e-48bd-936e-967abcd2cd28" providerId="AD" clId="Web-{C16C2817-0C0C-5869-83CA-B625A45A14C7}" dt="2023-07-18T19:59:15.515" v="3237" actId="1076"/>
      <pc:docMkLst>
        <pc:docMk/>
      </pc:docMkLst>
      <pc:sldChg chg="ord">
        <pc:chgData name="James Robinson" userId="S::jrobinson@turing.ac.uk::fc180eca-8d2e-48bd-936e-967abcd2cd28" providerId="AD" clId="Web-{C16C2817-0C0C-5869-83CA-B625A45A14C7}" dt="2023-07-18T14:47:32.469" v="304"/>
        <pc:sldMkLst>
          <pc:docMk/>
          <pc:sldMk cId="913968389" sldId="259"/>
        </pc:sldMkLst>
      </pc:sldChg>
      <pc:sldChg chg="modSp">
        <pc:chgData name="James Robinson" userId="S::jrobinson@turing.ac.uk::fc180eca-8d2e-48bd-936e-967abcd2cd28" providerId="AD" clId="Web-{C16C2817-0C0C-5869-83CA-B625A45A14C7}" dt="2023-07-18T17:02:28.694" v="2944" actId="14100"/>
        <pc:sldMkLst>
          <pc:docMk/>
          <pc:sldMk cId="1512752064" sldId="261"/>
        </pc:sldMkLst>
        <pc:spChg chg="mod">
          <ac:chgData name="James Robinson" userId="S::jrobinson@turing.ac.uk::fc180eca-8d2e-48bd-936e-967abcd2cd28" providerId="AD" clId="Web-{C16C2817-0C0C-5869-83CA-B625A45A14C7}" dt="2023-07-18T17:02:28.694" v="2944" actId="14100"/>
          <ac:spMkLst>
            <pc:docMk/>
            <pc:sldMk cId="1512752064" sldId="261"/>
            <ac:spMk id="9" creationId="{86672861-47DF-7F01-E327-F3AB03FAB50C}"/>
          </ac:spMkLst>
        </pc:spChg>
      </pc:sldChg>
      <pc:sldChg chg="modSp">
        <pc:chgData name="James Robinson" userId="S::jrobinson@turing.ac.uk::fc180eca-8d2e-48bd-936e-967abcd2cd28" providerId="AD" clId="Web-{C16C2817-0C0C-5869-83CA-B625A45A14C7}" dt="2023-07-18T14:53:30.009" v="341" actId="20577"/>
        <pc:sldMkLst>
          <pc:docMk/>
          <pc:sldMk cId="187159142" sldId="271"/>
        </pc:sldMkLst>
        <pc:spChg chg="mod">
          <ac:chgData name="James Robinson" userId="S::jrobinson@turing.ac.uk::fc180eca-8d2e-48bd-936e-967abcd2cd28" providerId="AD" clId="Web-{C16C2817-0C0C-5869-83CA-B625A45A14C7}" dt="2023-07-18T14:53:30.009" v="341" actId="20577"/>
          <ac:spMkLst>
            <pc:docMk/>
            <pc:sldMk cId="187159142" sldId="271"/>
            <ac:spMk id="4" creationId="{BB1D4FD3-8167-376A-0C69-DDDF67F14A88}"/>
          </ac:spMkLst>
        </pc:spChg>
      </pc:sldChg>
      <pc:sldChg chg="modSp">
        <pc:chgData name="James Robinson" userId="S::jrobinson@turing.ac.uk::fc180eca-8d2e-48bd-936e-967abcd2cd28" providerId="AD" clId="Web-{C16C2817-0C0C-5869-83CA-B625A45A14C7}" dt="2023-07-18T14:53:33.306" v="344" actId="20577"/>
        <pc:sldMkLst>
          <pc:docMk/>
          <pc:sldMk cId="2254227035" sldId="272"/>
        </pc:sldMkLst>
        <pc:spChg chg="mod">
          <ac:chgData name="James Robinson" userId="S::jrobinson@turing.ac.uk::fc180eca-8d2e-48bd-936e-967abcd2cd28" providerId="AD" clId="Web-{C16C2817-0C0C-5869-83CA-B625A45A14C7}" dt="2023-07-18T14:53:33.306" v="344" actId="20577"/>
          <ac:spMkLst>
            <pc:docMk/>
            <pc:sldMk cId="2254227035" sldId="272"/>
            <ac:spMk id="4" creationId="{BB1D4FD3-8167-376A-0C69-DDDF67F14A88}"/>
          </ac:spMkLst>
        </pc:spChg>
      </pc:sldChg>
      <pc:sldChg chg="modSp">
        <pc:chgData name="James Robinson" userId="S::jrobinson@turing.ac.uk::fc180eca-8d2e-48bd-936e-967abcd2cd28" providerId="AD" clId="Web-{C16C2817-0C0C-5869-83CA-B625A45A14C7}" dt="2023-07-18T14:53:37.681" v="347" actId="20577"/>
        <pc:sldMkLst>
          <pc:docMk/>
          <pc:sldMk cId="1124763818" sldId="273"/>
        </pc:sldMkLst>
        <pc:spChg chg="mod">
          <ac:chgData name="James Robinson" userId="S::jrobinson@turing.ac.uk::fc180eca-8d2e-48bd-936e-967abcd2cd28" providerId="AD" clId="Web-{C16C2817-0C0C-5869-83CA-B625A45A14C7}" dt="2023-07-18T14:53:37.681" v="347" actId="20577"/>
          <ac:spMkLst>
            <pc:docMk/>
            <pc:sldMk cId="1124763818" sldId="273"/>
            <ac:spMk id="4" creationId="{BB1D4FD3-8167-376A-0C69-DDDF67F14A88}"/>
          </ac:spMkLst>
        </pc:spChg>
      </pc:sldChg>
      <pc:sldChg chg="del">
        <pc:chgData name="James Robinson" userId="S::jrobinson@turing.ac.uk::fc180eca-8d2e-48bd-936e-967abcd2cd28" providerId="AD" clId="Web-{C16C2817-0C0C-5869-83CA-B625A45A14C7}" dt="2023-07-18T17:02:28.663" v="2943"/>
        <pc:sldMkLst>
          <pc:docMk/>
          <pc:sldMk cId="1634654323" sldId="274"/>
        </pc:sldMkLst>
      </pc:sldChg>
      <pc:sldChg chg="del ord delCm">
        <pc:chgData name="James Robinson" userId="S::jrobinson@turing.ac.uk::fc180eca-8d2e-48bd-936e-967abcd2cd28" providerId="AD" clId="Web-{C16C2817-0C0C-5869-83CA-B625A45A14C7}" dt="2023-07-18T16:15:54.752" v="1953"/>
        <pc:sldMkLst>
          <pc:docMk/>
          <pc:sldMk cId="704376361" sldId="276"/>
        </pc:sldMkLst>
        <pc:extLst>
          <p:ext xmlns:p="http://schemas.openxmlformats.org/presentationml/2006/main" uri="{D6D511B9-2390-475A-947B-AFAB55BFBCF1}">
            <pc226:cmChg xmlns:pc226="http://schemas.microsoft.com/office/powerpoint/2022/06/main/command" chg="del">
              <pc226:chgData name="James Robinson" userId="S::jrobinson@turing.ac.uk::fc180eca-8d2e-48bd-936e-967abcd2cd28" providerId="AD" clId="Web-{C16C2817-0C0C-5869-83CA-B625A45A14C7}" dt="2023-07-18T16:14:28.750" v="1935"/>
              <pc2:cmMkLst xmlns:pc2="http://schemas.microsoft.com/office/powerpoint/2019/9/main/command">
                <pc:docMk/>
                <pc:sldMk cId="704376361" sldId="276"/>
                <pc2:cmMk id="{4765320F-D18C-43FE-91FD-32C7B9881AD6}"/>
              </pc2:cmMkLst>
            </pc226:cmChg>
          </p:ext>
        </pc:extLst>
      </pc:sldChg>
      <pc:sldChg chg="del">
        <pc:chgData name="James Robinson" userId="S::jrobinson@turing.ac.uk::fc180eca-8d2e-48bd-936e-967abcd2cd28" providerId="AD" clId="Web-{C16C2817-0C0C-5869-83CA-B625A45A14C7}" dt="2023-07-18T16:16:03.753" v="1955"/>
        <pc:sldMkLst>
          <pc:docMk/>
          <pc:sldMk cId="1381009265" sldId="279"/>
        </pc:sldMkLst>
      </pc:sldChg>
      <pc:sldChg chg="del">
        <pc:chgData name="James Robinson" userId="S::jrobinson@turing.ac.uk::fc180eca-8d2e-48bd-936e-967abcd2cd28" providerId="AD" clId="Web-{C16C2817-0C0C-5869-83CA-B625A45A14C7}" dt="2023-07-18T16:16:00.596" v="1954"/>
        <pc:sldMkLst>
          <pc:docMk/>
          <pc:sldMk cId="2613741134" sldId="280"/>
        </pc:sldMkLst>
      </pc:sldChg>
      <pc:sldChg chg="delSp modSp del ord">
        <pc:chgData name="James Robinson" userId="S::jrobinson@turing.ac.uk::fc180eca-8d2e-48bd-936e-967abcd2cd28" providerId="AD" clId="Web-{C16C2817-0C0C-5869-83CA-B625A45A14C7}" dt="2023-07-18T14:48:56.784" v="329"/>
        <pc:sldMkLst>
          <pc:docMk/>
          <pc:sldMk cId="3887310217" sldId="282"/>
        </pc:sldMkLst>
        <pc:spChg chg="mod">
          <ac:chgData name="James Robinson" userId="S::jrobinson@turing.ac.uk::fc180eca-8d2e-48bd-936e-967abcd2cd28" providerId="AD" clId="Web-{C16C2817-0C0C-5869-83CA-B625A45A14C7}" dt="2023-07-18T14:48:06.361" v="313" actId="20577"/>
          <ac:spMkLst>
            <pc:docMk/>
            <pc:sldMk cId="3887310217" sldId="282"/>
            <ac:spMk id="6" creationId="{A9241655-E04A-C136-696F-1D269785918C}"/>
          </ac:spMkLst>
        </pc:spChg>
        <pc:spChg chg="del mod">
          <ac:chgData name="James Robinson" userId="S::jrobinson@turing.ac.uk::fc180eca-8d2e-48bd-936e-967abcd2cd28" providerId="AD" clId="Web-{C16C2817-0C0C-5869-83CA-B625A45A14C7}" dt="2023-07-18T14:48:09.767" v="315"/>
          <ac:spMkLst>
            <pc:docMk/>
            <pc:sldMk cId="3887310217" sldId="282"/>
            <ac:spMk id="7" creationId="{99B142AE-C4BB-8387-A16B-904104554EB5}"/>
          </ac:spMkLst>
        </pc:spChg>
      </pc:sldChg>
      <pc:sldChg chg="del">
        <pc:chgData name="James Robinson" userId="S::jrobinson@turing.ac.uk::fc180eca-8d2e-48bd-936e-967abcd2cd28" providerId="AD" clId="Web-{C16C2817-0C0C-5869-83CA-B625A45A14C7}" dt="2023-07-18T17:02:28.663" v="2942"/>
        <pc:sldMkLst>
          <pc:docMk/>
          <pc:sldMk cId="1504479298" sldId="283"/>
        </pc:sldMkLst>
      </pc:sldChg>
      <pc:sldChg chg="del">
        <pc:chgData name="James Robinson" userId="S::jrobinson@turing.ac.uk::fc180eca-8d2e-48bd-936e-967abcd2cd28" providerId="AD" clId="Web-{C16C2817-0C0C-5869-83CA-B625A45A14C7}" dt="2023-07-18T17:02:28.663" v="2941"/>
        <pc:sldMkLst>
          <pc:docMk/>
          <pc:sldMk cId="3883827684" sldId="284"/>
        </pc:sldMkLst>
      </pc:sldChg>
      <pc:sldChg chg="del">
        <pc:chgData name="James Robinson" userId="S::jrobinson@turing.ac.uk::fc180eca-8d2e-48bd-936e-967abcd2cd28" providerId="AD" clId="Web-{C16C2817-0C0C-5869-83CA-B625A45A14C7}" dt="2023-07-18T17:02:28.663" v="2939"/>
        <pc:sldMkLst>
          <pc:docMk/>
          <pc:sldMk cId="328806326" sldId="285"/>
        </pc:sldMkLst>
      </pc:sldChg>
      <pc:sldChg chg="del">
        <pc:chgData name="James Robinson" userId="S::jrobinson@turing.ac.uk::fc180eca-8d2e-48bd-936e-967abcd2cd28" providerId="AD" clId="Web-{C16C2817-0C0C-5869-83CA-B625A45A14C7}" dt="2023-07-18T17:02:28.663" v="2940"/>
        <pc:sldMkLst>
          <pc:docMk/>
          <pc:sldMk cId="786082708" sldId="286"/>
        </pc:sldMkLst>
      </pc:sldChg>
      <pc:sldChg chg="del">
        <pc:chgData name="James Robinson" userId="S::jrobinson@turing.ac.uk::fc180eca-8d2e-48bd-936e-967abcd2cd28" providerId="AD" clId="Web-{C16C2817-0C0C-5869-83CA-B625A45A14C7}" dt="2023-07-18T17:02:28.647" v="2937"/>
        <pc:sldMkLst>
          <pc:docMk/>
          <pc:sldMk cId="1134981143" sldId="287"/>
        </pc:sldMkLst>
      </pc:sldChg>
      <pc:sldChg chg="del">
        <pc:chgData name="James Robinson" userId="S::jrobinson@turing.ac.uk::fc180eca-8d2e-48bd-936e-967abcd2cd28" providerId="AD" clId="Web-{C16C2817-0C0C-5869-83CA-B625A45A14C7}" dt="2023-07-18T17:02:28.663" v="2938"/>
        <pc:sldMkLst>
          <pc:docMk/>
          <pc:sldMk cId="2976545871" sldId="288"/>
        </pc:sldMkLst>
      </pc:sldChg>
      <pc:sldChg chg="addSp modSp">
        <pc:chgData name="James Robinson" userId="S::jrobinson@turing.ac.uk::fc180eca-8d2e-48bd-936e-967abcd2cd28" providerId="AD" clId="Web-{C16C2817-0C0C-5869-83CA-B625A45A14C7}" dt="2023-07-18T19:59:15.515" v="3237" actId="1076"/>
        <pc:sldMkLst>
          <pc:docMk/>
          <pc:sldMk cId="2508271078" sldId="301"/>
        </pc:sldMkLst>
        <pc:spChg chg="mod">
          <ac:chgData name="James Robinson" userId="S::jrobinson@turing.ac.uk::fc180eca-8d2e-48bd-936e-967abcd2cd28" providerId="AD" clId="Web-{C16C2817-0C0C-5869-83CA-B625A45A14C7}" dt="2023-07-18T19:59:05.655" v="3235" actId="1076"/>
          <ac:spMkLst>
            <pc:docMk/>
            <pc:sldMk cId="2508271078" sldId="301"/>
            <ac:spMk id="30" creationId="{32D1E913-0400-41A0-11D6-46B636F575D0}"/>
          </ac:spMkLst>
        </pc:spChg>
        <pc:spChg chg="mod">
          <ac:chgData name="James Robinson" userId="S::jrobinson@turing.ac.uk::fc180eca-8d2e-48bd-936e-967abcd2cd28" providerId="AD" clId="Web-{C16C2817-0C0C-5869-83CA-B625A45A14C7}" dt="2023-07-18T19:59:15.515" v="3237" actId="1076"/>
          <ac:spMkLst>
            <pc:docMk/>
            <pc:sldMk cId="2508271078" sldId="301"/>
            <ac:spMk id="35" creationId="{4C510135-5316-4C44-563C-B5700767F21D}"/>
          </ac:spMkLst>
        </pc:spChg>
        <pc:grpChg chg="add mod">
          <ac:chgData name="James Robinson" userId="S::jrobinson@turing.ac.uk::fc180eca-8d2e-48bd-936e-967abcd2cd28" providerId="AD" clId="Web-{C16C2817-0C0C-5869-83CA-B625A45A14C7}" dt="2023-07-18T19:58:02.200" v="3231" actId="1076"/>
          <ac:grpSpMkLst>
            <pc:docMk/>
            <pc:sldMk cId="2508271078" sldId="301"/>
            <ac:grpSpMk id="11" creationId="{455479C6-191A-E9D3-F9B4-6C0422558C80}"/>
          </ac:grpSpMkLst>
        </pc:grpChg>
        <pc:grpChg chg="mod">
          <ac:chgData name="James Robinson" userId="S::jrobinson@turing.ac.uk::fc180eca-8d2e-48bd-936e-967abcd2cd28" providerId="AD" clId="Web-{C16C2817-0C0C-5869-83CA-B625A45A14C7}" dt="2023-07-18T19:59:11.843" v="3236" actId="1076"/>
          <ac:grpSpMkLst>
            <pc:docMk/>
            <pc:sldMk cId="2508271078" sldId="301"/>
            <ac:grpSpMk id="28" creationId="{3C26D0D4-A32F-B652-7E3E-7DE29272CD4C}"/>
          </ac:grpSpMkLst>
        </pc:grpChg>
        <pc:grpChg chg="mod">
          <ac:chgData name="James Robinson" userId="S::jrobinson@turing.ac.uk::fc180eca-8d2e-48bd-936e-967abcd2cd28" providerId="AD" clId="Web-{C16C2817-0C0C-5869-83CA-B625A45A14C7}" dt="2023-07-18T19:57:44.794" v="3230" actId="1076"/>
          <ac:grpSpMkLst>
            <pc:docMk/>
            <pc:sldMk cId="2508271078" sldId="301"/>
            <ac:grpSpMk id="31" creationId="{9DB32FFB-B386-D3FE-FAD8-6DA9D642D2E9}"/>
          </ac:grpSpMkLst>
        </pc:grpChg>
        <pc:grpChg chg="mod">
          <ac:chgData name="James Robinson" userId="S::jrobinson@turing.ac.uk::fc180eca-8d2e-48bd-936e-967abcd2cd28" providerId="AD" clId="Web-{C16C2817-0C0C-5869-83CA-B625A45A14C7}" dt="2023-07-18T19:57:44.731" v="3229" actId="1076"/>
          <ac:grpSpMkLst>
            <pc:docMk/>
            <pc:sldMk cId="2508271078" sldId="301"/>
            <ac:grpSpMk id="32" creationId="{CBA7DAF1-7037-3A94-04F9-838F88DC421C}"/>
          </ac:grpSpMkLst>
        </pc:grpChg>
        <pc:picChg chg="mod">
          <ac:chgData name="James Robinson" userId="S::jrobinson@turing.ac.uk::fc180eca-8d2e-48bd-936e-967abcd2cd28" providerId="AD" clId="Web-{C16C2817-0C0C-5869-83CA-B625A45A14C7}" dt="2023-07-18T19:59:03.983" v="3234" actId="14100"/>
          <ac:picMkLst>
            <pc:docMk/>
            <pc:sldMk cId="2508271078" sldId="301"/>
            <ac:picMk id="20" creationId="{73C717AA-C6DC-CD1D-4CB8-79B78B15096F}"/>
          </ac:picMkLst>
        </pc:picChg>
      </pc:sldChg>
      <pc:sldChg chg="modSp">
        <pc:chgData name="James Robinson" userId="S::jrobinson@turing.ac.uk::fc180eca-8d2e-48bd-936e-967abcd2cd28" providerId="AD" clId="Web-{C16C2817-0C0C-5869-83CA-B625A45A14C7}" dt="2023-07-18T14:25:27.640" v="88" actId="14100"/>
        <pc:sldMkLst>
          <pc:docMk/>
          <pc:sldMk cId="1775586736" sldId="302"/>
        </pc:sldMkLst>
        <pc:spChg chg="mod">
          <ac:chgData name="James Robinson" userId="S::jrobinson@turing.ac.uk::fc180eca-8d2e-48bd-936e-967abcd2cd28" providerId="AD" clId="Web-{C16C2817-0C0C-5869-83CA-B625A45A14C7}" dt="2023-07-18T14:25:27.640" v="88" actId="14100"/>
          <ac:spMkLst>
            <pc:docMk/>
            <pc:sldMk cId="1775586736" sldId="302"/>
            <ac:spMk id="5" creationId="{8391CCBA-169A-D85C-C682-A83382884E35}"/>
          </ac:spMkLst>
        </pc:spChg>
      </pc:sldChg>
      <pc:sldChg chg="addSp delSp modSp ord">
        <pc:chgData name="James Robinson" userId="S::jrobinson@turing.ac.uk::fc180eca-8d2e-48bd-936e-967abcd2cd28" providerId="AD" clId="Web-{C16C2817-0C0C-5869-83CA-B625A45A14C7}" dt="2023-07-18T17:08:31.031" v="3051" actId="20577"/>
        <pc:sldMkLst>
          <pc:docMk/>
          <pc:sldMk cId="1038710799" sldId="303"/>
        </pc:sldMkLst>
        <pc:spChg chg="add mod">
          <ac:chgData name="James Robinson" userId="S::jrobinson@turing.ac.uk::fc180eca-8d2e-48bd-936e-967abcd2cd28" providerId="AD" clId="Web-{C16C2817-0C0C-5869-83CA-B625A45A14C7}" dt="2023-07-18T17:08:31.031" v="3051" actId="20577"/>
          <ac:spMkLst>
            <pc:docMk/>
            <pc:sldMk cId="1038710799" sldId="303"/>
            <ac:spMk id="2" creationId="{F47D7AD1-960C-B448-3904-D6B27BD18E5E}"/>
          </ac:spMkLst>
        </pc:spChg>
        <pc:spChg chg="mod">
          <ac:chgData name="James Robinson" userId="S::jrobinson@turing.ac.uk::fc180eca-8d2e-48bd-936e-967abcd2cd28" providerId="AD" clId="Web-{C16C2817-0C0C-5869-83CA-B625A45A14C7}" dt="2023-07-18T16:53:07.618" v="2800" actId="14100"/>
          <ac:spMkLst>
            <pc:docMk/>
            <pc:sldMk cId="1038710799" sldId="303"/>
            <ac:spMk id="3" creationId="{C5E646C7-4D4F-AAB3-D217-8A165286EAAF}"/>
          </ac:spMkLst>
        </pc:spChg>
        <pc:spChg chg="del">
          <ac:chgData name="James Robinson" userId="S::jrobinson@turing.ac.uk::fc180eca-8d2e-48bd-936e-967abcd2cd28" providerId="AD" clId="Web-{C16C2817-0C0C-5869-83CA-B625A45A14C7}" dt="2023-07-18T16:49:21.378" v="2708"/>
          <ac:spMkLst>
            <pc:docMk/>
            <pc:sldMk cId="1038710799" sldId="303"/>
            <ac:spMk id="4" creationId="{BB1D4FD3-8167-376A-0C69-DDDF67F14A88}"/>
          </ac:spMkLst>
        </pc:spChg>
        <pc:spChg chg="del mod">
          <ac:chgData name="James Robinson" userId="S::jrobinson@turing.ac.uk::fc180eca-8d2e-48bd-936e-967abcd2cd28" providerId="AD" clId="Web-{C16C2817-0C0C-5869-83CA-B625A45A14C7}" dt="2023-07-18T16:49:21.066" v="2707"/>
          <ac:spMkLst>
            <pc:docMk/>
            <pc:sldMk cId="1038710799" sldId="303"/>
            <ac:spMk id="5" creationId="{72575C09-D92E-0FAB-EF31-DBBBEB7E3F91}"/>
          </ac:spMkLst>
        </pc:spChg>
        <pc:spChg chg="mod">
          <ac:chgData name="James Robinson" userId="S::jrobinson@turing.ac.uk::fc180eca-8d2e-48bd-936e-967abcd2cd28" providerId="AD" clId="Web-{C16C2817-0C0C-5869-83CA-B625A45A14C7}" dt="2023-07-18T16:49:16.550" v="2704" actId="20577"/>
          <ac:spMkLst>
            <pc:docMk/>
            <pc:sldMk cId="1038710799" sldId="303"/>
            <ac:spMk id="84" creationId="{00000000-0000-0000-0000-000000000000}"/>
          </ac:spMkLst>
        </pc:spChg>
        <pc:picChg chg="mod">
          <ac:chgData name="James Robinson" userId="S::jrobinson@turing.ac.uk::fc180eca-8d2e-48bd-936e-967abcd2cd28" providerId="AD" clId="Web-{C16C2817-0C0C-5869-83CA-B625A45A14C7}" dt="2023-07-18T16:52:53.633" v="2793" actId="1076"/>
          <ac:picMkLst>
            <pc:docMk/>
            <pc:sldMk cId="1038710799" sldId="303"/>
            <ac:picMk id="6" creationId="{9AF843A1-66B7-0432-B2E3-003A4F94DAC6}"/>
          </ac:picMkLst>
        </pc:picChg>
      </pc:sldChg>
      <pc:sldChg chg="modSp">
        <pc:chgData name="James Robinson" userId="S::jrobinson@turing.ac.uk::fc180eca-8d2e-48bd-936e-967abcd2cd28" providerId="AD" clId="Web-{C16C2817-0C0C-5869-83CA-B625A45A14C7}" dt="2023-07-18T14:23:40.841" v="66" actId="20577"/>
        <pc:sldMkLst>
          <pc:docMk/>
          <pc:sldMk cId="2205142711" sldId="306"/>
        </pc:sldMkLst>
        <pc:spChg chg="mod">
          <ac:chgData name="James Robinson" userId="S::jrobinson@turing.ac.uk::fc180eca-8d2e-48bd-936e-967abcd2cd28" providerId="AD" clId="Web-{C16C2817-0C0C-5869-83CA-B625A45A14C7}" dt="2023-07-18T14:23:40.841" v="66" actId="20577"/>
          <ac:spMkLst>
            <pc:docMk/>
            <pc:sldMk cId="2205142711" sldId="306"/>
            <ac:spMk id="3" creationId="{C5E646C7-4D4F-AAB3-D217-8A165286EAAF}"/>
          </ac:spMkLst>
        </pc:spChg>
      </pc:sldChg>
      <pc:sldChg chg="delSp modSp del ord modCm">
        <pc:chgData name="James Robinson" userId="S::jrobinson@turing.ac.uk::fc180eca-8d2e-48bd-936e-967abcd2cd28" providerId="AD" clId="Web-{C16C2817-0C0C-5869-83CA-B625A45A14C7}" dt="2023-07-18T16:17:02.176" v="1960"/>
        <pc:sldMkLst>
          <pc:docMk/>
          <pc:sldMk cId="549250618" sldId="307"/>
        </pc:sldMkLst>
        <pc:spChg chg="mod">
          <ac:chgData name="James Robinson" userId="S::jrobinson@turing.ac.uk::fc180eca-8d2e-48bd-936e-967abcd2cd28" providerId="AD" clId="Web-{C16C2817-0C0C-5869-83CA-B625A45A14C7}" dt="2023-07-18T15:28:04.559" v="1540" actId="14100"/>
          <ac:spMkLst>
            <pc:docMk/>
            <pc:sldMk cId="549250618" sldId="307"/>
            <ac:spMk id="3" creationId="{C5E646C7-4D4F-AAB3-D217-8A165286EAAF}"/>
          </ac:spMkLst>
        </pc:spChg>
        <pc:spChg chg="del">
          <ac:chgData name="James Robinson" userId="S::jrobinson@turing.ac.uk::fc180eca-8d2e-48bd-936e-967abcd2cd28" providerId="AD" clId="Web-{C16C2817-0C0C-5869-83CA-B625A45A14C7}" dt="2023-07-18T15:23:17.567" v="1370"/>
          <ac:spMkLst>
            <pc:docMk/>
            <pc:sldMk cId="549250618" sldId="307"/>
            <ac:spMk id="4" creationId="{BB1D4FD3-8167-376A-0C69-DDDF67F14A88}"/>
          </ac:spMkLst>
        </pc:spChg>
        <pc:spChg chg="del">
          <ac:chgData name="James Robinson" userId="S::jrobinson@turing.ac.uk::fc180eca-8d2e-48bd-936e-967abcd2cd28" providerId="AD" clId="Web-{C16C2817-0C0C-5869-83CA-B625A45A14C7}" dt="2023-07-18T15:23:21.833" v="1371"/>
          <ac:spMkLst>
            <pc:docMk/>
            <pc:sldMk cId="549250618" sldId="307"/>
            <ac:spMk id="5" creationId="{72575C09-D92E-0FAB-EF31-DBBBEB7E3F91}"/>
          </ac:spMkLst>
        </pc:spChg>
        <pc:spChg chg="mod">
          <ac:chgData name="James Robinson" userId="S::jrobinson@turing.ac.uk::fc180eca-8d2e-48bd-936e-967abcd2cd28" providerId="AD" clId="Web-{C16C2817-0C0C-5869-83CA-B625A45A14C7}" dt="2023-07-18T15:26:38.494" v="1500" actId="20577"/>
          <ac:spMkLst>
            <pc:docMk/>
            <pc:sldMk cId="549250618" sldId="307"/>
            <ac:spMk id="84" creationId="{00000000-0000-0000-0000-000000000000}"/>
          </ac:spMkLst>
        </pc:spChg>
        <pc:picChg chg="mod">
          <ac:chgData name="James Robinson" userId="S::jrobinson@turing.ac.uk::fc180eca-8d2e-48bd-936e-967abcd2cd28" providerId="AD" clId="Web-{C16C2817-0C0C-5869-83CA-B625A45A14C7}" dt="2023-07-18T15:28:19.278" v="1541" actId="1076"/>
          <ac:picMkLst>
            <pc:docMk/>
            <pc:sldMk cId="549250618" sldId="307"/>
            <ac:picMk id="2" creationId="{B1258F56-3D31-B73A-B515-8168EB986FEE}"/>
          </ac:picMkLst>
        </pc:picChg>
        <pc:picChg chg="mod">
          <ac:chgData name="James Robinson" userId="S::jrobinson@turing.ac.uk::fc180eca-8d2e-48bd-936e-967abcd2cd28" providerId="AD" clId="Web-{C16C2817-0C0C-5869-83CA-B625A45A14C7}" dt="2023-07-18T15:25:25.070" v="1467" actId="1076"/>
          <ac:picMkLst>
            <pc:docMk/>
            <pc:sldMk cId="549250618" sldId="307"/>
            <ac:picMk id="6" creationId="{47B33E2B-D885-7B9C-1CD8-FACDA50D20DA}"/>
          </ac:picMkLst>
        </pc:picChg>
        <pc:picChg chg="mod">
          <ac:chgData name="James Robinson" userId="S::jrobinson@turing.ac.uk::fc180eca-8d2e-48bd-936e-967abcd2cd28" providerId="AD" clId="Web-{C16C2817-0C0C-5869-83CA-B625A45A14C7}" dt="2023-07-18T15:25:39.352" v="1476" actId="1076"/>
          <ac:picMkLst>
            <pc:docMk/>
            <pc:sldMk cId="549250618" sldId="307"/>
            <ac:picMk id="7" creationId="{853449EC-C559-FF74-A689-F061F74585BD}"/>
          </ac:picMkLst>
        </pc:picChg>
        <pc:picChg chg="mod">
          <ac:chgData name="James Robinson" userId="S::jrobinson@turing.ac.uk::fc180eca-8d2e-48bd-936e-967abcd2cd28" providerId="AD" clId="Web-{C16C2817-0C0C-5869-83CA-B625A45A14C7}" dt="2023-07-18T15:25:43.133" v="1477" actId="1076"/>
          <ac:picMkLst>
            <pc:docMk/>
            <pc:sldMk cId="549250618" sldId="307"/>
            <ac:picMk id="10" creationId="{0B843162-61ED-02A1-B62D-DFF9A9FD298B}"/>
          </ac:picMkLst>
        </pc:picChg>
        <pc:picChg chg="mod">
          <ac:chgData name="James Robinson" userId="S::jrobinson@turing.ac.uk::fc180eca-8d2e-48bd-936e-967abcd2cd28" providerId="AD" clId="Web-{C16C2817-0C0C-5869-83CA-B625A45A14C7}" dt="2023-07-18T15:26:03.649" v="1489" actId="1076"/>
          <ac:picMkLst>
            <pc:docMk/>
            <pc:sldMk cId="549250618" sldId="307"/>
            <ac:picMk id="12" creationId="{F9A14076-88D1-3499-E4AE-3C757637361B}"/>
          </ac:picMkLst>
        </pc:picChg>
        <pc:picChg chg="mod">
          <ac:chgData name="James Robinson" userId="S::jrobinson@turing.ac.uk::fc180eca-8d2e-48bd-936e-967abcd2cd28" providerId="AD" clId="Web-{C16C2817-0C0C-5869-83CA-B625A45A14C7}" dt="2023-07-18T15:26:18.712" v="1492" actId="1076"/>
          <ac:picMkLst>
            <pc:docMk/>
            <pc:sldMk cId="549250618" sldId="307"/>
            <ac:picMk id="14" creationId="{19D59C98-2DEC-714B-3990-4C23FAC3B6F5}"/>
          </ac:picMkLst>
        </pc:picChg>
        <pc:picChg chg="mod">
          <ac:chgData name="James Robinson" userId="S::jrobinson@turing.ac.uk::fc180eca-8d2e-48bd-936e-967abcd2cd28" providerId="AD" clId="Web-{C16C2817-0C0C-5869-83CA-B625A45A14C7}" dt="2023-07-18T15:25:33.961" v="1473" actId="1076"/>
          <ac:picMkLst>
            <pc:docMk/>
            <pc:sldMk cId="549250618" sldId="307"/>
            <ac:picMk id="15" creationId="{14AA8482-FD31-2552-422C-2E82FA031356}"/>
          </ac:picMkLst>
        </pc:picChg>
        <pc:picChg chg="mod">
          <ac:chgData name="James Robinson" userId="S::jrobinson@turing.ac.uk::fc180eca-8d2e-48bd-936e-967abcd2cd28" providerId="AD" clId="Web-{C16C2817-0C0C-5869-83CA-B625A45A14C7}" dt="2023-07-18T15:25:53.712" v="1480" actId="1076"/>
          <ac:picMkLst>
            <pc:docMk/>
            <pc:sldMk cId="549250618" sldId="307"/>
            <ac:picMk id="16" creationId="{8877394D-9056-F41F-3456-BA68EBCF6F2E}"/>
          </ac:picMkLst>
        </pc:picChg>
        <pc:picChg chg="mod">
          <ac:chgData name="James Robinson" userId="S::jrobinson@turing.ac.uk::fc180eca-8d2e-48bd-936e-967abcd2cd28" providerId="AD" clId="Web-{C16C2817-0C0C-5869-83CA-B625A45A14C7}" dt="2023-07-18T15:25:55.321" v="1483" actId="1076"/>
          <ac:picMkLst>
            <pc:docMk/>
            <pc:sldMk cId="549250618" sldId="307"/>
            <ac:picMk id="17" creationId="{E0DDC0E0-E2F7-2E03-8BD6-2CAE0F64BCBE}"/>
          </ac:picMkLst>
        </pc:picChg>
        <pc:picChg chg="mod">
          <ac:chgData name="James Robinson" userId="S::jrobinson@turing.ac.uk::fc180eca-8d2e-48bd-936e-967abcd2cd28" providerId="AD" clId="Web-{C16C2817-0C0C-5869-83CA-B625A45A14C7}" dt="2023-07-18T15:25:59.009" v="1486" actId="1076"/>
          <ac:picMkLst>
            <pc:docMk/>
            <pc:sldMk cId="549250618" sldId="307"/>
            <ac:picMk id="18" creationId="{BF2C6A87-2042-2042-9929-C3FBE08071B2}"/>
          </ac:picMkLst>
        </pc:picChg>
        <pc:picChg chg="mod">
          <ac:chgData name="James Robinson" userId="S::jrobinson@turing.ac.uk::fc180eca-8d2e-48bd-936e-967abcd2cd28" providerId="AD" clId="Web-{C16C2817-0C0C-5869-83CA-B625A45A14C7}" dt="2023-07-18T15:28:19.559" v="1542" actId="1076"/>
          <ac:picMkLst>
            <pc:docMk/>
            <pc:sldMk cId="549250618" sldId="307"/>
            <ac:picMk id="19" creationId="{50E1C749-EA82-74F1-F9A8-F37C1F3F76DC}"/>
          </ac:picMkLst>
        </pc:picChg>
        <pc:picChg chg="mod">
          <ac:chgData name="James Robinson" userId="S::jrobinson@turing.ac.uk::fc180eca-8d2e-48bd-936e-967abcd2cd28" providerId="AD" clId="Web-{C16C2817-0C0C-5869-83CA-B625A45A14C7}" dt="2023-07-18T15:25:53.821" v="1482" actId="1076"/>
          <ac:picMkLst>
            <pc:docMk/>
            <pc:sldMk cId="549250618" sldId="307"/>
            <ac:picMk id="21" creationId="{7B201A3E-1F0A-FBB2-5F02-3C951EDADB3C}"/>
          </ac:picMkLst>
        </pc:picChg>
        <pc:picChg chg="mod">
          <ac:chgData name="James Robinson" userId="S::jrobinson@turing.ac.uk::fc180eca-8d2e-48bd-936e-967abcd2cd28" providerId="AD" clId="Web-{C16C2817-0C0C-5869-83CA-B625A45A14C7}" dt="2023-07-18T15:25:27.070" v="1469" actId="1076"/>
          <ac:picMkLst>
            <pc:docMk/>
            <pc:sldMk cId="549250618" sldId="307"/>
            <ac:picMk id="23" creationId="{EA3DD1E7-9B4F-FEFB-0559-B64F41F15D69}"/>
          </ac:picMkLst>
        </pc:picChg>
        <pc:picChg chg="mod">
          <ac:chgData name="James Robinson" userId="S::jrobinson@turing.ac.uk::fc180eca-8d2e-48bd-936e-967abcd2cd28" providerId="AD" clId="Web-{C16C2817-0C0C-5869-83CA-B625A45A14C7}" dt="2023-07-18T15:25:55.368" v="1484" actId="1076"/>
          <ac:picMkLst>
            <pc:docMk/>
            <pc:sldMk cId="549250618" sldId="307"/>
            <ac:picMk id="24" creationId="{76BB079E-BF1B-1607-D525-4EC7CA0A6621}"/>
          </ac:picMkLst>
        </pc:picChg>
        <pc:picChg chg="mod">
          <ac:chgData name="James Robinson" userId="S::jrobinson@turing.ac.uk::fc180eca-8d2e-48bd-936e-967abcd2cd28" providerId="AD" clId="Web-{C16C2817-0C0C-5869-83CA-B625A45A14C7}" dt="2023-07-18T15:25:37.758" v="1475" actId="1076"/>
          <ac:picMkLst>
            <pc:docMk/>
            <pc:sldMk cId="549250618" sldId="307"/>
            <ac:picMk id="25" creationId="{85B822EB-C645-6C0F-41C4-C98711728B43}"/>
          </ac:picMkLst>
        </pc:picChg>
        <pc:picChg chg="mod">
          <ac:chgData name="James Robinson" userId="S::jrobinson@turing.ac.uk::fc180eca-8d2e-48bd-936e-967abcd2cd28" providerId="AD" clId="Web-{C16C2817-0C0C-5869-83CA-B625A45A14C7}" dt="2023-07-18T15:25:57.618" v="1485" actId="1076"/>
          <ac:picMkLst>
            <pc:docMk/>
            <pc:sldMk cId="549250618" sldId="307"/>
            <ac:picMk id="27" creationId="{0BAAFBC1-B244-DCB8-B050-5A3E8C131C0B}"/>
          </ac:picMkLst>
        </pc:picChg>
        <pc:picChg chg="mod">
          <ac:chgData name="James Robinson" userId="S::jrobinson@turing.ac.uk::fc180eca-8d2e-48bd-936e-967abcd2cd28" providerId="AD" clId="Web-{C16C2817-0C0C-5869-83CA-B625A45A14C7}" dt="2023-07-18T15:26:20.619" v="1494" actId="1076"/>
          <ac:picMkLst>
            <pc:docMk/>
            <pc:sldMk cId="549250618" sldId="307"/>
            <ac:picMk id="29" creationId="{A38DA2E0-A78A-5CAB-0BAE-FE94C0D8F4EC}"/>
          </ac:picMkLst>
        </pc:picChg>
        <pc:extLst>
          <p:ext xmlns:p="http://schemas.openxmlformats.org/presentationml/2006/main" uri="{D6D511B9-2390-475A-947B-AFAB55BFBCF1}">
            <pc226:cmChg xmlns:pc226="http://schemas.microsoft.com/office/powerpoint/2022/06/main/command" chg="">
              <pc226:chgData name="James Robinson" userId="S::jrobinson@turing.ac.uk::fc180eca-8d2e-48bd-936e-967abcd2cd28" providerId="AD" clId="Web-{C16C2817-0C0C-5869-83CA-B625A45A14C7}" dt="2023-07-18T16:04:47.283" v="1894"/>
              <pc2:cmMkLst xmlns:pc2="http://schemas.microsoft.com/office/powerpoint/2019/9/main/command">
                <pc:docMk/>
                <pc:sldMk cId="549250618" sldId="307"/>
                <pc2:cmMk id="{645C64B6-4091-46BE-86F1-28B53C5AA58D}"/>
              </pc2:cmMkLst>
              <pc226:cmRplyChg chg="add">
                <pc226:chgData name="James Robinson" userId="S::jrobinson@turing.ac.uk::fc180eca-8d2e-48bd-936e-967abcd2cd28" providerId="AD" clId="Web-{C16C2817-0C0C-5869-83CA-B625A45A14C7}" dt="2023-07-18T16:04:47.283" v="1894"/>
                <pc2:cmRplyMkLst xmlns:pc2="http://schemas.microsoft.com/office/powerpoint/2019/9/main/command">
                  <pc:docMk/>
                  <pc:sldMk cId="549250618" sldId="307"/>
                  <pc2:cmMk id="{645C64B6-4091-46BE-86F1-28B53C5AA58D}"/>
                  <pc2:cmRplyMk id="{54651623-D667-4B69-8EDA-A62A0CDE9256}"/>
                </pc2:cmRplyMkLst>
              </pc226:cmRplyChg>
            </pc226:cmChg>
          </p:ext>
        </pc:extLst>
      </pc:sldChg>
      <pc:sldChg chg="del">
        <pc:chgData name="James Robinson" userId="S::jrobinson@turing.ac.uk::fc180eca-8d2e-48bd-936e-967abcd2cd28" providerId="AD" clId="Web-{C16C2817-0C0C-5869-83CA-B625A45A14C7}" dt="2023-07-18T17:01:41.115" v="2935"/>
        <pc:sldMkLst>
          <pc:docMk/>
          <pc:sldMk cId="3292307778" sldId="313"/>
        </pc:sldMkLst>
      </pc:sldChg>
      <pc:sldChg chg="del">
        <pc:chgData name="James Robinson" userId="S::jrobinson@turing.ac.uk::fc180eca-8d2e-48bd-936e-967abcd2cd28" providerId="AD" clId="Web-{C16C2817-0C0C-5869-83CA-B625A45A14C7}" dt="2023-07-18T17:01:58.568" v="2936"/>
        <pc:sldMkLst>
          <pc:docMk/>
          <pc:sldMk cId="318963812" sldId="317"/>
        </pc:sldMkLst>
      </pc:sldChg>
      <pc:sldChg chg="addSp delSp modSp add ord replId">
        <pc:chgData name="James Robinson" userId="S::jrobinson@turing.ac.uk::fc180eca-8d2e-48bd-936e-967abcd2cd28" providerId="AD" clId="Web-{C16C2817-0C0C-5869-83CA-B625A45A14C7}" dt="2023-07-18T14:57:39.421" v="445" actId="20577"/>
        <pc:sldMkLst>
          <pc:docMk/>
          <pc:sldMk cId="2869363547" sldId="319"/>
        </pc:sldMkLst>
        <pc:spChg chg="add del mod">
          <ac:chgData name="James Robinson" userId="S::jrobinson@turing.ac.uk::fc180eca-8d2e-48bd-936e-967abcd2cd28" providerId="AD" clId="Web-{C16C2817-0C0C-5869-83CA-B625A45A14C7}" dt="2023-07-18T14:40:10.255" v="168"/>
          <ac:spMkLst>
            <pc:docMk/>
            <pc:sldMk cId="2869363547" sldId="319"/>
            <ac:spMk id="2" creationId="{1F37995E-5DC4-5582-6F35-194C5701C5EA}"/>
          </ac:spMkLst>
        </pc:spChg>
        <pc:spChg chg="del">
          <ac:chgData name="James Robinson" userId="S::jrobinson@turing.ac.uk::fc180eca-8d2e-48bd-936e-967abcd2cd28" providerId="AD" clId="Web-{C16C2817-0C0C-5869-83CA-B625A45A14C7}" dt="2023-07-18T14:36:31.234" v="108"/>
          <ac:spMkLst>
            <pc:docMk/>
            <pc:sldMk cId="2869363547" sldId="319"/>
            <ac:spMk id="4" creationId="{BB1D4FD3-8167-376A-0C69-DDDF67F14A88}"/>
          </ac:spMkLst>
        </pc:spChg>
        <pc:spChg chg="add mod">
          <ac:chgData name="James Robinson" userId="S::jrobinson@turing.ac.uk::fc180eca-8d2e-48bd-936e-967abcd2cd28" providerId="AD" clId="Web-{C16C2817-0C0C-5869-83CA-B625A45A14C7}" dt="2023-07-18T14:57:39.421" v="445" actId="20577"/>
          <ac:spMkLst>
            <pc:docMk/>
            <pc:sldMk cId="2869363547" sldId="319"/>
            <ac:spMk id="5" creationId="{002423E9-DD4E-287B-7D35-0798D301FC68}"/>
          </ac:spMkLst>
        </pc:spChg>
        <pc:spChg chg="del">
          <ac:chgData name="James Robinson" userId="S::jrobinson@turing.ac.uk::fc180eca-8d2e-48bd-936e-967abcd2cd28" providerId="AD" clId="Web-{C16C2817-0C0C-5869-83CA-B625A45A14C7}" dt="2023-07-18T14:36:31.047" v="103"/>
          <ac:spMkLst>
            <pc:docMk/>
            <pc:sldMk cId="2869363547" sldId="319"/>
            <ac:spMk id="12" creationId="{9C8C4CBA-FBBB-8A0B-F87C-513FA92759A5}"/>
          </ac:spMkLst>
        </pc:spChg>
        <pc:spChg chg="del mod">
          <ac:chgData name="James Robinson" userId="S::jrobinson@turing.ac.uk::fc180eca-8d2e-48bd-936e-967abcd2cd28" providerId="AD" clId="Web-{C16C2817-0C0C-5869-83CA-B625A45A14C7}" dt="2023-07-18T14:36:31.156" v="107"/>
          <ac:spMkLst>
            <pc:docMk/>
            <pc:sldMk cId="2869363547" sldId="319"/>
            <ac:spMk id="13" creationId="{57628787-76AA-E3FE-6987-A186C0089EF8}"/>
          </ac:spMkLst>
        </pc:spChg>
        <pc:spChg chg="del">
          <ac:chgData name="James Robinson" userId="S::jrobinson@turing.ac.uk::fc180eca-8d2e-48bd-936e-967abcd2cd28" providerId="AD" clId="Web-{C16C2817-0C0C-5869-83CA-B625A45A14C7}" dt="2023-07-18T14:36:16.312" v="99"/>
          <ac:spMkLst>
            <pc:docMk/>
            <pc:sldMk cId="2869363547" sldId="319"/>
            <ac:spMk id="14" creationId="{81ACC2CD-2665-F1B0-074D-86051C87E967}"/>
          </ac:spMkLst>
        </pc:spChg>
        <pc:spChg chg="del mod">
          <ac:chgData name="James Robinson" userId="S::jrobinson@turing.ac.uk::fc180eca-8d2e-48bd-936e-967abcd2cd28" providerId="AD" clId="Web-{C16C2817-0C0C-5869-83CA-B625A45A14C7}" dt="2023-07-18T14:36:31.031" v="102"/>
          <ac:spMkLst>
            <pc:docMk/>
            <pc:sldMk cId="2869363547" sldId="319"/>
            <ac:spMk id="17" creationId="{D64F12C8-76AD-588D-0D44-9682E3CF42C2}"/>
          </ac:spMkLst>
        </pc:spChg>
        <pc:spChg chg="del">
          <ac:chgData name="James Robinson" userId="S::jrobinson@turing.ac.uk::fc180eca-8d2e-48bd-936e-967abcd2cd28" providerId="AD" clId="Web-{C16C2817-0C0C-5869-83CA-B625A45A14C7}" dt="2023-07-18T14:36:31.078" v="104"/>
          <ac:spMkLst>
            <pc:docMk/>
            <pc:sldMk cId="2869363547" sldId="319"/>
            <ac:spMk id="27" creationId="{93BB6227-81E0-5832-6946-F26D1CC2DD83}"/>
          </ac:spMkLst>
        </pc:spChg>
        <pc:spChg chg="del mod">
          <ac:chgData name="James Robinson" userId="S::jrobinson@turing.ac.uk::fc180eca-8d2e-48bd-936e-967abcd2cd28" providerId="AD" clId="Web-{C16C2817-0C0C-5869-83CA-B625A45A14C7}" dt="2023-07-18T14:36:14.109" v="98"/>
          <ac:spMkLst>
            <pc:docMk/>
            <pc:sldMk cId="2869363547" sldId="319"/>
            <ac:spMk id="28" creationId="{359AE98A-DB33-C6A2-0855-892AD4BE9A24}"/>
          </ac:spMkLst>
        </pc:spChg>
        <pc:spChg chg="del">
          <ac:chgData name="James Robinson" userId="S::jrobinson@turing.ac.uk::fc180eca-8d2e-48bd-936e-967abcd2cd28" providerId="AD" clId="Web-{C16C2817-0C0C-5869-83CA-B625A45A14C7}" dt="2023-07-18T14:36:07.343" v="90"/>
          <ac:spMkLst>
            <pc:docMk/>
            <pc:sldMk cId="2869363547" sldId="319"/>
            <ac:spMk id="29" creationId="{9B573873-F949-F400-34CC-3F7ED6FCF628}"/>
          </ac:spMkLst>
        </pc:spChg>
        <pc:spChg chg="del">
          <ac:chgData name="James Robinson" userId="S::jrobinson@turing.ac.uk::fc180eca-8d2e-48bd-936e-967abcd2cd28" providerId="AD" clId="Web-{C16C2817-0C0C-5869-83CA-B625A45A14C7}" dt="2023-07-18T14:36:08.500" v="92"/>
          <ac:spMkLst>
            <pc:docMk/>
            <pc:sldMk cId="2869363547" sldId="319"/>
            <ac:spMk id="30" creationId="{AB1195F5-E555-783D-A79D-B2A3494A5078}"/>
          </ac:spMkLst>
        </pc:spChg>
        <pc:spChg chg="del">
          <ac:chgData name="James Robinson" userId="S::jrobinson@turing.ac.uk::fc180eca-8d2e-48bd-936e-967abcd2cd28" providerId="AD" clId="Web-{C16C2817-0C0C-5869-83CA-B625A45A14C7}" dt="2023-07-18T14:36:12.093" v="96"/>
          <ac:spMkLst>
            <pc:docMk/>
            <pc:sldMk cId="2869363547" sldId="319"/>
            <ac:spMk id="31" creationId="{59A2EB44-00EF-0B51-C167-F716801A7C8F}"/>
          </ac:spMkLst>
        </pc:spChg>
        <pc:spChg chg="mod">
          <ac:chgData name="James Robinson" userId="S::jrobinson@turing.ac.uk::fc180eca-8d2e-48bd-936e-967abcd2cd28" providerId="AD" clId="Web-{C16C2817-0C0C-5869-83CA-B625A45A14C7}" dt="2023-07-18T14:41:03.100" v="179" actId="20577"/>
          <ac:spMkLst>
            <pc:docMk/>
            <pc:sldMk cId="2869363547" sldId="319"/>
            <ac:spMk id="84" creationId="{00000000-0000-0000-0000-000000000000}"/>
          </ac:spMkLst>
        </pc:spChg>
        <pc:picChg chg="del">
          <ac:chgData name="James Robinson" userId="S::jrobinson@turing.ac.uk::fc180eca-8d2e-48bd-936e-967abcd2cd28" providerId="AD" clId="Web-{C16C2817-0C0C-5869-83CA-B625A45A14C7}" dt="2023-07-18T14:36:08.125" v="91"/>
          <ac:picMkLst>
            <pc:docMk/>
            <pc:sldMk cId="2869363547" sldId="319"/>
            <ac:picMk id="11" creationId="{451A95F2-7A11-5471-E35D-F52878EF47D4}"/>
          </ac:picMkLst>
        </pc:picChg>
        <pc:picChg chg="del">
          <ac:chgData name="James Robinson" userId="S::jrobinson@turing.ac.uk::fc180eca-8d2e-48bd-936e-967abcd2cd28" providerId="AD" clId="Web-{C16C2817-0C0C-5869-83CA-B625A45A14C7}" dt="2023-07-18T14:36:31.094" v="105"/>
          <ac:picMkLst>
            <pc:docMk/>
            <pc:sldMk cId="2869363547" sldId="319"/>
            <ac:picMk id="25" creationId="{5D4DED56-93BD-0E79-D84B-6C6BDA197C2D}"/>
          </ac:picMkLst>
        </pc:picChg>
        <pc:picChg chg="del">
          <ac:chgData name="James Robinson" userId="S::jrobinson@turing.ac.uk::fc180eca-8d2e-48bd-936e-967abcd2cd28" providerId="AD" clId="Web-{C16C2817-0C0C-5869-83CA-B625A45A14C7}" dt="2023-07-18T14:36:10" v="95"/>
          <ac:picMkLst>
            <pc:docMk/>
            <pc:sldMk cId="2869363547" sldId="319"/>
            <ac:picMk id="26" creationId="{6A315934-E2E3-1CE5-E9E2-98D0A727F6EE}"/>
          </ac:picMkLst>
        </pc:picChg>
      </pc:sldChg>
      <pc:sldChg chg="add replId">
        <pc:chgData name="James Robinson" userId="S::jrobinson@turing.ac.uk::fc180eca-8d2e-48bd-936e-967abcd2cd28" providerId="AD" clId="Web-{C16C2817-0C0C-5869-83CA-B625A45A14C7}" dt="2023-07-18T14:37:53.815" v="109"/>
        <pc:sldMkLst>
          <pc:docMk/>
          <pc:sldMk cId="2300940758" sldId="320"/>
        </pc:sldMkLst>
      </pc:sldChg>
      <pc:sldChg chg="modSp add ord replId">
        <pc:chgData name="James Robinson" userId="S::jrobinson@turing.ac.uk::fc180eca-8d2e-48bd-936e-967abcd2cd28" providerId="AD" clId="Web-{C16C2817-0C0C-5869-83CA-B625A45A14C7}" dt="2023-07-18T17:25:46.727" v="3217" actId="20577"/>
        <pc:sldMkLst>
          <pc:docMk/>
          <pc:sldMk cId="3128683571" sldId="321"/>
        </pc:sldMkLst>
        <pc:spChg chg="mod">
          <ac:chgData name="James Robinson" userId="S::jrobinson@turing.ac.uk::fc180eca-8d2e-48bd-936e-967abcd2cd28" providerId="AD" clId="Web-{C16C2817-0C0C-5869-83CA-B625A45A14C7}" dt="2023-07-18T17:25:46.727" v="3217" actId="20577"/>
          <ac:spMkLst>
            <pc:docMk/>
            <pc:sldMk cId="3128683571" sldId="321"/>
            <ac:spMk id="4" creationId="{BB1D4FD3-8167-376A-0C69-DDDF67F14A88}"/>
          </ac:spMkLst>
        </pc:spChg>
      </pc:sldChg>
      <pc:sldChg chg="addSp modSp add del ord replId">
        <pc:chgData name="James Robinson" userId="S::jrobinson@turing.ac.uk::fc180eca-8d2e-48bd-936e-967abcd2cd28" providerId="AD" clId="Web-{C16C2817-0C0C-5869-83CA-B625A45A14C7}" dt="2023-07-18T15:30:47.172" v="1575"/>
        <pc:sldMkLst>
          <pc:docMk/>
          <pc:sldMk cId="3792357761" sldId="322"/>
        </pc:sldMkLst>
        <pc:spChg chg="add mod">
          <ac:chgData name="James Robinson" userId="S::jrobinson@turing.ac.uk::fc180eca-8d2e-48bd-936e-967abcd2cd28" providerId="AD" clId="Web-{C16C2817-0C0C-5869-83CA-B625A45A14C7}" dt="2023-07-18T14:45:22.669" v="269" actId="14100"/>
          <ac:spMkLst>
            <pc:docMk/>
            <pc:sldMk cId="3792357761" sldId="322"/>
            <ac:spMk id="3" creationId="{1377B24C-5B9D-0561-296E-DA30BED2030B}"/>
          </ac:spMkLst>
        </pc:spChg>
        <pc:spChg chg="mod">
          <ac:chgData name="James Robinson" userId="S::jrobinson@turing.ac.uk::fc180eca-8d2e-48bd-936e-967abcd2cd28" providerId="AD" clId="Web-{C16C2817-0C0C-5869-83CA-B625A45A14C7}" dt="2023-07-18T14:39:02.285" v="141" actId="20577"/>
          <ac:spMkLst>
            <pc:docMk/>
            <pc:sldMk cId="3792357761" sldId="322"/>
            <ac:spMk id="84" creationId="{00000000-0000-0000-0000-000000000000}"/>
          </ac:spMkLst>
        </pc:spChg>
      </pc:sldChg>
      <pc:sldChg chg="modSp add replId">
        <pc:chgData name="James Robinson" userId="S::jrobinson@turing.ac.uk::fc180eca-8d2e-48bd-936e-967abcd2cd28" providerId="AD" clId="Web-{C16C2817-0C0C-5869-83CA-B625A45A14C7}" dt="2023-07-18T17:25:05.289" v="3211" actId="20577"/>
        <pc:sldMkLst>
          <pc:docMk/>
          <pc:sldMk cId="3215804401" sldId="323"/>
        </pc:sldMkLst>
        <pc:spChg chg="mod">
          <ac:chgData name="James Robinson" userId="S::jrobinson@turing.ac.uk::fc180eca-8d2e-48bd-936e-967abcd2cd28" providerId="AD" clId="Web-{C16C2817-0C0C-5869-83CA-B625A45A14C7}" dt="2023-07-18T17:25:05.289" v="3211" actId="20577"/>
          <ac:spMkLst>
            <pc:docMk/>
            <pc:sldMk cId="3215804401" sldId="323"/>
            <ac:spMk id="4" creationId="{BB1D4FD3-8167-376A-0C69-DDDF67F14A88}"/>
          </ac:spMkLst>
        </pc:spChg>
      </pc:sldChg>
      <pc:sldChg chg="addSp delSp modSp add ord replId">
        <pc:chgData name="James Robinson" userId="S::jrobinson@turing.ac.uk::fc180eca-8d2e-48bd-936e-967abcd2cd28" providerId="AD" clId="Web-{C16C2817-0C0C-5869-83CA-B625A45A14C7}" dt="2023-07-18T17:36:13.336" v="3222" actId="1076"/>
        <pc:sldMkLst>
          <pc:docMk/>
          <pc:sldMk cId="2490837876" sldId="324"/>
        </pc:sldMkLst>
        <pc:spChg chg="add mod">
          <ac:chgData name="James Robinson" userId="S::jrobinson@turing.ac.uk::fc180eca-8d2e-48bd-936e-967abcd2cd28" providerId="AD" clId="Web-{C16C2817-0C0C-5869-83CA-B625A45A14C7}" dt="2023-07-18T16:54:28.526" v="2833" actId="20577"/>
          <ac:spMkLst>
            <pc:docMk/>
            <pc:sldMk cId="2490837876" sldId="324"/>
            <ac:spMk id="3" creationId="{447515FB-C7CB-737B-664E-2996017EDA80}"/>
          </ac:spMkLst>
        </pc:spChg>
        <pc:spChg chg="add del mod">
          <ac:chgData name="James Robinson" userId="S::jrobinson@turing.ac.uk::fc180eca-8d2e-48bd-936e-967abcd2cd28" providerId="AD" clId="Web-{C16C2817-0C0C-5869-83CA-B625A45A14C7}" dt="2023-07-18T16:20:27.509" v="1977"/>
          <ac:spMkLst>
            <pc:docMk/>
            <pc:sldMk cId="2490837876" sldId="324"/>
            <ac:spMk id="4" creationId="{DB42F297-45AE-BB0B-A933-EE7A66C4D247}"/>
          </ac:spMkLst>
        </pc:spChg>
        <pc:spChg chg="add del">
          <ac:chgData name="James Robinson" userId="S::jrobinson@turing.ac.uk::fc180eca-8d2e-48bd-936e-967abcd2cd28" providerId="AD" clId="Web-{C16C2817-0C0C-5869-83CA-B625A45A14C7}" dt="2023-07-18T16:18:36.241" v="1964"/>
          <ac:spMkLst>
            <pc:docMk/>
            <pc:sldMk cId="2490837876" sldId="324"/>
            <ac:spMk id="5" creationId="{DB42F297-45AE-BB0B-A933-EE7A66C4D247}"/>
          </ac:spMkLst>
        </pc:spChg>
        <pc:spChg chg="add mod">
          <ac:chgData name="James Robinson" userId="S::jrobinson@turing.ac.uk::fc180eca-8d2e-48bd-936e-967abcd2cd28" providerId="AD" clId="Web-{C16C2817-0C0C-5869-83CA-B625A45A14C7}" dt="2023-07-18T17:09:24.923" v="3058" actId="20577"/>
          <ac:spMkLst>
            <pc:docMk/>
            <pc:sldMk cId="2490837876" sldId="324"/>
            <ac:spMk id="6" creationId="{D08E398B-E74B-D2D5-F840-1AE85447F064}"/>
          </ac:spMkLst>
        </pc:spChg>
        <pc:spChg chg="mod">
          <ac:chgData name="James Robinson" userId="S::jrobinson@turing.ac.uk::fc180eca-8d2e-48bd-936e-967abcd2cd28" providerId="AD" clId="Web-{C16C2817-0C0C-5869-83CA-B625A45A14C7}" dt="2023-07-18T16:52:01.773" v="2773" actId="20577"/>
          <ac:spMkLst>
            <pc:docMk/>
            <pc:sldMk cId="2490837876" sldId="324"/>
            <ac:spMk id="84" creationId="{00000000-0000-0000-0000-000000000000}"/>
          </ac:spMkLst>
        </pc:spChg>
        <pc:picChg chg="add del mod">
          <ac:chgData name="James Robinson" userId="S::jrobinson@turing.ac.uk::fc180eca-8d2e-48bd-936e-967abcd2cd28" providerId="AD" clId="Web-{C16C2817-0C0C-5869-83CA-B625A45A14C7}" dt="2023-07-18T17:36:09.211" v="3221"/>
          <ac:picMkLst>
            <pc:docMk/>
            <pc:sldMk cId="2490837876" sldId="324"/>
            <ac:picMk id="7" creationId="{C30BDD2C-F44A-2FE1-E19F-F47B72B37678}"/>
          </ac:picMkLst>
        </pc:picChg>
        <pc:picChg chg="add mod">
          <ac:chgData name="James Robinson" userId="S::jrobinson@turing.ac.uk::fc180eca-8d2e-48bd-936e-967abcd2cd28" providerId="AD" clId="Web-{C16C2817-0C0C-5869-83CA-B625A45A14C7}" dt="2023-07-18T17:36:13.336" v="3222" actId="1076"/>
          <ac:picMkLst>
            <pc:docMk/>
            <pc:sldMk cId="2490837876" sldId="324"/>
            <ac:picMk id="8" creationId="{E56DA3D6-05E2-80F8-737A-EB102A2E21F2}"/>
          </ac:picMkLst>
        </pc:picChg>
      </pc:sldChg>
      <pc:sldChg chg="addSp delSp modSp new modCm">
        <pc:chgData name="James Robinson" userId="S::jrobinson@turing.ac.uk::fc180eca-8d2e-48bd-936e-967abcd2cd28" providerId="AD" clId="Web-{C16C2817-0C0C-5869-83CA-B625A45A14C7}" dt="2023-07-18T16:18:30.209" v="1961"/>
        <pc:sldMkLst>
          <pc:docMk/>
          <pc:sldMk cId="241709646" sldId="325"/>
        </pc:sldMkLst>
        <pc:spChg chg="add mod">
          <ac:chgData name="James Robinson" userId="S::jrobinson@turing.ac.uk::fc180eca-8d2e-48bd-936e-967abcd2cd28" providerId="AD" clId="Web-{C16C2817-0C0C-5869-83CA-B625A45A14C7}" dt="2023-07-18T14:48:40.736" v="328" actId="1076"/>
          <ac:spMkLst>
            <pc:docMk/>
            <pc:sldMk cId="241709646" sldId="325"/>
            <ac:spMk id="2" creationId="{43E18435-1EE2-3683-5E9A-50DD26980BCC}"/>
          </ac:spMkLst>
        </pc:spChg>
        <pc:spChg chg="add del mod">
          <ac:chgData name="James Robinson" userId="S::jrobinson@turing.ac.uk::fc180eca-8d2e-48bd-936e-967abcd2cd28" providerId="AD" clId="Web-{C16C2817-0C0C-5869-83CA-B625A45A14C7}" dt="2023-07-18T16:18:30.209" v="1961"/>
          <ac:spMkLst>
            <pc:docMk/>
            <pc:sldMk cId="241709646" sldId="325"/>
            <ac:spMk id="4" creationId="{0DB95240-43A0-1C72-1E0E-B3F654E5120A}"/>
          </ac:spMkLst>
        </pc:spChg>
        <pc:extLst>
          <p:ext xmlns:p="http://schemas.openxmlformats.org/presentationml/2006/main" uri="{D6D511B9-2390-475A-947B-AFAB55BFBCF1}">
            <pc226:cmChg xmlns:pc226="http://schemas.microsoft.com/office/powerpoint/2022/06/main/command" chg="">
              <pc226:chgData name="James Robinson" userId="S::jrobinson@turing.ac.uk::fc180eca-8d2e-48bd-936e-967abcd2cd28" providerId="AD" clId="Web-{C16C2817-0C0C-5869-83CA-B625A45A14C7}" dt="2023-07-18T16:10:59.167" v="1932"/>
              <pc2:cmMkLst xmlns:pc2="http://schemas.microsoft.com/office/powerpoint/2019/9/main/command">
                <pc:docMk/>
                <pc:sldMk cId="241709646" sldId="325"/>
                <pc2:cmMk id="{EE961397-7C79-4DFC-89E0-B210DC9AA57E}"/>
              </pc2:cmMkLst>
              <pc226:cmRplyChg chg="add">
                <pc226:chgData name="James Robinson" userId="S::jrobinson@turing.ac.uk::fc180eca-8d2e-48bd-936e-967abcd2cd28" providerId="AD" clId="Web-{C16C2817-0C0C-5869-83CA-B625A45A14C7}" dt="2023-07-18T16:10:59.167" v="1932"/>
                <pc2:cmRplyMkLst xmlns:pc2="http://schemas.microsoft.com/office/powerpoint/2019/9/main/command">
                  <pc:docMk/>
                  <pc:sldMk cId="241709646" sldId="325"/>
                  <pc2:cmMk id="{EE961397-7C79-4DFC-89E0-B210DC9AA57E}"/>
                  <pc2:cmRplyMk id="{24213459-6780-41B9-89F5-30403623CF12}"/>
                </pc2:cmRplyMkLst>
              </pc226:cmRplyChg>
            </pc226:cmChg>
          </p:ext>
        </pc:extLst>
      </pc:sldChg>
      <pc:sldChg chg="modSp add replId">
        <pc:chgData name="James Robinson" userId="S::jrobinson@turing.ac.uk::fc180eca-8d2e-48bd-936e-967abcd2cd28" providerId="AD" clId="Web-{C16C2817-0C0C-5869-83CA-B625A45A14C7}" dt="2023-07-18T17:25:46.946" v="3219" actId="20577"/>
        <pc:sldMkLst>
          <pc:docMk/>
          <pc:sldMk cId="3129781719" sldId="326"/>
        </pc:sldMkLst>
        <pc:spChg chg="mod">
          <ac:chgData name="James Robinson" userId="S::jrobinson@turing.ac.uk::fc180eca-8d2e-48bd-936e-967abcd2cd28" providerId="AD" clId="Web-{C16C2817-0C0C-5869-83CA-B625A45A14C7}" dt="2023-07-18T17:25:46.946" v="3219" actId="20577"/>
          <ac:spMkLst>
            <pc:docMk/>
            <pc:sldMk cId="3129781719" sldId="326"/>
            <ac:spMk id="4" creationId="{BB1D4FD3-8167-376A-0C69-DDDF67F14A88}"/>
          </ac:spMkLst>
        </pc:spChg>
      </pc:sldChg>
      <pc:sldChg chg="addSp modSp">
        <pc:chgData name="James Robinson" userId="S::jrobinson@turing.ac.uk::fc180eca-8d2e-48bd-936e-967abcd2cd28" providerId="AD" clId="Web-{C16C2817-0C0C-5869-83CA-B625A45A14C7}" dt="2023-07-18T14:55:08.855" v="368"/>
        <pc:sldMkLst>
          <pc:docMk/>
          <pc:sldMk cId="3306342643" sldId="327"/>
        </pc:sldMkLst>
        <pc:spChg chg="add mod">
          <ac:chgData name="James Robinson" userId="S::jrobinson@turing.ac.uk::fc180eca-8d2e-48bd-936e-967abcd2cd28" providerId="AD" clId="Web-{C16C2817-0C0C-5869-83CA-B625A45A14C7}" dt="2023-07-18T14:55:08.855" v="368"/>
          <ac:spMkLst>
            <pc:docMk/>
            <pc:sldMk cId="3306342643" sldId="327"/>
            <ac:spMk id="2" creationId="{988CE5A5-941B-0C86-C9C4-8DE3BFAB5D14}"/>
          </ac:spMkLst>
        </pc:spChg>
      </pc:sldChg>
      <pc:sldChg chg="modSp add replId addCm">
        <pc:chgData name="James Robinson" userId="S::jrobinson@turing.ac.uk::fc180eca-8d2e-48bd-936e-967abcd2cd28" providerId="AD" clId="Web-{C16C2817-0C0C-5869-83CA-B625A45A14C7}" dt="2023-07-18T17:13:04.990" v="3185" actId="1076"/>
        <pc:sldMkLst>
          <pc:docMk/>
          <pc:sldMk cId="2240297930" sldId="328"/>
        </pc:sldMkLst>
        <pc:spChg chg="mod">
          <ac:chgData name="James Robinson" userId="S::jrobinson@turing.ac.uk::fc180eca-8d2e-48bd-936e-967abcd2cd28" providerId="AD" clId="Web-{C16C2817-0C0C-5869-83CA-B625A45A14C7}" dt="2023-07-18T17:13:04.990" v="3185" actId="1076"/>
          <ac:spMkLst>
            <pc:docMk/>
            <pc:sldMk cId="2240297930" sldId="328"/>
            <ac:spMk id="3" creationId="{1377B24C-5B9D-0561-296E-DA30BED2030B}"/>
          </ac:spMkLst>
        </pc:spChg>
        <pc:spChg chg="mod">
          <ac:chgData name="James Robinson" userId="S::jrobinson@turing.ac.uk::fc180eca-8d2e-48bd-936e-967abcd2cd28" providerId="AD" clId="Web-{C16C2817-0C0C-5869-83CA-B625A45A14C7}" dt="2023-07-18T15:06:49.262" v="664" actId="20577"/>
          <ac:spMkLst>
            <pc:docMk/>
            <pc:sldMk cId="2240297930" sldId="328"/>
            <ac:spMk id="84" creationId="{00000000-0000-0000-0000-000000000000}"/>
          </ac:spMkLst>
        </pc:spChg>
        <pc:extLst>
          <p:ext xmlns:p="http://schemas.openxmlformats.org/presentationml/2006/main" uri="{D6D511B9-2390-475A-947B-AFAB55BFBCF1}">
            <pc226:cmChg xmlns:pc226="http://schemas.microsoft.com/office/powerpoint/2022/06/main/command" chg="add">
              <pc226:chgData name="James Robinson" userId="S::jrobinson@turing.ac.uk::fc180eca-8d2e-48bd-936e-967abcd2cd28" providerId="AD" clId="Web-{C16C2817-0C0C-5869-83CA-B625A45A14C7}" dt="2023-07-18T15:33:30.363" v="1690"/>
              <pc2:cmMkLst xmlns:pc2="http://schemas.microsoft.com/office/powerpoint/2019/9/main/command">
                <pc:docMk/>
                <pc:sldMk cId="2240297930" sldId="328"/>
                <pc2:cmMk id="{AD3A94E3-5795-4F07-935D-A1F5CF7E71BF}"/>
              </pc2:cmMkLst>
            </pc226:cmChg>
          </p:ext>
        </pc:extLst>
      </pc:sldChg>
      <pc:sldChg chg="addSp delSp modSp add replId">
        <pc:chgData name="James Robinson" userId="S::jrobinson@turing.ac.uk::fc180eca-8d2e-48bd-936e-967abcd2cd28" providerId="AD" clId="Web-{C16C2817-0C0C-5869-83CA-B625A45A14C7}" dt="2023-07-18T15:44:02.488" v="1883" actId="20577"/>
        <pc:sldMkLst>
          <pc:docMk/>
          <pc:sldMk cId="3294759921" sldId="329"/>
        </pc:sldMkLst>
        <pc:spChg chg="mod">
          <ac:chgData name="James Robinson" userId="S::jrobinson@turing.ac.uk::fc180eca-8d2e-48bd-936e-967abcd2cd28" providerId="AD" clId="Web-{C16C2817-0C0C-5869-83CA-B625A45A14C7}" dt="2023-07-18T15:44:02.488" v="1883" actId="20577"/>
          <ac:spMkLst>
            <pc:docMk/>
            <pc:sldMk cId="3294759921" sldId="329"/>
            <ac:spMk id="3" creationId="{1377B24C-5B9D-0561-296E-DA30BED2030B}"/>
          </ac:spMkLst>
        </pc:spChg>
        <pc:spChg chg="add mod">
          <ac:chgData name="James Robinson" userId="S::jrobinson@turing.ac.uk::fc180eca-8d2e-48bd-936e-967abcd2cd28" providerId="AD" clId="Web-{C16C2817-0C0C-5869-83CA-B625A45A14C7}" dt="2023-07-18T15:43:19.096" v="1876" actId="1076"/>
          <ac:spMkLst>
            <pc:docMk/>
            <pc:sldMk cId="3294759921" sldId="329"/>
            <ac:spMk id="9" creationId="{5D68E233-E9B1-A12D-90D8-083DDB98BB91}"/>
          </ac:spMkLst>
        </pc:spChg>
        <pc:spChg chg="add mod">
          <ac:chgData name="James Robinson" userId="S::jrobinson@turing.ac.uk::fc180eca-8d2e-48bd-936e-967abcd2cd28" providerId="AD" clId="Web-{C16C2817-0C0C-5869-83CA-B625A45A14C7}" dt="2023-07-18T15:43:32.628" v="1878" actId="1076"/>
          <ac:spMkLst>
            <pc:docMk/>
            <pc:sldMk cId="3294759921" sldId="329"/>
            <ac:spMk id="10" creationId="{447F877F-0483-724A-982A-88BF46568DB9}"/>
          </ac:spMkLst>
        </pc:spChg>
        <pc:spChg chg="add del">
          <ac:chgData name="James Robinson" userId="S::jrobinson@turing.ac.uk::fc180eca-8d2e-48bd-936e-967abcd2cd28" providerId="AD" clId="Web-{C16C2817-0C0C-5869-83CA-B625A45A14C7}" dt="2023-07-18T15:42:58.377" v="1860"/>
          <ac:spMkLst>
            <pc:docMk/>
            <pc:sldMk cId="3294759921" sldId="329"/>
            <ac:spMk id="11" creationId="{E9021E4C-4C03-DFEA-3689-B7E9942B9F3F}"/>
          </ac:spMkLst>
        </pc:spChg>
        <pc:spChg chg="add del mod">
          <ac:chgData name="James Robinson" userId="S::jrobinson@turing.ac.uk::fc180eca-8d2e-48bd-936e-967abcd2cd28" providerId="AD" clId="Web-{C16C2817-0C0C-5869-83CA-B625A45A14C7}" dt="2023-07-18T15:42:58.143" v="1859"/>
          <ac:spMkLst>
            <pc:docMk/>
            <pc:sldMk cId="3294759921" sldId="329"/>
            <ac:spMk id="12" creationId="{8717530C-DE28-2FDE-4769-A860F12CEAC6}"/>
          </ac:spMkLst>
        </pc:spChg>
        <pc:spChg chg="add mod">
          <ac:chgData name="James Robinson" userId="S::jrobinson@turing.ac.uk::fc180eca-8d2e-48bd-936e-967abcd2cd28" providerId="AD" clId="Web-{C16C2817-0C0C-5869-83CA-B625A45A14C7}" dt="2023-07-18T15:43:37.018" v="1880" actId="1076"/>
          <ac:spMkLst>
            <pc:docMk/>
            <pc:sldMk cId="3294759921" sldId="329"/>
            <ac:spMk id="13" creationId="{8257F91E-4C99-B1CA-E9AA-8C38DDC6A92C}"/>
          </ac:spMkLst>
        </pc:spChg>
        <pc:spChg chg="mod">
          <ac:chgData name="James Robinson" userId="S::jrobinson@turing.ac.uk::fc180eca-8d2e-48bd-936e-967abcd2cd28" providerId="AD" clId="Web-{C16C2817-0C0C-5869-83CA-B625A45A14C7}" dt="2023-07-18T15:14:06.039" v="1186" actId="20577"/>
          <ac:spMkLst>
            <pc:docMk/>
            <pc:sldMk cId="3294759921" sldId="329"/>
            <ac:spMk id="84" creationId="{00000000-0000-0000-0000-000000000000}"/>
          </ac:spMkLst>
        </pc:spChg>
        <pc:picChg chg="add del mod">
          <ac:chgData name="James Robinson" userId="S::jrobinson@turing.ac.uk::fc180eca-8d2e-48bd-936e-967abcd2cd28" providerId="AD" clId="Web-{C16C2817-0C0C-5869-83CA-B625A45A14C7}" dt="2023-07-18T15:15:08.962" v="1227"/>
          <ac:picMkLst>
            <pc:docMk/>
            <pc:sldMk cId="3294759921" sldId="329"/>
            <ac:picMk id="2" creationId="{12DFE835-BE2C-7703-8694-1575DE07D202}"/>
          </ac:picMkLst>
        </pc:picChg>
        <pc:picChg chg="add mod">
          <ac:chgData name="James Robinson" userId="S::jrobinson@turing.ac.uk::fc180eca-8d2e-48bd-936e-967abcd2cd28" providerId="AD" clId="Web-{C16C2817-0C0C-5869-83CA-B625A45A14C7}" dt="2023-07-18T15:42:22.657" v="1840" actId="1076"/>
          <ac:picMkLst>
            <pc:docMk/>
            <pc:sldMk cId="3294759921" sldId="329"/>
            <ac:picMk id="4" creationId="{DB4EF219-AA6B-3BFA-FAC0-2721110E5FA2}"/>
          </ac:picMkLst>
        </pc:picChg>
        <pc:picChg chg="add mod">
          <ac:chgData name="James Robinson" userId="S::jrobinson@turing.ac.uk::fc180eca-8d2e-48bd-936e-967abcd2cd28" providerId="AD" clId="Web-{C16C2817-0C0C-5869-83CA-B625A45A14C7}" dt="2023-07-18T15:42:22.751" v="1841" actId="1076"/>
          <ac:picMkLst>
            <pc:docMk/>
            <pc:sldMk cId="3294759921" sldId="329"/>
            <ac:picMk id="5" creationId="{E33CB340-1DDE-57BB-B9C9-91EF914A86D7}"/>
          </ac:picMkLst>
        </pc:picChg>
        <pc:picChg chg="add del mod">
          <ac:chgData name="James Robinson" userId="S::jrobinson@turing.ac.uk::fc180eca-8d2e-48bd-936e-967abcd2cd28" providerId="AD" clId="Web-{C16C2817-0C0C-5869-83CA-B625A45A14C7}" dt="2023-07-18T15:41:46.922" v="1828"/>
          <ac:picMkLst>
            <pc:docMk/>
            <pc:sldMk cId="3294759921" sldId="329"/>
            <ac:picMk id="6" creationId="{1AE4A40A-B158-29B1-51F4-48CB0DA23360}"/>
          </ac:picMkLst>
        </pc:picChg>
        <pc:picChg chg="add mod">
          <ac:chgData name="James Robinson" userId="S::jrobinson@turing.ac.uk::fc180eca-8d2e-48bd-936e-967abcd2cd28" providerId="AD" clId="Web-{C16C2817-0C0C-5869-83CA-B625A45A14C7}" dt="2023-07-18T15:42:22.829" v="1842" actId="1076"/>
          <ac:picMkLst>
            <pc:docMk/>
            <pc:sldMk cId="3294759921" sldId="329"/>
            <ac:picMk id="7" creationId="{BADCAF43-79C8-AB9A-A333-7413BC420393}"/>
          </ac:picMkLst>
        </pc:picChg>
        <pc:picChg chg="add del mod">
          <ac:chgData name="James Robinson" userId="S::jrobinson@turing.ac.uk::fc180eca-8d2e-48bd-936e-967abcd2cd28" providerId="AD" clId="Web-{C16C2817-0C0C-5869-83CA-B625A45A14C7}" dt="2023-07-18T15:41:35.078" v="1824"/>
          <ac:picMkLst>
            <pc:docMk/>
            <pc:sldMk cId="3294759921" sldId="329"/>
            <ac:picMk id="8" creationId="{6C2AC1BB-880B-4445-BE96-DAB8E0F0D299}"/>
          </ac:picMkLst>
        </pc:picChg>
      </pc:sldChg>
      <pc:sldChg chg="addSp delSp modSp add replId">
        <pc:chgData name="James Robinson" userId="S::jrobinson@turing.ac.uk::fc180eca-8d2e-48bd-936e-967abcd2cd28" providerId="AD" clId="Web-{C16C2817-0C0C-5869-83CA-B625A45A14C7}" dt="2023-07-18T17:07:29.889" v="3044" actId="20577"/>
        <pc:sldMkLst>
          <pc:docMk/>
          <pc:sldMk cId="3995914678" sldId="330"/>
        </pc:sldMkLst>
        <pc:spChg chg="del mod">
          <ac:chgData name="James Robinson" userId="S::jrobinson@turing.ac.uk::fc180eca-8d2e-48bd-936e-967abcd2cd28" providerId="AD" clId="Web-{C16C2817-0C0C-5869-83CA-B625A45A14C7}" dt="2023-07-18T15:15:15.040" v="1229"/>
          <ac:spMkLst>
            <pc:docMk/>
            <pc:sldMk cId="3995914678" sldId="330"/>
            <ac:spMk id="3" creationId="{1377B24C-5B9D-0561-296E-DA30BED2030B}"/>
          </ac:spMkLst>
        </pc:spChg>
        <pc:spChg chg="add del">
          <ac:chgData name="James Robinson" userId="S::jrobinson@turing.ac.uk::fc180eca-8d2e-48bd-936e-967abcd2cd28" providerId="AD" clId="Web-{C16C2817-0C0C-5869-83CA-B625A45A14C7}" dt="2023-07-18T15:18:21.607" v="1260"/>
          <ac:spMkLst>
            <pc:docMk/>
            <pc:sldMk cId="3995914678" sldId="330"/>
            <ac:spMk id="5" creationId="{596AEF12-6208-6623-616C-A32009FA7853}"/>
          </ac:spMkLst>
        </pc:spChg>
        <pc:spChg chg="add mod">
          <ac:chgData name="James Robinson" userId="S::jrobinson@turing.ac.uk::fc180eca-8d2e-48bd-936e-967abcd2cd28" providerId="AD" clId="Web-{C16C2817-0C0C-5869-83CA-B625A45A14C7}" dt="2023-07-18T17:07:29.889" v="3044" actId="20577"/>
          <ac:spMkLst>
            <pc:docMk/>
            <pc:sldMk cId="3995914678" sldId="330"/>
            <ac:spMk id="6" creationId="{A05E8A0C-24A4-E762-CD8B-46549C6B38C9}"/>
          </ac:spMkLst>
        </pc:spChg>
        <pc:spChg chg="mod">
          <ac:chgData name="James Robinson" userId="S::jrobinson@turing.ac.uk::fc180eca-8d2e-48bd-936e-967abcd2cd28" providerId="AD" clId="Web-{C16C2817-0C0C-5869-83CA-B625A45A14C7}" dt="2023-07-18T15:21:30.909" v="1339" actId="20577"/>
          <ac:spMkLst>
            <pc:docMk/>
            <pc:sldMk cId="3995914678" sldId="330"/>
            <ac:spMk id="84" creationId="{00000000-0000-0000-0000-000000000000}"/>
          </ac:spMkLst>
        </pc:spChg>
        <pc:picChg chg="mod">
          <ac:chgData name="James Robinson" userId="S::jrobinson@turing.ac.uk::fc180eca-8d2e-48bd-936e-967abcd2cd28" providerId="AD" clId="Web-{C16C2817-0C0C-5869-83CA-B625A45A14C7}" dt="2023-07-18T15:16:45.949" v="1236" actId="14100"/>
          <ac:picMkLst>
            <pc:docMk/>
            <pc:sldMk cId="3995914678" sldId="330"/>
            <ac:picMk id="2" creationId="{12DFE835-BE2C-7703-8694-1575DE07D202}"/>
          </ac:picMkLst>
        </pc:picChg>
        <pc:picChg chg="add mod">
          <ac:chgData name="James Robinson" userId="S::jrobinson@turing.ac.uk::fc180eca-8d2e-48bd-936e-967abcd2cd28" providerId="AD" clId="Web-{C16C2817-0C0C-5869-83CA-B625A45A14C7}" dt="2023-07-18T15:17:09.668" v="1238" actId="1076"/>
          <ac:picMkLst>
            <pc:docMk/>
            <pc:sldMk cId="3995914678" sldId="330"/>
            <ac:picMk id="4" creationId="{D7A39757-4374-F2B3-0324-41994A3A8E26}"/>
          </ac:picMkLst>
        </pc:picChg>
      </pc:sldChg>
      <pc:sldChg chg="modSp modCm">
        <pc:chgData name="James Robinson" userId="S::jrobinson@turing.ac.uk::fc180eca-8d2e-48bd-936e-967abcd2cd28" providerId="AD" clId="Web-{C16C2817-0C0C-5869-83CA-B625A45A14C7}" dt="2023-07-18T15:36:40.555" v="1801" actId="20577"/>
        <pc:sldMkLst>
          <pc:docMk/>
          <pc:sldMk cId="1308111285" sldId="331"/>
        </pc:sldMkLst>
        <pc:spChg chg="mod">
          <ac:chgData name="James Robinson" userId="S::jrobinson@turing.ac.uk::fc180eca-8d2e-48bd-936e-967abcd2cd28" providerId="AD" clId="Web-{C16C2817-0C0C-5869-83CA-B625A45A14C7}" dt="2023-07-18T15:36:40.555" v="1801" actId="20577"/>
          <ac:spMkLst>
            <pc:docMk/>
            <pc:sldMk cId="1308111285" sldId="331"/>
            <ac:spMk id="13" creationId="{5D8CDBD9-7F61-7594-E293-BB8FDAADF4AE}"/>
          </ac:spMkLst>
        </pc:spChg>
        <pc:extLst>
          <p:ext xmlns:p="http://schemas.openxmlformats.org/presentationml/2006/main" uri="{D6D511B9-2390-475A-947B-AFAB55BFBCF1}">
            <pc226:cmChg xmlns:pc226="http://schemas.microsoft.com/office/powerpoint/2022/06/main/command" chg="">
              <pc226:chgData name="James Robinson" userId="S::jrobinson@turing.ac.uk::fc180eca-8d2e-48bd-936e-967abcd2cd28" providerId="AD" clId="Web-{C16C2817-0C0C-5869-83CA-B625A45A14C7}" dt="2023-07-18T15:36:02.664" v="1742"/>
              <pc2:cmMkLst xmlns:pc2="http://schemas.microsoft.com/office/powerpoint/2019/9/main/command">
                <pc:docMk/>
                <pc:sldMk cId="1308111285" sldId="331"/>
                <pc2:cmMk id="{587AACD4-6713-41D7-A622-60FDB6FF149D}"/>
              </pc2:cmMkLst>
              <pc226:cmRplyChg chg="add">
                <pc226:chgData name="James Robinson" userId="S::jrobinson@turing.ac.uk::fc180eca-8d2e-48bd-936e-967abcd2cd28" providerId="AD" clId="Web-{C16C2817-0C0C-5869-83CA-B625A45A14C7}" dt="2023-07-18T15:36:02.664" v="1742"/>
                <pc2:cmRplyMkLst xmlns:pc2="http://schemas.microsoft.com/office/powerpoint/2019/9/main/command">
                  <pc:docMk/>
                  <pc:sldMk cId="1308111285" sldId="331"/>
                  <pc2:cmMk id="{587AACD4-6713-41D7-A622-60FDB6FF149D}"/>
                  <pc2:cmRplyMk id="{D7F2481E-C138-477D-8E4E-04CE486065F9}"/>
                </pc2:cmRplyMkLst>
              </pc226:cmRplyChg>
              <pc226:cmRplyChg chg="add mod">
                <pc226:chgData name="James Robinson" userId="S::jrobinson@turing.ac.uk::fc180eca-8d2e-48bd-936e-967abcd2cd28" providerId="AD" clId="Web-{C16C2817-0C0C-5869-83CA-B625A45A14C7}" dt="2023-07-18T15:35:12.209" v="1694"/>
                <pc2:cmRplyMkLst xmlns:pc2="http://schemas.microsoft.com/office/powerpoint/2019/9/main/command">
                  <pc:docMk/>
                  <pc:sldMk cId="1308111285" sldId="331"/>
                  <pc2:cmMk id="{587AACD4-6713-41D7-A622-60FDB6FF149D}"/>
                  <pc2:cmRplyMk id="{B1E2606F-83C7-476A-9A6D-F5F40D144CF0}"/>
                </pc2:cmRplyMkLst>
              </pc226:cmRplyChg>
            </pc226:cmChg>
          </p:ext>
        </pc:extLst>
      </pc:sldChg>
      <pc:sldChg chg="addSp delSp modSp add ord replId">
        <pc:chgData name="James Robinson" userId="S::jrobinson@turing.ac.uk::fc180eca-8d2e-48bd-936e-967abcd2cd28" providerId="AD" clId="Web-{C16C2817-0C0C-5869-83CA-B625A45A14C7}" dt="2023-07-18T15:30:09.952" v="1572" actId="20577"/>
        <pc:sldMkLst>
          <pc:docMk/>
          <pc:sldMk cId="760505984" sldId="332"/>
        </pc:sldMkLst>
        <pc:spChg chg="add del mod">
          <ac:chgData name="James Robinson" userId="S::jrobinson@turing.ac.uk::fc180eca-8d2e-48bd-936e-967abcd2cd28" providerId="AD" clId="Web-{C16C2817-0C0C-5869-83CA-B625A45A14C7}" dt="2023-07-18T15:29:39.092" v="1556"/>
          <ac:spMkLst>
            <pc:docMk/>
            <pc:sldMk cId="760505984" sldId="332"/>
            <ac:spMk id="2" creationId="{CE08AB87-F3F5-8205-D824-A98A12AFB405}"/>
          </ac:spMkLst>
        </pc:spChg>
        <pc:spChg chg="mod">
          <ac:chgData name="James Robinson" userId="S::jrobinson@turing.ac.uk::fc180eca-8d2e-48bd-936e-967abcd2cd28" providerId="AD" clId="Web-{C16C2817-0C0C-5869-83CA-B625A45A14C7}" dt="2023-07-18T15:30:09.952" v="1572" actId="20577"/>
          <ac:spMkLst>
            <pc:docMk/>
            <pc:sldMk cId="760505984" sldId="332"/>
            <ac:spMk id="3" creationId="{1377B24C-5B9D-0561-296E-DA30BED2030B}"/>
          </ac:spMkLst>
        </pc:spChg>
        <pc:spChg chg="mod">
          <ac:chgData name="James Robinson" userId="S::jrobinson@turing.ac.uk::fc180eca-8d2e-48bd-936e-967abcd2cd28" providerId="AD" clId="Web-{C16C2817-0C0C-5869-83CA-B625A45A14C7}" dt="2023-07-18T15:21:48.721" v="1343" actId="20577"/>
          <ac:spMkLst>
            <pc:docMk/>
            <pc:sldMk cId="760505984" sldId="332"/>
            <ac:spMk id="84" creationId="{00000000-0000-0000-0000-000000000000}"/>
          </ac:spMkLst>
        </pc:spChg>
      </pc:sldChg>
      <pc:sldChg chg="del">
        <pc:chgData name="James Robinson" userId="S::jrobinson@turing.ac.uk::fc180eca-8d2e-48bd-936e-967abcd2cd28" providerId="AD" clId="Web-{C16C2817-0C0C-5869-83CA-B625A45A14C7}" dt="2023-07-18T16:55:50.247" v="2834"/>
        <pc:sldMkLst>
          <pc:docMk/>
          <pc:sldMk cId="1501931563" sldId="333"/>
        </pc:sldMkLst>
      </pc:sldChg>
      <pc:sldChg chg="modSp">
        <pc:chgData name="James Robinson" userId="S::jrobinson@turing.ac.uk::fc180eca-8d2e-48bd-936e-967abcd2cd28" providerId="AD" clId="Web-{C16C2817-0C0C-5869-83CA-B625A45A14C7}" dt="2023-07-18T17:08:54.906" v="3057" actId="20577"/>
        <pc:sldMkLst>
          <pc:docMk/>
          <pc:sldMk cId="1523467376" sldId="335"/>
        </pc:sldMkLst>
        <pc:spChg chg="mod">
          <ac:chgData name="James Robinson" userId="S::jrobinson@turing.ac.uk::fc180eca-8d2e-48bd-936e-967abcd2cd28" providerId="AD" clId="Web-{C16C2817-0C0C-5869-83CA-B625A45A14C7}" dt="2023-07-18T16:23:37.466" v="2015" actId="20577"/>
          <ac:spMkLst>
            <pc:docMk/>
            <pc:sldMk cId="1523467376" sldId="335"/>
            <ac:spMk id="2" creationId="{7F5D529E-2DE5-687B-7368-F6BD7D6090C9}"/>
          </ac:spMkLst>
        </pc:spChg>
        <pc:spChg chg="mod">
          <ac:chgData name="James Robinson" userId="S::jrobinson@turing.ac.uk::fc180eca-8d2e-48bd-936e-967abcd2cd28" providerId="AD" clId="Web-{C16C2817-0C0C-5869-83CA-B625A45A14C7}" dt="2023-07-18T16:49:38.285" v="2711" actId="20577"/>
          <ac:spMkLst>
            <pc:docMk/>
            <pc:sldMk cId="1523467376" sldId="335"/>
            <ac:spMk id="5" creationId="{CF81A3AC-854A-7585-9EFC-1342366E8F36}"/>
          </ac:spMkLst>
        </pc:spChg>
        <pc:spChg chg="mod">
          <ac:chgData name="James Robinson" userId="S::jrobinson@turing.ac.uk::fc180eca-8d2e-48bd-936e-967abcd2cd28" providerId="AD" clId="Web-{C16C2817-0C0C-5869-83CA-B625A45A14C7}" dt="2023-07-18T17:08:54.906" v="3057" actId="20577"/>
          <ac:spMkLst>
            <pc:docMk/>
            <pc:sldMk cId="1523467376" sldId="335"/>
            <ac:spMk id="10" creationId="{072656CE-98BE-72D1-69B2-83612BA16E02}"/>
          </ac:spMkLst>
        </pc:spChg>
        <pc:spChg chg="mod">
          <ac:chgData name="James Robinson" userId="S::jrobinson@turing.ac.uk::fc180eca-8d2e-48bd-936e-967abcd2cd28" providerId="AD" clId="Web-{C16C2817-0C0C-5869-83CA-B625A45A14C7}" dt="2023-07-18T16:49:42.863" v="2719" actId="20577"/>
          <ac:spMkLst>
            <pc:docMk/>
            <pc:sldMk cId="1523467376" sldId="335"/>
            <ac:spMk id="84" creationId="{00000000-0000-0000-0000-000000000000}"/>
          </ac:spMkLst>
        </pc:spChg>
      </pc:sldChg>
      <pc:sldChg chg="delSp modSp">
        <pc:chgData name="James Robinson" userId="S::jrobinson@turing.ac.uk::fc180eca-8d2e-48bd-936e-967abcd2cd28" providerId="AD" clId="Web-{C16C2817-0C0C-5869-83CA-B625A45A14C7}" dt="2023-07-18T16:49:52.676" v="2722"/>
        <pc:sldMkLst>
          <pc:docMk/>
          <pc:sldMk cId="2721741394" sldId="336"/>
        </pc:sldMkLst>
        <pc:spChg chg="del">
          <ac:chgData name="James Robinson" userId="S::jrobinson@turing.ac.uk::fc180eca-8d2e-48bd-936e-967abcd2cd28" providerId="AD" clId="Web-{C16C2817-0C0C-5869-83CA-B625A45A14C7}" dt="2023-07-18T16:49:52.676" v="2722"/>
          <ac:spMkLst>
            <pc:docMk/>
            <pc:sldMk cId="2721741394" sldId="336"/>
            <ac:spMk id="4" creationId="{BB1D4FD3-8167-376A-0C69-DDDF67F14A88}"/>
          </ac:spMkLst>
        </pc:spChg>
        <pc:spChg chg="del">
          <ac:chgData name="James Robinson" userId="S::jrobinson@turing.ac.uk::fc180eca-8d2e-48bd-936e-967abcd2cd28" providerId="AD" clId="Web-{C16C2817-0C0C-5869-83CA-B625A45A14C7}" dt="2023-07-18T16:49:49.676" v="2721"/>
          <ac:spMkLst>
            <pc:docMk/>
            <pc:sldMk cId="2721741394" sldId="336"/>
            <ac:spMk id="16" creationId="{DE138794-C6FD-24A7-A128-F9566B02E98C}"/>
          </ac:spMkLst>
        </pc:spChg>
        <pc:spChg chg="mod">
          <ac:chgData name="James Robinson" userId="S::jrobinson@turing.ac.uk::fc180eca-8d2e-48bd-936e-967abcd2cd28" providerId="AD" clId="Web-{C16C2817-0C0C-5869-83CA-B625A45A14C7}" dt="2023-07-18T16:49:48.520" v="2720" actId="20577"/>
          <ac:spMkLst>
            <pc:docMk/>
            <pc:sldMk cId="2721741394" sldId="336"/>
            <ac:spMk id="84" creationId="{00000000-0000-0000-0000-000000000000}"/>
          </ac:spMkLst>
        </pc:spChg>
      </pc:sldChg>
      <pc:sldChg chg="del ord addCm delCm">
        <pc:chgData name="James Robinson" userId="S::jrobinson@turing.ac.uk::fc180eca-8d2e-48bd-936e-967abcd2cd28" providerId="AD" clId="Web-{C16C2817-0C0C-5869-83CA-B625A45A14C7}" dt="2023-07-18T16:12:27.107" v="1934"/>
        <pc:sldMkLst>
          <pc:docMk/>
          <pc:sldMk cId="2346934576" sldId="337"/>
        </pc:sldMkLst>
        <pc:extLst>
          <p:ext xmlns:p="http://schemas.openxmlformats.org/presentationml/2006/main" uri="{D6D511B9-2390-475A-947B-AFAB55BFBCF1}">
            <pc226:cmChg xmlns:pc226="http://schemas.microsoft.com/office/powerpoint/2022/06/main/command" chg="add del">
              <pc226:chgData name="James Robinson" userId="S::jrobinson@turing.ac.uk::fc180eca-8d2e-48bd-936e-967abcd2cd28" providerId="AD" clId="Web-{C16C2817-0C0C-5869-83CA-B625A45A14C7}" dt="2023-07-18T16:12:22.794" v="1933"/>
              <pc2:cmMkLst xmlns:pc2="http://schemas.microsoft.com/office/powerpoint/2019/9/main/command">
                <pc:docMk/>
                <pc:sldMk cId="2346934576" sldId="337"/>
                <pc2:cmMk id="{12973A14-4544-435C-94F9-BEF8CEA4729F}"/>
              </pc2:cmMkLst>
            </pc226:cmChg>
          </p:ext>
        </pc:extLst>
      </pc:sldChg>
      <pc:sldChg chg="addCm">
        <pc:chgData name="James Robinson" userId="S::jrobinson@turing.ac.uk::fc180eca-8d2e-48bd-936e-967abcd2cd28" providerId="AD" clId="Web-{C16C2817-0C0C-5869-83CA-B625A45A14C7}" dt="2023-07-18T16:05:44.363" v="1896"/>
        <pc:sldMkLst>
          <pc:docMk/>
          <pc:sldMk cId="3499395573" sldId="338"/>
        </pc:sldMkLst>
        <pc:extLst>
          <p:ext xmlns:p="http://schemas.openxmlformats.org/presentationml/2006/main" uri="{D6D511B9-2390-475A-947B-AFAB55BFBCF1}">
            <pc226:cmChg xmlns:pc226="http://schemas.microsoft.com/office/powerpoint/2022/06/main/command" chg="add">
              <pc226:chgData name="James Robinson" userId="S::jrobinson@turing.ac.uk::fc180eca-8d2e-48bd-936e-967abcd2cd28" providerId="AD" clId="Web-{C16C2817-0C0C-5869-83CA-B625A45A14C7}" dt="2023-07-18T16:05:44.363" v="1896"/>
              <pc2:cmMkLst xmlns:pc2="http://schemas.microsoft.com/office/powerpoint/2019/9/main/command">
                <pc:docMk/>
                <pc:sldMk cId="3499395573" sldId="338"/>
                <pc2:cmMk id="{E402D25A-3940-46C0-A16C-2F152D9DD128}"/>
              </pc2:cmMkLst>
            </pc226:cmChg>
          </p:ext>
        </pc:extLst>
      </pc:sldChg>
      <pc:sldChg chg="addSp delSp modSp">
        <pc:chgData name="James Robinson" userId="S::jrobinson@turing.ac.uk::fc180eca-8d2e-48bd-936e-967abcd2cd28" providerId="AD" clId="Web-{C16C2817-0C0C-5869-83CA-B625A45A14C7}" dt="2023-07-18T16:51:00.553" v="2757" actId="1076"/>
        <pc:sldMkLst>
          <pc:docMk/>
          <pc:sldMk cId="4015617392" sldId="340"/>
        </pc:sldMkLst>
        <pc:spChg chg="mod">
          <ac:chgData name="James Robinson" userId="S::jrobinson@turing.ac.uk::fc180eca-8d2e-48bd-936e-967abcd2cd28" providerId="AD" clId="Web-{C16C2817-0C0C-5869-83CA-B625A45A14C7}" dt="2023-07-18T16:50:16.005" v="2735" actId="1076"/>
          <ac:spMkLst>
            <pc:docMk/>
            <pc:sldMk cId="4015617392" sldId="340"/>
            <ac:spMk id="3" creationId="{C5E646C7-4D4F-AAB3-D217-8A165286EAAF}"/>
          </ac:spMkLst>
        </pc:spChg>
        <pc:spChg chg="del">
          <ac:chgData name="James Robinson" userId="S::jrobinson@turing.ac.uk::fc180eca-8d2e-48bd-936e-967abcd2cd28" providerId="AD" clId="Web-{C16C2817-0C0C-5869-83CA-B625A45A14C7}" dt="2023-07-18T16:50:08.551" v="2734"/>
          <ac:spMkLst>
            <pc:docMk/>
            <pc:sldMk cId="4015617392" sldId="340"/>
            <ac:spMk id="5" creationId="{DC1CC47D-76AC-1EC0-03BB-8814B897C97C}"/>
          </ac:spMkLst>
        </pc:spChg>
        <pc:spChg chg="mod">
          <ac:chgData name="James Robinson" userId="S::jrobinson@turing.ac.uk::fc180eca-8d2e-48bd-936e-967abcd2cd28" providerId="AD" clId="Web-{C16C2817-0C0C-5869-83CA-B625A45A14C7}" dt="2023-07-18T16:50:06.645" v="2733" actId="20577"/>
          <ac:spMkLst>
            <pc:docMk/>
            <pc:sldMk cId="4015617392" sldId="340"/>
            <ac:spMk id="84" creationId="{00000000-0000-0000-0000-000000000000}"/>
          </ac:spMkLst>
        </pc:spChg>
        <pc:picChg chg="mod">
          <ac:chgData name="James Robinson" userId="S::jrobinson@turing.ac.uk::fc180eca-8d2e-48bd-936e-967abcd2cd28" providerId="AD" clId="Web-{C16C2817-0C0C-5869-83CA-B625A45A14C7}" dt="2023-07-18T16:22:21.668" v="2013" actId="1076"/>
          <ac:picMkLst>
            <pc:docMk/>
            <pc:sldMk cId="4015617392" sldId="340"/>
            <ac:picMk id="2" creationId="{B1258F56-3D31-B73A-B515-8168EB986FEE}"/>
          </ac:picMkLst>
        </pc:picChg>
        <pc:picChg chg="add mod">
          <ac:chgData name="James Robinson" userId="S::jrobinson@turing.ac.uk::fc180eca-8d2e-48bd-936e-967abcd2cd28" providerId="AD" clId="Web-{C16C2817-0C0C-5869-83CA-B625A45A14C7}" dt="2023-07-18T16:50:52.802" v="2753" actId="1076"/>
          <ac:picMkLst>
            <pc:docMk/>
            <pc:sldMk cId="4015617392" sldId="340"/>
            <ac:picMk id="4" creationId="{7D230A79-61C8-C31C-86E5-3A98EF6DE012}"/>
          </ac:picMkLst>
        </pc:picChg>
        <pc:picChg chg="mod">
          <ac:chgData name="James Robinson" userId="S::jrobinson@turing.ac.uk::fc180eca-8d2e-48bd-936e-967abcd2cd28" providerId="AD" clId="Web-{C16C2817-0C0C-5869-83CA-B625A45A14C7}" dt="2023-07-18T16:50:16.208" v="2736" actId="1076"/>
          <ac:picMkLst>
            <pc:docMk/>
            <pc:sldMk cId="4015617392" sldId="340"/>
            <ac:picMk id="6" creationId="{47B33E2B-D885-7B9C-1CD8-FACDA50D20DA}"/>
          </ac:picMkLst>
        </pc:picChg>
        <pc:picChg chg="mod">
          <ac:chgData name="James Robinson" userId="S::jrobinson@turing.ac.uk::fc180eca-8d2e-48bd-936e-967abcd2cd28" providerId="AD" clId="Web-{C16C2817-0C0C-5869-83CA-B625A45A14C7}" dt="2023-07-18T16:50:24.114" v="2740" actId="1076"/>
          <ac:picMkLst>
            <pc:docMk/>
            <pc:sldMk cId="4015617392" sldId="340"/>
            <ac:picMk id="7" creationId="{853449EC-C559-FF74-A689-F061F74585BD}"/>
          </ac:picMkLst>
        </pc:picChg>
        <pc:picChg chg="mod">
          <ac:chgData name="James Robinson" userId="S::jrobinson@turing.ac.uk::fc180eca-8d2e-48bd-936e-967abcd2cd28" providerId="AD" clId="Web-{C16C2817-0C0C-5869-83CA-B625A45A14C7}" dt="2023-07-18T16:50:55.646" v="2756" actId="1076"/>
          <ac:picMkLst>
            <pc:docMk/>
            <pc:sldMk cId="4015617392" sldId="340"/>
            <ac:picMk id="8" creationId="{21E205C2-981E-1254-BCA7-D89C40C22917}"/>
          </ac:picMkLst>
        </pc:picChg>
        <pc:picChg chg="mod">
          <ac:chgData name="James Robinson" userId="S::jrobinson@turing.ac.uk::fc180eca-8d2e-48bd-936e-967abcd2cd28" providerId="AD" clId="Web-{C16C2817-0C0C-5869-83CA-B625A45A14C7}" dt="2023-07-18T16:50:39.146" v="2745" actId="1076"/>
          <ac:picMkLst>
            <pc:docMk/>
            <pc:sldMk cId="4015617392" sldId="340"/>
            <ac:picMk id="9" creationId="{C8AB84BE-4BD4-920D-4794-221008C855CB}"/>
          </ac:picMkLst>
        </pc:picChg>
        <pc:picChg chg="mod">
          <ac:chgData name="James Robinson" userId="S::jrobinson@turing.ac.uk::fc180eca-8d2e-48bd-936e-967abcd2cd28" providerId="AD" clId="Web-{C16C2817-0C0C-5869-83CA-B625A45A14C7}" dt="2023-07-18T16:22:21.371" v="2012" actId="1076"/>
          <ac:picMkLst>
            <pc:docMk/>
            <pc:sldMk cId="4015617392" sldId="340"/>
            <ac:picMk id="10" creationId="{0B843162-61ED-02A1-B62D-DFF9A9FD298B}"/>
          </ac:picMkLst>
        </pc:picChg>
        <pc:picChg chg="mod">
          <ac:chgData name="James Robinson" userId="S::jrobinson@turing.ac.uk::fc180eca-8d2e-48bd-936e-967abcd2cd28" providerId="AD" clId="Web-{C16C2817-0C0C-5869-83CA-B625A45A14C7}" dt="2023-07-18T16:50:39.349" v="2746" actId="1076"/>
          <ac:picMkLst>
            <pc:docMk/>
            <pc:sldMk cId="4015617392" sldId="340"/>
            <ac:picMk id="12" creationId="{F9A14076-88D1-3499-E4AE-3C757637361B}"/>
          </ac:picMkLst>
        </pc:picChg>
        <pc:picChg chg="mod">
          <ac:chgData name="James Robinson" userId="S::jrobinson@turing.ac.uk::fc180eca-8d2e-48bd-936e-967abcd2cd28" providerId="AD" clId="Web-{C16C2817-0C0C-5869-83CA-B625A45A14C7}" dt="2023-07-18T16:22:23.965" v="2014" actId="1076"/>
          <ac:picMkLst>
            <pc:docMk/>
            <pc:sldMk cId="4015617392" sldId="340"/>
            <ac:picMk id="14" creationId="{19D59C98-2DEC-714B-3990-4C23FAC3B6F5}"/>
          </ac:picMkLst>
        </pc:picChg>
        <pc:picChg chg="mod">
          <ac:chgData name="James Robinson" userId="S::jrobinson@turing.ac.uk::fc180eca-8d2e-48bd-936e-967abcd2cd28" providerId="AD" clId="Web-{C16C2817-0C0C-5869-83CA-B625A45A14C7}" dt="2023-07-18T16:22:21.324" v="2011" actId="1076"/>
          <ac:picMkLst>
            <pc:docMk/>
            <pc:sldMk cId="4015617392" sldId="340"/>
            <ac:picMk id="15" creationId="{14AA8482-FD31-2552-422C-2E82FA031356}"/>
          </ac:picMkLst>
        </pc:picChg>
        <pc:picChg chg="mod">
          <ac:chgData name="James Robinson" userId="S::jrobinson@turing.ac.uk::fc180eca-8d2e-48bd-936e-967abcd2cd28" providerId="AD" clId="Web-{C16C2817-0C0C-5869-83CA-B625A45A14C7}" dt="2023-07-18T16:50:53.006" v="2755" actId="1076"/>
          <ac:picMkLst>
            <pc:docMk/>
            <pc:sldMk cId="4015617392" sldId="340"/>
            <ac:picMk id="19" creationId="{50E1C749-EA82-74F1-F9A8-F37C1F3F76DC}"/>
          </ac:picMkLst>
        </pc:picChg>
        <pc:picChg chg="mod">
          <ac:chgData name="James Robinson" userId="S::jrobinson@turing.ac.uk::fc180eca-8d2e-48bd-936e-967abcd2cd28" providerId="AD" clId="Web-{C16C2817-0C0C-5869-83CA-B625A45A14C7}" dt="2023-07-18T16:50:39.083" v="2744" actId="1076"/>
          <ac:picMkLst>
            <pc:docMk/>
            <pc:sldMk cId="4015617392" sldId="340"/>
            <ac:picMk id="20" creationId="{6A21296D-2A5A-4E13-1CBB-011F63D3CAF1}"/>
          </ac:picMkLst>
        </pc:picChg>
        <pc:picChg chg="mod">
          <ac:chgData name="James Robinson" userId="S::jrobinson@turing.ac.uk::fc180eca-8d2e-48bd-936e-967abcd2cd28" providerId="AD" clId="Web-{C16C2817-0C0C-5869-83CA-B625A45A14C7}" dt="2023-07-18T16:50:21.692" v="2739" actId="1076"/>
          <ac:picMkLst>
            <pc:docMk/>
            <pc:sldMk cId="4015617392" sldId="340"/>
            <ac:picMk id="22" creationId="{CB74A556-9694-F559-8D50-DCF8268A85F8}"/>
          </ac:picMkLst>
        </pc:picChg>
        <pc:picChg chg="mod">
          <ac:chgData name="James Robinson" userId="S::jrobinson@turing.ac.uk::fc180eca-8d2e-48bd-936e-967abcd2cd28" providerId="AD" clId="Web-{C16C2817-0C0C-5869-83CA-B625A45A14C7}" dt="2023-07-18T16:50:17.583" v="2737" actId="1076"/>
          <ac:picMkLst>
            <pc:docMk/>
            <pc:sldMk cId="4015617392" sldId="340"/>
            <ac:picMk id="23" creationId="{EA3DD1E7-9B4F-FEFB-0559-B64F41F15D69}"/>
          </ac:picMkLst>
        </pc:picChg>
        <pc:picChg chg="mod">
          <ac:chgData name="James Robinson" userId="S::jrobinson@turing.ac.uk::fc180eca-8d2e-48bd-936e-967abcd2cd28" providerId="AD" clId="Web-{C16C2817-0C0C-5869-83CA-B625A45A14C7}" dt="2023-07-18T16:50:19.317" v="2738" actId="1076"/>
          <ac:picMkLst>
            <pc:docMk/>
            <pc:sldMk cId="4015617392" sldId="340"/>
            <ac:picMk id="26" creationId="{02A46E86-6FF9-AEF2-A15C-B980A7F512FC}"/>
          </ac:picMkLst>
        </pc:picChg>
        <pc:picChg chg="mod">
          <ac:chgData name="James Robinson" userId="S::jrobinson@turing.ac.uk::fc180eca-8d2e-48bd-936e-967abcd2cd28" providerId="AD" clId="Web-{C16C2817-0C0C-5869-83CA-B625A45A14C7}" dt="2023-07-18T16:51:00.553" v="2757" actId="1076"/>
          <ac:picMkLst>
            <pc:docMk/>
            <pc:sldMk cId="4015617392" sldId="340"/>
            <ac:picMk id="28" creationId="{ABF7247F-7F6C-7AE6-B3F8-8CC3EFCE24C0}"/>
          </ac:picMkLst>
        </pc:picChg>
        <pc:picChg chg="mod">
          <ac:chgData name="James Robinson" userId="S::jrobinson@turing.ac.uk::fc180eca-8d2e-48bd-936e-967abcd2cd28" providerId="AD" clId="Web-{C16C2817-0C0C-5869-83CA-B625A45A14C7}" dt="2023-07-18T16:50:52.959" v="2754" actId="1076"/>
          <ac:picMkLst>
            <pc:docMk/>
            <pc:sldMk cId="4015617392" sldId="340"/>
            <ac:picMk id="29" creationId="{A38DA2E0-A78A-5CAB-0BAE-FE94C0D8F4EC}"/>
          </ac:picMkLst>
        </pc:picChg>
      </pc:sldChg>
      <pc:sldChg chg="add del replId">
        <pc:chgData name="James Robinson" userId="S::jrobinson@turing.ac.uk::fc180eca-8d2e-48bd-936e-967abcd2cd28" providerId="AD" clId="Web-{C16C2817-0C0C-5869-83CA-B625A45A14C7}" dt="2023-07-18T16:10:22.916" v="1931"/>
        <pc:sldMkLst>
          <pc:docMk/>
          <pc:sldMk cId="3279080411" sldId="342"/>
        </pc:sldMkLst>
      </pc:sldChg>
      <pc:sldChg chg="modSp">
        <pc:chgData name="James Robinson" userId="S::jrobinson@turing.ac.uk::fc180eca-8d2e-48bd-936e-967abcd2cd28" providerId="AD" clId="Web-{C16C2817-0C0C-5869-83CA-B625A45A14C7}" dt="2023-07-18T17:17:16.075" v="3187" actId="20577"/>
        <pc:sldMkLst>
          <pc:docMk/>
          <pc:sldMk cId="2294687098" sldId="344"/>
        </pc:sldMkLst>
        <pc:spChg chg="mod">
          <ac:chgData name="James Robinson" userId="S::jrobinson@turing.ac.uk::fc180eca-8d2e-48bd-936e-967abcd2cd28" providerId="AD" clId="Web-{C16C2817-0C0C-5869-83CA-B625A45A14C7}" dt="2023-07-18T17:17:16.075" v="3187" actId="20577"/>
          <ac:spMkLst>
            <pc:docMk/>
            <pc:sldMk cId="2294687098" sldId="344"/>
            <ac:spMk id="3" creationId="{1377B24C-5B9D-0561-296E-DA30BED2030B}"/>
          </ac:spMkLst>
        </pc:spChg>
      </pc:sldChg>
      <pc:sldChg chg="addSp delSp modSp add ord replId">
        <pc:chgData name="James Robinson" userId="S::jrobinson@turing.ac.uk::fc180eca-8d2e-48bd-936e-967abcd2cd28" providerId="AD" clId="Web-{C16C2817-0C0C-5869-83CA-B625A45A14C7}" dt="2023-07-18T17:06:05.574" v="2963"/>
        <pc:sldMkLst>
          <pc:docMk/>
          <pc:sldMk cId="3357008428" sldId="346"/>
        </pc:sldMkLst>
        <pc:spChg chg="del mod">
          <ac:chgData name="James Robinson" userId="S::jrobinson@turing.ac.uk::fc180eca-8d2e-48bd-936e-967abcd2cd28" providerId="AD" clId="Web-{C16C2817-0C0C-5869-83CA-B625A45A14C7}" dt="2023-07-18T17:05:28.292" v="2954"/>
          <ac:spMkLst>
            <pc:docMk/>
            <pc:sldMk cId="3357008428" sldId="346"/>
            <ac:spMk id="2" creationId="{9B0141A0-3CD2-A653-75D0-AE346F00AAB8}"/>
          </ac:spMkLst>
        </pc:spChg>
        <pc:spChg chg="add del mod">
          <ac:chgData name="James Robinson" userId="S::jrobinson@turing.ac.uk::fc180eca-8d2e-48bd-936e-967abcd2cd28" providerId="AD" clId="Web-{C16C2817-0C0C-5869-83CA-B625A45A14C7}" dt="2023-07-18T17:05:30.792" v="2955"/>
          <ac:spMkLst>
            <pc:docMk/>
            <pc:sldMk cId="3357008428" sldId="346"/>
            <ac:spMk id="11" creationId="{BFBC94DE-4D8C-1D73-3D4D-7423BBA1D744}"/>
          </ac:spMkLst>
        </pc:spChg>
        <pc:spChg chg="mod">
          <ac:chgData name="James Robinson" userId="S::jrobinson@turing.ac.uk::fc180eca-8d2e-48bd-936e-967abcd2cd28" providerId="AD" clId="Web-{C16C2817-0C0C-5869-83CA-B625A45A14C7}" dt="2023-07-18T16:16:13.690" v="1958" actId="20577"/>
          <ac:spMkLst>
            <pc:docMk/>
            <pc:sldMk cId="3357008428" sldId="346"/>
            <ac:spMk id="84" creationId="{00000000-0000-0000-0000-000000000000}"/>
          </ac:spMkLst>
        </pc:spChg>
        <pc:picChg chg="add del">
          <ac:chgData name="James Robinson" userId="S::jrobinson@turing.ac.uk::fc180eca-8d2e-48bd-936e-967abcd2cd28" providerId="AD" clId="Web-{C16C2817-0C0C-5869-83CA-B625A45A14C7}" dt="2023-07-18T17:06:05.574" v="2963"/>
          <ac:picMkLst>
            <pc:docMk/>
            <pc:sldMk cId="3357008428" sldId="346"/>
            <ac:picMk id="5" creationId="{9586F958-64A4-9953-5BE5-0AB2719FC2DF}"/>
          </ac:picMkLst>
        </pc:picChg>
        <pc:picChg chg="add del">
          <ac:chgData name="James Robinson" userId="S::jrobinson@turing.ac.uk::fc180eca-8d2e-48bd-936e-967abcd2cd28" providerId="AD" clId="Web-{C16C2817-0C0C-5869-83CA-B625A45A14C7}" dt="2023-07-18T16:15:05.032" v="1939"/>
          <ac:picMkLst>
            <pc:docMk/>
            <pc:sldMk cId="3357008428" sldId="346"/>
            <ac:picMk id="7" creationId="{7618A756-3552-0246-E394-4B4F4CD3B377}"/>
          </ac:picMkLst>
        </pc:picChg>
        <pc:picChg chg="add del">
          <ac:chgData name="James Robinson" userId="S::jrobinson@turing.ac.uk::fc180eca-8d2e-48bd-936e-967abcd2cd28" providerId="AD" clId="Web-{C16C2817-0C0C-5869-83CA-B625A45A14C7}" dt="2023-07-18T16:15:11.298" v="1941"/>
          <ac:picMkLst>
            <pc:docMk/>
            <pc:sldMk cId="3357008428" sldId="346"/>
            <ac:picMk id="9" creationId="{C739C67B-2727-6A57-19E5-4C517A5C3FBE}"/>
          </ac:picMkLst>
        </pc:picChg>
      </pc:sldChg>
      <pc:sldChg chg="del">
        <pc:chgData name="James Robinson" userId="S::jrobinson@turing.ac.uk::fc180eca-8d2e-48bd-936e-967abcd2cd28" providerId="AD" clId="Web-{C16C2817-0C0C-5869-83CA-B625A45A14C7}" dt="2023-07-18T16:24:46.703" v="2016"/>
        <pc:sldMkLst>
          <pc:docMk/>
          <pc:sldMk cId="2796463524" sldId="347"/>
        </pc:sldMkLst>
      </pc:sldChg>
      <pc:sldChg chg="add replId">
        <pc:chgData name="James Robinson" userId="S::jrobinson@turing.ac.uk::fc180eca-8d2e-48bd-936e-967abcd2cd28" providerId="AD" clId="Web-{C16C2817-0C0C-5869-83CA-B625A45A14C7}" dt="2023-07-18T16:21:31.948" v="1978"/>
        <pc:sldMkLst>
          <pc:docMk/>
          <pc:sldMk cId="3622340767" sldId="348"/>
        </pc:sldMkLst>
      </pc:sldChg>
      <pc:sldChg chg="modSp add replId">
        <pc:chgData name="James Robinson" userId="S::jrobinson@turing.ac.uk::fc180eca-8d2e-48bd-936e-967abcd2cd28" providerId="AD" clId="Web-{C16C2817-0C0C-5869-83CA-B625A45A14C7}" dt="2023-07-18T17:10:10.268" v="3065" actId="20577"/>
        <pc:sldMkLst>
          <pc:docMk/>
          <pc:sldMk cId="1653129590" sldId="352"/>
        </pc:sldMkLst>
        <pc:spChg chg="mod">
          <ac:chgData name="James Robinson" userId="S::jrobinson@turing.ac.uk::fc180eca-8d2e-48bd-936e-967abcd2cd28" providerId="AD" clId="Web-{C16C2817-0C0C-5869-83CA-B625A45A14C7}" dt="2023-07-18T16:34:26.294" v="2335" actId="1076"/>
          <ac:spMkLst>
            <pc:docMk/>
            <pc:sldMk cId="1653129590" sldId="352"/>
            <ac:spMk id="5" creationId="{002423E9-DD4E-287B-7D35-0798D301FC68}"/>
          </ac:spMkLst>
        </pc:spChg>
        <pc:spChg chg="mod">
          <ac:chgData name="James Robinson" userId="S::jrobinson@turing.ac.uk::fc180eca-8d2e-48bd-936e-967abcd2cd28" providerId="AD" clId="Web-{C16C2817-0C0C-5869-83CA-B625A45A14C7}" dt="2023-07-18T17:10:10.268" v="3065" actId="20577"/>
          <ac:spMkLst>
            <pc:docMk/>
            <pc:sldMk cId="1653129590" sldId="352"/>
            <ac:spMk id="84" creationId="{00000000-0000-0000-0000-000000000000}"/>
          </ac:spMkLst>
        </pc:spChg>
      </pc:sldChg>
      <pc:sldChg chg="modSp">
        <pc:chgData name="James Robinson" userId="S::jrobinson@turing.ac.uk::fc180eca-8d2e-48bd-936e-967abcd2cd28" providerId="AD" clId="Web-{C16C2817-0C0C-5869-83CA-B625A45A14C7}" dt="2023-07-18T17:19:36.562" v="3198" actId="20577"/>
        <pc:sldMkLst>
          <pc:docMk/>
          <pc:sldMk cId="1272091607" sldId="358"/>
        </pc:sldMkLst>
        <pc:spChg chg="mod">
          <ac:chgData name="James Robinson" userId="S::jrobinson@turing.ac.uk::fc180eca-8d2e-48bd-936e-967abcd2cd28" providerId="AD" clId="Web-{C16C2817-0C0C-5869-83CA-B625A45A14C7}" dt="2023-07-18T17:19:36.562" v="3198" actId="20577"/>
          <ac:spMkLst>
            <pc:docMk/>
            <pc:sldMk cId="1272091607" sldId="358"/>
            <ac:spMk id="2" creationId="{BC63BC93-426B-612C-7E2E-CD8078B8C04F}"/>
          </ac:spMkLst>
        </pc:spChg>
      </pc:sldChg>
      <pc:sldChg chg="modSp">
        <pc:chgData name="James Robinson" userId="S::jrobinson@turing.ac.uk::fc180eca-8d2e-48bd-936e-967abcd2cd28" providerId="AD" clId="Web-{C16C2817-0C0C-5869-83CA-B625A45A14C7}" dt="2023-07-18T17:19:41.297" v="3201" actId="20577"/>
        <pc:sldMkLst>
          <pc:docMk/>
          <pc:sldMk cId="1556461025" sldId="359"/>
        </pc:sldMkLst>
        <pc:spChg chg="mod">
          <ac:chgData name="James Robinson" userId="S::jrobinson@turing.ac.uk::fc180eca-8d2e-48bd-936e-967abcd2cd28" providerId="AD" clId="Web-{C16C2817-0C0C-5869-83CA-B625A45A14C7}" dt="2023-07-18T17:19:41.297" v="3201" actId="20577"/>
          <ac:spMkLst>
            <pc:docMk/>
            <pc:sldMk cId="1556461025" sldId="359"/>
            <ac:spMk id="2" creationId="{BC63BC93-426B-612C-7E2E-CD8078B8C04F}"/>
          </ac:spMkLst>
        </pc:spChg>
      </pc:sldChg>
      <pc:sldChg chg="modSp">
        <pc:chgData name="James Robinson" userId="S::jrobinson@turing.ac.uk::fc180eca-8d2e-48bd-936e-967abcd2cd28" providerId="AD" clId="Web-{C16C2817-0C0C-5869-83CA-B625A45A14C7}" dt="2023-07-18T17:19:33.140" v="3196" actId="20577"/>
        <pc:sldMkLst>
          <pc:docMk/>
          <pc:sldMk cId="2126892215" sldId="360"/>
        </pc:sldMkLst>
        <pc:spChg chg="mod">
          <ac:chgData name="James Robinson" userId="S::jrobinson@turing.ac.uk::fc180eca-8d2e-48bd-936e-967abcd2cd28" providerId="AD" clId="Web-{C16C2817-0C0C-5869-83CA-B625A45A14C7}" dt="2023-07-18T17:19:33.140" v="3196" actId="20577"/>
          <ac:spMkLst>
            <pc:docMk/>
            <pc:sldMk cId="2126892215" sldId="360"/>
            <ac:spMk id="2" creationId="{BC63BC93-426B-612C-7E2E-CD8078B8C04F}"/>
          </ac:spMkLst>
        </pc:spChg>
      </pc:sldChg>
      <pc:sldChg chg="modSp">
        <pc:chgData name="James Robinson" userId="S::jrobinson@turing.ac.uk::fc180eca-8d2e-48bd-936e-967abcd2cd28" providerId="AD" clId="Web-{C16C2817-0C0C-5869-83CA-B625A45A14C7}" dt="2023-07-18T17:19:30" v="3193" actId="20577"/>
        <pc:sldMkLst>
          <pc:docMk/>
          <pc:sldMk cId="1518074985" sldId="361"/>
        </pc:sldMkLst>
        <pc:spChg chg="mod">
          <ac:chgData name="James Robinson" userId="S::jrobinson@turing.ac.uk::fc180eca-8d2e-48bd-936e-967abcd2cd28" providerId="AD" clId="Web-{C16C2817-0C0C-5869-83CA-B625A45A14C7}" dt="2023-07-18T17:19:30" v="3193" actId="20577"/>
          <ac:spMkLst>
            <pc:docMk/>
            <pc:sldMk cId="1518074985" sldId="361"/>
            <ac:spMk id="2" creationId="{BC63BC93-426B-612C-7E2E-CD8078B8C04F}"/>
          </ac:spMkLst>
        </pc:spChg>
      </pc:sldChg>
      <pc:sldChg chg="modSp">
        <pc:chgData name="James Robinson" userId="S::jrobinson@turing.ac.uk::fc180eca-8d2e-48bd-936e-967abcd2cd28" providerId="AD" clId="Web-{C16C2817-0C0C-5869-83CA-B625A45A14C7}" dt="2023-07-18T17:19:24.140" v="3190" actId="20577"/>
        <pc:sldMkLst>
          <pc:docMk/>
          <pc:sldMk cId="3976282037" sldId="362"/>
        </pc:sldMkLst>
        <pc:spChg chg="mod">
          <ac:chgData name="James Robinson" userId="S::jrobinson@turing.ac.uk::fc180eca-8d2e-48bd-936e-967abcd2cd28" providerId="AD" clId="Web-{C16C2817-0C0C-5869-83CA-B625A45A14C7}" dt="2023-07-18T17:19:24.140" v="3190" actId="20577"/>
          <ac:spMkLst>
            <pc:docMk/>
            <pc:sldMk cId="3976282037" sldId="362"/>
            <ac:spMk id="2" creationId="{BC63BC93-426B-612C-7E2E-CD8078B8C04F}"/>
          </ac:spMkLst>
        </pc:spChg>
      </pc:sldChg>
      <pc:sldChg chg="delSp modSp add replId">
        <pc:chgData name="James Robinson" userId="S::jrobinson@turing.ac.uk::fc180eca-8d2e-48bd-936e-967abcd2cd28" providerId="AD" clId="Web-{C16C2817-0C0C-5869-83CA-B625A45A14C7}" dt="2023-07-18T17:06:03.340" v="2962"/>
        <pc:sldMkLst>
          <pc:docMk/>
          <pc:sldMk cId="4079289866" sldId="363"/>
        </pc:sldMkLst>
        <pc:spChg chg="del mod">
          <ac:chgData name="James Robinson" userId="S::jrobinson@turing.ac.uk::fc180eca-8d2e-48bd-936e-967abcd2cd28" providerId="AD" clId="Web-{C16C2817-0C0C-5869-83CA-B625A45A14C7}" dt="2023-07-18T17:06:03.340" v="2962"/>
          <ac:spMkLst>
            <pc:docMk/>
            <pc:sldMk cId="4079289866" sldId="363"/>
            <ac:spMk id="11" creationId="{BFBC94DE-4D8C-1D73-3D4D-7423BBA1D744}"/>
          </ac:spMkLst>
        </pc:spChg>
        <pc:picChg chg="del">
          <ac:chgData name="James Robinson" userId="S::jrobinson@turing.ac.uk::fc180eca-8d2e-48bd-936e-967abcd2cd28" providerId="AD" clId="Web-{C16C2817-0C0C-5869-83CA-B625A45A14C7}" dt="2023-07-18T17:05:57.433" v="2957"/>
          <ac:picMkLst>
            <pc:docMk/>
            <pc:sldMk cId="4079289866" sldId="363"/>
            <ac:picMk id="5" creationId="{9586F958-64A4-9953-5BE5-0AB2719FC2DF}"/>
          </ac:picMkLst>
        </pc:picChg>
      </pc:sldChg>
      <pc:sldChg chg="add replId">
        <pc:chgData name="James Robinson" userId="S::jrobinson@turing.ac.uk::fc180eca-8d2e-48bd-936e-967abcd2cd28" providerId="AD" clId="Web-{C16C2817-0C0C-5869-83CA-B625A45A14C7}" dt="2023-07-18T17:05:54.105" v="2956"/>
        <pc:sldMkLst>
          <pc:docMk/>
          <pc:sldMk cId="4028084643" sldId="364"/>
        </pc:sldMkLst>
      </pc:sldChg>
      <pc:sldChg chg="modSp add replId">
        <pc:chgData name="James Robinson" userId="S::jrobinson@turing.ac.uk::fc180eca-8d2e-48bd-936e-967abcd2cd28" providerId="AD" clId="Web-{C16C2817-0C0C-5869-83CA-B625A45A14C7}" dt="2023-07-18T17:23:19.114" v="3209" actId="20577"/>
        <pc:sldMkLst>
          <pc:docMk/>
          <pc:sldMk cId="3119803659" sldId="365"/>
        </pc:sldMkLst>
        <pc:spChg chg="mod">
          <ac:chgData name="James Robinson" userId="S::jrobinson@turing.ac.uk::fc180eca-8d2e-48bd-936e-967abcd2cd28" providerId="AD" clId="Web-{C16C2817-0C0C-5869-83CA-B625A45A14C7}" dt="2023-07-18T17:23:19.114" v="3209" actId="20577"/>
          <ac:spMkLst>
            <pc:docMk/>
            <pc:sldMk cId="3119803659" sldId="365"/>
            <ac:spMk id="4" creationId="{BB1D4FD3-8167-376A-0C69-DDDF67F14A88}"/>
          </ac:spMkLst>
        </pc:spChg>
      </pc:sldChg>
      <pc:sldChg chg="modSp add ord replId">
        <pc:chgData name="James Robinson" userId="S::jrobinson@turing.ac.uk::fc180eca-8d2e-48bd-936e-967abcd2cd28" providerId="AD" clId="Web-{C16C2817-0C0C-5869-83CA-B625A45A14C7}" dt="2023-07-18T17:23:02.739" v="3208" actId="20577"/>
        <pc:sldMkLst>
          <pc:docMk/>
          <pc:sldMk cId="1061803621" sldId="366"/>
        </pc:sldMkLst>
        <pc:spChg chg="mod">
          <ac:chgData name="James Robinson" userId="S::jrobinson@turing.ac.uk::fc180eca-8d2e-48bd-936e-967abcd2cd28" providerId="AD" clId="Web-{C16C2817-0C0C-5869-83CA-B625A45A14C7}" dt="2023-07-18T17:23:02.739" v="3208" actId="20577"/>
          <ac:spMkLst>
            <pc:docMk/>
            <pc:sldMk cId="1061803621" sldId="366"/>
            <ac:spMk id="4" creationId="{BB1D4FD3-8167-376A-0C69-DDDF67F14A88}"/>
          </ac:spMkLst>
        </pc:spChg>
      </pc:sldChg>
      <pc:sldChg chg="add replId">
        <pc:chgData name="James Robinson" userId="S::jrobinson@turing.ac.uk::fc180eca-8d2e-48bd-936e-967abcd2cd28" providerId="AD" clId="Web-{C16C2817-0C0C-5869-83CA-B625A45A14C7}" dt="2023-07-18T17:25:28.196" v="3214"/>
        <pc:sldMkLst>
          <pc:docMk/>
          <pc:sldMk cId="997465517" sldId="367"/>
        </pc:sldMkLst>
      </pc:sldChg>
    </pc:docChg>
  </pc:docChgLst>
  <pc:docChgLst>
    <pc:chgData name="Hari Sood" userId="S::hsood@turing.ac.uk::4bb21f73-157d-478e-ada4-3a062c1a1060" providerId="AD" clId="Web-{2B733FFF-8239-CA62-7586-477AE2C6C261}"/>
    <pc:docChg chg="addSld delSld modSld">
      <pc:chgData name="Hari Sood" userId="S::hsood@turing.ac.uk::4bb21f73-157d-478e-ada4-3a062c1a1060" providerId="AD" clId="Web-{2B733FFF-8239-CA62-7586-477AE2C6C261}" dt="2023-07-12T17:00:30.222" v="44" actId="20577"/>
      <pc:docMkLst>
        <pc:docMk/>
      </pc:docMkLst>
      <pc:sldChg chg="addSp delSp modSp">
        <pc:chgData name="Hari Sood" userId="S::hsood@turing.ac.uk::4bb21f73-157d-478e-ada4-3a062c1a1060" providerId="AD" clId="Web-{2B733FFF-8239-CA62-7586-477AE2C6C261}" dt="2023-07-12T17:00:02.736" v="17"/>
        <pc:sldMkLst>
          <pc:docMk/>
          <pc:sldMk cId="187159142" sldId="271"/>
        </pc:sldMkLst>
        <pc:spChg chg="add del mod">
          <ac:chgData name="Hari Sood" userId="S::hsood@turing.ac.uk::4bb21f73-157d-478e-ada4-3a062c1a1060" providerId="AD" clId="Web-{2B733FFF-8239-CA62-7586-477AE2C6C261}" dt="2023-07-12T17:00:02.736" v="17"/>
          <ac:spMkLst>
            <pc:docMk/>
            <pc:sldMk cId="187159142" sldId="271"/>
            <ac:spMk id="3" creationId="{A874F441-386E-F10B-0D3E-4CE38648BFAD}"/>
          </ac:spMkLst>
        </pc:spChg>
      </pc:sldChg>
      <pc:sldChg chg="modSp add replId">
        <pc:chgData name="Hari Sood" userId="S::hsood@turing.ac.uk::4bb21f73-157d-478e-ada4-3a062c1a1060" providerId="AD" clId="Web-{2B733FFF-8239-CA62-7586-477AE2C6C261}" dt="2023-07-12T17:00:30.222" v="44" actId="20577"/>
        <pc:sldMkLst>
          <pc:docMk/>
          <pc:sldMk cId="2283127033" sldId="303"/>
        </pc:sldMkLst>
        <pc:spChg chg="mod">
          <ac:chgData name="Hari Sood" userId="S::hsood@turing.ac.uk::4bb21f73-157d-478e-ada4-3a062c1a1060" providerId="AD" clId="Web-{2B733FFF-8239-CA62-7586-477AE2C6C261}" dt="2023-07-12T17:00:30.222" v="44" actId="20577"/>
          <ac:spMkLst>
            <pc:docMk/>
            <pc:sldMk cId="2283127033" sldId="303"/>
            <ac:spMk id="4" creationId="{BB1D4FD3-8167-376A-0C69-DDDF67F14A88}"/>
          </ac:spMkLst>
        </pc:spChg>
        <pc:spChg chg="mod">
          <ac:chgData name="Hari Sood" userId="S::hsood@turing.ac.uk::4bb21f73-157d-478e-ada4-3a062c1a1060" providerId="AD" clId="Web-{2B733FFF-8239-CA62-7586-477AE2C6C261}" dt="2023-07-12T17:00:08.080" v="19" actId="20577"/>
          <ac:spMkLst>
            <pc:docMk/>
            <pc:sldMk cId="2283127033" sldId="303"/>
            <ac:spMk id="84" creationId="{00000000-0000-0000-0000-000000000000}"/>
          </ac:spMkLst>
        </pc:spChg>
      </pc:sldChg>
      <pc:sldChg chg="add del replId">
        <pc:chgData name="Hari Sood" userId="S::hsood@turing.ac.uk::4bb21f73-157d-478e-ada4-3a062c1a1060" providerId="AD" clId="Web-{2B733FFF-8239-CA62-7586-477AE2C6C261}" dt="2023-07-12T17:00:19.846" v="40"/>
        <pc:sldMkLst>
          <pc:docMk/>
          <pc:sldMk cId="3669634962" sldId="304"/>
        </pc:sldMkLst>
      </pc:sldChg>
    </pc:docChg>
  </pc:docChgLst>
  <pc:docChgLst>
    <pc:chgData name="Hari Sood" userId="S::hsood@turing.ac.uk::4bb21f73-157d-478e-ada4-3a062c1a1060" providerId="AD" clId="Web-{7A10EB1B-F45D-895E-9A67-37FBF05D2FB7}"/>
    <pc:docChg chg="modSld">
      <pc:chgData name="Hari Sood" userId="S::hsood@turing.ac.uk::4bb21f73-157d-478e-ada4-3a062c1a1060" providerId="AD" clId="Web-{7A10EB1B-F45D-895E-9A67-37FBF05D2FB7}" dt="2023-07-19T09:56:33.998" v="5" actId="20577"/>
      <pc:docMkLst>
        <pc:docMk/>
      </pc:docMkLst>
      <pc:sldChg chg="modSp modCm">
        <pc:chgData name="Hari Sood" userId="S::hsood@turing.ac.uk::4bb21f73-157d-478e-ada4-3a062c1a1060" providerId="AD" clId="Web-{7A10EB1B-F45D-895E-9A67-37FBF05D2FB7}" dt="2023-07-19T09:56:33.998" v="5" actId="20577"/>
        <pc:sldMkLst>
          <pc:docMk/>
          <pc:sldMk cId="1272091607" sldId="358"/>
        </pc:sldMkLst>
        <pc:spChg chg="mod">
          <ac:chgData name="Hari Sood" userId="S::hsood@turing.ac.uk::4bb21f73-157d-478e-ada4-3a062c1a1060" providerId="AD" clId="Web-{7A10EB1B-F45D-895E-9A67-37FBF05D2FB7}" dt="2023-07-19T09:56:33.998" v="5" actId="20577"/>
          <ac:spMkLst>
            <pc:docMk/>
            <pc:sldMk cId="1272091607" sldId="358"/>
            <ac:spMk id="2" creationId="{BC63BC93-426B-612C-7E2E-CD8078B8C04F}"/>
          </ac:spMkLst>
        </pc:spChg>
        <pc:extLst>
          <p:ext xmlns:p="http://schemas.openxmlformats.org/presentationml/2006/main" uri="{D6D511B9-2390-475A-947B-AFAB55BFBCF1}">
            <pc226:cmChg xmlns:pc226="http://schemas.microsoft.com/office/powerpoint/2022/06/main/command" chg="mod">
              <pc226:chgData name="Hari Sood" userId="S::hsood@turing.ac.uk::4bb21f73-157d-478e-ada4-3a062c1a1060" providerId="AD" clId="Web-{7A10EB1B-F45D-895E-9A67-37FBF05D2FB7}" dt="2023-07-19T09:56:33.670" v="4" actId="20577"/>
              <pc2:cmMkLst xmlns:pc2="http://schemas.microsoft.com/office/powerpoint/2019/9/main/command">
                <pc:docMk/>
                <pc:sldMk cId="1272091607" sldId="358"/>
                <pc2:cmMk id="{68985CF6-582F-4F43-9D1F-D37CE42B526F}"/>
              </pc2:cmMkLst>
            </pc226:cmChg>
          </p:ext>
        </pc:extLst>
      </pc:sldChg>
    </pc:docChg>
  </pc:docChgLst>
  <pc:docChgLst>
    <pc:chgData name="Martin O'Reilly" userId="S::moreilly@turing.ac.uk::573df765-72ae-4701-896c-291e34a0c9a9" providerId="AD" clId="Web-{4261A9F0-4920-8922-48D8-598E3BF255BA}"/>
    <pc:docChg chg="mod modSld">
      <pc:chgData name="Martin O'Reilly" userId="S::moreilly@turing.ac.uk::573df765-72ae-4701-896c-291e34a0c9a9" providerId="AD" clId="Web-{4261A9F0-4920-8922-48D8-598E3BF255BA}" dt="2023-07-18T17:44:02.979" v="8"/>
      <pc:docMkLst>
        <pc:docMk/>
      </pc:docMkLst>
      <pc:sldChg chg="modSp">
        <pc:chgData name="Martin O'Reilly" userId="S::moreilly@turing.ac.uk::573df765-72ae-4701-896c-291e34a0c9a9" providerId="AD" clId="Web-{4261A9F0-4920-8922-48D8-598E3BF255BA}" dt="2023-07-18T17:33:44.338" v="0" actId="20577"/>
        <pc:sldMkLst>
          <pc:docMk/>
          <pc:sldMk cId="1775586736" sldId="302"/>
        </pc:sldMkLst>
        <pc:spChg chg="mod">
          <ac:chgData name="Martin O'Reilly" userId="S::moreilly@turing.ac.uk::573df765-72ae-4701-896c-291e34a0c9a9" providerId="AD" clId="Web-{4261A9F0-4920-8922-48D8-598E3BF255BA}" dt="2023-07-18T17:33:44.338" v="0" actId="20577"/>
          <ac:spMkLst>
            <pc:docMk/>
            <pc:sldMk cId="1775586736" sldId="302"/>
            <ac:spMk id="36" creationId="{1BB800DB-3D41-AF92-0B20-4BE1F842E256}"/>
          </ac:spMkLst>
        </pc:spChg>
      </pc:sldChg>
      <pc:sldChg chg="addCm">
        <pc:chgData name="Martin O'Reilly" userId="S::moreilly@turing.ac.uk::573df765-72ae-4701-896c-291e34a0c9a9" providerId="AD" clId="Web-{4261A9F0-4920-8922-48D8-598E3BF255BA}" dt="2023-07-18T17:39:14.768" v="3"/>
        <pc:sldMkLst>
          <pc:docMk/>
          <pc:sldMk cId="3995914678" sldId="330"/>
        </pc:sldMkLst>
        <pc:extLst>
          <p:ext xmlns:p="http://schemas.openxmlformats.org/presentationml/2006/main" uri="{D6D511B9-2390-475A-947B-AFAB55BFBCF1}">
            <pc226:cmChg xmlns:pc226="http://schemas.microsoft.com/office/powerpoint/2022/06/main/command" chg="add">
              <pc226:chgData name="Martin O'Reilly" userId="S::moreilly@turing.ac.uk::573df765-72ae-4701-896c-291e34a0c9a9" providerId="AD" clId="Web-{4261A9F0-4920-8922-48D8-598E3BF255BA}" dt="2023-07-18T17:39:14.768" v="3"/>
              <pc2:cmMkLst xmlns:pc2="http://schemas.microsoft.com/office/powerpoint/2019/9/main/command">
                <pc:docMk/>
                <pc:sldMk cId="3995914678" sldId="330"/>
                <pc2:cmMk id="{6924C894-83E3-4C09-A867-C10CF7195325}"/>
              </pc2:cmMkLst>
            </pc226:cmChg>
            <pc226:cmChg xmlns:pc226="http://schemas.microsoft.com/office/powerpoint/2022/06/main/command" chg="add">
              <pc226:chgData name="Martin O'Reilly" userId="S::moreilly@turing.ac.uk::573df765-72ae-4701-896c-291e34a0c9a9" providerId="AD" clId="Web-{4261A9F0-4920-8922-48D8-598E3BF255BA}" dt="2023-07-18T17:38:50.283" v="2"/>
              <pc2:cmMkLst xmlns:pc2="http://schemas.microsoft.com/office/powerpoint/2019/9/main/command">
                <pc:docMk/>
                <pc:sldMk cId="3995914678" sldId="330"/>
                <pc2:cmMk id="{D0D27AE2-7F52-4EFC-8A05-183C8DD0C3A6}"/>
              </pc2:cmMkLst>
            </pc226:cmChg>
          </p:ext>
        </pc:extLst>
      </pc:sldChg>
      <pc:sldChg chg="addCm">
        <pc:chgData name="Martin O'Reilly" userId="S::moreilly@turing.ac.uk::573df765-72ae-4701-896c-291e34a0c9a9" providerId="AD" clId="Web-{4261A9F0-4920-8922-48D8-598E3BF255BA}" dt="2023-07-18T17:42:01.460" v="4"/>
        <pc:sldMkLst>
          <pc:docMk/>
          <pc:sldMk cId="2294687098" sldId="344"/>
        </pc:sldMkLst>
        <pc:extLst>
          <p:ext xmlns:p="http://schemas.openxmlformats.org/presentationml/2006/main" uri="{D6D511B9-2390-475A-947B-AFAB55BFBCF1}">
            <pc226:cmChg xmlns:pc226="http://schemas.microsoft.com/office/powerpoint/2022/06/main/command" chg="add">
              <pc226:chgData name="Martin O'Reilly" userId="S::moreilly@turing.ac.uk::573df765-72ae-4701-896c-291e34a0c9a9" providerId="AD" clId="Web-{4261A9F0-4920-8922-48D8-598E3BF255BA}" dt="2023-07-18T17:42:01.460" v="4"/>
              <pc2:cmMkLst xmlns:pc2="http://schemas.microsoft.com/office/powerpoint/2019/9/main/command">
                <pc:docMk/>
                <pc:sldMk cId="2294687098" sldId="344"/>
                <pc2:cmMk id="{09232EBD-A00C-4C62-A1AD-945452CAC517}"/>
              </pc2:cmMkLst>
            </pc226:cmChg>
          </p:ext>
        </pc:extLst>
      </pc:sldChg>
      <pc:sldChg chg="addCm modCm">
        <pc:chgData name="Martin O'Reilly" userId="S::moreilly@turing.ac.uk::573df765-72ae-4701-896c-291e34a0c9a9" providerId="AD" clId="Web-{4261A9F0-4920-8922-48D8-598E3BF255BA}" dt="2023-07-18T17:44:02.979" v="8"/>
        <pc:sldMkLst>
          <pc:docMk/>
          <pc:sldMk cId="1272091607" sldId="358"/>
        </pc:sldMkLst>
        <pc:extLst>
          <p:ext xmlns:p="http://schemas.openxmlformats.org/presentationml/2006/main" uri="{D6D511B9-2390-475A-947B-AFAB55BFBCF1}">
            <pc226:cmChg xmlns:pc226="http://schemas.microsoft.com/office/powerpoint/2022/06/main/command" chg="add">
              <pc226:chgData name="Martin O'Reilly" userId="S::moreilly@turing.ac.uk::573df765-72ae-4701-896c-291e34a0c9a9" providerId="AD" clId="Web-{4261A9F0-4920-8922-48D8-598E3BF255BA}" dt="2023-07-18T17:44:02.979" v="8"/>
              <pc2:cmMkLst xmlns:pc2="http://schemas.microsoft.com/office/powerpoint/2019/9/main/command">
                <pc:docMk/>
                <pc:sldMk cId="1272091607" sldId="358"/>
                <pc2:cmMk id="{68985CF6-582F-4F43-9D1F-D37CE42B526F}"/>
              </pc2:cmMkLst>
              <pc226:cmRplyChg chg="add">
                <pc226:chgData name="Martin O'Reilly" userId="S::moreilly@turing.ac.uk::573df765-72ae-4701-896c-291e34a0c9a9" providerId="AD" clId="Web-{4261A9F0-4920-8922-48D8-598E3BF255BA}" dt="2023-07-18T17:44:02.979" v="8"/>
                <pc2:cmRplyMkLst xmlns:pc2="http://schemas.microsoft.com/office/powerpoint/2019/9/main/command">
                  <pc:docMk/>
                  <pc:sldMk cId="1272091607" sldId="358"/>
                  <pc2:cmMk id="{68985CF6-582F-4F43-9D1F-D37CE42B526F}"/>
                  <pc2:cmRplyMk id="{6EFA8AE7-BFB6-496D-BD88-A6956499D89E}"/>
                </pc2:cmRplyMkLst>
              </pc226:cmRplyChg>
            </pc226:cmChg>
          </p:ext>
        </pc:extLst>
      </pc:sldChg>
      <pc:sldChg chg="modSp">
        <pc:chgData name="Martin O'Reilly" userId="S::moreilly@turing.ac.uk::573df765-72ae-4701-896c-291e34a0c9a9" providerId="AD" clId="Web-{4261A9F0-4920-8922-48D8-598E3BF255BA}" dt="2023-07-18T17:43:08.571" v="6" actId="20577"/>
        <pc:sldMkLst>
          <pc:docMk/>
          <pc:sldMk cId="1556461025" sldId="359"/>
        </pc:sldMkLst>
        <pc:spChg chg="mod">
          <ac:chgData name="Martin O'Reilly" userId="S::moreilly@turing.ac.uk::573df765-72ae-4701-896c-291e34a0c9a9" providerId="AD" clId="Web-{4261A9F0-4920-8922-48D8-598E3BF255BA}" dt="2023-07-18T17:43:08.571" v="6" actId="20577"/>
          <ac:spMkLst>
            <pc:docMk/>
            <pc:sldMk cId="1556461025" sldId="359"/>
            <ac:spMk id="2" creationId="{BC63BC93-426B-612C-7E2E-CD8078B8C04F}"/>
          </ac:spMkLst>
        </pc:spChg>
      </pc:sldChg>
    </pc:docChg>
  </pc:docChgLst>
  <pc:docChgLst>
    <pc:chgData name="James Robinson" userId="S::jrobinson@turing.ac.uk::fc180eca-8d2e-48bd-936e-967abcd2cd28" providerId="AD" clId="Web-{7CF3BBAD-808B-37C3-5E5B-D4CDEB88ED73}"/>
    <pc:docChg chg="modSld">
      <pc:chgData name="James Robinson" userId="S::jrobinson@turing.ac.uk::fc180eca-8d2e-48bd-936e-967abcd2cd28" providerId="AD" clId="Web-{7CF3BBAD-808B-37C3-5E5B-D4CDEB88ED73}" dt="2023-07-18T20:10:49.056" v="4" actId="1076"/>
      <pc:docMkLst>
        <pc:docMk/>
      </pc:docMkLst>
      <pc:sldChg chg="modSp">
        <pc:chgData name="James Robinson" userId="S::jrobinson@turing.ac.uk::fc180eca-8d2e-48bd-936e-967abcd2cd28" providerId="AD" clId="Web-{7CF3BBAD-808B-37C3-5E5B-D4CDEB88ED73}" dt="2023-07-18T20:10:49.056" v="4" actId="1076"/>
        <pc:sldMkLst>
          <pc:docMk/>
          <pc:sldMk cId="2508271078" sldId="301"/>
        </pc:sldMkLst>
        <pc:spChg chg="mod">
          <ac:chgData name="James Robinson" userId="S::jrobinson@turing.ac.uk::fc180eca-8d2e-48bd-936e-967abcd2cd28" providerId="AD" clId="Web-{7CF3BBAD-808B-37C3-5E5B-D4CDEB88ED73}" dt="2023-07-18T20:10:23.414" v="0" actId="1076"/>
          <ac:spMkLst>
            <pc:docMk/>
            <pc:sldMk cId="2508271078" sldId="301"/>
            <ac:spMk id="34" creationId="{1A5CCFD3-ED73-6953-BC07-51F4C4EC2B3B}"/>
          </ac:spMkLst>
        </pc:spChg>
        <pc:grpChg chg="mod">
          <ac:chgData name="James Robinson" userId="S::jrobinson@turing.ac.uk::fc180eca-8d2e-48bd-936e-967abcd2cd28" providerId="AD" clId="Web-{7CF3BBAD-808B-37C3-5E5B-D4CDEB88ED73}" dt="2023-07-18T20:10:34.165" v="2" actId="1076"/>
          <ac:grpSpMkLst>
            <pc:docMk/>
            <pc:sldMk cId="2508271078" sldId="301"/>
            <ac:grpSpMk id="31" creationId="{9DB32FFB-B386-D3FE-FAD8-6DA9D642D2E9}"/>
          </ac:grpSpMkLst>
        </pc:grpChg>
        <pc:grpChg chg="mod">
          <ac:chgData name="James Robinson" userId="S::jrobinson@turing.ac.uk::fc180eca-8d2e-48bd-936e-967abcd2cd28" providerId="AD" clId="Web-{7CF3BBAD-808B-37C3-5E5B-D4CDEB88ED73}" dt="2023-07-18T20:10:28.055" v="1" actId="1076"/>
          <ac:grpSpMkLst>
            <pc:docMk/>
            <pc:sldMk cId="2508271078" sldId="301"/>
            <ac:grpSpMk id="32" creationId="{CBA7DAF1-7037-3A94-04F9-838F88DC421C}"/>
          </ac:grpSpMkLst>
        </pc:grpChg>
        <pc:grpChg chg="mod">
          <ac:chgData name="James Robinson" userId="S::jrobinson@turing.ac.uk::fc180eca-8d2e-48bd-936e-967abcd2cd28" providerId="AD" clId="Web-{7CF3BBAD-808B-37C3-5E5B-D4CDEB88ED73}" dt="2023-07-18T20:10:49.056" v="4" actId="1076"/>
          <ac:grpSpMkLst>
            <pc:docMk/>
            <pc:sldMk cId="2508271078" sldId="301"/>
            <ac:grpSpMk id="33" creationId="{91B17AB0-A095-14BC-AC21-C91E54DBDAB4}"/>
          </ac:grpSpMkLst>
        </pc:grpChg>
      </pc:sldChg>
    </pc:docChg>
  </pc:docChgLst>
  <pc:docChgLst>
    <pc:chgData name="Hari Sood" userId="S::hsood@turing.ac.uk::4bb21f73-157d-478e-ada4-3a062c1a1060" providerId="AD" clId="Web-{71C40C95-734C-F789-60FC-D7DE4603C66E}"/>
    <pc:docChg chg="addSld delSld modSld sldOrd">
      <pc:chgData name="Hari Sood" userId="S::hsood@turing.ac.uk::4bb21f73-157d-478e-ada4-3a062c1a1060" providerId="AD" clId="Web-{71C40C95-734C-F789-60FC-D7DE4603C66E}" dt="2023-06-19T12:00:29.627" v="628" actId="1076"/>
      <pc:docMkLst>
        <pc:docMk/>
      </pc:docMkLst>
      <pc:sldChg chg="addSp modSp">
        <pc:chgData name="Hari Sood" userId="S::hsood@turing.ac.uk::4bb21f73-157d-478e-ada4-3a062c1a1060" providerId="AD" clId="Web-{71C40C95-734C-F789-60FC-D7DE4603C66E}" dt="2023-06-19T12:00:29.627" v="628" actId="1076"/>
        <pc:sldMkLst>
          <pc:docMk/>
          <pc:sldMk cId="4190532777" sldId="258"/>
        </pc:sldMkLst>
        <pc:spChg chg="mod">
          <ac:chgData name="Hari Sood" userId="S::hsood@turing.ac.uk::4bb21f73-157d-478e-ada4-3a062c1a1060" providerId="AD" clId="Web-{71C40C95-734C-F789-60FC-D7DE4603C66E}" dt="2023-06-19T11:19:49.925" v="0" actId="20577"/>
          <ac:spMkLst>
            <pc:docMk/>
            <pc:sldMk cId="4190532777" sldId="258"/>
            <ac:spMk id="4" creationId="{BB1D4FD3-8167-376A-0C69-DDDF67F14A88}"/>
          </ac:spMkLst>
        </pc:spChg>
        <pc:spChg chg="mod">
          <ac:chgData name="Hari Sood" userId="S::hsood@turing.ac.uk::4bb21f73-157d-478e-ada4-3a062c1a1060" providerId="AD" clId="Web-{71C40C95-734C-F789-60FC-D7DE4603C66E}" dt="2023-06-19T11:22:45.572" v="99" actId="20577"/>
          <ac:spMkLst>
            <pc:docMk/>
            <pc:sldMk cId="4190532777" sldId="258"/>
            <ac:spMk id="84" creationId="{00000000-0000-0000-0000-000000000000}"/>
          </ac:spMkLst>
        </pc:spChg>
        <pc:picChg chg="add mod">
          <ac:chgData name="Hari Sood" userId="S::hsood@turing.ac.uk::4bb21f73-157d-478e-ada4-3a062c1a1060" providerId="AD" clId="Web-{71C40C95-734C-F789-60FC-D7DE4603C66E}" dt="2023-06-19T12:00:29.627" v="628" actId="1076"/>
          <ac:picMkLst>
            <pc:docMk/>
            <pc:sldMk cId="4190532777" sldId="258"/>
            <ac:picMk id="2" creationId="{8D26B17D-B52E-58C5-4C32-E6B4602CF622}"/>
          </ac:picMkLst>
        </pc:picChg>
      </pc:sldChg>
      <pc:sldChg chg="addSp delSp modSp modNotes">
        <pc:chgData name="Hari Sood" userId="S::hsood@turing.ac.uk::4bb21f73-157d-478e-ada4-3a062c1a1060" providerId="AD" clId="Web-{71C40C95-734C-F789-60FC-D7DE4603C66E}" dt="2023-06-19T11:38:20.014" v="327" actId="1076"/>
        <pc:sldMkLst>
          <pc:docMk/>
          <pc:sldMk cId="913968389" sldId="259"/>
        </pc:sldMkLst>
        <pc:spChg chg="del">
          <ac:chgData name="Hari Sood" userId="S::hsood@turing.ac.uk::4bb21f73-157d-478e-ada4-3a062c1a1060" providerId="AD" clId="Web-{71C40C95-734C-F789-60FC-D7DE4603C66E}" dt="2023-06-19T11:28:46.102" v="166"/>
          <ac:spMkLst>
            <pc:docMk/>
            <pc:sldMk cId="913968389" sldId="259"/>
            <ac:spMk id="3" creationId="{C43C4C93-8B3C-CE07-E37C-CFA3E905B25B}"/>
          </ac:spMkLst>
        </pc:spChg>
        <pc:spChg chg="del">
          <ac:chgData name="Hari Sood" userId="S::hsood@turing.ac.uk::4bb21f73-157d-478e-ada4-3a062c1a1060" providerId="AD" clId="Web-{71C40C95-734C-F789-60FC-D7DE4603C66E}" dt="2023-06-19T11:28:47.711" v="167"/>
          <ac:spMkLst>
            <pc:docMk/>
            <pc:sldMk cId="913968389" sldId="259"/>
            <ac:spMk id="5" creationId="{06F479A6-A92A-9800-0B33-C7778193231F}"/>
          </ac:spMkLst>
        </pc:spChg>
        <pc:spChg chg="del">
          <ac:chgData name="Hari Sood" userId="S::hsood@turing.ac.uk::4bb21f73-157d-478e-ada4-3a062c1a1060" providerId="AD" clId="Web-{71C40C95-734C-F789-60FC-D7DE4603C66E}" dt="2023-06-19T11:28:48.914" v="168"/>
          <ac:spMkLst>
            <pc:docMk/>
            <pc:sldMk cId="913968389" sldId="259"/>
            <ac:spMk id="6" creationId="{DF2880B8-921A-6C83-5E42-6F1D27EF5B18}"/>
          </ac:spMkLst>
        </pc:spChg>
        <pc:spChg chg="del">
          <ac:chgData name="Hari Sood" userId="S::hsood@turing.ac.uk::4bb21f73-157d-478e-ada4-3a062c1a1060" providerId="AD" clId="Web-{71C40C95-734C-F789-60FC-D7DE4603C66E}" dt="2023-06-19T11:28:42.523" v="163"/>
          <ac:spMkLst>
            <pc:docMk/>
            <pc:sldMk cId="913968389" sldId="259"/>
            <ac:spMk id="7" creationId="{5B2280E7-8D80-DA28-2D85-EFA420070F91}"/>
          </ac:spMkLst>
        </pc:spChg>
        <pc:spChg chg="del">
          <ac:chgData name="Hari Sood" userId="S::hsood@turing.ac.uk::4bb21f73-157d-478e-ada4-3a062c1a1060" providerId="AD" clId="Web-{71C40C95-734C-F789-60FC-D7DE4603C66E}" dt="2023-06-19T11:28:43.774" v="164"/>
          <ac:spMkLst>
            <pc:docMk/>
            <pc:sldMk cId="913968389" sldId="259"/>
            <ac:spMk id="8" creationId="{5BC79B39-497E-C556-8328-C7540AB670CF}"/>
          </ac:spMkLst>
        </pc:spChg>
        <pc:spChg chg="del">
          <ac:chgData name="Hari Sood" userId="S::hsood@turing.ac.uk::4bb21f73-157d-478e-ada4-3a062c1a1060" providerId="AD" clId="Web-{71C40C95-734C-F789-60FC-D7DE4603C66E}" dt="2023-06-19T11:28:40.883" v="162"/>
          <ac:spMkLst>
            <pc:docMk/>
            <pc:sldMk cId="913968389" sldId="259"/>
            <ac:spMk id="10" creationId="{2951759E-362A-133E-86F6-06E11C49B451}"/>
          </ac:spMkLst>
        </pc:spChg>
        <pc:spChg chg="del">
          <ac:chgData name="Hari Sood" userId="S::hsood@turing.ac.uk::4bb21f73-157d-478e-ada4-3a062c1a1060" providerId="AD" clId="Web-{71C40C95-734C-F789-60FC-D7DE4603C66E}" dt="2023-06-19T11:28:44.774" v="165"/>
          <ac:spMkLst>
            <pc:docMk/>
            <pc:sldMk cId="913968389" sldId="259"/>
            <ac:spMk id="11" creationId="{68034122-3A04-274A-A7A0-564A58CE60C3}"/>
          </ac:spMkLst>
        </pc:spChg>
        <pc:spChg chg="add mod">
          <ac:chgData name="Hari Sood" userId="S::hsood@turing.ac.uk::4bb21f73-157d-478e-ada4-3a062c1a1060" providerId="AD" clId="Web-{71C40C95-734C-F789-60FC-D7DE4603C66E}" dt="2023-06-19T11:37:07.215" v="310"/>
          <ac:spMkLst>
            <pc:docMk/>
            <pc:sldMk cId="913968389" sldId="259"/>
            <ac:spMk id="15" creationId="{7969BBB0-B6EB-13B2-0730-E1193BE494AF}"/>
          </ac:spMkLst>
        </pc:spChg>
        <pc:spChg chg="add mod">
          <ac:chgData name="Hari Sood" userId="S::hsood@turing.ac.uk::4bb21f73-157d-478e-ada4-3a062c1a1060" providerId="AD" clId="Web-{71C40C95-734C-F789-60FC-D7DE4603C66E}" dt="2023-06-19T11:38:11.264" v="326" actId="1076"/>
          <ac:spMkLst>
            <pc:docMk/>
            <pc:sldMk cId="913968389" sldId="259"/>
            <ac:spMk id="16" creationId="{325CC8A5-BFF1-12A9-961A-18C922855D02}"/>
          </ac:spMkLst>
        </pc:spChg>
        <pc:spChg chg="mod">
          <ac:chgData name="Hari Sood" userId="S::hsood@turing.ac.uk::4bb21f73-157d-478e-ada4-3a062c1a1060" providerId="AD" clId="Web-{71C40C95-734C-F789-60FC-D7DE4603C66E}" dt="2023-06-19T11:28:38.711" v="161" actId="20577"/>
          <ac:spMkLst>
            <pc:docMk/>
            <pc:sldMk cId="913968389" sldId="259"/>
            <ac:spMk id="84" creationId="{00000000-0000-0000-0000-000000000000}"/>
          </ac:spMkLst>
        </pc:spChg>
        <pc:picChg chg="del">
          <ac:chgData name="Hari Sood" userId="S::hsood@turing.ac.uk::4bb21f73-157d-478e-ada4-3a062c1a1060" providerId="AD" clId="Web-{71C40C95-734C-F789-60FC-D7DE4603C66E}" dt="2023-06-19T11:30:23.449" v="175"/>
          <ac:picMkLst>
            <pc:docMk/>
            <pc:sldMk cId="913968389" sldId="259"/>
            <ac:picMk id="2" creationId="{65D0A071-77E8-778D-1C63-C7525AD074E1}"/>
          </ac:picMkLst>
        </pc:picChg>
        <pc:picChg chg="add del mod">
          <ac:chgData name="Hari Sood" userId="S::hsood@turing.ac.uk::4bb21f73-157d-478e-ada4-3a062c1a1060" providerId="AD" clId="Web-{71C40C95-734C-F789-60FC-D7DE4603C66E}" dt="2023-06-19T11:30:44.669" v="182"/>
          <ac:picMkLst>
            <pc:docMk/>
            <pc:sldMk cId="913968389" sldId="259"/>
            <ac:picMk id="9" creationId="{4ED4AE6E-B390-1AB5-4C43-B5DA16E99186}"/>
          </ac:picMkLst>
        </pc:picChg>
        <pc:picChg chg="add mod">
          <ac:chgData name="Hari Sood" userId="S::hsood@turing.ac.uk::4bb21f73-157d-478e-ada4-3a062c1a1060" providerId="AD" clId="Web-{71C40C95-734C-F789-60FC-D7DE4603C66E}" dt="2023-06-19T11:32:12.328" v="202" actId="1076"/>
          <ac:picMkLst>
            <pc:docMk/>
            <pc:sldMk cId="913968389" sldId="259"/>
            <ac:picMk id="12" creationId="{0A272A87-492E-CB15-7A65-99A6D07B8E61}"/>
          </ac:picMkLst>
        </pc:picChg>
        <pc:picChg chg="add del mod ord">
          <ac:chgData name="Hari Sood" userId="S::hsood@turing.ac.uk::4bb21f73-157d-478e-ada4-3a062c1a1060" providerId="AD" clId="Web-{71C40C95-734C-F789-60FC-D7DE4603C66E}" dt="2023-06-19T11:32:22.469" v="208"/>
          <ac:picMkLst>
            <pc:docMk/>
            <pc:sldMk cId="913968389" sldId="259"/>
            <ac:picMk id="13" creationId="{5DFEEEDF-DC05-BCC6-A428-263B6054DB36}"/>
          </ac:picMkLst>
        </pc:picChg>
        <pc:picChg chg="add del mod">
          <ac:chgData name="Hari Sood" userId="S::hsood@turing.ac.uk::4bb21f73-157d-478e-ada4-3a062c1a1060" providerId="AD" clId="Web-{71C40C95-734C-F789-60FC-D7DE4603C66E}" dt="2023-06-19T11:32:20.766" v="207"/>
          <ac:picMkLst>
            <pc:docMk/>
            <pc:sldMk cId="913968389" sldId="259"/>
            <ac:picMk id="14" creationId="{028068CA-1E50-F696-10CE-3355247009B4}"/>
          </ac:picMkLst>
        </pc:picChg>
        <pc:cxnChg chg="add mod">
          <ac:chgData name="Hari Sood" userId="S::hsood@turing.ac.uk::4bb21f73-157d-478e-ada4-3a062c1a1060" providerId="AD" clId="Web-{71C40C95-734C-F789-60FC-D7DE4603C66E}" dt="2023-06-19T11:37:40.200" v="320" actId="1076"/>
          <ac:cxnSpMkLst>
            <pc:docMk/>
            <pc:sldMk cId="913968389" sldId="259"/>
            <ac:cxnSpMk id="17" creationId="{B58D7025-FB32-1FBF-F9FE-91378C5CB230}"/>
          </ac:cxnSpMkLst>
        </pc:cxnChg>
        <pc:cxnChg chg="add mod">
          <ac:chgData name="Hari Sood" userId="S::hsood@turing.ac.uk::4bb21f73-157d-478e-ada4-3a062c1a1060" providerId="AD" clId="Web-{71C40C95-734C-F789-60FC-D7DE4603C66E}" dt="2023-06-19T11:38:20.014" v="327" actId="1076"/>
          <ac:cxnSpMkLst>
            <pc:docMk/>
            <pc:sldMk cId="913968389" sldId="259"/>
            <ac:cxnSpMk id="18" creationId="{A0895E9E-8EB3-9D09-3DB5-3A37947D4EE5}"/>
          </ac:cxnSpMkLst>
        </pc:cxnChg>
      </pc:sldChg>
      <pc:sldChg chg="modSp">
        <pc:chgData name="Hari Sood" userId="S::hsood@turing.ac.uk::4bb21f73-157d-478e-ada4-3a062c1a1060" providerId="AD" clId="Web-{71C40C95-734C-F789-60FC-D7DE4603C66E}" dt="2023-06-19T11:43:14.807" v="460" actId="20577"/>
        <pc:sldMkLst>
          <pc:docMk/>
          <pc:sldMk cId="1123128499" sldId="260"/>
        </pc:sldMkLst>
        <pc:spChg chg="mod">
          <ac:chgData name="Hari Sood" userId="S::hsood@turing.ac.uk::4bb21f73-157d-478e-ada4-3a062c1a1060" providerId="AD" clId="Web-{71C40C95-734C-F789-60FC-D7DE4603C66E}" dt="2023-06-19T11:43:14.807" v="460" actId="20577"/>
          <ac:spMkLst>
            <pc:docMk/>
            <pc:sldMk cId="1123128499" sldId="260"/>
            <ac:spMk id="4" creationId="{BB1D4FD3-8167-376A-0C69-DDDF67F14A88}"/>
          </ac:spMkLst>
        </pc:spChg>
      </pc:sldChg>
      <pc:sldChg chg="modSp">
        <pc:chgData name="Hari Sood" userId="S::hsood@turing.ac.uk::4bb21f73-157d-478e-ada4-3a062c1a1060" providerId="AD" clId="Web-{71C40C95-734C-F789-60FC-D7DE4603C66E}" dt="2023-06-19T11:48:51.991" v="548" actId="20577"/>
        <pc:sldMkLst>
          <pc:docMk/>
          <pc:sldMk cId="3049326441" sldId="263"/>
        </pc:sldMkLst>
        <pc:spChg chg="mod">
          <ac:chgData name="Hari Sood" userId="S::hsood@turing.ac.uk::4bb21f73-157d-478e-ada4-3a062c1a1060" providerId="AD" clId="Web-{71C40C95-734C-F789-60FC-D7DE4603C66E}" dt="2023-06-19T11:48:51.991" v="548" actId="20577"/>
          <ac:spMkLst>
            <pc:docMk/>
            <pc:sldMk cId="3049326441" sldId="263"/>
            <ac:spMk id="4" creationId="{BB1D4FD3-8167-376A-0C69-DDDF67F14A88}"/>
          </ac:spMkLst>
        </pc:spChg>
      </pc:sldChg>
      <pc:sldChg chg="modSp">
        <pc:chgData name="Hari Sood" userId="S::hsood@turing.ac.uk::4bb21f73-157d-478e-ada4-3a062c1a1060" providerId="AD" clId="Web-{71C40C95-734C-F789-60FC-D7DE4603C66E}" dt="2023-06-19T11:48:42.444" v="540" actId="20577"/>
        <pc:sldMkLst>
          <pc:docMk/>
          <pc:sldMk cId="2822124026" sldId="265"/>
        </pc:sldMkLst>
        <pc:spChg chg="mod">
          <ac:chgData name="Hari Sood" userId="S::hsood@turing.ac.uk::4bb21f73-157d-478e-ada4-3a062c1a1060" providerId="AD" clId="Web-{71C40C95-734C-F789-60FC-D7DE4603C66E}" dt="2023-06-19T11:48:42.444" v="540" actId="20577"/>
          <ac:spMkLst>
            <pc:docMk/>
            <pc:sldMk cId="2822124026" sldId="265"/>
            <ac:spMk id="4" creationId="{BB1D4FD3-8167-376A-0C69-DDDF67F14A88}"/>
          </ac:spMkLst>
        </pc:spChg>
      </pc:sldChg>
      <pc:sldChg chg="addSp modSp">
        <pc:chgData name="Hari Sood" userId="S::hsood@turing.ac.uk::4bb21f73-157d-478e-ada4-3a062c1a1060" providerId="AD" clId="Web-{71C40C95-734C-F789-60FC-D7DE4603C66E}" dt="2023-06-19T11:47:20.363" v="537" actId="1076"/>
        <pc:sldMkLst>
          <pc:docMk/>
          <pc:sldMk cId="2236803091" sldId="266"/>
        </pc:sldMkLst>
        <pc:spChg chg="add mod">
          <ac:chgData name="Hari Sood" userId="S::hsood@turing.ac.uk::4bb21f73-157d-478e-ada4-3a062c1a1060" providerId="AD" clId="Web-{71C40C95-734C-F789-60FC-D7DE4603C66E}" dt="2023-06-19T11:47:04.722" v="533" actId="1076"/>
          <ac:spMkLst>
            <pc:docMk/>
            <pc:sldMk cId="2236803091" sldId="266"/>
            <ac:spMk id="2" creationId="{0056C8AB-E4DF-DFEB-15AE-5ED2BB4DCEB8}"/>
          </ac:spMkLst>
        </pc:spChg>
        <pc:spChg chg="add mod">
          <ac:chgData name="Hari Sood" userId="S::hsood@turing.ac.uk::4bb21f73-157d-478e-ada4-3a062c1a1060" providerId="AD" clId="Web-{71C40C95-734C-F789-60FC-D7DE4603C66E}" dt="2023-06-19T11:47:20.363" v="537" actId="1076"/>
          <ac:spMkLst>
            <pc:docMk/>
            <pc:sldMk cId="2236803091" sldId="266"/>
            <ac:spMk id="3" creationId="{EBD230C2-4240-28DE-6E04-89A5EB2CE6D5}"/>
          </ac:spMkLst>
        </pc:spChg>
        <pc:spChg chg="mod">
          <ac:chgData name="Hari Sood" userId="S::hsood@turing.ac.uk::4bb21f73-157d-478e-ada4-3a062c1a1060" providerId="AD" clId="Web-{71C40C95-734C-F789-60FC-D7DE4603C66E}" dt="2023-06-19T11:45:15.749" v="495" actId="20577"/>
          <ac:spMkLst>
            <pc:docMk/>
            <pc:sldMk cId="2236803091" sldId="266"/>
            <ac:spMk id="4" creationId="{BB1D4FD3-8167-376A-0C69-DDDF67F14A88}"/>
          </ac:spMkLst>
        </pc:spChg>
        <pc:spChg chg="add mod">
          <ac:chgData name="Hari Sood" userId="S::hsood@turing.ac.uk::4bb21f73-157d-478e-ada4-3a062c1a1060" providerId="AD" clId="Web-{71C40C95-734C-F789-60FC-D7DE4603C66E}" dt="2023-06-19T11:47:20.347" v="536" actId="1076"/>
          <ac:spMkLst>
            <pc:docMk/>
            <pc:sldMk cId="2236803091" sldId="266"/>
            <ac:spMk id="5" creationId="{FC14516B-BB7A-E882-E5C7-14ADB25B4B61}"/>
          </ac:spMkLst>
        </pc:spChg>
        <pc:spChg chg="add mod">
          <ac:chgData name="Hari Sood" userId="S::hsood@turing.ac.uk::4bb21f73-157d-478e-ada4-3a062c1a1060" providerId="AD" clId="Web-{71C40C95-734C-F789-60FC-D7DE4603C66E}" dt="2023-06-19T11:47:09.816" v="535" actId="1076"/>
          <ac:spMkLst>
            <pc:docMk/>
            <pc:sldMk cId="2236803091" sldId="266"/>
            <ac:spMk id="6" creationId="{FBFDD75F-985D-1553-813E-E6C56F01134D}"/>
          </ac:spMkLst>
        </pc:spChg>
        <pc:spChg chg="mod">
          <ac:chgData name="Hari Sood" userId="S::hsood@turing.ac.uk::4bb21f73-157d-478e-ada4-3a062c1a1060" providerId="AD" clId="Web-{71C40C95-734C-F789-60FC-D7DE4603C66E}" dt="2023-06-19T11:44:10.715" v="474" actId="20577"/>
          <ac:spMkLst>
            <pc:docMk/>
            <pc:sldMk cId="2236803091" sldId="266"/>
            <ac:spMk id="84" creationId="{00000000-0000-0000-0000-000000000000}"/>
          </ac:spMkLst>
        </pc:spChg>
      </pc:sldChg>
      <pc:sldChg chg="modSp add ord">
        <pc:chgData name="Hari Sood" userId="S::hsood@turing.ac.uk::4bb21f73-157d-478e-ada4-3a062c1a1060" providerId="AD" clId="Web-{71C40C95-734C-F789-60FC-D7DE4603C66E}" dt="2023-06-19T11:22:41.760" v="95" actId="20577"/>
        <pc:sldMkLst>
          <pc:docMk/>
          <pc:sldMk cId="2558319451" sldId="270"/>
        </pc:sldMkLst>
        <pc:spChg chg="mod">
          <ac:chgData name="Hari Sood" userId="S::hsood@turing.ac.uk::4bb21f73-157d-478e-ada4-3a062c1a1060" providerId="AD" clId="Web-{71C40C95-734C-F789-60FC-D7DE4603C66E}" dt="2023-06-19T11:22:41.760" v="95" actId="20577"/>
          <ac:spMkLst>
            <pc:docMk/>
            <pc:sldMk cId="2558319451" sldId="270"/>
            <ac:spMk id="4" creationId="{BB1D4FD3-8167-376A-0C69-DDDF67F14A88}"/>
          </ac:spMkLst>
        </pc:spChg>
      </pc:sldChg>
      <pc:sldChg chg="addSp modSp add ord replId">
        <pc:chgData name="Hari Sood" userId="S::hsood@turing.ac.uk::4bb21f73-157d-478e-ada4-3a062c1a1060" providerId="AD" clId="Web-{71C40C95-734C-F789-60FC-D7DE4603C66E}" dt="2023-06-19T11:28:03.538" v="152" actId="20577"/>
        <pc:sldMkLst>
          <pc:docMk/>
          <pc:sldMk cId="187159142" sldId="271"/>
        </pc:sldMkLst>
        <pc:spChg chg="mod">
          <ac:chgData name="Hari Sood" userId="S::hsood@turing.ac.uk::4bb21f73-157d-478e-ada4-3a062c1a1060" providerId="AD" clId="Web-{71C40C95-734C-F789-60FC-D7DE4603C66E}" dt="2023-06-19T11:28:03.538" v="152" actId="20577"/>
          <ac:spMkLst>
            <pc:docMk/>
            <pc:sldMk cId="187159142" sldId="271"/>
            <ac:spMk id="4" creationId="{BB1D4FD3-8167-376A-0C69-DDDF67F14A88}"/>
          </ac:spMkLst>
        </pc:spChg>
        <pc:spChg chg="mod">
          <ac:chgData name="Hari Sood" userId="S::hsood@turing.ac.uk::4bb21f73-157d-478e-ada4-3a062c1a1060" providerId="AD" clId="Web-{71C40C95-734C-F789-60FC-D7DE4603C66E}" dt="2023-06-19T11:24:17.154" v="116" actId="20577"/>
          <ac:spMkLst>
            <pc:docMk/>
            <pc:sldMk cId="187159142" sldId="271"/>
            <ac:spMk id="84" creationId="{00000000-0000-0000-0000-000000000000}"/>
          </ac:spMkLst>
        </pc:spChg>
        <pc:picChg chg="add mod">
          <ac:chgData name="Hari Sood" userId="S::hsood@turing.ac.uk::4bb21f73-157d-478e-ada4-3a062c1a1060" providerId="AD" clId="Web-{71C40C95-734C-F789-60FC-D7DE4603C66E}" dt="2023-06-19T11:26:20.268" v="130" actId="1076"/>
          <ac:picMkLst>
            <pc:docMk/>
            <pc:sldMk cId="187159142" sldId="271"/>
            <ac:picMk id="2" creationId="{B180DF48-83B2-84BC-BEEA-B3110229B31A}"/>
          </ac:picMkLst>
        </pc:picChg>
      </pc:sldChg>
      <pc:sldChg chg="modSp add replId">
        <pc:chgData name="Hari Sood" userId="S::hsood@turing.ac.uk::4bb21f73-157d-478e-ada4-3a062c1a1060" providerId="AD" clId="Web-{71C40C95-734C-F789-60FC-D7DE4603C66E}" dt="2023-06-19T11:28:08.475" v="154" actId="20577"/>
        <pc:sldMkLst>
          <pc:docMk/>
          <pc:sldMk cId="2254227035" sldId="272"/>
        </pc:sldMkLst>
        <pc:spChg chg="mod">
          <ac:chgData name="Hari Sood" userId="S::hsood@turing.ac.uk::4bb21f73-157d-478e-ada4-3a062c1a1060" providerId="AD" clId="Web-{71C40C95-734C-F789-60FC-D7DE4603C66E}" dt="2023-06-19T11:28:08.475" v="154" actId="20577"/>
          <ac:spMkLst>
            <pc:docMk/>
            <pc:sldMk cId="2254227035" sldId="272"/>
            <ac:spMk id="4" creationId="{BB1D4FD3-8167-376A-0C69-DDDF67F14A88}"/>
          </ac:spMkLst>
        </pc:spChg>
      </pc:sldChg>
      <pc:sldChg chg="modSp add replId">
        <pc:chgData name="Hari Sood" userId="S::hsood@turing.ac.uk::4bb21f73-157d-478e-ada4-3a062c1a1060" providerId="AD" clId="Web-{71C40C95-734C-F789-60FC-D7DE4603C66E}" dt="2023-06-19T11:28:13.429" v="156" actId="20577"/>
        <pc:sldMkLst>
          <pc:docMk/>
          <pc:sldMk cId="1124763818" sldId="273"/>
        </pc:sldMkLst>
        <pc:spChg chg="mod">
          <ac:chgData name="Hari Sood" userId="S::hsood@turing.ac.uk::4bb21f73-157d-478e-ada4-3a062c1a1060" providerId="AD" clId="Web-{71C40C95-734C-F789-60FC-D7DE4603C66E}" dt="2023-06-19T11:28:13.429" v="156" actId="20577"/>
          <ac:spMkLst>
            <pc:docMk/>
            <pc:sldMk cId="1124763818" sldId="273"/>
            <ac:spMk id="4" creationId="{BB1D4FD3-8167-376A-0C69-DDDF67F14A88}"/>
          </ac:spMkLst>
        </pc:spChg>
      </pc:sldChg>
      <pc:sldChg chg="delSp modSp add replId">
        <pc:chgData name="Hari Sood" userId="S::hsood@turing.ac.uk::4bb21f73-157d-478e-ada4-3a062c1a1060" providerId="AD" clId="Web-{71C40C95-734C-F789-60FC-D7DE4603C66E}" dt="2023-06-19T11:43:25.948" v="462" actId="20577"/>
        <pc:sldMkLst>
          <pc:docMk/>
          <pc:sldMk cId="1634654323" sldId="274"/>
        </pc:sldMkLst>
        <pc:spChg chg="del">
          <ac:chgData name="Hari Sood" userId="S::hsood@turing.ac.uk::4bb21f73-157d-478e-ada4-3a062c1a1060" providerId="AD" clId="Web-{71C40C95-734C-F789-60FC-D7DE4603C66E}" dt="2023-06-19T11:40:17.113" v="399"/>
          <ac:spMkLst>
            <pc:docMk/>
            <pc:sldMk cId="1634654323" sldId="274"/>
            <ac:spMk id="3" creationId="{C43C4C93-8B3C-CE07-E37C-CFA3E905B25B}"/>
          </ac:spMkLst>
        </pc:spChg>
        <pc:spChg chg="mod">
          <ac:chgData name="Hari Sood" userId="S::hsood@turing.ac.uk::4bb21f73-157d-478e-ada4-3a062c1a1060" providerId="AD" clId="Web-{71C40C95-734C-F789-60FC-D7DE4603C66E}" dt="2023-06-19T11:43:25.948" v="462" actId="20577"/>
          <ac:spMkLst>
            <pc:docMk/>
            <pc:sldMk cId="1634654323" sldId="274"/>
            <ac:spMk id="4" creationId="{BB1D4FD3-8167-376A-0C69-DDDF67F14A88}"/>
          </ac:spMkLst>
        </pc:spChg>
        <pc:spChg chg="del">
          <ac:chgData name="Hari Sood" userId="S::hsood@turing.ac.uk::4bb21f73-157d-478e-ada4-3a062c1a1060" providerId="AD" clId="Web-{71C40C95-734C-F789-60FC-D7DE4603C66E}" dt="2023-06-19T11:40:18.519" v="400"/>
          <ac:spMkLst>
            <pc:docMk/>
            <pc:sldMk cId="1634654323" sldId="274"/>
            <ac:spMk id="5" creationId="{06F479A6-A92A-9800-0B33-C7778193231F}"/>
          </ac:spMkLst>
        </pc:spChg>
        <pc:spChg chg="del">
          <ac:chgData name="Hari Sood" userId="S::hsood@turing.ac.uk::4bb21f73-157d-478e-ada4-3a062c1a1060" providerId="AD" clId="Web-{71C40C95-734C-F789-60FC-D7DE4603C66E}" dt="2023-06-19T11:40:19.878" v="401"/>
          <ac:spMkLst>
            <pc:docMk/>
            <pc:sldMk cId="1634654323" sldId="274"/>
            <ac:spMk id="6" creationId="{DF2880B8-921A-6C83-5E42-6F1D27EF5B18}"/>
          </ac:spMkLst>
        </pc:spChg>
        <pc:spChg chg="del">
          <ac:chgData name="Hari Sood" userId="S::hsood@turing.ac.uk::4bb21f73-157d-478e-ada4-3a062c1a1060" providerId="AD" clId="Web-{71C40C95-734C-F789-60FC-D7DE4603C66E}" dt="2023-06-19T11:40:12.706" v="396"/>
          <ac:spMkLst>
            <pc:docMk/>
            <pc:sldMk cId="1634654323" sldId="274"/>
            <ac:spMk id="7" creationId="{5B2280E7-8D80-DA28-2D85-EFA420070F91}"/>
          </ac:spMkLst>
        </pc:spChg>
        <pc:spChg chg="del">
          <ac:chgData name="Hari Sood" userId="S::hsood@turing.ac.uk::4bb21f73-157d-478e-ada4-3a062c1a1060" providerId="AD" clId="Web-{71C40C95-734C-F789-60FC-D7DE4603C66E}" dt="2023-06-19T11:40:21.957" v="402"/>
          <ac:spMkLst>
            <pc:docMk/>
            <pc:sldMk cId="1634654323" sldId="274"/>
            <ac:spMk id="8" creationId="{5BC79B39-497E-C556-8328-C7540AB670CF}"/>
          </ac:spMkLst>
        </pc:spChg>
        <pc:spChg chg="del">
          <ac:chgData name="Hari Sood" userId="S::hsood@turing.ac.uk::4bb21f73-157d-478e-ada4-3a062c1a1060" providerId="AD" clId="Web-{71C40C95-734C-F789-60FC-D7DE4603C66E}" dt="2023-06-19T11:40:14.378" v="397"/>
          <ac:spMkLst>
            <pc:docMk/>
            <pc:sldMk cId="1634654323" sldId="274"/>
            <ac:spMk id="10" creationId="{2951759E-362A-133E-86F6-06E11C49B451}"/>
          </ac:spMkLst>
        </pc:spChg>
        <pc:spChg chg="del">
          <ac:chgData name="Hari Sood" userId="S::hsood@turing.ac.uk::4bb21f73-157d-478e-ada4-3a062c1a1060" providerId="AD" clId="Web-{71C40C95-734C-F789-60FC-D7DE4603C66E}" dt="2023-06-19T11:40:15.550" v="398"/>
          <ac:spMkLst>
            <pc:docMk/>
            <pc:sldMk cId="1634654323" sldId="274"/>
            <ac:spMk id="11" creationId="{68034122-3A04-274A-A7A0-564A58CE60C3}"/>
          </ac:spMkLst>
        </pc:spChg>
      </pc:sldChg>
      <pc:sldChg chg="add del replId">
        <pc:chgData name="Hari Sood" userId="S::hsood@turing.ac.uk::4bb21f73-157d-478e-ada4-3a062c1a1060" providerId="AD" clId="Web-{71C40C95-734C-F789-60FC-D7DE4603C66E}" dt="2023-06-19T11:32:35.829" v="210"/>
        <pc:sldMkLst>
          <pc:docMk/>
          <pc:sldMk cId="492556266" sldId="275"/>
        </pc:sldMkLst>
      </pc:sldChg>
      <pc:sldChg chg="addSp delSp modSp add replId">
        <pc:chgData name="Hari Sood" userId="S::hsood@turing.ac.uk::4bb21f73-157d-478e-ada4-3a062c1a1060" providerId="AD" clId="Web-{71C40C95-734C-F789-60FC-D7DE4603C66E}" dt="2023-06-19T11:36:42.855" v="300" actId="20577"/>
        <pc:sldMkLst>
          <pc:docMk/>
          <pc:sldMk cId="704376361" sldId="276"/>
        </pc:sldMkLst>
        <pc:spChg chg="add del mod">
          <ac:chgData name="Hari Sood" userId="S::hsood@turing.ac.uk::4bb21f73-157d-478e-ada4-3a062c1a1060" providerId="AD" clId="Web-{71C40C95-734C-F789-60FC-D7DE4603C66E}" dt="2023-06-19T11:35:56.728" v="277"/>
          <ac:spMkLst>
            <pc:docMk/>
            <pc:sldMk cId="704376361" sldId="276"/>
            <ac:spMk id="2" creationId="{9B0141A0-3CD2-A653-75D0-AE346F00AAB8}"/>
          </ac:spMkLst>
        </pc:spChg>
        <pc:spChg chg="mod">
          <ac:chgData name="Hari Sood" userId="S::hsood@turing.ac.uk::4bb21f73-157d-478e-ada4-3a062c1a1060" providerId="AD" clId="Web-{71C40C95-734C-F789-60FC-D7DE4603C66E}" dt="2023-06-19T11:36:42.855" v="300" actId="20577"/>
          <ac:spMkLst>
            <pc:docMk/>
            <pc:sldMk cId="704376361" sldId="276"/>
            <ac:spMk id="84" creationId="{00000000-0000-0000-0000-000000000000}"/>
          </ac:spMkLst>
        </pc:spChg>
        <pc:picChg chg="mod">
          <ac:chgData name="Hari Sood" userId="S::hsood@turing.ac.uk::4bb21f73-157d-478e-ada4-3a062c1a1060" providerId="AD" clId="Web-{71C40C95-734C-F789-60FC-D7DE4603C66E}" dt="2023-06-19T11:33:03.549" v="216" actId="1076"/>
          <ac:picMkLst>
            <pc:docMk/>
            <pc:sldMk cId="704376361" sldId="276"/>
            <ac:picMk id="13" creationId="{5DFEEEDF-DC05-BCC6-A428-263B6054DB36}"/>
          </ac:picMkLst>
        </pc:picChg>
        <pc:picChg chg="add del mod">
          <ac:chgData name="Hari Sood" userId="S::hsood@turing.ac.uk::4bb21f73-157d-478e-ada4-3a062c1a1060" providerId="AD" clId="Web-{71C40C95-734C-F789-60FC-D7DE4603C66E}" dt="2023-06-19T11:33:17.237" v="222"/>
          <ac:picMkLst>
            <pc:docMk/>
            <pc:sldMk cId="704376361" sldId="276"/>
            <ac:picMk id="14" creationId="{028068CA-1E50-F696-10CE-3355247009B4}"/>
          </ac:picMkLst>
        </pc:picChg>
      </pc:sldChg>
      <pc:sldChg chg="add del replId">
        <pc:chgData name="Hari Sood" userId="S::hsood@turing.ac.uk::4bb21f73-157d-478e-ada4-3a062c1a1060" providerId="AD" clId="Web-{71C40C95-734C-F789-60FC-D7DE4603C66E}" dt="2023-06-19T11:32:16.454" v="205"/>
        <pc:sldMkLst>
          <pc:docMk/>
          <pc:sldMk cId="2931286351" sldId="276"/>
        </pc:sldMkLst>
      </pc:sldChg>
      <pc:sldChg chg="add del replId">
        <pc:chgData name="Hari Sood" userId="S::hsood@turing.ac.uk::4bb21f73-157d-478e-ada4-3a062c1a1060" providerId="AD" clId="Web-{71C40C95-734C-F789-60FC-D7DE4603C66E}" dt="2023-06-19T11:33:24.034" v="223"/>
        <pc:sldMkLst>
          <pc:docMk/>
          <pc:sldMk cId="241098735" sldId="277"/>
        </pc:sldMkLst>
      </pc:sldChg>
      <pc:sldChg chg="add del replId">
        <pc:chgData name="Hari Sood" userId="S::hsood@turing.ac.uk::4bb21f73-157d-478e-ada4-3a062c1a1060" providerId="AD" clId="Web-{71C40C95-734C-F789-60FC-D7DE4603C66E}" dt="2023-06-19T11:30:26.449" v="177"/>
        <pc:sldMkLst>
          <pc:docMk/>
          <pc:sldMk cId="2719667408" sldId="277"/>
        </pc:sldMkLst>
      </pc:sldChg>
      <pc:sldChg chg="add del replId">
        <pc:chgData name="Hari Sood" userId="S::hsood@turing.ac.uk::4bb21f73-157d-478e-ada4-3a062c1a1060" providerId="AD" clId="Web-{71C40C95-734C-F789-60FC-D7DE4603C66E}" dt="2023-06-19T11:32:49.845" v="213"/>
        <pc:sldMkLst>
          <pc:docMk/>
          <pc:sldMk cId="568788756" sldId="278"/>
        </pc:sldMkLst>
      </pc:sldChg>
      <pc:sldChg chg="addSp modSp add replId">
        <pc:chgData name="Hari Sood" userId="S::hsood@turing.ac.uk::4bb21f73-157d-478e-ada4-3a062c1a1060" providerId="AD" clId="Web-{71C40C95-734C-F789-60FC-D7DE4603C66E}" dt="2023-06-19T11:39:39.361" v="394" actId="20577"/>
        <pc:sldMkLst>
          <pc:docMk/>
          <pc:sldMk cId="3699726608" sldId="278"/>
        </pc:sldMkLst>
        <pc:spChg chg="add mod">
          <ac:chgData name="Hari Sood" userId="S::hsood@turing.ac.uk::4bb21f73-157d-478e-ada4-3a062c1a1060" providerId="AD" clId="Web-{71C40C95-734C-F789-60FC-D7DE4603C66E}" dt="2023-06-19T11:39:39.361" v="394" actId="20577"/>
          <ac:spMkLst>
            <pc:docMk/>
            <pc:sldMk cId="3699726608" sldId="278"/>
            <ac:spMk id="3" creationId="{C5E646C7-4D4F-AAB3-D217-8A165286EAAF}"/>
          </ac:spMkLst>
        </pc:spChg>
        <pc:spChg chg="mod">
          <ac:chgData name="Hari Sood" userId="S::hsood@turing.ac.uk::4bb21f73-157d-478e-ada4-3a062c1a1060" providerId="AD" clId="Web-{71C40C95-734C-F789-60FC-D7DE4603C66E}" dt="2023-06-19T11:39:28.908" v="384" actId="20577"/>
          <ac:spMkLst>
            <pc:docMk/>
            <pc:sldMk cId="3699726608" sldId="278"/>
            <ac:spMk id="84" creationId="{00000000-0000-0000-0000-000000000000}"/>
          </ac:spMkLst>
        </pc:spChg>
      </pc:sldChg>
      <pc:sldChg chg="modSp add replId">
        <pc:chgData name="Hari Sood" userId="S::hsood@turing.ac.uk::4bb21f73-157d-478e-ada4-3a062c1a1060" providerId="AD" clId="Web-{71C40C95-734C-F789-60FC-D7DE4603C66E}" dt="2023-06-19T11:36:37.120" v="298" actId="20577"/>
        <pc:sldMkLst>
          <pc:docMk/>
          <pc:sldMk cId="1381009265" sldId="279"/>
        </pc:sldMkLst>
        <pc:spChg chg="mod">
          <ac:chgData name="Hari Sood" userId="S::hsood@turing.ac.uk::4bb21f73-157d-478e-ada4-3a062c1a1060" providerId="AD" clId="Web-{71C40C95-734C-F789-60FC-D7DE4603C66E}" dt="2023-06-19T11:36:01.040" v="283" actId="20577"/>
          <ac:spMkLst>
            <pc:docMk/>
            <pc:sldMk cId="1381009265" sldId="279"/>
            <ac:spMk id="2" creationId="{9B0141A0-3CD2-A653-75D0-AE346F00AAB8}"/>
          </ac:spMkLst>
        </pc:spChg>
        <pc:spChg chg="mod">
          <ac:chgData name="Hari Sood" userId="S::hsood@turing.ac.uk::4bb21f73-157d-478e-ada4-3a062c1a1060" providerId="AD" clId="Web-{71C40C95-734C-F789-60FC-D7DE4603C66E}" dt="2023-06-19T11:36:37.120" v="298" actId="20577"/>
          <ac:spMkLst>
            <pc:docMk/>
            <pc:sldMk cId="1381009265" sldId="279"/>
            <ac:spMk id="84" creationId="{00000000-0000-0000-0000-000000000000}"/>
          </ac:spMkLst>
        </pc:spChg>
      </pc:sldChg>
      <pc:sldChg chg="addSp delSp modSp add replId">
        <pc:chgData name="Hari Sood" userId="S::hsood@turing.ac.uk::4bb21f73-157d-478e-ada4-3a062c1a1060" providerId="AD" clId="Web-{71C40C95-734C-F789-60FC-D7DE4603C66E}" dt="2023-06-19T11:36:53.199" v="304" actId="20577"/>
        <pc:sldMkLst>
          <pc:docMk/>
          <pc:sldMk cId="2613741134" sldId="280"/>
        </pc:sldMkLst>
        <pc:spChg chg="add del mod">
          <ac:chgData name="Hari Sood" userId="S::hsood@turing.ac.uk::4bb21f73-157d-478e-ada4-3a062c1a1060" providerId="AD" clId="Web-{71C40C95-734C-F789-60FC-D7DE4603C66E}" dt="2023-06-19T11:36:13.166" v="291" actId="20577"/>
          <ac:spMkLst>
            <pc:docMk/>
            <pc:sldMk cId="2613741134" sldId="280"/>
            <ac:spMk id="2" creationId="{9B0141A0-3CD2-A653-75D0-AE346F00AAB8}"/>
          </ac:spMkLst>
        </pc:spChg>
        <pc:spChg chg="mod">
          <ac:chgData name="Hari Sood" userId="S::hsood@turing.ac.uk::4bb21f73-157d-478e-ada4-3a062c1a1060" providerId="AD" clId="Web-{71C40C95-734C-F789-60FC-D7DE4603C66E}" dt="2023-06-19T11:36:53.199" v="304" actId="20577"/>
          <ac:spMkLst>
            <pc:docMk/>
            <pc:sldMk cId="2613741134" sldId="280"/>
            <ac:spMk id="84" creationId="{00000000-0000-0000-0000-000000000000}"/>
          </ac:spMkLst>
        </pc:spChg>
      </pc:sldChg>
      <pc:sldChg chg="modSp add replId">
        <pc:chgData name="Hari Sood" userId="S::hsood@turing.ac.uk::4bb21f73-157d-478e-ada4-3a062c1a1060" providerId="AD" clId="Web-{71C40C95-734C-F789-60FC-D7DE4603C66E}" dt="2023-06-19T11:38:32.937" v="330" actId="20577"/>
        <pc:sldMkLst>
          <pc:docMk/>
          <pc:sldMk cId="3075943898" sldId="281"/>
        </pc:sldMkLst>
        <pc:spChg chg="mod">
          <ac:chgData name="Hari Sood" userId="S::hsood@turing.ac.uk::4bb21f73-157d-478e-ada4-3a062c1a1060" providerId="AD" clId="Web-{71C40C95-734C-F789-60FC-D7DE4603C66E}" dt="2023-06-19T11:38:32.937" v="330" actId="20577"/>
          <ac:spMkLst>
            <pc:docMk/>
            <pc:sldMk cId="3075943898" sldId="281"/>
            <ac:spMk id="84" creationId="{00000000-0000-0000-0000-000000000000}"/>
          </ac:spMkLst>
        </pc:spChg>
      </pc:sldChg>
      <pc:sldChg chg="modSp add replId">
        <pc:chgData name="Hari Sood" userId="S::hsood@turing.ac.uk::4bb21f73-157d-478e-ada4-3a062c1a1060" providerId="AD" clId="Web-{71C40C95-734C-F789-60FC-D7DE4603C66E}" dt="2023-06-19T11:39:36.564" v="390" actId="20577"/>
        <pc:sldMkLst>
          <pc:docMk/>
          <pc:sldMk cId="3887310217" sldId="282"/>
        </pc:sldMkLst>
        <pc:spChg chg="mod">
          <ac:chgData name="Hari Sood" userId="S::hsood@turing.ac.uk::4bb21f73-157d-478e-ada4-3a062c1a1060" providerId="AD" clId="Web-{71C40C95-734C-F789-60FC-D7DE4603C66E}" dt="2023-06-19T11:39:36.564" v="390" actId="20577"/>
          <ac:spMkLst>
            <pc:docMk/>
            <pc:sldMk cId="3887310217" sldId="282"/>
            <ac:spMk id="3" creationId="{C5E646C7-4D4F-AAB3-D217-8A165286EAAF}"/>
          </ac:spMkLst>
        </pc:spChg>
      </pc:sldChg>
      <pc:sldChg chg="addSp delSp add replId">
        <pc:chgData name="Hari Sood" userId="S::hsood@turing.ac.uk::4bb21f73-157d-478e-ada4-3a062c1a1060" providerId="AD" clId="Web-{71C40C95-734C-F789-60FC-D7DE4603C66E}" dt="2023-06-19T11:43:29.151" v="463"/>
        <pc:sldMkLst>
          <pc:docMk/>
          <pc:sldMk cId="1504479298" sldId="283"/>
        </pc:sldMkLst>
        <pc:spChg chg="del">
          <ac:chgData name="Hari Sood" userId="S::hsood@turing.ac.uk::4bb21f73-157d-478e-ada4-3a062c1a1060" providerId="AD" clId="Web-{71C40C95-734C-F789-60FC-D7DE4603C66E}" dt="2023-06-19T11:41:13.365" v="426"/>
          <ac:spMkLst>
            <pc:docMk/>
            <pc:sldMk cId="1504479298" sldId="283"/>
            <ac:spMk id="3" creationId="{C43C4C93-8B3C-CE07-E37C-CFA3E905B25B}"/>
          </ac:spMkLst>
        </pc:spChg>
        <pc:spChg chg="del">
          <ac:chgData name="Hari Sood" userId="S::hsood@turing.ac.uk::4bb21f73-157d-478e-ada4-3a062c1a1060" providerId="AD" clId="Web-{71C40C95-734C-F789-60FC-D7DE4603C66E}" dt="2023-06-19T11:41:15.193" v="427"/>
          <ac:spMkLst>
            <pc:docMk/>
            <pc:sldMk cId="1504479298" sldId="283"/>
            <ac:spMk id="5" creationId="{06F479A6-A92A-9800-0B33-C7778193231F}"/>
          </ac:spMkLst>
        </pc:spChg>
        <pc:spChg chg="del">
          <ac:chgData name="Hari Sood" userId="S::hsood@turing.ac.uk::4bb21f73-157d-478e-ada4-3a062c1a1060" providerId="AD" clId="Web-{71C40C95-734C-F789-60FC-D7DE4603C66E}" dt="2023-06-19T11:41:16.755" v="428"/>
          <ac:spMkLst>
            <pc:docMk/>
            <pc:sldMk cId="1504479298" sldId="283"/>
            <ac:spMk id="6" creationId="{DF2880B8-921A-6C83-5E42-6F1D27EF5B18}"/>
          </ac:spMkLst>
        </pc:spChg>
        <pc:spChg chg="del">
          <ac:chgData name="Hari Sood" userId="S::hsood@turing.ac.uk::4bb21f73-157d-478e-ada4-3a062c1a1060" providerId="AD" clId="Web-{71C40C95-734C-F789-60FC-D7DE4603C66E}" dt="2023-06-19T11:41:20.834" v="430"/>
          <ac:spMkLst>
            <pc:docMk/>
            <pc:sldMk cId="1504479298" sldId="283"/>
            <ac:spMk id="7" creationId="{5B2280E7-8D80-DA28-2D85-EFA420070F91}"/>
          </ac:spMkLst>
        </pc:spChg>
        <pc:spChg chg="del">
          <ac:chgData name="Hari Sood" userId="S::hsood@turing.ac.uk::4bb21f73-157d-478e-ada4-3a062c1a1060" providerId="AD" clId="Web-{71C40C95-734C-F789-60FC-D7DE4603C66E}" dt="2023-06-19T11:41:19.756" v="429"/>
          <ac:spMkLst>
            <pc:docMk/>
            <pc:sldMk cId="1504479298" sldId="283"/>
            <ac:spMk id="8" creationId="{5BC79B39-497E-C556-8328-C7540AB670CF}"/>
          </ac:spMkLst>
        </pc:spChg>
        <pc:spChg chg="del">
          <ac:chgData name="Hari Sood" userId="S::hsood@turing.ac.uk::4bb21f73-157d-478e-ada4-3a062c1a1060" providerId="AD" clId="Web-{71C40C95-734C-F789-60FC-D7DE4603C66E}" dt="2023-06-19T11:41:11.333" v="425"/>
          <ac:spMkLst>
            <pc:docMk/>
            <pc:sldMk cId="1504479298" sldId="283"/>
            <ac:spMk id="11" creationId="{68034122-3A04-274A-A7A0-564A58CE60C3}"/>
          </ac:spMkLst>
        </pc:spChg>
        <pc:spChg chg="add">
          <ac:chgData name="Hari Sood" userId="S::hsood@turing.ac.uk::4bb21f73-157d-478e-ada4-3a062c1a1060" providerId="AD" clId="Web-{71C40C95-734C-F789-60FC-D7DE4603C66E}" dt="2023-06-19T11:43:29.151" v="463"/>
          <ac:spMkLst>
            <pc:docMk/>
            <pc:sldMk cId="1504479298" sldId="283"/>
            <ac:spMk id="12" creationId="{9579A38F-AF7F-3FB8-E67E-31B619F59A85}"/>
          </ac:spMkLst>
        </pc:spChg>
      </pc:sldChg>
      <pc:sldChg chg="addSp delSp modSp add replId">
        <pc:chgData name="Hari Sood" userId="S::hsood@turing.ac.uk::4bb21f73-157d-478e-ada4-3a062c1a1060" providerId="AD" clId="Web-{71C40C95-734C-F789-60FC-D7DE4603C66E}" dt="2023-06-19T11:43:35.823" v="466" actId="14100"/>
        <pc:sldMkLst>
          <pc:docMk/>
          <pc:sldMk cId="3883827684" sldId="284"/>
        </pc:sldMkLst>
        <pc:spChg chg="del">
          <ac:chgData name="Hari Sood" userId="S::hsood@turing.ac.uk::4bb21f73-157d-478e-ada4-3a062c1a1060" providerId="AD" clId="Web-{71C40C95-734C-F789-60FC-D7DE4603C66E}" dt="2023-06-19T11:41:30.115" v="435"/>
          <ac:spMkLst>
            <pc:docMk/>
            <pc:sldMk cId="3883827684" sldId="284"/>
            <ac:spMk id="3" creationId="{C43C4C93-8B3C-CE07-E37C-CFA3E905B25B}"/>
          </ac:spMkLst>
        </pc:spChg>
        <pc:spChg chg="del">
          <ac:chgData name="Hari Sood" userId="S::hsood@turing.ac.uk::4bb21f73-157d-478e-ada4-3a062c1a1060" providerId="AD" clId="Web-{71C40C95-734C-F789-60FC-D7DE4603C66E}" dt="2023-06-19T11:41:30.115" v="434"/>
          <ac:spMkLst>
            <pc:docMk/>
            <pc:sldMk cId="3883827684" sldId="284"/>
            <ac:spMk id="5" creationId="{06F479A6-A92A-9800-0B33-C7778193231F}"/>
          </ac:spMkLst>
        </pc:spChg>
        <pc:spChg chg="del">
          <ac:chgData name="Hari Sood" userId="S::hsood@turing.ac.uk::4bb21f73-157d-478e-ada4-3a062c1a1060" providerId="AD" clId="Web-{71C40C95-734C-F789-60FC-D7DE4603C66E}" dt="2023-06-19T11:41:30.115" v="433"/>
          <ac:spMkLst>
            <pc:docMk/>
            <pc:sldMk cId="3883827684" sldId="284"/>
            <ac:spMk id="6" creationId="{DF2880B8-921A-6C83-5E42-6F1D27EF5B18}"/>
          </ac:spMkLst>
        </pc:spChg>
        <pc:spChg chg="del">
          <ac:chgData name="Hari Sood" userId="S::hsood@turing.ac.uk::4bb21f73-157d-478e-ada4-3a062c1a1060" providerId="AD" clId="Web-{71C40C95-734C-F789-60FC-D7DE4603C66E}" dt="2023-06-19T11:41:30.100" v="432"/>
          <ac:spMkLst>
            <pc:docMk/>
            <pc:sldMk cId="3883827684" sldId="284"/>
            <ac:spMk id="7" creationId="{5B2280E7-8D80-DA28-2D85-EFA420070F91}"/>
          </ac:spMkLst>
        </pc:spChg>
        <pc:spChg chg="del">
          <ac:chgData name="Hari Sood" userId="S::hsood@turing.ac.uk::4bb21f73-157d-478e-ada4-3a062c1a1060" providerId="AD" clId="Web-{71C40C95-734C-F789-60FC-D7DE4603C66E}" dt="2023-06-19T11:41:30.100" v="431"/>
          <ac:spMkLst>
            <pc:docMk/>
            <pc:sldMk cId="3883827684" sldId="284"/>
            <ac:spMk id="8" creationId="{5BC79B39-497E-C556-8328-C7540AB670CF}"/>
          </ac:spMkLst>
        </pc:spChg>
        <pc:spChg chg="add mod">
          <ac:chgData name="Hari Sood" userId="S::hsood@turing.ac.uk::4bb21f73-157d-478e-ada4-3a062c1a1060" providerId="AD" clId="Web-{71C40C95-734C-F789-60FC-D7DE4603C66E}" dt="2023-06-19T11:43:35.823" v="466" actId="14100"/>
          <ac:spMkLst>
            <pc:docMk/>
            <pc:sldMk cId="3883827684" sldId="284"/>
            <ac:spMk id="12" creationId="{3B2501AD-78D7-F7E3-06B2-88CB4EB3618C}"/>
          </ac:spMkLst>
        </pc:spChg>
      </pc:sldChg>
      <pc:sldChg chg="addSp delSp add replId">
        <pc:chgData name="Hari Sood" userId="S::hsood@turing.ac.uk::4bb21f73-157d-478e-ada4-3a062c1a1060" providerId="AD" clId="Web-{71C40C95-734C-F789-60FC-D7DE4603C66E}" dt="2023-06-19T11:43:40.636" v="468"/>
        <pc:sldMkLst>
          <pc:docMk/>
          <pc:sldMk cId="328806326" sldId="285"/>
        </pc:sldMkLst>
        <pc:spChg chg="del">
          <ac:chgData name="Hari Sood" userId="S::hsood@turing.ac.uk::4bb21f73-157d-478e-ada4-3a062c1a1060" providerId="AD" clId="Web-{71C40C95-734C-F789-60FC-D7DE4603C66E}" dt="2023-06-19T11:41:43.288" v="441"/>
          <ac:spMkLst>
            <pc:docMk/>
            <pc:sldMk cId="328806326" sldId="285"/>
            <ac:spMk id="6" creationId="{DF2880B8-921A-6C83-5E42-6F1D27EF5B18}"/>
          </ac:spMkLst>
        </pc:spChg>
        <pc:spChg chg="del">
          <ac:chgData name="Hari Sood" userId="S::hsood@turing.ac.uk::4bb21f73-157d-478e-ada4-3a062c1a1060" providerId="AD" clId="Web-{71C40C95-734C-F789-60FC-D7DE4603C66E}" dt="2023-06-19T11:41:44.928" v="442"/>
          <ac:spMkLst>
            <pc:docMk/>
            <pc:sldMk cId="328806326" sldId="285"/>
            <ac:spMk id="7" creationId="{5B2280E7-8D80-DA28-2D85-EFA420070F91}"/>
          </ac:spMkLst>
        </pc:spChg>
        <pc:spChg chg="del">
          <ac:chgData name="Hari Sood" userId="S::hsood@turing.ac.uk::4bb21f73-157d-478e-ada4-3a062c1a1060" providerId="AD" clId="Web-{71C40C95-734C-F789-60FC-D7DE4603C66E}" dt="2023-06-19T11:41:43.288" v="440"/>
          <ac:spMkLst>
            <pc:docMk/>
            <pc:sldMk cId="328806326" sldId="285"/>
            <ac:spMk id="8" creationId="{5BC79B39-497E-C556-8328-C7540AB670CF}"/>
          </ac:spMkLst>
        </pc:spChg>
        <pc:spChg chg="add">
          <ac:chgData name="Hari Sood" userId="S::hsood@turing.ac.uk::4bb21f73-157d-478e-ada4-3a062c1a1060" providerId="AD" clId="Web-{71C40C95-734C-F789-60FC-D7DE4603C66E}" dt="2023-06-19T11:43:40.636" v="468"/>
          <ac:spMkLst>
            <pc:docMk/>
            <pc:sldMk cId="328806326" sldId="285"/>
            <ac:spMk id="12" creationId="{9C512804-8BDE-88D7-6AFA-DF9981679D60}"/>
          </ac:spMkLst>
        </pc:spChg>
      </pc:sldChg>
      <pc:sldChg chg="addSp delSp add replId">
        <pc:chgData name="Hari Sood" userId="S::hsood@turing.ac.uk::4bb21f73-157d-478e-ada4-3a062c1a1060" providerId="AD" clId="Web-{71C40C95-734C-F789-60FC-D7DE4603C66E}" dt="2023-06-19T11:43:39.323" v="467"/>
        <pc:sldMkLst>
          <pc:docMk/>
          <pc:sldMk cId="786082708" sldId="286"/>
        </pc:sldMkLst>
        <pc:spChg chg="del">
          <ac:chgData name="Hari Sood" userId="S::hsood@turing.ac.uk::4bb21f73-157d-478e-ada4-3a062c1a1060" providerId="AD" clId="Web-{71C40C95-734C-F789-60FC-D7DE4603C66E}" dt="2023-06-19T11:41:38.756" v="439"/>
          <ac:spMkLst>
            <pc:docMk/>
            <pc:sldMk cId="786082708" sldId="286"/>
            <ac:spMk id="5" creationId="{06F479A6-A92A-9800-0B33-C7778193231F}"/>
          </ac:spMkLst>
        </pc:spChg>
        <pc:spChg chg="del">
          <ac:chgData name="Hari Sood" userId="S::hsood@turing.ac.uk::4bb21f73-157d-478e-ada4-3a062c1a1060" providerId="AD" clId="Web-{71C40C95-734C-F789-60FC-D7DE4603C66E}" dt="2023-06-19T11:41:38.756" v="438"/>
          <ac:spMkLst>
            <pc:docMk/>
            <pc:sldMk cId="786082708" sldId="286"/>
            <ac:spMk id="6" creationId="{DF2880B8-921A-6C83-5E42-6F1D27EF5B18}"/>
          </ac:spMkLst>
        </pc:spChg>
        <pc:spChg chg="del">
          <ac:chgData name="Hari Sood" userId="S::hsood@turing.ac.uk::4bb21f73-157d-478e-ada4-3a062c1a1060" providerId="AD" clId="Web-{71C40C95-734C-F789-60FC-D7DE4603C66E}" dt="2023-06-19T11:41:38.756" v="437"/>
          <ac:spMkLst>
            <pc:docMk/>
            <pc:sldMk cId="786082708" sldId="286"/>
            <ac:spMk id="7" creationId="{5B2280E7-8D80-DA28-2D85-EFA420070F91}"/>
          </ac:spMkLst>
        </pc:spChg>
        <pc:spChg chg="del">
          <ac:chgData name="Hari Sood" userId="S::hsood@turing.ac.uk::4bb21f73-157d-478e-ada4-3a062c1a1060" providerId="AD" clId="Web-{71C40C95-734C-F789-60FC-D7DE4603C66E}" dt="2023-06-19T11:41:38.756" v="436"/>
          <ac:spMkLst>
            <pc:docMk/>
            <pc:sldMk cId="786082708" sldId="286"/>
            <ac:spMk id="8" creationId="{5BC79B39-497E-C556-8328-C7540AB670CF}"/>
          </ac:spMkLst>
        </pc:spChg>
        <pc:spChg chg="add">
          <ac:chgData name="Hari Sood" userId="S::hsood@turing.ac.uk::4bb21f73-157d-478e-ada4-3a062c1a1060" providerId="AD" clId="Web-{71C40C95-734C-F789-60FC-D7DE4603C66E}" dt="2023-06-19T11:43:39.323" v="467"/>
          <ac:spMkLst>
            <pc:docMk/>
            <pc:sldMk cId="786082708" sldId="286"/>
            <ac:spMk id="12" creationId="{4F459775-5BF9-37C1-7D4E-F3BD8448E1C1}"/>
          </ac:spMkLst>
        </pc:spChg>
      </pc:sldChg>
      <pc:sldChg chg="addSp delSp add replId">
        <pc:chgData name="Hari Sood" userId="S::hsood@turing.ac.uk::4bb21f73-157d-478e-ada4-3a062c1a1060" providerId="AD" clId="Web-{71C40C95-734C-F789-60FC-D7DE4603C66E}" dt="2023-06-19T11:43:43.292" v="470"/>
        <pc:sldMkLst>
          <pc:docMk/>
          <pc:sldMk cId="1134981143" sldId="287"/>
        </pc:sldMkLst>
        <pc:spChg chg="del">
          <ac:chgData name="Hari Sood" userId="S::hsood@turing.ac.uk::4bb21f73-157d-478e-ada4-3a062c1a1060" providerId="AD" clId="Web-{71C40C95-734C-F789-60FC-D7DE4603C66E}" dt="2023-06-19T11:41:53.335" v="445"/>
          <ac:spMkLst>
            <pc:docMk/>
            <pc:sldMk cId="1134981143" sldId="287"/>
            <ac:spMk id="7" creationId="{5B2280E7-8D80-DA28-2D85-EFA420070F91}"/>
          </ac:spMkLst>
        </pc:spChg>
        <pc:spChg chg="add">
          <ac:chgData name="Hari Sood" userId="S::hsood@turing.ac.uk::4bb21f73-157d-478e-ada4-3a062c1a1060" providerId="AD" clId="Web-{71C40C95-734C-F789-60FC-D7DE4603C66E}" dt="2023-06-19T11:43:43.292" v="470"/>
          <ac:spMkLst>
            <pc:docMk/>
            <pc:sldMk cId="1134981143" sldId="287"/>
            <ac:spMk id="12" creationId="{55504277-5780-2365-E86C-4A44DD5A5AB8}"/>
          </ac:spMkLst>
        </pc:spChg>
      </pc:sldChg>
      <pc:sldChg chg="addSp delSp add replId">
        <pc:chgData name="Hari Sood" userId="S::hsood@turing.ac.uk::4bb21f73-157d-478e-ada4-3a062c1a1060" providerId="AD" clId="Web-{71C40C95-734C-F789-60FC-D7DE4603C66E}" dt="2023-06-19T11:43:41.199" v="469"/>
        <pc:sldMkLst>
          <pc:docMk/>
          <pc:sldMk cId="2976545871" sldId="288"/>
        </pc:sldMkLst>
        <pc:spChg chg="del">
          <ac:chgData name="Hari Sood" userId="S::hsood@turing.ac.uk::4bb21f73-157d-478e-ada4-3a062c1a1060" providerId="AD" clId="Web-{71C40C95-734C-F789-60FC-D7DE4603C66E}" dt="2023-06-19T11:41:50.694" v="444"/>
          <ac:spMkLst>
            <pc:docMk/>
            <pc:sldMk cId="2976545871" sldId="288"/>
            <ac:spMk id="7" creationId="{5B2280E7-8D80-DA28-2D85-EFA420070F91}"/>
          </ac:spMkLst>
        </pc:spChg>
        <pc:spChg chg="del">
          <ac:chgData name="Hari Sood" userId="S::hsood@turing.ac.uk::4bb21f73-157d-478e-ada4-3a062c1a1060" providerId="AD" clId="Web-{71C40C95-734C-F789-60FC-D7DE4603C66E}" dt="2023-06-19T11:41:50.694" v="443"/>
          <ac:spMkLst>
            <pc:docMk/>
            <pc:sldMk cId="2976545871" sldId="288"/>
            <ac:spMk id="8" creationId="{5BC79B39-497E-C556-8328-C7540AB670CF}"/>
          </ac:spMkLst>
        </pc:spChg>
        <pc:spChg chg="add">
          <ac:chgData name="Hari Sood" userId="S::hsood@turing.ac.uk::4bb21f73-157d-478e-ada4-3a062c1a1060" providerId="AD" clId="Web-{71C40C95-734C-F789-60FC-D7DE4603C66E}" dt="2023-06-19T11:43:41.199" v="469"/>
          <ac:spMkLst>
            <pc:docMk/>
            <pc:sldMk cId="2976545871" sldId="288"/>
            <ac:spMk id="12" creationId="{EF5C1734-51C1-380A-98D3-F1C8B87AD756}"/>
          </ac:spMkLst>
        </pc:spChg>
      </pc:sldChg>
      <pc:sldChg chg="addSp add replId">
        <pc:chgData name="Hari Sood" userId="S::hsood@turing.ac.uk::4bb21f73-157d-478e-ada4-3a062c1a1060" providerId="AD" clId="Web-{71C40C95-734C-F789-60FC-D7DE4603C66E}" dt="2023-06-19T11:43:44.746" v="471"/>
        <pc:sldMkLst>
          <pc:docMk/>
          <pc:sldMk cId="3900261842" sldId="289"/>
        </pc:sldMkLst>
        <pc:spChg chg="add">
          <ac:chgData name="Hari Sood" userId="S::hsood@turing.ac.uk::4bb21f73-157d-478e-ada4-3a062c1a1060" providerId="AD" clId="Web-{71C40C95-734C-F789-60FC-D7DE4603C66E}" dt="2023-06-19T11:43:44.746" v="471"/>
          <ac:spMkLst>
            <pc:docMk/>
            <pc:sldMk cId="3900261842" sldId="289"/>
            <ac:spMk id="12" creationId="{06E3E388-6D77-D7AC-453B-EE2A7C3BC5A4}"/>
          </ac:spMkLst>
        </pc:spChg>
      </pc:sldChg>
      <pc:sldChg chg="add replId">
        <pc:chgData name="Hari Sood" userId="S::hsood@turing.ac.uk::4bb21f73-157d-478e-ada4-3a062c1a1060" providerId="AD" clId="Web-{71C40C95-734C-F789-60FC-D7DE4603C66E}" dt="2023-06-19T11:44:07.137" v="472"/>
        <pc:sldMkLst>
          <pc:docMk/>
          <pc:sldMk cId="1503635195" sldId="290"/>
        </pc:sldMkLst>
      </pc:sldChg>
      <pc:sldChg chg="modSp add del replId">
        <pc:chgData name="Hari Sood" userId="S::hsood@turing.ac.uk::4bb21f73-157d-478e-ada4-3a062c1a1060" providerId="AD" clId="Web-{71C40C95-734C-F789-60FC-D7DE4603C66E}" dt="2023-06-19T11:50:25.292" v="569"/>
        <pc:sldMkLst>
          <pc:docMk/>
          <pc:sldMk cId="2207325115" sldId="291"/>
        </pc:sldMkLst>
        <pc:spChg chg="mod">
          <ac:chgData name="Hari Sood" userId="S::hsood@turing.ac.uk::4bb21f73-157d-478e-ada4-3a062c1a1060" providerId="AD" clId="Web-{71C40C95-734C-F789-60FC-D7DE4603C66E}" dt="2023-06-19T11:49:30.524" v="560" actId="20577"/>
          <ac:spMkLst>
            <pc:docMk/>
            <pc:sldMk cId="2207325115" sldId="291"/>
            <ac:spMk id="4" creationId="{BB1D4FD3-8167-376A-0C69-DDDF67F14A88}"/>
          </ac:spMkLst>
        </pc:spChg>
        <pc:spChg chg="mod">
          <ac:chgData name="Hari Sood" userId="S::hsood@turing.ac.uk::4bb21f73-157d-478e-ada4-3a062c1a1060" providerId="AD" clId="Web-{71C40C95-734C-F789-60FC-D7DE4603C66E}" dt="2023-06-19T11:49:16.977" v="554" actId="20577"/>
          <ac:spMkLst>
            <pc:docMk/>
            <pc:sldMk cId="2207325115" sldId="291"/>
            <ac:spMk id="84" creationId="{00000000-0000-0000-0000-000000000000}"/>
          </ac:spMkLst>
        </pc:spChg>
      </pc:sldChg>
      <pc:sldChg chg="add ord">
        <pc:chgData name="Hari Sood" userId="S::hsood@turing.ac.uk::4bb21f73-157d-478e-ada4-3a062c1a1060" providerId="AD" clId="Web-{71C40C95-734C-F789-60FC-D7DE4603C66E}" dt="2023-06-19T11:51:23.419" v="589"/>
        <pc:sldMkLst>
          <pc:docMk/>
          <pc:sldMk cId="1824804447" sldId="292"/>
        </pc:sldMkLst>
      </pc:sldChg>
      <pc:sldChg chg="add del mod setBg">
        <pc:chgData name="Hari Sood" userId="S::hsood@turing.ac.uk::4bb21f73-157d-478e-ada4-3a062c1a1060" providerId="AD" clId="Web-{71C40C95-734C-F789-60FC-D7DE4603C66E}" dt="2023-06-19T11:51:17.497" v="587"/>
        <pc:sldMkLst>
          <pc:docMk/>
          <pc:sldMk cId="2328307263" sldId="293"/>
        </pc:sldMkLst>
      </pc:sldChg>
      <pc:sldChg chg="add del">
        <pc:chgData name="Hari Sood" userId="S::hsood@turing.ac.uk::4bb21f73-157d-478e-ada4-3a062c1a1060" providerId="AD" clId="Web-{71C40C95-734C-F789-60FC-D7DE4603C66E}" dt="2023-06-19T11:50:46.090" v="580"/>
        <pc:sldMkLst>
          <pc:docMk/>
          <pc:sldMk cId="2048261490" sldId="294"/>
        </pc:sldMkLst>
      </pc:sldChg>
      <pc:sldChg chg="addSp delSp modSp add ord replId">
        <pc:chgData name="Hari Sood" userId="S::hsood@turing.ac.uk::4bb21f73-157d-478e-ada4-3a062c1a1060" providerId="AD" clId="Web-{71C40C95-734C-F789-60FC-D7DE4603C66E}" dt="2023-06-19T11:56:27.102" v="619" actId="20577"/>
        <pc:sldMkLst>
          <pc:docMk/>
          <pc:sldMk cId="52505454" sldId="295"/>
        </pc:sldMkLst>
        <pc:spChg chg="add mod">
          <ac:chgData name="Hari Sood" userId="S::hsood@turing.ac.uk::4bb21f73-157d-478e-ada4-3a062c1a1060" providerId="AD" clId="Web-{71C40C95-734C-F789-60FC-D7DE4603C66E}" dt="2023-06-19T11:50:33.417" v="575" actId="20577"/>
          <ac:spMkLst>
            <pc:docMk/>
            <pc:sldMk cId="52505454" sldId="295"/>
            <ac:spMk id="3" creationId="{32842AAA-F8D1-E69A-2838-82A2809F124F}"/>
          </ac:spMkLst>
        </pc:spChg>
        <pc:spChg chg="del">
          <ac:chgData name="Hari Sood" userId="S::hsood@turing.ac.uk::4bb21f73-157d-478e-ada4-3a062c1a1060" providerId="AD" clId="Web-{71C40C95-734C-F789-60FC-D7DE4603C66E}" dt="2023-06-19T11:50:27.464" v="570"/>
          <ac:spMkLst>
            <pc:docMk/>
            <pc:sldMk cId="52505454" sldId="295"/>
            <ac:spMk id="4" creationId="{BB1D4FD3-8167-376A-0C69-DDDF67F14A88}"/>
          </ac:spMkLst>
        </pc:spChg>
        <pc:spChg chg="add mod">
          <ac:chgData name="Hari Sood" userId="S::hsood@turing.ac.uk::4bb21f73-157d-478e-ada4-3a062c1a1060" providerId="AD" clId="Web-{71C40C95-734C-F789-60FC-D7DE4603C66E}" dt="2023-06-19T11:56:27.102" v="619" actId="20577"/>
          <ac:spMkLst>
            <pc:docMk/>
            <pc:sldMk cId="52505454" sldId="295"/>
            <ac:spMk id="6" creationId="{88C90C3A-5EE8-0095-A840-9EE27826D9E1}"/>
          </ac:spMkLst>
        </pc:spChg>
        <pc:spChg chg="add mod">
          <ac:chgData name="Hari Sood" userId="S::hsood@turing.ac.uk::4bb21f73-157d-478e-ada4-3a062c1a1060" providerId="AD" clId="Web-{71C40C95-734C-F789-60FC-D7DE4603C66E}" dt="2023-06-19T11:56:21.665" v="615" actId="20577"/>
          <ac:spMkLst>
            <pc:docMk/>
            <pc:sldMk cId="52505454" sldId="295"/>
            <ac:spMk id="8" creationId="{E3F82D73-0117-6B39-BD39-0F1EC5B24C66}"/>
          </ac:spMkLst>
        </pc:spChg>
        <pc:spChg chg="add del mod">
          <ac:chgData name="Hari Sood" userId="S::hsood@turing.ac.uk::4bb21f73-157d-478e-ada4-3a062c1a1060" providerId="AD" clId="Web-{71C40C95-734C-F789-60FC-D7DE4603C66E}" dt="2023-06-19T11:55:54.539" v="605"/>
          <ac:spMkLst>
            <pc:docMk/>
            <pc:sldMk cId="52505454" sldId="295"/>
            <ac:spMk id="10" creationId="{C1D1F605-25BC-F8DA-FD53-6E6CBFFDA01D}"/>
          </ac:spMkLst>
        </pc:spChg>
        <pc:spChg chg="mod">
          <ac:chgData name="Hari Sood" userId="S::hsood@turing.ac.uk::4bb21f73-157d-478e-ada4-3a062c1a1060" providerId="AD" clId="Web-{71C40C95-734C-F789-60FC-D7DE4603C66E}" dt="2023-06-19T11:50:12.073" v="568" actId="20577"/>
          <ac:spMkLst>
            <pc:docMk/>
            <pc:sldMk cId="52505454" sldId="295"/>
            <ac:spMk id="84" creationId="{00000000-0000-0000-0000-000000000000}"/>
          </ac:spMkLst>
        </pc:spChg>
      </pc:sldChg>
      <pc:sldChg chg="addSp delSp add replId">
        <pc:chgData name="Hari Sood" userId="S::hsood@turing.ac.uk::4bb21f73-157d-478e-ada4-3a062c1a1060" providerId="AD" clId="Web-{71C40C95-734C-F789-60FC-D7DE4603C66E}" dt="2023-06-19T11:50:58.840" v="586"/>
        <pc:sldMkLst>
          <pc:docMk/>
          <pc:sldMk cId="1266816065" sldId="296"/>
        </pc:sldMkLst>
        <pc:spChg chg="add">
          <ac:chgData name="Hari Sood" userId="S::hsood@turing.ac.uk::4bb21f73-157d-478e-ada4-3a062c1a1060" providerId="AD" clId="Web-{71C40C95-734C-F789-60FC-D7DE4603C66E}" dt="2023-06-19T11:50:58.762" v="584"/>
          <ac:spMkLst>
            <pc:docMk/>
            <pc:sldMk cId="1266816065" sldId="296"/>
            <ac:spMk id="4" creationId="{301D5F96-AEF1-4DA5-152A-1E6EC3ED91A2}"/>
          </ac:spMkLst>
        </pc:spChg>
        <pc:spChg chg="del">
          <ac:chgData name="Hari Sood" userId="S::hsood@turing.ac.uk::4bb21f73-157d-478e-ada4-3a062c1a1060" providerId="AD" clId="Web-{71C40C95-734C-F789-60FC-D7DE4603C66E}" dt="2023-06-19T11:50:51.105" v="582"/>
          <ac:spMkLst>
            <pc:docMk/>
            <pc:sldMk cId="1266816065" sldId="296"/>
            <ac:spMk id="6" creationId="{88C90C3A-5EE8-0095-A840-9EE27826D9E1}"/>
          </ac:spMkLst>
        </pc:spChg>
        <pc:spChg chg="del">
          <ac:chgData name="Hari Sood" userId="S::hsood@turing.ac.uk::4bb21f73-157d-478e-ada4-3a062c1a1060" providerId="AD" clId="Web-{71C40C95-734C-F789-60FC-D7DE4603C66E}" dt="2023-06-19T11:50:48.980" v="581"/>
          <ac:spMkLst>
            <pc:docMk/>
            <pc:sldMk cId="1266816065" sldId="296"/>
            <ac:spMk id="8" creationId="{E3F82D73-0117-6B39-BD39-0F1EC5B24C66}"/>
          </ac:spMkLst>
        </pc:spChg>
        <pc:spChg chg="del">
          <ac:chgData name="Hari Sood" userId="S::hsood@turing.ac.uk::4bb21f73-157d-478e-ada4-3a062c1a1060" providerId="AD" clId="Web-{71C40C95-734C-F789-60FC-D7DE4603C66E}" dt="2023-06-19T11:50:52.402" v="583"/>
          <ac:spMkLst>
            <pc:docMk/>
            <pc:sldMk cId="1266816065" sldId="296"/>
            <ac:spMk id="10" creationId="{C1D1F605-25BC-F8DA-FD53-6E6CBFFDA01D}"/>
          </ac:spMkLst>
        </pc:spChg>
        <pc:picChg chg="add">
          <ac:chgData name="Hari Sood" userId="S::hsood@turing.ac.uk::4bb21f73-157d-478e-ada4-3a062c1a1060" providerId="AD" clId="Web-{71C40C95-734C-F789-60FC-D7DE4603C66E}" dt="2023-06-19T11:50:58.809" v="585"/>
          <ac:picMkLst>
            <pc:docMk/>
            <pc:sldMk cId="1266816065" sldId="296"/>
            <ac:picMk id="7" creationId="{8B9F1BC2-CAC1-F40B-09A7-F368C47D7306}"/>
          </ac:picMkLst>
        </pc:picChg>
        <pc:picChg chg="add">
          <ac:chgData name="Hari Sood" userId="S::hsood@turing.ac.uk::4bb21f73-157d-478e-ada4-3a062c1a1060" providerId="AD" clId="Web-{71C40C95-734C-F789-60FC-D7DE4603C66E}" dt="2023-06-19T11:50:58.840" v="586"/>
          <ac:picMkLst>
            <pc:docMk/>
            <pc:sldMk cId="1266816065" sldId="296"/>
            <ac:picMk id="11" creationId="{A211612A-EAEC-7527-F480-FB334EA56F6F}"/>
          </ac:picMkLst>
        </pc:picChg>
      </pc:sldChg>
      <pc:sldChg chg="addSp delSp add replId">
        <pc:chgData name="Hari Sood" userId="S::hsood@turing.ac.uk::4bb21f73-157d-478e-ada4-3a062c1a1060" providerId="AD" clId="Web-{71C40C95-734C-F789-60FC-D7DE4603C66E}" dt="2023-06-19T11:51:50.295" v="594"/>
        <pc:sldMkLst>
          <pc:docMk/>
          <pc:sldMk cId="2724658643" sldId="297"/>
        </pc:sldMkLst>
        <pc:spChg chg="del">
          <ac:chgData name="Hari Sood" userId="S::hsood@turing.ac.uk::4bb21f73-157d-478e-ada4-3a062c1a1060" providerId="AD" clId="Web-{71C40C95-734C-F789-60FC-D7DE4603C66E}" dt="2023-06-19T11:51:41.388" v="591"/>
          <ac:spMkLst>
            <pc:docMk/>
            <pc:sldMk cId="2724658643" sldId="297"/>
            <ac:spMk id="4" creationId="{301D5F96-AEF1-4DA5-152A-1E6EC3ED91A2}"/>
          </ac:spMkLst>
        </pc:spChg>
        <pc:spChg chg="add">
          <ac:chgData name="Hari Sood" userId="S::hsood@turing.ac.uk::4bb21f73-157d-478e-ada4-3a062c1a1060" providerId="AD" clId="Web-{71C40C95-734C-F789-60FC-D7DE4603C66E}" dt="2023-06-19T11:51:50.295" v="594"/>
          <ac:spMkLst>
            <pc:docMk/>
            <pc:sldMk cId="2724658643" sldId="297"/>
            <ac:spMk id="8" creationId="{71CA6D14-931D-2756-17F3-9E6E1480DCF3}"/>
          </ac:spMkLst>
        </pc:spChg>
        <pc:picChg chg="add">
          <ac:chgData name="Hari Sood" userId="S::hsood@turing.ac.uk::4bb21f73-157d-478e-ada4-3a062c1a1060" providerId="AD" clId="Web-{71C40C95-734C-F789-60FC-D7DE4603C66E}" dt="2023-06-19T11:51:50.264" v="593"/>
          <ac:picMkLst>
            <pc:docMk/>
            <pc:sldMk cId="2724658643" sldId="297"/>
            <ac:picMk id="5" creationId="{AE127B88-F210-FB5F-0810-0F02221682B3}"/>
          </ac:picMkLst>
        </pc:picChg>
        <pc:picChg chg="del">
          <ac:chgData name="Hari Sood" userId="S::hsood@turing.ac.uk::4bb21f73-157d-478e-ada4-3a062c1a1060" providerId="AD" clId="Web-{71C40C95-734C-F789-60FC-D7DE4603C66E}" dt="2023-06-19T11:51:40.060" v="590"/>
          <ac:picMkLst>
            <pc:docMk/>
            <pc:sldMk cId="2724658643" sldId="297"/>
            <ac:picMk id="7" creationId="{8B9F1BC2-CAC1-F40B-09A7-F368C47D7306}"/>
          </ac:picMkLst>
        </pc:picChg>
        <pc:picChg chg="del">
          <ac:chgData name="Hari Sood" userId="S::hsood@turing.ac.uk::4bb21f73-157d-478e-ada4-3a062c1a1060" providerId="AD" clId="Web-{71C40C95-734C-F789-60FC-D7DE4603C66E}" dt="2023-06-19T11:51:42.014" v="592"/>
          <ac:picMkLst>
            <pc:docMk/>
            <pc:sldMk cId="2724658643" sldId="297"/>
            <ac:picMk id="11" creationId="{A211612A-EAEC-7527-F480-FB334EA56F6F}"/>
          </ac:picMkLst>
        </pc:picChg>
      </pc:sldChg>
      <pc:sldChg chg="delSp add ord replId">
        <pc:chgData name="Hari Sood" userId="S::hsood@turing.ac.uk::4bb21f73-157d-478e-ada4-3a062c1a1060" providerId="AD" clId="Web-{71C40C95-734C-F789-60FC-D7DE4603C66E}" dt="2023-06-19T11:55:38.851" v="599"/>
        <pc:sldMkLst>
          <pc:docMk/>
          <pc:sldMk cId="3494632548" sldId="298"/>
        </pc:sldMkLst>
        <pc:spChg chg="del">
          <ac:chgData name="Hari Sood" userId="S::hsood@turing.ac.uk::4bb21f73-157d-478e-ada4-3a062c1a1060" providerId="AD" clId="Web-{71C40C95-734C-F789-60FC-D7DE4603C66E}" dt="2023-06-19T11:55:33.897" v="597"/>
          <ac:spMkLst>
            <pc:docMk/>
            <pc:sldMk cId="3494632548" sldId="298"/>
            <ac:spMk id="6" creationId="{88C90C3A-5EE8-0095-A840-9EE27826D9E1}"/>
          </ac:spMkLst>
        </pc:spChg>
        <pc:spChg chg="del">
          <ac:chgData name="Hari Sood" userId="S::hsood@turing.ac.uk::4bb21f73-157d-478e-ada4-3a062c1a1060" providerId="AD" clId="Web-{71C40C95-734C-F789-60FC-D7DE4603C66E}" dt="2023-06-19T11:55:31.944" v="596"/>
          <ac:spMkLst>
            <pc:docMk/>
            <pc:sldMk cId="3494632548" sldId="298"/>
            <ac:spMk id="8" creationId="{E3F82D73-0117-6B39-BD39-0F1EC5B24C66}"/>
          </ac:spMkLst>
        </pc:spChg>
        <pc:spChg chg="del">
          <ac:chgData name="Hari Sood" userId="S::hsood@turing.ac.uk::4bb21f73-157d-478e-ada4-3a062c1a1060" providerId="AD" clId="Web-{71C40C95-734C-F789-60FC-D7DE4603C66E}" dt="2023-06-19T11:55:37.319" v="598"/>
          <ac:spMkLst>
            <pc:docMk/>
            <pc:sldMk cId="3494632548" sldId="298"/>
            <ac:spMk id="10" creationId="{C1D1F605-25BC-F8DA-FD53-6E6CBFFDA01D}"/>
          </ac:spMkLst>
        </pc:spChg>
      </pc:sldChg>
      <pc:sldChg chg="delSp modSp add replId">
        <pc:chgData name="Hari Sood" userId="S::hsood@turing.ac.uk::4bb21f73-157d-478e-ada4-3a062c1a1060" providerId="AD" clId="Web-{71C40C95-734C-F789-60FC-D7DE4603C66E}" dt="2023-06-19T11:56:13.617" v="610" actId="20577"/>
        <pc:sldMkLst>
          <pc:docMk/>
          <pc:sldMk cId="2200173476" sldId="299"/>
        </pc:sldMkLst>
        <pc:spChg chg="del">
          <ac:chgData name="Hari Sood" userId="S::hsood@turing.ac.uk::4bb21f73-157d-478e-ada4-3a062c1a1060" providerId="AD" clId="Web-{71C40C95-734C-F789-60FC-D7DE4603C66E}" dt="2023-06-19T11:55:42.304" v="601"/>
          <ac:spMkLst>
            <pc:docMk/>
            <pc:sldMk cId="2200173476" sldId="299"/>
            <ac:spMk id="6" creationId="{88C90C3A-5EE8-0095-A840-9EE27826D9E1}"/>
          </ac:spMkLst>
        </pc:spChg>
        <pc:spChg chg="mod">
          <ac:chgData name="Hari Sood" userId="S::hsood@turing.ac.uk::4bb21f73-157d-478e-ada4-3a062c1a1060" providerId="AD" clId="Web-{71C40C95-734C-F789-60FC-D7DE4603C66E}" dt="2023-06-19T11:56:13.617" v="610" actId="20577"/>
          <ac:spMkLst>
            <pc:docMk/>
            <pc:sldMk cId="2200173476" sldId="299"/>
            <ac:spMk id="8" creationId="{E3F82D73-0117-6B39-BD39-0F1EC5B24C66}"/>
          </ac:spMkLst>
        </pc:spChg>
        <pc:spChg chg="del">
          <ac:chgData name="Hari Sood" userId="S::hsood@turing.ac.uk::4bb21f73-157d-478e-ada4-3a062c1a1060" providerId="AD" clId="Web-{71C40C95-734C-F789-60FC-D7DE4603C66E}" dt="2023-06-19T11:55:44.554" v="602"/>
          <ac:spMkLst>
            <pc:docMk/>
            <pc:sldMk cId="2200173476" sldId="299"/>
            <ac:spMk id="10" creationId="{C1D1F605-25BC-F8DA-FD53-6E6CBFFDA01D}"/>
          </ac:spMkLst>
        </pc:spChg>
      </pc:sldChg>
      <pc:sldChg chg="modSp add replId">
        <pc:chgData name="Hari Sood" userId="S::hsood@turing.ac.uk::4bb21f73-157d-478e-ada4-3a062c1a1060" providerId="AD" clId="Web-{71C40C95-734C-F789-60FC-D7DE4603C66E}" dt="2023-06-19T11:56:46.900" v="627" actId="20577"/>
        <pc:sldMkLst>
          <pc:docMk/>
          <pc:sldMk cId="2125898409" sldId="300"/>
        </pc:sldMkLst>
        <pc:spChg chg="mod">
          <ac:chgData name="Hari Sood" userId="S::hsood@turing.ac.uk::4bb21f73-157d-478e-ada4-3a062c1a1060" providerId="AD" clId="Web-{71C40C95-734C-F789-60FC-D7DE4603C66E}" dt="2023-06-19T11:56:46.900" v="627" actId="20577"/>
          <ac:spMkLst>
            <pc:docMk/>
            <pc:sldMk cId="2125898409" sldId="300"/>
            <ac:spMk id="6" creationId="{88C90C3A-5EE8-0095-A840-9EE27826D9E1}"/>
          </ac:spMkLst>
        </pc:spChg>
        <pc:spChg chg="mod">
          <ac:chgData name="Hari Sood" userId="S::hsood@turing.ac.uk::4bb21f73-157d-478e-ada4-3a062c1a1060" providerId="AD" clId="Web-{71C40C95-734C-F789-60FC-D7DE4603C66E}" dt="2023-06-19T11:56:35.618" v="623" actId="20577"/>
          <ac:spMkLst>
            <pc:docMk/>
            <pc:sldMk cId="2125898409" sldId="300"/>
            <ac:spMk id="8" creationId="{E3F82D73-0117-6B39-BD39-0F1EC5B24C66}"/>
          </ac:spMkLst>
        </pc:spChg>
      </pc:sldChg>
    </pc:docChg>
  </pc:docChgLst>
  <pc:docChgLst>
    <pc:chgData name="Jim Madge" userId="S::jmadge@turing.ac.uk::f9cf1739-3f69-433e-8e62-d0f2d2c71487" providerId="AD" clId="Web-{53298891-7E8F-1EA3-C20B-177A0CDFE862}"/>
    <pc:docChg chg="addSld delSld modSld">
      <pc:chgData name="Jim Madge" userId="S::jmadge@turing.ac.uk::f9cf1739-3f69-433e-8e62-d0f2d2c71487" providerId="AD" clId="Web-{53298891-7E8F-1EA3-C20B-177A0CDFE862}" dt="2023-07-18T09:21:36.302" v="25"/>
      <pc:docMkLst>
        <pc:docMk/>
      </pc:docMkLst>
      <pc:sldChg chg="modSp">
        <pc:chgData name="Jim Madge" userId="S::jmadge@turing.ac.uk::f9cf1739-3f69-433e-8e62-d0f2d2c71487" providerId="AD" clId="Web-{53298891-7E8F-1EA3-C20B-177A0CDFE862}" dt="2023-07-18T09:21:26.629" v="23" actId="20577"/>
        <pc:sldMkLst>
          <pc:docMk/>
          <pc:sldMk cId="1038710799" sldId="303"/>
        </pc:sldMkLst>
        <pc:spChg chg="mod">
          <ac:chgData name="Jim Madge" userId="S::jmadge@turing.ac.uk::f9cf1739-3f69-433e-8e62-d0f2d2c71487" providerId="AD" clId="Web-{53298891-7E8F-1EA3-C20B-177A0CDFE862}" dt="2023-07-18T09:21:26.629" v="23" actId="20577"/>
          <ac:spMkLst>
            <pc:docMk/>
            <pc:sldMk cId="1038710799" sldId="303"/>
            <ac:spMk id="3" creationId="{C5E646C7-4D4F-AAB3-D217-8A165286EAAF}"/>
          </ac:spMkLst>
        </pc:spChg>
        <pc:spChg chg="mod">
          <ac:chgData name="Jim Madge" userId="S::jmadge@turing.ac.uk::f9cf1739-3f69-433e-8e62-d0f2d2c71487" providerId="AD" clId="Web-{53298891-7E8F-1EA3-C20B-177A0CDFE862}" dt="2023-07-18T09:20:49.566" v="9" actId="20577"/>
          <ac:spMkLst>
            <pc:docMk/>
            <pc:sldMk cId="1038710799" sldId="303"/>
            <ac:spMk id="84" creationId="{00000000-0000-0000-0000-000000000000}"/>
          </ac:spMkLst>
        </pc:spChg>
      </pc:sldChg>
      <pc:sldChg chg="modSp add replId">
        <pc:chgData name="Jim Madge" userId="S::jmadge@turing.ac.uk::f9cf1739-3f69-433e-8e62-d0f2d2c71487" providerId="AD" clId="Web-{53298891-7E8F-1EA3-C20B-177A0CDFE862}" dt="2023-07-18T09:21:21.676" v="21" actId="20577"/>
        <pc:sldMkLst>
          <pc:docMk/>
          <pc:sldMk cId="2205142711" sldId="306"/>
        </pc:sldMkLst>
        <pc:spChg chg="mod">
          <ac:chgData name="Jim Madge" userId="S::jmadge@turing.ac.uk::f9cf1739-3f69-433e-8e62-d0f2d2c71487" providerId="AD" clId="Web-{53298891-7E8F-1EA3-C20B-177A0CDFE862}" dt="2023-07-18T09:21:21.676" v="21" actId="20577"/>
          <ac:spMkLst>
            <pc:docMk/>
            <pc:sldMk cId="2205142711" sldId="306"/>
            <ac:spMk id="3" creationId="{C5E646C7-4D4F-AAB3-D217-8A165286EAAF}"/>
          </ac:spMkLst>
        </pc:spChg>
        <pc:spChg chg="mod">
          <ac:chgData name="Jim Madge" userId="S::jmadge@turing.ac.uk::f9cf1739-3f69-433e-8e62-d0f2d2c71487" providerId="AD" clId="Web-{53298891-7E8F-1EA3-C20B-177A0CDFE862}" dt="2023-07-18T09:21:13.629" v="18" actId="20577"/>
          <ac:spMkLst>
            <pc:docMk/>
            <pc:sldMk cId="2205142711" sldId="306"/>
            <ac:spMk id="84" creationId="{00000000-0000-0000-0000-000000000000}"/>
          </ac:spMkLst>
        </pc:spChg>
      </pc:sldChg>
      <pc:sldChg chg="add del replId">
        <pc:chgData name="Jim Madge" userId="S::jmadge@turing.ac.uk::f9cf1739-3f69-433e-8e62-d0f2d2c71487" providerId="AD" clId="Web-{53298891-7E8F-1EA3-C20B-177A0CDFE862}" dt="2023-07-18T09:21:36.302" v="25"/>
        <pc:sldMkLst>
          <pc:docMk/>
          <pc:sldMk cId="2485636205" sldId="307"/>
        </pc:sldMkLst>
      </pc:sldChg>
    </pc:docChg>
  </pc:docChgLst>
  <pc:docChgLst>
    <pc:chgData name="David Sarmiento Perez" userId="S::dsarmientoperez@turing.ac.uk::ce0f6f42-4f1d-4d1e-befc-e595d11bcad0" providerId="AD" clId="Web-{4BB6F583-0D96-F1ED-41D5-92323C41A2D2}"/>
    <pc:docChg chg="modSld">
      <pc:chgData name="David Sarmiento Perez" userId="S::dsarmientoperez@turing.ac.uk::ce0f6f42-4f1d-4d1e-befc-e595d11bcad0" providerId="AD" clId="Web-{4BB6F583-0D96-F1ED-41D5-92323C41A2D2}" dt="2023-07-18T23:02:31.631" v="30" actId="20577"/>
      <pc:docMkLst>
        <pc:docMk/>
      </pc:docMkLst>
      <pc:sldChg chg="modSp">
        <pc:chgData name="David Sarmiento Perez" userId="S::dsarmientoperez@turing.ac.uk::ce0f6f42-4f1d-4d1e-befc-e595d11bcad0" providerId="AD" clId="Web-{4BB6F583-0D96-F1ED-41D5-92323C41A2D2}" dt="2023-07-18T22:59:32.188" v="3" actId="20577"/>
        <pc:sldMkLst>
          <pc:docMk/>
          <pc:sldMk cId="2240297930" sldId="328"/>
        </pc:sldMkLst>
        <pc:spChg chg="mod">
          <ac:chgData name="David Sarmiento Perez" userId="S::dsarmientoperez@turing.ac.uk::ce0f6f42-4f1d-4d1e-befc-e595d11bcad0" providerId="AD" clId="Web-{4BB6F583-0D96-F1ED-41D5-92323C41A2D2}" dt="2023-07-18T22:59:32.188" v="3" actId="20577"/>
          <ac:spMkLst>
            <pc:docMk/>
            <pc:sldMk cId="2240297930" sldId="328"/>
            <ac:spMk id="3" creationId="{1377B24C-5B9D-0561-296E-DA30BED2030B}"/>
          </ac:spMkLst>
        </pc:spChg>
      </pc:sldChg>
      <pc:sldChg chg="modSp modCm">
        <pc:chgData name="David Sarmiento Perez" userId="S::dsarmientoperez@turing.ac.uk::ce0f6f42-4f1d-4d1e-befc-e595d11bcad0" providerId="AD" clId="Web-{4BB6F583-0D96-F1ED-41D5-92323C41A2D2}" dt="2023-07-18T23:01:39.489" v="11" actId="20577"/>
        <pc:sldMkLst>
          <pc:docMk/>
          <pc:sldMk cId="1272091607" sldId="358"/>
        </pc:sldMkLst>
        <pc:spChg chg="mod">
          <ac:chgData name="David Sarmiento Perez" userId="S::dsarmientoperez@turing.ac.uk::ce0f6f42-4f1d-4d1e-befc-e595d11bcad0" providerId="AD" clId="Web-{4BB6F583-0D96-F1ED-41D5-92323C41A2D2}" dt="2023-07-18T23:01:39.489" v="11" actId="20577"/>
          <ac:spMkLst>
            <pc:docMk/>
            <pc:sldMk cId="1272091607" sldId="358"/>
            <ac:spMk id="2" creationId="{BC63BC93-426B-612C-7E2E-CD8078B8C04F}"/>
          </ac:spMkLst>
        </pc:spChg>
        <pc:extLst>
          <p:ext xmlns:p="http://schemas.openxmlformats.org/presentationml/2006/main" uri="{D6D511B9-2390-475A-947B-AFAB55BFBCF1}">
            <pc226:cmChg xmlns:pc226="http://schemas.microsoft.com/office/powerpoint/2022/06/main/command" chg="mod">
              <pc226:chgData name="David Sarmiento Perez" userId="S::dsarmientoperez@turing.ac.uk::ce0f6f42-4f1d-4d1e-befc-e595d11bcad0" providerId="AD" clId="Web-{4BB6F583-0D96-F1ED-41D5-92323C41A2D2}" dt="2023-07-18T23:01:34.145" v="10" actId="20577"/>
              <pc2:cmMkLst xmlns:pc2="http://schemas.microsoft.com/office/powerpoint/2019/9/main/command">
                <pc:docMk/>
                <pc:sldMk cId="1272091607" sldId="358"/>
                <pc2:cmMk id="{68985CF6-582F-4F43-9D1F-D37CE42B526F}"/>
              </pc2:cmMkLst>
            </pc226:cmChg>
          </p:ext>
        </pc:extLst>
      </pc:sldChg>
      <pc:sldChg chg="modSp">
        <pc:chgData name="David Sarmiento Perez" userId="S::dsarmientoperez@turing.ac.uk::ce0f6f42-4f1d-4d1e-befc-e595d11bcad0" providerId="AD" clId="Web-{4BB6F583-0D96-F1ED-41D5-92323C41A2D2}" dt="2023-07-18T23:02:04.255" v="16" actId="20577"/>
        <pc:sldMkLst>
          <pc:docMk/>
          <pc:sldMk cId="2126892215" sldId="360"/>
        </pc:sldMkLst>
        <pc:spChg chg="mod">
          <ac:chgData name="David Sarmiento Perez" userId="S::dsarmientoperez@turing.ac.uk::ce0f6f42-4f1d-4d1e-befc-e595d11bcad0" providerId="AD" clId="Web-{4BB6F583-0D96-F1ED-41D5-92323C41A2D2}" dt="2023-07-18T23:02:04.255" v="16" actId="20577"/>
          <ac:spMkLst>
            <pc:docMk/>
            <pc:sldMk cId="2126892215" sldId="360"/>
            <ac:spMk id="2" creationId="{BC63BC93-426B-612C-7E2E-CD8078B8C04F}"/>
          </ac:spMkLst>
        </pc:spChg>
      </pc:sldChg>
      <pc:sldChg chg="modSp">
        <pc:chgData name="David Sarmiento Perez" userId="S::dsarmientoperez@turing.ac.uk::ce0f6f42-4f1d-4d1e-befc-e595d11bcad0" providerId="AD" clId="Web-{4BB6F583-0D96-F1ED-41D5-92323C41A2D2}" dt="2023-07-18T23:02:21.365" v="25" actId="20577"/>
        <pc:sldMkLst>
          <pc:docMk/>
          <pc:sldMk cId="1518074985" sldId="361"/>
        </pc:sldMkLst>
        <pc:spChg chg="mod">
          <ac:chgData name="David Sarmiento Perez" userId="S::dsarmientoperez@turing.ac.uk::ce0f6f42-4f1d-4d1e-befc-e595d11bcad0" providerId="AD" clId="Web-{4BB6F583-0D96-F1ED-41D5-92323C41A2D2}" dt="2023-07-18T23:02:21.365" v="25" actId="20577"/>
          <ac:spMkLst>
            <pc:docMk/>
            <pc:sldMk cId="1518074985" sldId="361"/>
            <ac:spMk id="2" creationId="{BC63BC93-426B-612C-7E2E-CD8078B8C04F}"/>
          </ac:spMkLst>
        </pc:spChg>
      </pc:sldChg>
      <pc:sldChg chg="modSp">
        <pc:chgData name="David Sarmiento Perez" userId="S::dsarmientoperez@turing.ac.uk::ce0f6f42-4f1d-4d1e-befc-e595d11bcad0" providerId="AD" clId="Web-{4BB6F583-0D96-F1ED-41D5-92323C41A2D2}" dt="2023-07-18T23:02:31.631" v="30" actId="20577"/>
        <pc:sldMkLst>
          <pc:docMk/>
          <pc:sldMk cId="3976282037" sldId="362"/>
        </pc:sldMkLst>
        <pc:spChg chg="mod">
          <ac:chgData name="David Sarmiento Perez" userId="S::dsarmientoperez@turing.ac.uk::ce0f6f42-4f1d-4d1e-befc-e595d11bcad0" providerId="AD" clId="Web-{4BB6F583-0D96-F1ED-41D5-92323C41A2D2}" dt="2023-07-18T23:02:31.631" v="30" actId="20577"/>
          <ac:spMkLst>
            <pc:docMk/>
            <pc:sldMk cId="3976282037" sldId="362"/>
            <ac:spMk id="2" creationId="{BC63BC93-426B-612C-7E2E-CD8078B8C04F}"/>
          </ac:spMkLst>
        </pc:spChg>
      </pc:sldChg>
    </pc:docChg>
  </pc:docChgLst>
  <pc:docChgLst>
    <pc:chgData name="Arielle Bennett" userId="S::abennett@turing.ac.uk::780bfe48-9b4c-4c7e-a69f-be2f86383656" providerId="AD" clId="Web-{DE55605E-5C8B-5873-F4BF-8A907ECB022F}"/>
    <pc:docChg chg="modSld">
      <pc:chgData name="Arielle Bennett" userId="S::abennett@turing.ac.uk::780bfe48-9b4c-4c7e-a69f-be2f86383656" providerId="AD" clId="Web-{DE55605E-5C8B-5873-F4BF-8A907ECB022F}" dt="2023-07-18T17:42:33.720" v="8" actId="1076"/>
      <pc:docMkLst>
        <pc:docMk/>
      </pc:docMkLst>
      <pc:sldChg chg="modSp">
        <pc:chgData name="Arielle Bennett" userId="S::abennett@turing.ac.uk::780bfe48-9b4c-4c7e-a69f-be2f86383656" providerId="AD" clId="Web-{DE55605E-5C8B-5873-F4BF-8A907ECB022F}" dt="2023-07-18T17:42:33.720" v="8" actId="1076"/>
        <pc:sldMkLst>
          <pc:docMk/>
          <pc:sldMk cId="2721741394" sldId="336"/>
        </pc:sldMkLst>
        <pc:spChg chg="mod">
          <ac:chgData name="Arielle Bennett" userId="S::abennett@turing.ac.uk::780bfe48-9b4c-4c7e-a69f-be2f86383656" providerId="AD" clId="Web-{DE55605E-5C8B-5873-F4BF-8A907ECB022F}" dt="2023-07-18T17:42:33.626" v="4" actId="1076"/>
          <ac:spMkLst>
            <pc:docMk/>
            <pc:sldMk cId="2721741394" sldId="336"/>
            <ac:spMk id="2" creationId="{E8C78334-FA3A-F054-F4EB-2B64DDAA949F}"/>
          </ac:spMkLst>
        </pc:spChg>
        <pc:spChg chg="mod">
          <ac:chgData name="Arielle Bennett" userId="S::abennett@turing.ac.uk::780bfe48-9b4c-4c7e-a69f-be2f86383656" providerId="AD" clId="Web-{DE55605E-5C8B-5873-F4BF-8A907ECB022F}" dt="2023-07-18T17:42:33.657" v="5" actId="1076"/>
          <ac:spMkLst>
            <pc:docMk/>
            <pc:sldMk cId="2721741394" sldId="336"/>
            <ac:spMk id="6" creationId="{40A00C9E-5886-3DF3-473E-5A235071794D}"/>
          </ac:spMkLst>
        </pc:spChg>
        <pc:spChg chg="mod">
          <ac:chgData name="Arielle Bennett" userId="S::abennett@turing.ac.uk::780bfe48-9b4c-4c7e-a69f-be2f86383656" providerId="AD" clId="Web-{DE55605E-5C8B-5873-F4BF-8A907ECB022F}" dt="2023-07-18T17:42:33.673" v="6" actId="1076"/>
          <ac:spMkLst>
            <pc:docMk/>
            <pc:sldMk cId="2721741394" sldId="336"/>
            <ac:spMk id="7" creationId="{60064D6E-AED9-F1E7-DB51-E0070625BB8D}"/>
          </ac:spMkLst>
        </pc:spChg>
        <pc:spChg chg="mod">
          <ac:chgData name="Arielle Bennett" userId="S::abennett@turing.ac.uk::780bfe48-9b4c-4c7e-a69f-be2f86383656" providerId="AD" clId="Web-{DE55605E-5C8B-5873-F4BF-8A907ECB022F}" dt="2023-07-18T17:42:33.704" v="7" actId="1076"/>
          <ac:spMkLst>
            <pc:docMk/>
            <pc:sldMk cId="2721741394" sldId="336"/>
            <ac:spMk id="8" creationId="{6ECC97C1-DD5C-45D8-5649-9DE5AC4709DA}"/>
          </ac:spMkLst>
        </pc:spChg>
        <pc:spChg chg="mod">
          <ac:chgData name="Arielle Bennett" userId="S::abennett@turing.ac.uk::780bfe48-9b4c-4c7e-a69f-be2f86383656" providerId="AD" clId="Web-{DE55605E-5C8B-5873-F4BF-8A907ECB022F}" dt="2023-07-18T17:42:33.720" v="8" actId="1076"/>
          <ac:spMkLst>
            <pc:docMk/>
            <pc:sldMk cId="2721741394" sldId="336"/>
            <ac:spMk id="9" creationId="{AE5CBF38-0956-5DA8-13F1-8DDC9628B1BE}"/>
          </ac:spMkLst>
        </pc:spChg>
      </pc:sldChg>
    </pc:docChg>
  </pc:docChgLst>
  <pc:docChgLst>
    <pc:chgData name="Hari Sood" userId="S::hsood@turing.ac.uk::4bb21f73-157d-478e-ada4-3a062c1a1060" providerId="AD" clId="Web-{1B23E1D2-75AF-51C0-A09E-42BFBFF76B0A}"/>
    <pc:docChg chg="modSld">
      <pc:chgData name="Hari Sood" userId="S::hsood@turing.ac.uk::4bb21f73-157d-478e-ada4-3a062c1a1060" providerId="AD" clId="Web-{1B23E1D2-75AF-51C0-A09E-42BFBFF76B0A}" dt="2023-07-12T13:33:58.586" v="339" actId="20577"/>
      <pc:docMkLst>
        <pc:docMk/>
      </pc:docMkLst>
      <pc:sldChg chg="modSp">
        <pc:chgData name="Hari Sood" userId="S::hsood@turing.ac.uk::4bb21f73-157d-478e-ada4-3a062c1a1060" providerId="AD" clId="Web-{1B23E1D2-75AF-51C0-A09E-42BFBFF76B0A}" dt="2023-07-12T13:17:18.267" v="0" actId="20577"/>
        <pc:sldMkLst>
          <pc:docMk/>
          <pc:sldMk cId="539206456" sldId="257"/>
        </pc:sldMkLst>
        <pc:spChg chg="mod">
          <ac:chgData name="Hari Sood" userId="S::hsood@turing.ac.uk::4bb21f73-157d-478e-ada4-3a062c1a1060" providerId="AD" clId="Web-{1B23E1D2-75AF-51C0-A09E-42BFBFF76B0A}" dt="2023-07-12T13:17:18.267" v="0" actId="20577"/>
          <ac:spMkLst>
            <pc:docMk/>
            <pc:sldMk cId="539206456" sldId="257"/>
            <ac:spMk id="68" creationId="{00000000-0000-0000-0000-000000000000}"/>
          </ac:spMkLst>
        </pc:spChg>
      </pc:sldChg>
      <pc:sldChg chg="modSp">
        <pc:chgData name="Hari Sood" userId="S::hsood@turing.ac.uk::4bb21f73-157d-478e-ada4-3a062c1a1060" providerId="AD" clId="Web-{1B23E1D2-75AF-51C0-A09E-42BFBFF76B0A}" dt="2023-07-12T13:30:54.355" v="299" actId="20577"/>
        <pc:sldMkLst>
          <pc:docMk/>
          <pc:sldMk cId="3049326441" sldId="263"/>
        </pc:sldMkLst>
        <pc:spChg chg="mod">
          <ac:chgData name="Hari Sood" userId="S::hsood@turing.ac.uk::4bb21f73-157d-478e-ada4-3a062c1a1060" providerId="AD" clId="Web-{1B23E1D2-75AF-51C0-A09E-42BFBFF76B0A}" dt="2023-07-12T13:30:54.355" v="299" actId="20577"/>
          <ac:spMkLst>
            <pc:docMk/>
            <pc:sldMk cId="3049326441" sldId="263"/>
            <ac:spMk id="4" creationId="{BB1D4FD3-8167-376A-0C69-DDDF67F14A88}"/>
          </ac:spMkLst>
        </pc:spChg>
      </pc:sldChg>
      <pc:sldChg chg="modSp">
        <pc:chgData name="Hari Sood" userId="S::hsood@turing.ac.uk::4bb21f73-157d-478e-ada4-3a062c1a1060" providerId="AD" clId="Web-{1B23E1D2-75AF-51C0-A09E-42BFBFF76B0A}" dt="2023-07-12T13:30:24.243" v="278" actId="20577"/>
        <pc:sldMkLst>
          <pc:docMk/>
          <pc:sldMk cId="1507909597" sldId="268"/>
        </pc:sldMkLst>
        <pc:spChg chg="mod">
          <ac:chgData name="Hari Sood" userId="S::hsood@turing.ac.uk::4bb21f73-157d-478e-ada4-3a062c1a1060" providerId="AD" clId="Web-{1B23E1D2-75AF-51C0-A09E-42BFBFF76B0A}" dt="2023-07-12T13:30:24.243" v="278" actId="20577"/>
          <ac:spMkLst>
            <pc:docMk/>
            <pc:sldMk cId="1507909597" sldId="268"/>
            <ac:spMk id="4" creationId="{BB1D4FD3-8167-376A-0C69-DDDF67F14A88}"/>
          </ac:spMkLst>
        </pc:spChg>
      </pc:sldChg>
      <pc:sldChg chg="modSp">
        <pc:chgData name="Hari Sood" userId="S::hsood@turing.ac.uk::4bb21f73-157d-478e-ada4-3a062c1a1060" providerId="AD" clId="Web-{1B23E1D2-75AF-51C0-A09E-42BFBFF76B0A}" dt="2023-07-12T13:31:45.155" v="332" actId="20577"/>
        <pc:sldMkLst>
          <pc:docMk/>
          <pc:sldMk cId="279920575" sldId="269"/>
        </pc:sldMkLst>
        <pc:spChg chg="mod">
          <ac:chgData name="Hari Sood" userId="S::hsood@turing.ac.uk::4bb21f73-157d-478e-ada4-3a062c1a1060" providerId="AD" clId="Web-{1B23E1D2-75AF-51C0-A09E-42BFBFF76B0A}" dt="2023-07-12T13:31:45.155" v="332" actId="20577"/>
          <ac:spMkLst>
            <pc:docMk/>
            <pc:sldMk cId="279920575" sldId="269"/>
            <ac:spMk id="4" creationId="{BB1D4FD3-8167-376A-0C69-DDDF67F14A88}"/>
          </ac:spMkLst>
        </pc:spChg>
      </pc:sldChg>
      <pc:sldChg chg="modSp">
        <pc:chgData name="Hari Sood" userId="S::hsood@turing.ac.uk::4bb21f73-157d-478e-ada4-3a062c1a1060" providerId="AD" clId="Web-{1B23E1D2-75AF-51C0-A09E-42BFBFF76B0A}" dt="2023-07-12T13:33:58.586" v="339" actId="20577"/>
        <pc:sldMkLst>
          <pc:docMk/>
          <pc:sldMk cId="2200173476" sldId="299"/>
        </pc:sldMkLst>
        <pc:spChg chg="mod">
          <ac:chgData name="Hari Sood" userId="S::hsood@turing.ac.uk::4bb21f73-157d-478e-ada4-3a062c1a1060" providerId="AD" clId="Web-{1B23E1D2-75AF-51C0-A09E-42BFBFF76B0A}" dt="2023-07-12T13:33:58.586" v="339" actId="20577"/>
          <ac:spMkLst>
            <pc:docMk/>
            <pc:sldMk cId="2200173476" sldId="299"/>
            <ac:spMk id="8" creationId="{E3F82D73-0117-6B39-BD39-0F1EC5B24C6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857DE-C987-084C-801A-A47E1B1660B2}" type="doc">
      <dgm:prSet loTypeId="urn:microsoft.com/office/officeart/2005/8/layout/pyramid1" loCatId="" qsTypeId="urn:microsoft.com/office/officeart/2005/8/quickstyle/simple1" qsCatId="simple" csTypeId="urn:microsoft.com/office/officeart/2005/8/colors/colorful1" csCatId="colorful" phldr="1"/>
      <dgm:spPr/>
    </dgm:pt>
    <dgm:pt modelId="{3F8CE8BE-BB07-784A-BF40-620BE1C39369}">
      <dgm:prSet phldrT="[Text]" custT="1"/>
      <dgm:spPr>
        <a:solidFill>
          <a:srgbClr val="F2B16E"/>
        </a:solidFill>
      </dgm:spPr>
      <dgm:t>
        <a:bodyPr/>
        <a:lstStyle/>
        <a:p>
          <a:r>
            <a:rPr lang="en-US" sz="1400" b="1">
              <a:ln w="0">
                <a:solidFill>
                  <a:schemeClr val="tx1"/>
                </a:solidFill>
              </a:ln>
              <a:solidFill>
                <a:schemeClr val="bg1"/>
              </a:solidFill>
              <a:latin typeface="+mj-lt"/>
            </a:rPr>
            <a:t>Tier 3</a:t>
          </a:r>
        </a:p>
      </dgm:t>
    </dgm:pt>
    <dgm:pt modelId="{71A9FA27-0748-5B4D-8E14-91159532C6D3}" type="parTrans" cxnId="{60884E22-6CD3-124D-8345-E5955B2774D4}">
      <dgm:prSet/>
      <dgm:spPr/>
      <dgm:t>
        <a:bodyPr/>
        <a:lstStyle/>
        <a:p>
          <a:endParaRPr lang="en-US">
            <a:latin typeface="+mj-lt"/>
          </a:endParaRPr>
        </a:p>
      </dgm:t>
    </dgm:pt>
    <dgm:pt modelId="{5124EF03-8710-0C44-A19F-15B9CF1E8518}" type="sibTrans" cxnId="{60884E22-6CD3-124D-8345-E5955B2774D4}">
      <dgm:prSet/>
      <dgm:spPr/>
      <dgm:t>
        <a:bodyPr/>
        <a:lstStyle/>
        <a:p>
          <a:endParaRPr lang="en-US">
            <a:latin typeface="+mj-lt"/>
          </a:endParaRPr>
        </a:p>
      </dgm:t>
    </dgm:pt>
    <dgm:pt modelId="{CF4EB18A-920F-4A4B-BCA5-A81D64CEB2FA}">
      <dgm:prSet phldrT="[Text]" custT="1"/>
      <dgm:spPr>
        <a:solidFill>
          <a:srgbClr val="FFFFC6"/>
        </a:solidFill>
      </dgm:spPr>
      <dgm:t>
        <a:bodyPr/>
        <a:lstStyle/>
        <a:p>
          <a:r>
            <a:rPr lang="en-US" sz="1400" b="1">
              <a:ln w="0">
                <a:solidFill>
                  <a:schemeClr val="tx1"/>
                </a:solidFill>
              </a:ln>
              <a:solidFill>
                <a:schemeClr val="bg1"/>
              </a:solidFill>
              <a:latin typeface="+mj-lt"/>
            </a:rPr>
            <a:t>Tier 2</a:t>
          </a:r>
        </a:p>
      </dgm:t>
    </dgm:pt>
    <dgm:pt modelId="{5F5C3882-FC6E-7346-8806-A5F0EEA15308}" type="parTrans" cxnId="{478E10DB-17C7-6A48-AF5D-BB5137F0E36F}">
      <dgm:prSet/>
      <dgm:spPr/>
      <dgm:t>
        <a:bodyPr/>
        <a:lstStyle/>
        <a:p>
          <a:endParaRPr lang="en-US">
            <a:latin typeface="+mj-lt"/>
          </a:endParaRPr>
        </a:p>
      </dgm:t>
    </dgm:pt>
    <dgm:pt modelId="{005FEA5A-E5F5-B242-A215-5BE69F1DEA8C}" type="sibTrans" cxnId="{478E10DB-17C7-6A48-AF5D-BB5137F0E36F}">
      <dgm:prSet/>
      <dgm:spPr/>
      <dgm:t>
        <a:bodyPr/>
        <a:lstStyle/>
        <a:p>
          <a:endParaRPr lang="en-US">
            <a:latin typeface="+mj-lt"/>
          </a:endParaRPr>
        </a:p>
      </dgm:t>
    </dgm:pt>
    <dgm:pt modelId="{0CDFFAC5-1078-C349-8DD7-47A28694AD19}">
      <dgm:prSet custT="1"/>
      <dgm:spPr>
        <a:solidFill>
          <a:srgbClr val="B1D778"/>
        </a:solidFill>
      </dgm:spPr>
      <dgm:t>
        <a:bodyPr/>
        <a:lstStyle/>
        <a:p>
          <a:r>
            <a:rPr lang="en-US" sz="1400" b="1">
              <a:ln w="0">
                <a:solidFill>
                  <a:schemeClr val="tx1"/>
                </a:solidFill>
              </a:ln>
              <a:solidFill>
                <a:schemeClr val="bg1"/>
              </a:solidFill>
              <a:latin typeface="+mj-lt"/>
            </a:rPr>
            <a:t>Tier 1</a:t>
          </a:r>
        </a:p>
      </dgm:t>
    </dgm:pt>
    <dgm:pt modelId="{5DA11592-4530-E445-8BAD-AF8594574E16}" type="parTrans" cxnId="{5A307048-AA2C-F948-9A22-A9C533D06D53}">
      <dgm:prSet/>
      <dgm:spPr/>
      <dgm:t>
        <a:bodyPr/>
        <a:lstStyle/>
        <a:p>
          <a:endParaRPr lang="en-US">
            <a:latin typeface="+mj-lt"/>
          </a:endParaRPr>
        </a:p>
      </dgm:t>
    </dgm:pt>
    <dgm:pt modelId="{09D1DD9B-BD7F-B744-9B2F-F090144B7E85}" type="sibTrans" cxnId="{5A307048-AA2C-F948-9A22-A9C533D06D53}">
      <dgm:prSet/>
      <dgm:spPr/>
      <dgm:t>
        <a:bodyPr/>
        <a:lstStyle/>
        <a:p>
          <a:endParaRPr lang="en-US">
            <a:latin typeface="+mj-lt"/>
          </a:endParaRPr>
        </a:p>
      </dgm:t>
    </dgm:pt>
    <dgm:pt modelId="{5FAD12AB-362E-0D4E-808C-D51A43DDEC2A}">
      <dgm:prSet custT="1"/>
      <dgm:spPr>
        <a:solidFill>
          <a:srgbClr val="47934B"/>
        </a:solidFill>
      </dgm:spPr>
      <dgm:t>
        <a:bodyPr/>
        <a:lstStyle/>
        <a:p>
          <a:r>
            <a:rPr lang="en-US" sz="1400" b="1">
              <a:ln w="0">
                <a:solidFill>
                  <a:schemeClr val="tx1"/>
                </a:solidFill>
              </a:ln>
              <a:solidFill>
                <a:schemeClr val="bg1"/>
              </a:solidFill>
              <a:latin typeface="+mj-lt"/>
            </a:rPr>
            <a:t>Tier 0</a:t>
          </a:r>
        </a:p>
      </dgm:t>
    </dgm:pt>
    <dgm:pt modelId="{5694D9BA-C691-4448-BB79-678A117EB2FE}" type="parTrans" cxnId="{A7318323-EA9C-3A43-A438-C27A65D6D560}">
      <dgm:prSet/>
      <dgm:spPr/>
      <dgm:t>
        <a:bodyPr/>
        <a:lstStyle/>
        <a:p>
          <a:endParaRPr lang="en-US">
            <a:latin typeface="+mj-lt"/>
          </a:endParaRPr>
        </a:p>
      </dgm:t>
    </dgm:pt>
    <dgm:pt modelId="{5D1E2687-134C-B04F-973C-D2DC4375B2D7}" type="sibTrans" cxnId="{A7318323-EA9C-3A43-A438-C27A65D6D560}">
      <dgm:prSet/>
      <dgm:spPr/>
      <dgm:t>
        <a:bodyPr/>
        <a:lstStyle/>
        <a:p>
          <a:endParaRPr lang="en-US">
            <a:latin typeface="+mj-lt"/>
          </a:endParaRPr>
        </a:p>
      </dgm:t>
    </dgm:pt>
    <dgm:pt modelId="{AD224039-F16C-5E45-A09A-38E62C0EF4B1}">
      <dgm:prSet phldrT="[Text]" custT="1"/>
      <dgm:spPr>
        <a:solidFill>
          <a:srgbClr val="C6322A"/>
        </a:solidFill>
      </dgm:spPr>
      <dgm:t>
        <a:bodyPr/>
        <a:lstStyle/>
        <a:p>
          <a:endParaRPr lang="en-US" sz="2000">
            <a:solidFill>
              <a:schemeClr val="bg1"/>
            </a:solidFill>
            <a:latin typeface="+mj-lt"/>
          </a:endParaRPr>
        </a:p>
        <a:p>
          <a:r>
            <a:rPr lang="en-US" sz="1400" b="1">
              <a:ln w="0">
                <a:solidFill>
                  <a:schemeClr val="tx1"/>
                </a:solidFill>
              </a:ln>
              <a:solidFill>
                <a:schemeClr val="bg1"/>
              </a:solidFill>
              <a:latin typeface="+mj-lt"/>
            </a:rPr>
            <a:t>Tier 4</a:t>
          </a:r>
          <a:endParaRPr lang="en-US" sz="1400" b="1" i="0" u="none" strike="noStrike" cap="none" baseline="0" noProof="0">
            <a:ln w="0">
              <a:solidFill>
                <a:schemeClr val="tx1"/>
              </a:solidFill>
            </a:ln>
            <a:solidFill>
              <a:schemeClr val="bg1"/>
            </a:solidFill>
            <a:latin typeface="+mj-lt"/>
            <a:cs typeface="Calibri Light"/>
          </a:endParaRPr>
        </a:p>
      </dgm:t>
    </dgm:pt>
    <dgm:pt modelId="{07C0C378-16CA-2F45-B776-954E883BF037}" type="sibTrans" cxnId="{9BFB36FD-8294-9841-A96D-E5C5B9D7D267}">
      <dgm:prSet/>
      <dgm:spPr/>
      <dgm:t>
        <a:bodyPr/>
        <a:lstStyle/>
        <a:p>
          <a:endParaRPr lang="en-US">
            <a:latin typeface="+mj-lt"/>
          </a:endParaRPr>
        </a:p>
      </dgm:t>
    </dgm:pt>
    <dgm:pt modelId="{09205710-13B2-D247-B3F7-368FEC2E7BEB}" type="parTrans" cxnId="{9BFB36FD-8294-9841-A96D-E5C5B9D7D267}">
      <dgm:prSet/>
      <dgm:spPr/>
      <dgm:t>
        <a:bodyPr/>
        <a:lstStyle/>
        <a:p>
          <a:endParaRPr lang="en-US">
            <a:latin typeface="+mj-lt"/>
          </a:endParaRPr>
        </a:p>
      </dgm:t>
    </dgm:pt>
    <dgm:pt modelId="{55268291-DC83-864E-B642-CB33D230C862}" type="pres">
      <dgm:prSet presAssocID="{1DB857DE-C987-084C-801A-A47E1B1660B2}" presName="Name0" presStyleCnt="0">
        <dgm:presLayoutVars>
          <dgm:dir/>
          <dgm:animLvl val="lvl"/>
          <dgm:resizeHandles val="exact"/>
        </dgm:presLayoutVars>
      </dgm:prSet>
      <dgm:spPr/>
    </dgm:pt>
    <dgm:pt modelId="{1FA40162-BA6B-AD44-AB58-06951E6F00A7}" type="pres">
      <dgm:prSet presAssocID="{AD224039-F16C-5E45-A09A-38E62C0EF4B1}" presName="Name8" presStyleCnt="0"/>
      <dgm:spPr/>
    </dgm:pt>
    <dgm:pt modelId="{F6180E0B-40D3-724F-ACB9-13A709F55A61}" type="pres">
      <dgm:prSet presAssocID="{AD224039-F16C-5E45-A09A-38E62C0EF4B1}" presName="level" presStyleLbl="node1" presStyleIdx="0" presStyleCnt="5">
        <dgm:presLayoutVars>
          <dgm:chMax val="1"/>
          <dgm:bulletEnabled val="1"/>
        </dgm:presLayoutVars>
      </dgm:prSet>
      <dgm:spPr/>
    </dgm:pt>
    <dgm:pt modelId="{D86FA19D-1241-854C-96D3-58938BB163A2}" type="pres">
      <dgm:prSet presAssocID="{AD224039-F16C-5E45-A09A-38E62C0EF4B1}" presName="levelTx" presStyleLbl="revTx" presStyleIdx="0" presStyleCnt="0">
        <dgm:presLayoutVars>
          <dgm:chMax val="1"/>
          <dgm:bulletEnabled val="1"/>
        </dgm:presLayoutVars>
      </dgm:prSet>
      <dgm:spPr/>
    </dgm:pt>
    <dgm:pt modelId="{CEB76749-F900-6549-8C0D-ABF1F04B0E93}" type="pres">
      <dgm:prSet presAssocID="{3F8CE8BE-BB07-784A-BF40-620BE1C39369}" presName="Name8" presStyleCnt="0"/>
      <dgm:spPr/>
    </dgm:pt>
    <dgm:pt modelId="{83EB2039-2EDB-384D-A95E-08075553F908}" type="pres">
      <dgm:prSet presAssocID="{3F8CE8BE-BB07-784A-BF40-620BE1C39369}" presName="level" presStyleLbl="node1" presStyleIdx="1" presStyleCnt="5">
        <dgm:presLayoutVars>
          <dgm:chMax val="1"/>
          <dgm:bulletEnabled val="1"/>
        </dgm:presLayoutVars>
      </dgm:prSet>
      <dgm:spPr/>
    </dgm:pt>
    <dgm:pt modelId="{9FA756C0-1863-8D4C-8CAF-A11CB4D8F096}" type="pres">
      <dgm:prSet presAssocID="{3F8CE8BE-BB07-784A-BF40-620BE1C39369}" presName="levelTx" presStyleLbl="revTx" presStyleIdx="0" presStyleCnt="0">
        <dgm:presLayoutVars>
          <dgm:chMax val="1"/>
          <dgm:bulletEnabled val="1"/>
        </dgm:presLayoutVars>
      </dgm:prSet>
      <dgm:spPr/>
    </dgm:pt>
    <dgm:pt modelId="{64CB943E-DF54-F04A-B841-0434DBC557EF}" type="pres">
      <dgm:prSet presAssocID="{CF4EB18A-920F-4A4B-BCA5-A81D64CEB2FA}" presName="Name8" presStyleCnt="0"/>
      <dgm:spPr/>
    </dgm:pt>
    <dgm:pt modelId="{029B5B86-37AE-494C-AA4F-EB48949BD36F}" type="pres">
      <dgm:prSet presAssocID="{CF4EB18A-920F-4A4B-BCA5-A81D64CEB2FA}" presName="level" presStyleLbl="node1" presStyleIdx="2" presStyleCnt="5">
        <dgm:presLayoutVars>
          <dgm:chMax val="1"/>
          <dgm:bulletEnabled val="1"/>
        </dgm:presLayoutVars>
      </dgm:prSet>
      <dgm:spPr/>
    </dgm:pt>
    <dgm:pt modelId="{9E3B110B-1F4E-C243-ADA1-3D617B41CD17}" type="pres">
      <dgm:prSet presAssocID="{CF4EB18A-920F-4A4B-BCA5-A81D64CEB2FA}" presName="levelTx" presStyleLbl="revTx" presStyleIdx="0" presStyleCnt="0">
        <dgm:presLayoutVars>
          <dgm:chMax val="1"/>
          <dgm:bulletEnabled val="1"/>
        </dgm:presLayoutVars>
      </dgm:prSet>
      <dgm:spPr/>
    </dgm:pt>
    <dgm:pt modelId="{168783DA-3992-8F44-883F-6C7D368945D5}" type="pres">
      <dgm:prSet presAssocID="{0CDFFAC5-1078-C349-8DD7-47A28694AD19}" presName="Name8" presStyleCnt="0"/>
      <dgm:spPr/>
    </dgm:pt>
    <dgm:pt modelId="{668B417B-8D36-9A4B-B2FE-2DD78576C24A}" type="pres">
      <dgm:prSet presAssocID="{0CDFFAC5-1078-C349-8DD7-47A28694AD19}" presName="level" presStyleLbl="node1" presStyleIdx="3" presStyleCnt="5">
        <dgm:presLayoutVars>
          <dgm:chMax val="1"/>
          <dgm:bulletEnabled val="1"/>
        </dgm:presLayoutVars>
      </dgm:prSet>
      <dgm:spPr/>
    </dgm:pt>
    <dgm:pt modelId="{AAA129F4-BD28-0240-B1C5-F4E963C4C649}" type="pres">
      <dgm:prSet presAssocID="{0CDFFAC5-1078-C349-8DD7-47A28694AD19}" presName="levelTx" presStyleLbl="revTx" presStyleIdx="0" presStyleCnt="0">
        <dgm:presLayoutVars>
          <dgm:chMax val="1"/>
          <dgm:bulletEnabled val="1"/>
        </dgm:presLayoutVars>
      </dgm:prSet>
      <dgm:spPr/>
    </dgm:pt>
    <dgm:pt modelId="{2E9BFD25-D046-AB49-8731-6AB8C829633A}" type="pres">
      <dgm:prSet presAssocID="{5FAD12AB-362E-0D4E-808C-D51A43DDEC2A}" presName="Name8" presStyleCnt="0"/>
      <dgm:spPr/>
    </dgm:pt>
    <dgm:pt modelId="{13E48B70-72A3-ED49-BA1A-0CDB4DF621B8}" type="pres">
      <dgm:prSet presAssocID="{5FAD12AB-362E-0D4E-808C-D51A43DDEC2A}" presName="level" presStyleLbl="node1" presStyleIdx="4" presStyleCnt="5" custLinFactNeighborX="-169" custLinFactNeighborY="14381">
        <dgm:presLayoutVars>
          <dgm:chMax val="1"/>
          <dgm:bulletEnabled val="1"/>
        </dgm:presLayoutVars>
      </dgm:prSet>
      <dgm:spPr/>
    </dgm:pt>
    <dgm:pt modelId="{00EDC842-D328-A748-8A89-4EDDFD2A6E39}" type="pres">
      <dgm:prSet presAssocID="{5FAD12AB-362E-0D4E-808C-D51A43DDEC2A}" presName="levelTx" presStyleLbl="revTx" presStyleIdx="0" presStyleCnt="0">
        <dgm:presLayoutVars>
          <dgm:chMax val="1"/>
          <dgm:bulletEnabled val="1"/>
        </dgm:presLayoutVars>
      </dgm:prSet>
      <dgm:spPr/>
    </dgm:pt>
  </dgm:ptLst>
  <dgm:cxnLst>
    <dgm:cxn modelId="{35445E02-9629-F94C-B1E5-E2ED3B61B3A7}" type="presOf" srcId="{AD224039-F16C-5E45-A09A-38E62C0EF4B1}" destId="{F6180E0B-40D3-724F-ACB9-13A709F55A61}" srcOrd="0" destOrd="0" presId="urn:microsoft.com/office/officeart/2005/8/layout/pyramid1"/>
    <dgm:cxn modelId="{46B57B02-0A41-914A-BDDC-96AB63516D7E}" type="presOf" srcId="{3F8CE8BE-BB07-784A-BF40-620BE1C39369}" destId="{9FA756C0-1863-8D4C-8CAF-A11CB4D8F096}" srcOrd="1" destOrd="0" presId="urn:microsoft.com/office/officeart/2005/8/layout/pyramid1"/>
    <dgm:cxn modelId="{60884E22-6CD3-124D-8345-E5955B2774D4}" srcId="{1DB857DE-C987-084C-801A-A47E1B1660B2}" destId="{3F8CE8BE-BB07-784A-BF40-620BE1C39369}" srcOrd="1" destOrd="0" parTransId="{71A9FA27-0748-5B4D-8E14-91159532C6D3}" sibTransId="{5124EF03-8710-0C44-A19F-15B9CF1E8518}"/>
    <dgm:cxn modelId="{A7318323-EA9C-3A43-A438-C27A65D6D560}" srcId="{1DB857DE-C987-084C-801A-A47E1B1660B2}" destId="{5FAD12AB-362E-0D4E-808C-D51A43DDEC2A}" srcOrd="4" destOrd="0" parTransId="{5694D9BA-C691-4448-BB79-678A117EB2FE}" sibTransId="{5D1E2687-134C-B04F-973C-D2DC4375B2D7}"/>
    <dgm:cxn modelId="{5A307048-AA2C-F948-9A22-A9C533D06D53}" srcId="{1DB857DE-C987-084C-801A-A47E1B1660B2}" destId="{0CDFFAC5-1078-C349-8DD7-47A28694AD19}" srcOrd="3" destOrd="0" parTransId="{5DA11592-4530-E445-8BAD-AF8594574E16}" sibTransId="{09D1DD9B-BD7F-B744-9B2F-F090144B7E85}"/>
    <dgm:cxn modelId="{3864B378-EC92-C04C-B88E-CCDBFE9BE795}" type="presOf" srcId="{5FAD12AB-362E-0D4E-808C-D51A43DDEC2A}" destId="{13E48B70-72A3-ED49-BA1A-0CDB4DF621B8}" srcOrd="0" destOrd="0" presId="urn:microsoft.com/office/officeart/2005/8/layout/pyramid1"/>
    <dgm:cxn modelId="{BF8DB37A-2288-FD4F-BA27-6735D07892D6}" type="presOf" srcId="{AD224039-F16C-5E45-A09A-38E62C0EF4B1}" destId="{D86FA19D-1241-854C-96D3-58938BB163A2}" srcOrd="1" destOrd="0" presId="urn:microsoft.com/office/officeart/2005/8/layout/pyramid1"/>
    <dgm:cxn modelId="{E17CD18A-438F-D449-B2B0-7495A275F2AC}" type="presOf" srcId="{1DB857DE-C987-084C-801A-A47E1B1660B2}" destId="{55268291-DC83-864E-B642-CB33D230C862}" srcOrd="0" destOrd="0" presId="urn:microsoft.com/office/officeart/2005/8/layout/pyramid1"/>
    <dgm:cxn modelId="{BFF878A7-BDF5-F742-A0AA-A55E6062EAE4}" type="presOf" srcId="{CF4EB18A-920F-4A4B-BCA5-A81D64CEB2FA}" destId="{029B5B86-37AE-494C-AA4F-EB48949BD36F}" srcOrd="0" destOrd="0" presId="urn:microsoft.com/office/officeart/2005/8/layout/pyramid1"/>
    <dgm:cxn modelId="{2568ACAF-C26F-2B49-8D41-A0991CCBF340}" type="presOf" srcId="{3F8CE8BE-BB07-784A-BF40-620BE1C39369}" destId="{83EB2039-2EDB-384D-A95E-08075553F908}" srcOrd="0" destOrd="0" presId="urn:microsoft.com/office/officeart/2005/8/layout/pyramid1"/>
    <dgm:cxn modelId="{5D1054B2-EAA8-A44D-861D-CE93348777B1}" type="presOf" srcId="{CF4EB18A-920F-4A4B-BCA5-A81D64CEB2FA}" destId="{9E3B110B-1F4E-C243-ADA1-3D617B41CD17}" srcOrd="1" destOrd="0" presId="urn:microsoft.com/office/officeart/2005/8/layout/pyramid1"/>
    <dgm:cxn modelId="{199152BF-DF97-A347-B45F-A247B5D23E8C}" type="presOf" srcId="{0CDFFAC5-1078-C349-8DD7-47A28694AD19}" destId="{668B417B-8D36-9A4B-B2FE-2DD78576C24A}" srcOrd="0" destOrd="0" presId="urn:microsoft.com/office/officeart/2005/8/layout/pyramid1"/>
    <dgm:cxn modelId="{4720F5C8-F3B8-F34D-8013-CF7CF8FED5CF}" type="presOf" srcId="{0CDFFAC5-1078-C349-8DD7-47A28694AD19}" destId="{AAA129F4-BD28-0240-B1C5-F4E963C4C649}" srcOrd="1" destOrd="0" presId="urn:microsoft.com/office/officeart/2005/8/layout/pyramid1"/>
    <dgm:cxn modelId="{A311F7D0-662F-764B-B63B-DEDA35761B4B}" type="presOf" srcId="{5FAD12AB-362E-0D4E-808C-D51A43DDEC2A}" destId="{00EDC842-D328-A748-8A89-4EDDFD2A6E39}" srcOrd="1" destOrd="0" presId="urn:microsoft.com/office/officeart/2005/8/layout/pyramid1"/>
    <dgm:cxn modelId="{478E10DB-17C7-6A48-AF5D-BB5137F0E36F}" srcId="{1DB857DE-C987-084C-801A-A47E1B1660B2}" destId="{CF4EB18A-920F-4A4B-BCA5-A81D64CEB2FA}" srcOrd="2" destOrd="0" parTransId="{5F5C3882-FC6E-7346-8806-A5F0EEA15308}" sibTransId="{005FEA5A-E5F5-B242-A215-5BE69F1DEA8C}"/>
    <dgm:cxn modelId="{9BFB36FD-8294-9841-A96D-E5C5B9D7D267}" srcId="{1DB857DE-C987-084C-801A-A47E1B1660B2}" destId="{AD224039-F16C-5E45-A09A-38E62C0EF4B1}" srcOrd="0" destOrd="0" parTransId="{09205710-13B2-D247-B3F7-368FEC2E7BEB}" sibTransId="{07C0C378-16CA-2F45-B776-954E883BF037}"/>
    <dgm:cxn modelId="{2E0B31CA-1D58-384D-989C-17EC073FF14E}" type="presParOf" srcId="{55268291-DC83-864E-B642-CB33D230C862}" destId="{1FA40162-BA6B-AD44-AB58-06951E6F00A7}" srcOrd="0" destOrd="0" presId="urn:microsoft.com/office/officeart/2005/8/layout/pyramid1"/>
    <dgm:cxn modelId="{7AACD511-CEF8-B043-941A-9362D3F853BB}" type="presParOf" srcId="{1FA40162-BA6B-AD44-AB58-06951E6F00A7}" destId="{F6180E0B-40D3-724F-ACB9-13A709F55A61}" srcOrd="0" destOrd="0" presId="urn:microsoft.com/office/officeart/2005/8/layout/pyramid1"/>
    <dgm:cxn modelId="{87D516CB-8859-4C4B-B52C-8B1EA1DB0AE4}" type="presParOf" srcId="{1FA40162-BA6B-AD44-AB58-06951E6F00A7}" destId="{D86FA19D-1241-854C-96D3-58938BB163A2}" srcOrd="1" destOrd="0" presId="urn:microsoft.com/office/officeart/2005/8/layout/pyramid1"/>
    <dgm:cxn modelId="{EBFFF093-B8A7-C247-BCC3-82EB4F59A719}" type="presParOf" srcId="{55268291-DC83-864E-B642-CB33D230C862}" destId="{CEB76749-F900-6549-8C0D-ABF1F04B0E93}" srcOrd="1" destOrd="0" presId="urn:microsoft.com/office/officeart/2005/8/layout/pyramid1"/>
    <dgm:cxn modelId="{DC2488F4-C8DF-4D4F-84E9-0A619CDA9805}" type="presParOf" srcId="{CEB76749-F900-6549-8C0D-ABF1F04B0E93}" destId="{83EB2039-2EDB-384D-A95E-08075553F908}" srcOrd="0" destOrd="0" presId="urn:microsoft.com/office/officeart/2005/8/layout/pyramid1"/>
    <dgm:cxn modelId="{4AD2C719-1ED1-904B-8555-5221A507E40C}" type="presParOf" srcId="{CEB76749-F900-6549-8C0D-ABF1F04B0E93}" destId="{9FA756C0-1863-8D4C-8CAF-A11CB4D8F096}" srcOrd="1" destOrd="0" presId="urn:microsoft.com/office/officeart/2005/8/layout/pyramid1"/>
    <dgm:cxn modelId="{B72A95DA-D7A3-AA45-95AF-B75E8317AF9D}" type="presParOf" srcId="{55268291-DC83-864E-B642-CB33D230C862}" destId="{64CB943E-DF54-F04A-B841-0434DBC557EF}" srcOrd="2" destOrd="0" presId="urn:microsoft.com/office/officeart/2005/8/layout/pyramid1"/>
    <dgm:cxn modelId="{EC4A4E5F-C8CC-F641-AC19-673B7FDDFDA9}" type="presParOf" srcId="{64CB943E-DF54-F04A-B841-0434DBC557EF}" destId="{029B5B86-37AE-494C-AA4F-EB48949BD36F}" srcOrd="0" destOrd="0" presId="urn:microsoft.com/office/officeart/2005/8/layout/pyramid1"/>
    <dgm:cxn modelId="{29B532BE-183E-0049-BBA1-115A94EFC2D7}" type="presParOf" srcId="{64CB943E-DF54-F04A-B841-0434DBC557EF}" destId="{9E3B110B-1F4E-C243-ADA1-3D617B41CD17}" srcOrd="1" destOrd="0" presId="urn:microsoft.com/office/officeart/2005/8/layout/pyramid1"/>
    <dgm:cxn modelId="{BC5C1711-80B9-4044-8FDF-D11FA053D785}" type="presParOf" srcId="{55268291-DC83-864E-B642-CB33D230C862}" destId="{168783DA-3992-8F44-883F-6C7D368945D5}" srcOrd="3" destOrd="0" presId="urn:microsoft.com/office/officeart/2005/8/layout/pyramid1"/>
    <dgm:cxn modelId="{1088A2CB-2090-EC47-8810-9C4DFEB40BDF}" type="presParOf" srcId="{168783DA-3992-8F44-883F-6C7D368945D5}" destId="{668B417B-8D36-9A4B-B2FE-2DD78576C24A}" srcOrd="0" destOrd="0" presId="urn:microsoft.com/office/officeart/2005/8/layout/pyramid1"/>
    <dgm:cxn modelId="{0FBEBBD8-52F0-B642-95A3-B32353652AA0}" type="presParOf" srcId="{168783DA-3992-8F44-883F-6C7D368945D5}" destId="{AAA129F4-BD28-0240-B1C5-F4E963C4C649}" srcOrd="1" destOrd="0" presId="urn:microsoft.com/office/officeart/2005/8/layout/pyramid1"/>
    <dgm:cxn modelId="{E326E1F9-2FDF-5E4C-9E30-09A6CDCA5B34}" type="presParOf" srcId="{55268291-DC83-864E-B642-CB33D230C862}" destId="{2E9BFD25-D046-AB49-8731-6AB8C829633A}" srcOrd="4" destOrd="0" presId="urn:microsoft.com/office/officeart/2005/8/layout/pyramid1"/>
    <dgm:cxn modelId="{EB12E9E0-A8FF-7F43-BC3D-3ED8D088A176}" type="presParOf" srcId="{2E9BFD25-D046-AB49-8731-6AB8C829633A}" destId="{13E48B70-72A3-ED49-BA1A-0CDB4DF621B8}" srcOrd="0" destOrd="0" presId="urn:microsoft.com/office/officeart/2005/8/layout/pyramid1"/>
    <dgm:cxn modelId="{79554975-2DC2-1F44-A1FA-741DBF1D7E4D}" type="presParOf" srcId="{2E9BFD25-D046-AB49-8731-6AB8C829633A}" destId="{00EDC842-D328-A748-8A89-4EDDFD2A6E3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80E0B-40D3-724F-ACB9-13A709F55A61}">
      <dsp:nvSpPr>
        <dsp:cNvPr id="0" name=""/>
        <dsp:cNvSpPr/>
      </dsp:nvSpPr>
      <dsp:spPr>
        <a:xfrm>
          <a:off x="1859450" y="0"/>
          <a:ext cx="929725" cy="923595"/>
        </a:xfrm>
        <a:prstGeom prst="trapezoid">
          <a:avLst>
            <a:gd name="adj" fmla="val 50332"/>
          </a:avLst>
        </a:prstGeom>
        <a:solidFill>
          <a:srgbClr val="C632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solidFill>
              <a:schemeClr val="bg1"/>
            </a:solidFill>
            <a:latin typeface="+mj-lt"/>
          </a:endParaRPr>
        </a:p>
        <a:p>
          <a:pPr marL="0" lvl="0" indent="0" algn="ctr" defTabSz="889000">
            <a:lnSpc>
              <a:spcPct val="90000"/>
            </a:lnSpc>
            <a:spcBef>
              <a:spcPct val="0"/>
            </a:spcBef>
            <a:spcAft>
              <a:spcPct val="35000"/>
            </a:spcAft>
            <a:buNone/>
          </a:pPr>
          <a:r>
            <a:rPr lang="en-US" sz="1400" b="1" kern="1200">
              <a:ln w="0">
                <a:solidFill>
                  <a:schemeClr val="tx1"/>
                </a:solidFill>
              </a:ln>
              <a:solidFill>
                <a:schemeClr val="bg1"/>
              </a:solidFill>
              <a:latin typeface="+mj-lt"/>
            </a:rPr>
            <a:t>Tier 4</a:t>
          </a:r>
          <a:endParaRPr lang="en-US" sz="1400" b="1" i="0" u="none" strike="noStrike" kern="1200" cap="none" baseline="0" noProof="0">
            <a:ln w="0">
              <a:solidFill>
                <a:schemeClr val="tx1"/>
              </a:solidFill>
            </a:ln>
            <a:solidFill>
              <a:schemeClr val="bg1"/>
            </a:solidFill>
            <a:latin typeface="+mj-lt"/>
            <a:cs typeface="Calibri Light"/>
          </a:endParaRPr>
        </a:p>
      </dsp:txBody>
      <dsp:txXfrm>
        <a:off x="1859450" y="0"/>
        <a:ext cx="929725" cy="923595"/>
      </dsp:txXfrm>
    </dsp:sp>
    <dsp:sp modelId="{83EB2039-2EDB-384D-A95E-08075553F908}">
      <dsp:nvSpPr>
        <dsp:cNvPr id="0" name=""/>
        <dsp:cNvSpPr/>
      </dsp:nvSpPr>
      <dsp:spPr>
        <a:xfrm>
          <a:off x="1394587" y="923595"/>
          <a:ext cx="1859450" cy="923595"/>
        </a:xfrm>
        <a:prstGeom prst="trapezoid">
          <a:avLst>
            <a:gd name="adj" fmla="val 50332"/>
          </a:avLst>
        </a:prstGeom>
        <a:solidFill>
          <a:srgbClr val="F2B16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n w="0">
                <a:solidFill>
                  <a:schemeClr val="tx1"/>
                </a:solidFill>
              </a:ln>
              <a:solidFill>
                <a:schemeClr val="bg1"/>
              </a:solidFill>
              <a:latin typeface="+mj-lt"/>
            </a:rPr>
            <a:t>Tier 3</a:t>
          </a:r>
        </a:p>
      </dsp:txBody>
      <dsp:txXfrm>
        <a:off x="1719991" y="923595"/>
        <a:ext cx="1208642" cy="923595"/>
      </dsp:txXfrm>
    </dsp:sp>
    <dsp:sp modelId="{029B5B86-37AE-494C-AA4F-EB48949BD36F}">
      <dsp:nvSpPr>
        <dsp:cNvPr id="0" name=""/>
        <dsp:cNvSpPr/>
      </dsp:nvSpPr>
      <dsp:spPr>
        <a:xfrm>
          <a:off x="929725" y="1847190"/>
          <a:ext cx="2789175" cy="923595"/>
        </a:xfrm>
        <a:prstGeom prst="trapezoid">
          <a:avLst>
            <a:gd name="adj" fmla="val 50332"/>
          </a:avLst>
        </a:prstGeom>
        <a:solidFill>
          <a:srgbClr val="FFFF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n w="0">
                <a:solidFill>
                  <a:schemeClr val="tx1"/>
                </a:solidFill>
              </a:ln>
              <a:solidFill>
                <a:schemeClr val="bg1"/>
              </a:solidFill>
              <a:latin typeface="+mj-lt"/>
            </a:rPr>
            <a:t>Tier 2</a:t>
          </a:r>
        </a:p>
      </dsp:txBody>
      <dsp:txXfrm>
        <a:off x="1417830" y="1847190"/>
        <a:ext cx="1812963" cy="923595"/>
      </dsp:txXfrm>
    </dsp:sp>
    <dsp:sp modelId="{668B417B-8D36-9A4B-B2FE-2DD78576C24A}">
      <dsp:nvSpPr>
        <dsp:cNvPr id="0" name=""/>
        <dsp:cNvSpPr/>
      </dsp:nvSpPr>
      <dsp:spPr>
        <a:xfrm>
          <a:off x="464862" y="2770785"/>
          <a:ext cx="3718900" cy="923595"/>
        </a:xfrm>
        <a:prstGeom prst="trapezoid">
          <a:avLst>
            <a:gd name="adj" fmla="val 50332"/>
          </a:avLst>
        </a:prstGeom>
        <a:solidFill>
          <a:srgbClr val="B1D7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n w="0">
                <a:solidFill>
                  <a:schemeClr val="tx1"/>
                </a:solidFill>
              </a:ln>
              <a:solidFill>
                <a:schemeClr val="bg1"/>
              </a:solidFill>
              <a:latin typeface="+mj-lt"/>
            </a:rPr>
            <a:t>Tier 1</a:t>
          </a:r>
        </a:p>
      </dsp:txBody>
      <dsp:txXfrm>
        <a:off x="1115669" y="2770785"/>
        <a:ext cx="2417285" cy="923595"/>
      </dsp:txXfrm>
    </dsp:sp>
    <dsp:sp modelId="{13E48B70-72A3-ED49-BA1A-0CDB4DF621B8}">
      <dsp:nvSpPr>
        <dsp:cNvPr id="0" name=""/>
        <dsp:cNvSpPr/>
      </dsp:nvSpPr>
      <dsp:spPr>
        <a:xfrm>
          <a:off x="0" y="3694380"/>
          <a:ext cx="4648625" cy="923595"/>
        </a:xfrm>
        <a:prstGeom prst="trapezoid">
          <a:avLst>
            <a:gd name="adj" fmla="val 50332"/>
          </a:avLst>
        </a:prstGeom>
        <a:solidFill>
          <a:srgbClr val="47934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a:ln w="0">
                <a:solidFill>
                  <a:schemeClr val="tx1"/>
                </a:solidFill>
              </a:ln>
              <a:solidFill>
                <a:schemeClr val="bg1"/>
              </a:solidFill>
              <a:latin typeface="+mj-lt"/>
            </a:rPr>
            <a:t>Tier 0</a:t>
          </a:r>
        </a:p>
      </dsp:txBody>
      <dsp:txXfrm>
        <a:off x="813509" y="3694380"/>
        <a:ext cx="3021606" cy="92359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56E1E-FF19-4A07-A82E-492FB9338D90}" type="datetimeFigureOut">
              <a:t>9/3/23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B9957-C380-49A8-A550-495026C1028A}" type="slidenum">
              <a:t>‹#›</a:t>
            </a:fld>
            <a:endParaRPr lang="en-GB"/>
          </a:p>
        </p:txBody>
      </p:sp>
    </p:spTree>
    <p:extLst>
      <p:ext uri="{BB962C8B-B14F-4D97-AF65-F5344CB8AC3E}">
        <p14:creationId xmlns:p14="http://schemas.microsoft.com/office/powerpoint/2010/main" val="1736093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75aa51e3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g175aa51e3d6_0_0: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g175aa51e3d6_0_0: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75aa51e3d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175aa51e3d6_0_77: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r>
              <a:rPr lang="en-GB"/>
              <a:t>The work to be done to achieve our vision can be summarized as delivering an </a:t>
            </a:r>
            <a:r>
              <a:rPr lang="en-GB" b="1"/>
              <a:t>‘Open Reference Architecture’ </a:t>
            </a:r>
            <a:r>
              <a:rPr lang="en-GB"/>
              <a:t>for TREs, which requires 4 main streams of work:</a:t>
            </a:r>
          </a:p>
          <a:p>
            <a:endParaRPr lang="en-GB"/>
          </a:p>
          <a:p>
            <a:r>
              <a:rPr lang="en-GB" b="1"/>
              <a:t>Research Pillars</a:t>
            </a:r>
            <a:endParaRPr lang="en-GB"/>
          </a:p>
          <a:p>
            <a:pPr marL="285750" indent="-285750">
              <a:buFont typeface="Arial,Sans-Serif"/>
              <a:buChar char="•"/>
            </a:pPr>
            <a:r>
              <a:rPr lang="en-GB" b="1"/>
              <a:t>Infrastructure as code</a:t>
            </a:r>
            <a:r>
              <a:rPr lang="en-GB"/>
              <a:t>: Building a deployable, reproducible infrastructure</a:t>
            </a:r>
          </a:p>
          <a:p>
            <a:pPr marL="285750" indent="-285750">
              <a:buFont typeface="Arial,Sans-Serif"/>
              <a:buChar char="•"/>
            </a:pPr>
            <a:r>
              <a:rPr lang="en-GB" b="1"/>
              <a:t>Information governance &amp; standards</a:t>
            </a:r>
            <a:r>
              <a:rPr lang="en-GB"/>
              <a:t>: An accompanying IG framework that is standardised, auditable, accessible and practical</a:t>
            </a:r>
          </a:p>
          <a:p>
            <a:pPr marL="285750" indent="-285750">
              <a:buFont typeface="Arial,Sans-Serif"/>
              <a:buChar char="•"/>
            </a:pPr>
            <a:r>
              <a:rPr lang="en-GB" b="1"/>
              <a:t>Community building</a:t>
            </a:r>
            <a:r>
              <a:rPr lang="en-GB"/>
              <a:t>: An open-first community that empowers contributions from all stakeholders</a:t>
            </a:r>
          </a:p>
          <a:p>
            <a:pPr marL="285750" indent="-285750">
              <a:buFont typeface="Arial,Sans-Serif"/>
              <a:buChar char="•"/>
            </a:pPr>
            <a:endParaRPr lang="en-GB"/>
          </a:p>
          <a:p>
            <a:r>
              <a:rPr lang="en-GB" b="1"/>
              <a:t>Delivery Pillar</a:t>
            </a:r>
            <a:endParaRPr lang="en-US"/>
          </a:p>
          <a:p>
            <a:pPr marL="285750" indent="-285750">
              <a:buFont typeface="Arial,Sans-Serif"/>
              <a:buChar char="•"/>
            </a:pPr>
            <a:r>
              <a:rPr lang="en-GB" b="1"/>
              <a:t>A Turing production deployment: </a:t>
            </a:r>
            <a:r>
              <a:rPr lang="en-GB"/>
              <a:t>A real-world application and validation of the research workstreams</a:t>
            </a:r>
            <a:endParaRPr lang="en-US"/>
          </a:p>
          <a:p>
            <a:pPr marL="0" lvl="0" indent="0" algn="l">
              <a:lnSpc>
                <a:spcPct val="100000"/>
              </a:lnSpc>
              <a:spcBef>
                <a:spcPts val="0"/>
              </a:spcBef>
              <a:spcAft>
                <a:spcPts val="0"/>
              </a:spcAft>
              <a:buSzPts val="1400"/>
              <a:buNone/>
            </a:pPr>
            <a:endParaRPr lang="en">
              <a:cs typeface="Calibri"/>
            </a:endParaRPr>
          </a:p>
          <a:p>
            <a:r>
              <a:rPr lang="en-GB"/>
              <a:t>The research workstreams and the delivery workstream are deeply interconnected – the outputs from the research workstream are directly validated in the delivery workstream, enabling improvement cycles between production and development.</a:t>
            </a:r>
            <a:endParaRPr lang="en"/>
          </a:p>
          <a:p>
            <a:pPr>
              <a:buSzPts val="1400"/>
            </a:pPr>
            <a:endParaRPr lang="en">
              <a:cs typeface="Calibri"/>
            </a:endParaRPr>
          </a:p>
        </p:txBody>
      </p:sp>
      <p:sp>
        <p:nvSpPr>
          <p:cNvPr id="81" name="Google Shape;81;g175aa51e3d6_0_77: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a:t>
            </a:fld>
            <a:endParaRPr/>
          </a:p>
        </p:txBody>
      </p:sp>
    </p:spTree>
    <p:extLst>
      <p:ext uri="{BB962C8B-B14F-4D97-AF65-F5344CB8AC3E}">
        <p14:creationId xmlns:p14="http://schemas.microsoft.com/office/powerpoint/2010/main" val="164802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75aa51e3d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175aa51e3d6_0_77: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r>
              <a:rPr lang="en-GB"/>
              <a:t>The work to be done to achieve our vision can be summarized as delivering an </a:t>
            </a:r>
            <a:r>
              <a:rPr lang="en-GB" b="1"/>
              <a:t>‘Open Reference Architecture’ </a:t>
            </a:r>
            <a:r>
              <a:rPr lang="en-GB"/>
              <a:t>for TREs, which requires 4 main streams of work:</a:t>
            </a:r>
          </a:p>
          <a:p>
            <a:endParaRPr lang="en-GB"/>
          </a:p>
          <a:p>
            <a:r>
              <a:rPr lang="en-GB" b="1"/>
              <a:t>Research Pillars</a:t>
            </a:r>
            <a:endParaRPr lang="en-GB"/>
          </a:p>
          <a:p>
            <a:pPr marL="285750" indent="-285750">
              <a:buFont typeface="Arial,Sans-Serif"/>
              <a:buChar char="•"/>
            </a:pPr>
            <a:r>
              <a:rPr lang="en-GB" b="1"/>
              <a:t>Infrastructure as code</a:t>
            </a:r>
            <a:r>
              <a:rPr lang="en-GB"/>
              <a:t>: Building a deployable, reproducible infrastructure</a:t>
            </a:r>
          </a:p>
          <a:p>
            <a:pPr marL="285750" indent="-285750">
              <a:buFont typeface="Arial,Sans-Serif"/>
              <a:buChar char="•"/>
            </a:pPr>
            <a:r>
              <a:rPr lang="en-GB" b="1"/>
              <a:t>Information governance &amp; standards</a:t>
            </a:r>
            <a:r>
              <a:rPr lang="en-GB"/>
              <a:t>: An accompanying IG framework that is standardised, auditable, accessible and practical</a:t>
            </a:r>
          </a:p>
          <a:p>
            <a:pPr marL="285750" indent="-285750">
              <a:buFont typeface="Arial,Sans-Serif"/>
              <a:buChar char="•"/>
            </a:pPr>
            <a:r>
              <a:rPr lang="en-GB" b="1"/>
              <a:t>Community building</a:t>
            </a:r>
            <a:r>
              <a:rPr lang="en-GB"/>
              <a:t>: An open-first community that empowers contributions from all stakeholders</a:t>
            </a:r>
          </a:p>
          <a:p>
            <a:pPr marL="285750" indent="-285750">
              <a:buFont typeface="Arial,Sans-Serif"/>
              <a:buChar char="•"/>
            </a:pPr>
            <a:endParaRPr lang="en-GB"/>
          </a:p>
          <a:p>
            <a:r>
              <a:rPr lang="en-GB" b="1"/>
              <a:t>Delivery Pillar</a:t>
            </a:r>
            <a:endParaRPr lang="en-US"/>
          </a:p>
          <a:p>
            <a:pPr marL="285750" indent="-285750">
              <a:buFont typeface="Arial,Sans-Serif"/>
              <a:buChar char="•"/>
            </a:pPr>
            <a:r>
              <a:rPr lang="en-GB" b="1"/>
              <a:t>A Turing production deployment: </a:t>
            </a:r>
            <a:r>
              <a:rPr lang="en-GB"/>
              <a:t>A real-world application and validation of the research workstreams</a:t>
            </a:r>
            <a:endParaRPr lang="en-US"/>
          </a:p>
          <a:p>
            <a:pPr marL="0" lvl="0" indent="0" algn="l">
              <a:lnSpc>
                <a:spcPct val="100000"/>
              </a:lnSpc>
              <a:spcBef>
                <a:spcPts val="0"/>
              </a:spcBef>
              <a:spcAft>
                <a:spcPts val="0"/>
              </a:spcAft>
              <a:buSzPts val="1400"/>
              <a:buNone/>
            </a:pPr>
            <a:endParaRPr lang="en">
              <a:cs typeface="Calibri"/>
            </a:endParaRPr>
          </a:p>
          <a:p>
            <a:r>
              <a:rPr lang="en-GB"/>
              <a:t>The research workstreams and the delivery workstream are deeply interconnected – the outputs from the research workstream are directly validated in the delivery workstream, enabling improvement cycles between production and development.</a:t>
            </a:r>
            <a:endParaRPr lang="en"/>
          </a:p>
          <a:p>
            <a:pPr>
              <a:buSzPts val="1400"/>
            </a:pPr>
            <a:endParaRPr lang="en">
              <a:cs typeface="Calibri"/>
            </a:endParaRPr>
          </a:p>
        </p:txBody>
      </p:sp>
      <p:sp>
        <p:nvSpPr>
          <p:cNvPr id="81" name="Google Shape;81;g175aa51e3d6_0_77: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11</a:t>
            </a:fld>
            <a:endParaRPr/>
          </a:p>
        </p:txBody>
      </p:sp>
    </p:spTree>
    <p:extLst>
      <p:ext uri="{BB962C8B-B14F-4D97-AF65-F5344CB8AC3E}">
        <p14:creationId xmlns:p14="http://schemas.microsoft.com/office/powerpoint/2010/main" val="18893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75aa51e3d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175aa51e3d6_0_77: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Before I delve into the Turing Way, first give you a bit of background on the Turing Institute. Established in 2015 as the national institute for data science (and added the AI part a few years later!).</a:t>
            </a:r>
            <a:endParaRPr/>
          </a:p>
          <a:p>
            <a:pPr marL="0" lvl="0" indent="0" algn="l" rtl="0">
              <a:lnSpc>
                <a:spcPct val="115000"/>
              </a:lnSpc>
              <a:spcBef>
                <a:spcPts val="0"/>
              </a:spcBef>
              <a:spcAft>
                <a:spcPts val="0"/>
              </a:spcAft>
              <a:buClr>
                <a:schemeClr val="dk1"/>
              </a:buClr>
              <a:buSzPts val="1100"/>
              <a:buFont typeface="Arial"/>
              <a:buNone/>
            </a:pPr>
            <a:r>
              <a:rPr lang="en"/>
              <a:t>Our 3 main goals as an institute are advancing research, training new generations to match the UKs needs and leading the public conversation on data science and AI through agenda setting research, public engagement and expert technical advice to influence government, society, regulators and industry.</a:t>
            </a:r>
            <a:endParaRPr/>
          </a:p>
          <a:p>
            <a:pPr marL="0" lvl="0" indent="0" algn="l" rtl="0">
              <a:lnSpc>
                <a:spcPct val="100000"/>
              </a:lnSpc>
              <a:spcBef>
                <a:spcPts val="0"/>
              </a:spcBef>
              <a:spcAft>
                <a:spcPts val="0"/>
              </a:spcAft>
              <a:buSzPts val="1400"/>
              <a:buNone/>
            </a:pPr>
            <a:endParaRPr/>
          </a:p>
        </p:txBody>
      </p:sp>
      <p:sp>
        <p:nvSpPr>
          <p:cNvPr id="81" name="Google Shape;81;g175aa51e3d6_0_77: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a:t>
            </a:fld>
            <a:endParaRPr/>
          </a:p>
        </p:txBody>
      </p:sp>
    </p:spTree>
    <p:extLst>
      <p:ext uri="{BB962C8B-B14F-4D97-AF65-F5344CB8AC3E}">
        <p14:creationId xmlns:p14="http://schemas.microsoft.com/office/powerpoint/2010/main" val="421337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75aa51e3d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175aa51e3d6_0_77: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Before I delve into the Turing Way, first give you a bit of background on the Turing Institute. Established in 2015 as the national institute for data science (and added the AI part a few years later!).</a:t>
            </a:r>
            <a:endParaRPr/>
          </a:p>
          <a:p>
            <a:pPr marL="0" lvl="0" indent="0" algn="l" rtl="0">
              <a:lnSpc>
                <a:spcPct val="115000"/>
              </a:lnSpc>
              <a:spcBef>
                <a:spcPts val="0"/>
              </a:spcBef>
              <a:spcAft>
                <a:spcPts val="0"/>
              </a:spcAft>
              <a:buClr>
                <a:schemeClr val="dk1"/>
              </a:buClr>
              <a:buSzPts val="1100"/>
              <a:buFont typeface="Arial"/>
              <a:buNone/>
            </a:pPr>
            <a:r>
              <a:rPr lang="en"/>
              <a:t>Our 3 main goals as an institute are advancing research, training new generations to match the UKs needs and leading the public conversation on data science and AI through agenda setting research, public engagement and expert technical advice to influence government, society, regulators and industry.</a:t>
            </a:r>
            <a:endParaRPr/>
          </a:p>
          <a:p>
            <a:pPr marL="0" lvl="0" indent="0" algn="l" rtl="0">
              <a:lnSpc>
                <a:spcPct val="100000"/>
              </a:lnSpc>
              <a:spcBef>
                <a:spcPts val="0"/>
              </a:spcBef>
              <a:spcAft>
                <a:spcPts val="0"/>
              </a:spcAft>
              <a:buSzPts val="1400"/>
              <a:buNone/>
            </a:pPr>
            <a:endParaRPr/>
          </a:p>
        </p:txBody>
      </p:sp>
      <p:sp>
        <p:nvSpPr>
          <p:cNvPr id="81" name="Google Shape;81;g175aa51e3d6_0_77: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extLst>
      <p:ext uri="{BB962C8B-B14F-4D97-AF65-F5344CB8AC3E}">
        <p14:creationId xmlns:p14="http://schemas.microsoft.com/office/powerpoint/2010/main" val="243355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75aa51e3d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175aa51e3d6_0_77: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Before I delve into the Turing Way, first give you a bit of background on the Turing Institute. Established in 2015 as the national institute for data science (and added the AI part a few years later!).</a:t>
            </a:r>
            <a:endParaRPr/>
          </a:p>
          <a:p>
            <a:pPr marL="0" lvl="0" indent="0" algn="l" rtl="0">
              <a:lnSpc>
                <a:spcPct val="115000"/>
              </a:lnSpc>
              <a:spcBef>
                <a:spcPts val="0"/>
              </a:spcBef>
              <a:spcAft>
                <a:spcPts val="0"/>
              </a:spcAft>
              <a:buClr>
                <a:schemeClr val="dk1"/>
              </a:buClr>
              <a:buSzPts val="1100"/>
              <a:buFont typeface="Arial"/>
              <a:buNone/>
            </a:pPr>
            <a:r>
              <a:rPr lang="en"/>
              <a:t>Our 3 main goals as an institute are advancing research, training new generations to match the UKs needs and leading the public conversation on data science and AI through agenda setting research, public engagement and expert technical advice to influence government, society, regulators and industry.</a:t>
            </a:r>
            <a:endParaRPr/>
          </a:p>
          <a:p>
            <a:pPr marL="0" lvl="0" indent="0" algn="l" rtl="0">
              <a:lnSpc>
                <a:spcPct val="100000"/>
              </a:lnSpc>
              <a:spcBef>
                <a:spcPts val="0"/>
              </a:spcBef>
              <a:spcAft>
                <a:spcPts val="0"/>
              </a:spcAft>
              <a:buSzPts val="1400"/>
              <a:buNone/>
            </a:pPr>
            <a:endParaRPr/>
          </a:p>
        </p:txBody>
      </p:sp>
      <p:sp>
        <p:nvSpPr>
          <p:cNvPr id="81" name="Google Shape;81;g175aa51e3d6_0_77: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extLst>
      <p:ext uri="{BB962C8B-B14F-4D97-AF65-F5344CB8AC3E}">
        <p14:creationId xmlns:p14="http://schemas.microsoft.com/office/powerpoint/2010/main" val="292767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75aa51e3d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175aa51e3d6_0_77: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r>
              <a:rPr lang="en-GB"/>
              <a:t>The work to be done to achieve our vision can be summarized as delivering an </a:t>
            </a:r>
            <a:r>
              <a:rPr lang="en-GB" b="1"/>
              <a:t>‘Open Reference Architecture’ </a:t>
            </a:r>
            <a:r>
              <a:rPr lang="en-GB"/>
              <a:t>for TREs, which requires 4 main streams of work:</a:t>
            </a:r>
          </a:p>
          <a:p>
            <a:endParaRPr lang="en-GB"/>
          </a:p>
          <a:p>
            <a:r>
              <a:rPr lang="en-GB" b="1"/>
              <a:t>Research Pillars</a:t>
            </a:r>
            <a:endParaRPr lang="en-GB"/>
          </a:p>
          <a:p>
            <a:pPr marL="285750" indent="-285750">
              <a:buFont typeface="Arial,Sans-Serif"/>
              <a:buChar char="•"/>
            </a:pPr>
            <a:r>
              <a:rPr lang="en-GB" b="1"/>
              <a:t>Infrastructure as code</a:t>
            </a:r>
            <a:r>
              <a:rPr lang="en-GB"/>
              <a:t>: Building a deployable, reproducible infrastructure</a:t>
            </a:r>
          </a:p>
          <a:p>
            <a:pPr marL="285750" indent="-285750">
              <a:buFont typeface="Arial,Sans-Serif"/>
              <a:buChar char="•"/>
            </a:pPr>
            <a:r>
              <a:rPr lang="en-GB" b="1"/>
              <a:t>Information governance &amp; standards</a:t>
            </a:r>
            <a:r>
              <a:rPr lang="en-GB"/>
              <a:t>: An accompanying IG framework that is standardised, auditable, accessible and practical</a:t>
            </a:r>
          </a:p>
          <a:p>
            <a:pPr marL="285750" indent="-285750">
              <a:buFont typeface="Arial,Sans-Serif"/>
              <a:buChar char="•"/>
            </a:pPr>
            <a:r>
              <a:rPr lang="en-GB" b="1"/>
              <a:t>Community building</a:t>
            </a:r>
            <a:r>
              <a:rPr lang="en-GB"/>
              <a:t>: An open-first community that empowers contributions from all stakeholders</a:t>
            </a:r>
          </a:p>
          <a:p>
            <a:pPr marL="285750" indent="-285750">
              <a:buFont typeface="Arial,Sans-Serif"/>
              <a:buChar char="•"/>
            </a:pPr>
            <a:endParaRPr lang="en-GB"/>
          </a:p>
          <a:p>
            <a:r>
              <a:rPr lang="en-GB" b="1"/>
              <a:t>Delivery Pillar</a:t>
            </a:r>
            <a:endParaRPr lang="en-US"/>
          </a:p>
          <a:p>
            <a:pPr marL="285750" indent="-285750">
              <a:buFont typeface="Arial,Sans-Serif"/>
              <a:buChar char="•"/>
            </a:pPr>
            <a:r>
              <a:rPr lang="en-GB" b="1"/>
              <a:t>A Turing production deployment: </a:t>
            </a:r>
            <a:r>
              <a:rPr lang="en-GB"/>
              <a:t>A real-world application and validation of the research workstreams</a:t>
            </a:r>
            <a:endParaRPr lang="en-US"/>
          </a:p>
          <a:p>
            <a:pPr marL="0" lvl="0" indent="0" algn="l">
              <a:lnSpc>
                <a:spcPct val="100000"/>
              </a:lnSpc>
              <a:spcBef>
                <a:spcPts val="0"/>
              </a:spcBef>
              <a:spcAft>
                <a:spcPts val="0"/>
              </a:spcAft>
              <a:buSzPts val="1400"/>
              <a:buNone/>
            </a:pPr>
            <a:endParaRPr lang="en">
              <a:cs typeface="Calibri"/>
            </a:endParaRPr>
          </a:p>
          <a:p>
            <a:r>
              <a:rPr lang="en-GB"/>
              <a:t>The research workstreams and the delivery workstream are deeply interconnected – the outputs from the research workstream are directly validated in the delivery workstream, enabling improvement cycles between production and development.</a:t>
            </a:r>
            <a:endParaRPr lang="en"/>
          </a:p>
          <a:p>
            <a:pPr>
              <a:buSzPts val="1400"/>
            </a:pPr>
            <a:endParaRPr lang="en">
              <a:cs typeface="Calibri"/>
            </a:endParaRPr>
          </a:p>
        </p:txBody>
      </p:sp>
      <p:sp>
        <p:nvSpPr>
          <p:cNvPr id="81" name="Google Shape;81;g175aa51e3d6_0_77: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a:t>
            </a:fld>
            <a:endParaRPr/>
          </a:p>
        </p:txBody>
      </p:sp>
    </p:spTree>
    <p:extLst>
      <p:ext uri="{BB962C8B-B14F-4D97-AF65-F5344CB8AC3E}">
        <p14:creationId xmlns:p14="http://schemas.microsoft.com/office/powerpoint/2010/main" val="6001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75aa51e3d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175aa51e3d6_0_77: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r>
              <a:rPr lang="en-GB"/>
              <a:t>The work to be done to achieve our vision can be summarized as delivering an </a:t>
            </a:r>
            <a:r>
              <a:rPr lang="en-GB" b="1"/>
              <a:t>‘Open Reference Architecture’ </a:t>
            </a:r>
            <a:r>
              <a:rPr lang="en-GB"/>
              <a:t>for TREs, which requires 4 main streams of work:</a:t>
            </a:r>
          </a:p>
          <a:p>
            <a:endParaRPr lang="en-GB"/>
          </a:p>
          <a:p>
            <a:r>
              <a:rPr lang="en-GB" b="1"/>
              <a:t>Research Pillars</a:t>
            </a:r>
            <a:endParaRPr lang="en-GB"/>
          </a:p>
          <a:p>
            <a:pPr marL="285750" indent="-285750">
              <a:buFont typeface="Arial,Sans-Serif"/>
              <a:buChar char="•"/>
            </a:pPr>
            <a:r>
              <a:rPr lang="en-GB" b="1"/>
              <a:t>Infrastructure as code</a:t>
            </a:r>
            <a:r>
              <a:rPr lang="en-GB"/>
              <a:t>: Building a deployable, reproducible infrastructure</a:t>
            </a:r>
          </a:p>
          <a:p>
            <a:pPr marL="285750" indent="-285750">
              <a:buFont typeface="Arial,Sans-Serif"/>
              <a:buChar char="•"/>
            </a:pPr>
            <a:r>
              <a:rPr lang="en-GB" b="1"/>
              <a:t>Information governance &amp; standards</a:t>
            </a:r>
            <a:r>
              <a:rPr lang="en-GB"/>
              <a:t>: An accompanying IG framework that is standardised, auditable, accessible and practical</a:t>
            </a:r>
          </a:p>
          <a:p>
            <a:pPr marL="285750" indent="-285750">
              <a:buFont typeface="Arial,Sans-Serif"/>
              <a:buChar char="•"/>
            </a:pPr>
            <a:r>
              <a:rPr lang="en-GB" b="1"/>
              <a:t>Community building</a:t>
            </a:r>
            <a:r>
              <a:rPr lang="en-GB"/>
              <a:t>: An open-first community that empowers contributions from all stakeholders</a:t>
            </a:r>
          </a:p>
          <a:p>
            <a:pPr marL="285750" indent="-285750">
              <a:buFont typeface="Arial,Sans-Serif"/>
              <a:buChar char="•"/>
            </a:pPr>
            <a:endParaRPr lang="en-GB"/>
          </a:p>
          <a:p>
            <a:r>
              <a:rPr lang="en-GB" b="1"/>
              <a:t>Delivery Pillar</a:t>
            </a:r>
            <a:endParaRPr lang="en-US"/>
          </a:p>
          <a:p>
            <a:pPr marL="285750" indent="-285750">
              <a:buFont typeface="Arial,Sans-Serif"/>
              <a:buChar char="•"/>
            </a:pPr>
            <a:r>
              <a:rPr lang="en-GB" b="1"/>
              <a:t>A Turing production deployment: </a:t>
            </a:r>
            <a:r>
              <a:rPr lang="en-GB"/>
              <a:t>A real-world application and validation of the research workstreams</a:t>
            </a:r>
            <a:endParaRPr lang="en-US"/>
          </a:p>
          <a:p>
            <a:pPr marL="0" lvl="0" indent="0" algn="l">
              <a:lnSpc>
                <a:spcPct val="100000"/>
              </a:lnSpc>
              <a:spcBef>
                <a:spcPts val="0"/>
              </a:spcBef>
              <a:spcAft>
                <a:spcPts val="0"/>
              </a:spcAft>
              <a:buSzPts val="1400"/>
              <a:buNone/>
            </a:pPr>
            <a:endParaRPr lang="en">
              <a:cs typeface="Calibri"/>
            </a:endParaRPr>
          </a:p>
          <a:p>
            <a:r>
              <a:rPr lang="en-GB"/>
              <a:t>The research workstreams and the delivery workstream are deeply interconnected – the outputs from the research workstream are directly validated in the delivery workstream, enabling improvement cycles between production and development.</a:t>
            </a:r>
            <a:endParaRPr lang="en"/>
          </a:p>
          <a:p>
            <a:pPr>
              <a:buSzPts val="1400"/>
            </a:pPr>
            <a:endParaRPr lang="en">
              <a:cs typeface="Calibri"/>
            </a:endParaRPr>
          </a:p>
        </p:txBody>
      </p:sp>
      <p:sp>
        <p:nvSpPr>
          <p:cNvPr id="81" name="Google Shape;81;g175aa51e3d6_0_77: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extLst>
      <p:ext uri="{BB962C8B-B14F-4D97-AF65-F5344CB8AC3E}">
        <p14:creationId xmlns:p14="http://schemas.microsoft.com/office/powerpoint/2010/main" val="291087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75aa51e3d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175aa51e3d6_0_77: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r>
              <a:rPr lang="en-GB"/>
              <a:t>The work to be done to achieve our vision can be summarized as delivering an </a:t>
            </a:r>
            <a:r>
              <a:rPr lang="en-GB" b="1"/>
              <a:t>‘Open Reference Architecture’ </a:t>
            </a:r>
            <a:r>
              <a:rPr lang="en-GB"/>
              <a:t>for TREs, which requires 4 main streams of work:</a:t>
            </a:r>
          </a:p>
          <a:p>
            <a:endParaRPr lang="en-GB"/>
          </a:p>
          <a:p>
            <a:r>
              <a:rPr lang="en-GB" b="1"/>
              <a:t>Research Pillars</a:t>
            </a:r>
            <a:endParaRPr lang="en-GB"/>
          </a:p>
          <a:p>
            <a:pPr marL="285750" indent="-285750">
              <a:buFont typeface="Arial,Sans-Serif"/>
              <a:buChar char="•"/>
            </a:pPr>
            <a:r>
              <a:rPr lang="en-GB" b="1"/>
              <a:t>Infrastructure as code</a:t>
            </a:r>
            <a:r>
              <a:rPr lang="en-GB"/>
              <a:t>: Building a deployable, reproducible infrastructure</a:t>
            </a:r>
          </a:p>
          <a:p>
            <a:pPr marL="285750" indent="-285750">
              <a:buFont typeface="Arial,Sans-Serif"/>
              <a:buChar char="•"/>
            </a:pPr>
            <a:r>
              <a:rPr lang="en-GB" b="1"/>
              <a:t>Information governance &amp; standards</a:t>
            </a:r>
            <a:r>
              <a:rPr lang="en-GB"/>
              <a:t>: An accompanying IG framework that is standardised, auditable, accessible and practical</a:t>
            </a:r>
          </a:p>
          <a:p>
            <a:pPr marL="285750" indent="-285750">
              <a:buFont typeface="Arial,Sans-Serif"/>
              <a:buChar char="•"/>
            </a:pPr>
            <a:r>
              <a:rPr lang="en-GB" b="1"/>
              <a:t>Community building</a:t>
            </a:r>
            <a:r>
              <a:rPr lang="en-GB"/>
              <a:t>: An open-first community that empowers contributions from all stakeholders</a:t>
            </a:r>
          </a:p>
          <a:p>
            <a:pPr marL="285750" indent="-285750">
              <a:buFont typeface="Arial,Sans-Serif"/>
              <a:buChar char="•"/>
            </a:pPr>
            <a:endParaRPr lang="en-GB"/>
          </a:p>
          <a:p>
            <a:r>
              <a:rPr lang="en-GB" b="1"/>
              <a:t>Delivery Pillar</a:t>
            </a:r>
            <a:endParaRPr lang="en-US"/>
          </a:p>
          <a:p>
            <a:pPr marL="285750" indent="-285750">
              <a:buFont typeface="Arial,Sans-Serif"/>
              <a:buChar char="•"/>
            </a:pPr>
            <a:r>
              <a:rPr lang="en-GB" b="1"/>
              <a:t>A Turing production deployment: </a:t>
            </a:r>
            <a:r>
              <a:rPr lang="en-GB"/>
              <a:t>A real-world application and validation of the research workstreams</a:t>
            </a:r>
            <a:endParaRPr lang="en-US"/>
          </a:p>
          <a:p>
            <a:pPr marL="0" lvl="0" indent="0" algn="l">
              <a:lnSpc>
                <a:spcPct val="100000"/>
              </a:lnSpc>
              <a:spcBef>
                <a:spcPts val="0"/>
              </a:spcBef>
              <a:spcAft>
                <a:spcPts val="0"/>
              </a:spcAft>
              <a:buSzPts val="1400"/>
              <a:buNone/>
            </a:pPr>
            <a:endParaRPr lang="en">
              <a:cs typeface="Calibri"/>
            </a:endParaRPr>
          </a:p>
          <a:p>
            <a:r>
              <a:rPr lang="en-GB"/>
              <a:t>The research workstreams and the delivery workstream are deeply interconnected – the outputs from the research workstream are directly validated in the delivery workstream, enabling improvement cycles between production and development.</a:t>
            </a:r>
            <a:endParaRPr lang="en"/>
          </a:p>
          <a:p>
            <a:pPr>
              <a:buSzPts val="1400"/>
            </a:pPr>
            <a:endParaRPr lang="en">
              <a:cs typeface="Calibri"/>
            </a:endParaRPr>
          </a:p>
        </p:txBody>
      </p:sp>
      <p:sp>
        <p:nvSpPr>
          <p:cNvPr id="81" name="Google Shape;81;g175aa51e3d6_0_77: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a:t>
            </a:fld>
            <a:endParaRPr/>
          </a:p>
        </p:txBody>
      </p:sp>
    </p:spTree>
    <p:extLst>
      <p:ext uri="{BB962C8B-B14F-4D97-AF65-F5344CB8AC3E}">
        <p14:creationId xmlns:p14="http://schemas.microsoft.com/office/powerpoint/2010/main" val="934451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75aa51e3d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175aa51e3d6_0_77: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r>
              <a:rPr lang="en-GB"/>
              <a:t>The work to be done to achieve our vision can be summarized as delivering an </a:t>
            </a:r>
            <a:r>
              <a:rPr lang="en-GB" b="1"/>
              <a:t>‘Open Reference Architecture’ </a:t>
            </a:r>
            <a:r>
              <a:rPr lang="en-GB"/>
              <a:t>for TREs, which requires 4 main streams of work:</a:t>
            </a:r>
          </a:p>
          <a:p>
            <a:endParaRPr lang="en-GB"/>
          </a:p>
          <a:p>
            <a:r>
              <a:rPr lang="en-GB" b="1"/>
              <a:t>Research Pillars</a:t>
            </a:r>
            <a:endParaRPr lang="en-GB"/>
          </a:p>
          <a:p>
            <a:pPr marL="285750" indent="-285750">
              <a:buFont typeface="Arial,Sans-Serif"/>
              <a:buChar char="•"/>
            </a:pPr>
            <a:r>
              <a:rPr lang="en-GB" b="1"/>
              <a:t>Infrastructure as code</a:t>
            </a:r>
            <a:r>
              <a:rPr lang="en-GB"/>
              <a:t>: Building a deployable, reproducible infrastructure</a:t>
            </a:r>
          </a:p>
          <a:p>
            <a:pPr marL="285750" indent="-285750">
              <a:buFont typeface="Arial,Sans-Serif"/>
              <a:buChar char="•"/>
            </a:pPr>
            <a:r>
              <a:rPr lang="en-GB" b="1"/>
              <a:t>Information governance &amp; standards</a:t>
            </a:r>
            <a:r>
              <a:rPr lang="en-GB"/>
              <a:t>: An accompanying IG framework that is standardised, auditable, accessible and practical</a:t>
            </a:r>
          </a:p>
          <a:p>
            <a:pPr marL="285750" indent="-285750">
              <a:buFont typeface="Arial,Sans-Serif"/>
              <a:buChar char="•"/>
            </a:pPr>
            <a:r>
              <a:rPr lang="en-GB" b="1"/>
              <a:t>Community building</a:t>
            </a:r>
            <a:r>
              <a:rPr lang="en-GB"/>
              <a:t>: An open-first community that empowers contributions from all stakeholders</a:t>
            </a:r>
          </a:p>
          <a:p>
            <a:pPr marL="285750" indent="-285750">
              <a:buFont typeface="Arial,Sans-Serif"/>
              <a:buChar char="•"/>
            </a:pPr>
            <a:endParaRPr lang="en-GB"/>
          </a:p>
          <a:p>
            <a:r>
              <a:rPr lang="en-GB" b="1"/>
              <a:t>Delivery Pillar</a:t>
            </a:r>
            <a:endParaRPr lang="en-US"/>
          </a:p>
          <a:p>
            <a:pPr marL="285750" indent="-285750">
              <a:buFont typeface="Arial,Sans-Serif"/>
              <a:buChar char="•"/>
            </a:pPr>
            <a:r>
              <a:rPr lang="en-GB" b="1"/>
              <a:t>A Turing production deployment: </a:t>
            </a:r>
            <a:r>
              <a:rPr lang="en-GB"/>
              <a:t>A real-world application and validation of the research workstreams</a:t>
            </a:r>
            <a:endParaRPr lang="en-US"/>
          </a:p>
          <a:p>
            <a:pPr marL="0" lvl="0" indent="0" algn="l">
              <a:lnSpc>
                <a:spcPct val="100000"/>
              </a:lnSpc>
              <a:spcBef>
                <a:spcPts val="0"/>
              </a:spcBef>
              <a:spcAft>
                <a:spcPts val="0"/>
              </a:spcAft>
              <a:buSzPts val="1400"/>
              <a:buNone/>
            </a:pPr>
            <a:endParaRPr lang="en">
              <a:cs typeface="Calibri"/>
            </a:endParaRPr>
          </a:p>
          <a:p>
            <a:r>
              <a:rPr lang="en-GB"/>
              <a:t>The research workstreams and the delivery workstream are deeply interconnected – the outputs from the research workstream are directly validated in the delivery workstream, enabling improvement cycles between production and development.</a:t>
            </a:r>
            <a:endParaRPr lang="en"/>
          </a:p>
          <a:p>
            <a:pPr>
              <a:buSzPts val="1400"/>
            </a:pPr>
            <a:endParaRPr lang="en">
              <a:cs typeface="Calibri"/>
            </a:endParaRPr>
          </a:p>
        </p:txBody>
      </p:sp>
      <p:sp>
        <p:nvSpPr>
          <p:cNvPr id="81" name="Google Shape;81;g175aa51e3d6_0_77: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extLst>
      <p:ext uri="{BB962C8B-B14F-4D97-AF65-F5344CB8AC3E}">
        <p14:creationId xmlns:p14="http://schemas.microsoft.com/office/powerpoint/2010/main" val="362317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75aa51e3d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175aa51e3d6_0_77:notes"/>
          <p:cNvSpPr txBox="1">
            <a:spLocks noGrp="1"/>
          </p:cNvSpPr>
          <p:nvPr>
            <p:ph type="body" idx="1"/>
          </p:nvPr>
        </p:nvSpPr>
        <p:spPr>
          <a:xfrm>
            <a:off x="686282" y="4342817"/>
            <a:ext cx="5485500" cy="4115100"/>
          </a:xfrm>
          <a:prstGeom prst="rect">
            <a:avLst/>
          </a:prstGeom>
          <a:noFill/>
          <a:ln>
            <a:noFill/>
          </a:ln>
        </p:spPr>
        <p:txBody>
          <a:bodyPr spcFirstLastPara="1" wrap="square" lIns="91425" tIns="45700" rIns="91425" bIns="45700" anchor="t" anchorCtr="0">
            <a:noAutofit/>
          </a:bodyPr>
          <a:lstStyle/>
          <a:p>
            <a:r>
              <a:rPr lang="en-GB"/>
              <a:t>The work to be done to achieve our vision can be summarized as delivering an </a:t>
            </a:r>
            <a:r>
              <a:rPr lang="en-GB" b="1"/>
              <a:t>‘Open Reference Architecture’ </a:t>
            </a:r>
            <a:r>
              <a:rPr lang="en-GB"/>
              <a:t>for TREs, which requires 4 main streams of work:</a:t>
            </a:r>
          </a:p>
          <a:p>
            <a:endParaRPr lang="en-GB"/>
          </a:p>
          <a:p>
            <a:r>
              <a:rPr lang="en-GB" b="1"/>
              <a:t>Research Pillars</a:t>
            </a:r>
            <a:endParaRPr lang="en-GB"/>
          </a:p>
          <a:p>
            <a:pPr marL="285750" indent="-285750">
              <a:buFont typeface="Arial,Sans-Serif"/>
              <a:buChar char="•"/>
            </a:pPr>
            <a:r>
              <a:rPr lang="en-GB" b="1"/>
              <a:t>Infrastructure as code</a:t>
            </a:r>
            <a:r>
              <a:rPr lang="en-GB"/>
              <a:t>: Building a deployable, reproducible infrastructure</a:t>
            </a:r>
          </a:p>
          <a:p>
            <a:pPr marL="285750" indent="-285750">
              <a:buFont typeface="Arial,Sans-Serif"/>
              <a:buChar char="•"/>
            </a:pPr>
            <a:r>
              <a:rPr lang="en-GB" b="1"/>
              <a:t>Information governance &amp; standards</a:t>
            </a:r>
            <a:r>
              <a:rPr lang="en-GB"/>
              <a:t>: An accompanying IG framework that is standardised, auditable, accessible and practical</a:t>
            </a:r>
          </a:p>
          <a:p>
            <a:pPr marL="285750" indent="-285750">
              <a:buFont typeface="Arial,Sans-Serif"/>
              <a:buChar char="•"/>
            </a:pPr>
            <a:r>
              <a:rPr lang="en-GB" b="1"/>
              <a:t>Community building</a:t>
            </a:r>
            <a:r>
              <a:rPr lang="en-GB"/>
              <a:t>: An open-first community that empowers contributions from all stakeholders</a:t>
            </a:r>
          </a:p>
          <a:p>
            <a:pPr marL="285750" indent="-285750">
              <a:buFont typeface="Arial,Sans-Serif"/>
              <a:buChar char="•"/>
            </a:pPr>
            <a:endParaRPr lang="en-GB"/>
          </a:p>
          <a:p>
            <a:r>
              <a:rPr lang="en-GB" b="1"/>
              <a:t>Delivery Pillar</a:t>
            </a:r>
            <a:endParaRPr lang="en-US"/>
          </a:p>
          <a:p>
            <a:pPr marL="285750" indent="-285750">
              <a:buFont typeface="Arial,Sans-Serif"/>
              <a:buChar char="•"/>
            </a:pPr>
            <a:r>
              <a:rPr lang="en-GB" b="1"/>
              <a:t>A Turing production deployment: </a:t>
            </a:r>
            <a:r>
              <a:rPr lang="en-GB"/>
              <a:t>A real-world application and validation of the research workstreams</a:t>
            </a:r>
            <a:endParaRPr lang="en-US"/>
          </a:p>
          <a:p>
            <a:pPr marL="0" lvl="0" indent="0" algn="l">
              <a:lnSpc>
                <a:spcPct val="100000"/>
              </a:lnSpc>
              <a:spcBef>
                <a:spcPts val="0"/>
              </a:spcBef>
              <a:spcAft>
                <a:spcPts val="0"/>
              </a:spcAft>
              <a:buSzPts val="1400"/>
              <a:buNone/>
            </a:pPr>
            <a:endParaRPr lang="en">
              <a:cs typeface="Calibri"/>
            </a:endParaRPr>
          </a:p>
          <a:p>
            <a:r>
              <a:rPr lang="en-GB"/>
              <a:t>The research workstreams and the delivery workstream are deeply interconnected – the outputs from the research workstream are directly validated in the delivery workstream, enabling improvement cycles between production and development.</a:t>
            </a:r>
            <a:endParaRPr lang="en"/>
          </a:p>
          <a:p>
            <a:pPr>
              <a:buSzPts val="1400"/>
            </a:pPr>
            <a:endParaRPr lang="en">
              <a:cs typeface="Calibri"/>
            </a:endParaRPr>
          </a:p>
        </p:txBody>
      </p:sp>
      <p:sp>
        <p:nvSpPr>
          <p:cNvPr id="81" name="Google Shape;81;g175aa51e3d6_0_77:notes"/>
          <p:cNvSpPr txBox="1">
            <a:spLocks noGrp="1"/>
          </p:cNvSpPr>
          <p:nvPr>
            <p:ph type="sldNum" idx="12"/>
          </p:nvPr>
        </p:nvSpPr>
        <p:spPr>
          <a:xfrm>
            <a:off x="3884127" y="8685632"/>
            <a:ext cx="2972400" cy="456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a:t>
            </a:fld>
            <a:endParaRPr/>
          </a:p>
        </p:txBody>
      </p:sp>
    </p:spTree>
    <p:extLst>
      <p:ext uri="{BB962C8B-B14F-4D97-AF65-F5344CB8AC3E}">
        <p14:creationId xmlns:p14="http://schemas.microsoft.com/office/powerpoint/2010/main" val="147410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op slide (Light)">
  <p:cSld name="Top slide (Light)">
    <p:bg>
      <p:bgPr>
        <a:solidFill>
          <a:srgbClr val="DEDEDE"/>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75733" y="2913229"/>
            <a:ext cx="5804800" cy="762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400"/>
              <a:buNone/>
              <a:defRPr sz="4533" b="1">
                <a:solidFill>
                  <a:schemeClr val="dk1"/>
                </a:solidFill>
              </a:defRPr>
            </a:lvl1pPr>
            <a:lvl2pPr lvl="1" algn="l" rtl="0">
              <a:lnSpc>
                <a:spcPct val="85000"/>
              </a:lnSpc>
              <a:spcBef>
                <a:spcPts val="0"/>
              </a:spcBef>
              <a:spcAft>
                <a:spcPts val="0"/>
              </a:spcAft>
              <a:buSzPts val="1400"/>
              <a:buNone/>
              <a:defRPr/>
            </a:lvl2pPr>
            <a:lvl3pPr lvl="2" algn="l" rtl="0">
              <a:lnSpc>
                <a:spcPct val="85000"/>
              </a:lnSpc>
              <a:spcBef>
                <a:spcPts val="0"/>
              </a:spcBef>
              <a:spcAft>
                <a:spcPts val="0"/>
              </a:spcAft>
              <a:buSzPts val="1400"/>
              <a:buNone/>
              <a:defRPr/>
            </a:lvl3pPr>
            <a:lvl4pPr lvl="3" algn="l" rtl="0">
              <a:lnSpc>
                <a:spcPct val="85000"/>
              </a:lnSpc>
              <a:spcBef>
                <a:spcPts val="0"/>
              </a:spcBef>
              <a:spcAft>
                <a:spcPts val="0"/>
              </a:spcAft>
              <a:buSzPts val="1400"/>
              <a:buNone/>
              <a:defRPr/>
            </a:lvl4pPr>
            <a:lvl5pPr lvl="4" algn="l" rtl="0">
              <a:lnSpc>
                <a:spcPct val="85000"/>
              </a:lnSpc>
              <a:spcBef>
                <a:spcPts val="0"/>
              </a:spcBef>
              <a:spcAft>
                <a:spcPts val="0"/>
              </a:spcAft>
              <a:buSzPts val="1400"/>
              <a:buNone/>
              <a:defRPr/>
            </a:lvl5pPr>
            <a:lvl6pPr lvl="5" algn="l" rtl="0">
              <a:lnSpc>
                <a:spcPct val="85000"/>
              </a:lnSpc>
              <a:spcBef>
                <a:spcPts val="0"/>
              </a:spcBef>
              <a:spcAft>
                <a:spcPts val="0"/>
              </a:spcAft>
              <a:buSzPts val="1400"/>
              <a:buNone/>
              <a:defRPr/>
            </a:lvl6pPr>
            <a:lvl7pPr lvl="6" algn="l" rtl="0">
              <a:lnSpc>
                <a:spcPct val="85000"/>
              </a:lnSpc>
              <a:spcBef>
                <a:spcPts val="0"/>
              </a:spcBef>
              <a:spcAft>
                <a:spcPts val="0"/>
              </a:spcAft>
              <a:buSzPts val="1400"/>
              <a:buNone/>
              <a:defRPr/>
            </a:lvl7pPr>
            <a:lvl8pPr lvl="7" algn="l" rtl="0">
              <a:lnSpc>
                <a:spcPct val="85000"/>
              </a:lnSpc>
              <a:spcBef>
                <a:spcPts val="0"/>
              </a:spcBef>
              <a:spcAft>
                <a:spcPts val="0"/>
              </a:spcAft>
              <a:buSzPts val="1400"/>
              <a:buNone/>
              <a:defRPr/>
            </a:lvl8pPr>
            <a:lvl9pPr lvl="8" algn="l" rtl="0">
              <a:lnSpc>
                <a:spcPct val="85000"/>
              </a:lnSpc>
              <a:spcBef>
                <a:spcPts val="0"/>
              </a:spcBef>
              <a:spcAft>
                <a:spcPts val="0"/>
              </a:spcAft>
              <a:buSzPts val="1400"/>
              <a:buNone/>
              <a:defRPr/>
            </a:lvl9pPr>
          </a:lstStyle>
          <a:p>
            <a:endParaRPr/>
          </a:p>
        </p:txBody>
      </p:sp>
      <p:sp>
        <p:nvSpPr>
          <p:cNvPr id="52" name="Google Shape;52;p13"/>
          <p:cNvSpPr>
            <a:spLocks noGrp="1"/>
          </p:cNvSpPr>
          <p:nvPr>
            <p:ph type="pic" idx="2"/>
          </p:nvPr>
        </p:nvSpPr>
        <p:spPr>
          <a:xfrm>
            <a:off x="7535829" y="0"/>
            <a:ext cx="4658400" cy="6098000"/>
          </a:xfrm>
          <a:prstGeom prst="rect">
            <a:avLst/>
          </a:prstGeom>
          <a:noFill/>
          <a:ln>
            <a:noFill/>
          </a:ln>
        </p:spPr>
      </p:sp>
      <p:cxnSp>
        <p:nvCxnSpPr>
          <p:cNvPr id="53" name="Google Shape;53;p13"/>
          <p:cNvCxnSpPr/>
          <p:nvPr/>
        </p:nvCxnSpPr>
        <p:spPr>
          <a:xfrm>
            <a:off x="575733" y="2913229"/>
            <a:ext cx="5804800" cy="0"/>
          </a:xfrm>
          <a:prstGeom prst="straightConnector1">
            <a:avLst/>
          </a:prstGeom>
          <a:noFill/>
          <a:ln w="76200" cap="flat" cmpd="sng">
            <a:solidFill>
              <a:schemeClr val="dk1"/>
            </a:solidFill>
            <a:prstDash val="solid"/>
            <a:round/>
            <a:headEnd type="none" w="sm" len="sm"/>
            <a:tailEnd type="none" w="sm" len="sm"/>
          </a:ln>
        </p:spPr>
      </p:cxnSp>
      <p:pic>
        <p:nvPicPr>
          <p:cNvPr id="54" name="Google Shape;54;p13"/>
          <p:cNvPicPr preferRelativeResize="0"/>
          <p:nvPr/>
        </p:nvPicPr>
        <p:blipFill rotWithShape="1">
          <a:blip r:embed="rId2">
            <a:alphaModFix/>
          </a:blip>
          <a:srcRect/>
          <a:stretch/>
        </p:blipFill>
        <p:spPr>
          <a:xfrm>
            <a:off x="575733" y="555605"/>
            <a:ext cx="2898984" cy="1270984"/>
          </a:xfrm>
          <a:prstGeom prst="rect">
            <a:avLst/>
          </a:prstGeom>
          <a:noFill/>
          <a:ln>
            <a:noFill/>
          </a:ln>
        </p:spPr>
      </p:pic>
      <p:sp>
        <p:nvSpPr>
          <p:cNvPr id="55" name="Google Shape;55;p13"/>
          <p:cNvSpPr txBox="1">
            <a:spLocks noGrp="1"/>
          </p:cNvSpPr>
          <p:nvPr>
            <p:ph type="body" idx="1"/>
          </p:nvPr>
        </p:nvSpPr>
        <p:spPr>
          <a:xfrm>
            <a:off x="575733" y="4889807"/>
            <a:ext cx="5804800" cy="605200"/>
          </a:xfrm>
          <a:prstGeom prst="rect">
            <a:avLst/>
          </a:prstGeom>
          <a:noFill/>
          <a:ln>
            <a:noFill/>
          </a:ln>
        </p:spPr>
        <p:txBody>
          <a:bodyPr spcFirstLastPara="1" wrap="square" lIns="0" tIns="0" rIns="0" bIns="0" anchor="t" anchorCtr="0">
            <a:noAutofit/>
          </a:bodyPr>
          <a:lstStyle>
            <a:lvl1pPr marL="609585" lvl="0" indent="-304792" algn="l" rtl="0">
              <a:lnSpc>
                <a:spcPct val="100000"/>
              </a:lnSpc>
              <a:spcBef>
                <a:spcPts val="0"/>
              </a:spcBef>
              <a:spcAft>
                <a:spcPts val="0"/>
              </a:spcAft>
              <a:buClr>
                <a:schemeClr val="dk1"/>
              </a:buClr>
              <a:buSzPts val="2800"/>
              <a:buNone/>
              <a:defRPr sz="3733" b="0"/>
            </a:lvl1pPr>
            <a:lvl2pPr marL="1219170" lvl="1" indent="-304792" algn="l" rtl="0">
              <a:lnSpc>
                <a:spcPct val="100000"/>
              </a:lnSpc>
              <a:spcBef>
                <a:spcPts val="1067"/>
              </a:spcBef>
              <a:spcAft>
                <a:spcPts val="0"/>
              </a:spcAft>
              <a:buClr>
                <a:schemeClr val="dk1"/>
              </a:buClr>
              <a:buSzPts val="1800"/>
              <a:buNone/>
              <a:defRPr/>
            </a:lvl2pPr>
            <a:lvl3pPr marL="1828754" lvl="2" indent="-457189" algn="l" rtl="0">
              <a:lnSpc>
                <a:spcPct val="100000"/>
              </a:lnSpc>
              <a:spcBef>
                <a:spcPts val="0"/>
              </a:spcBef>
              <a:spcAft>
                <a:spcPts val="0"/>
              </a:spcAft>
              <a:buClr>
                <a:schemeClr val="dk1"/>
              </a:buClr>
              <a:buSzPts val="1800"/>
              <a:buChar char="–"/>
              <a:defRPr/>
            </a:lvl3pPr>
            <a:lvl4pPr marL="2438339" lvl="3" indent="-457189" algn="l" rtl="0">
              <a:lnSpc>
                <a:spcPct val="100000"/>
              </a:lnSpc>
              <a:spcBef>
                <a:spcPts val="0"/>
              </a:spcBef>
              <a:spcAft>
                <a:spcPts val="0"/>
              </a:spcAft>
              <a:buClr>
                <a:schemeClr val="dk1"/>
              </a:buClr>
              <a:buSzPts val="1800"/>
              <a:buChar char="–"/>
              <a:defRPr/>
            </a:lvl4pPr>
            <a:lvl5pPr marL="3047924" lvl="4" indent="-457189" algn="l" rtl="0">
              <a:lnSpc>
                <a:spcPct val="100000"/>
              </a:lnSpc>
              <a:spcBef>
                <a:spcPts val="0"/>
              </a:spcBef>
              <a:spcAft>
                <a:spcPts val="0"/>
              </a:spcAft>
              <a:buClr>
                <a:schemeClr val="dk1"/>
              </a:buClr>
              <a:buSzPts val="1800"/>
              <a:buChar char="–"/>
              <a:defRPr/>
            </a:lvl5pPr>
            <a:lvl6pPr marL="3657509" lvl="5" indent="-457189" algn="l" rtl="0">
              <a:lnSpc>
                <a:spcPct val="100000"/>
              </a:lnSpc>
              <a:spcBef>
                <a:spcPts val="0"/>
              </a:spcBef>
              <a:spcAft>
                <a:spcPts val="0"/>
              </a:spcAft>
              <a:buClr>
                <a:schemeClr val="dk1"/>
              </a:buClr>
              <a:buSzPts val="1800"/>
              <a:buChar char="–"/>
              <a:defRPr/>
            </a:lvl6pPr>
            <a:lvl7pPr marL="4267093" lvl="6" indent="-457189" algn="l" rtl="0">
              <a:lnSpc>
                <a:spcPct val="100000"/>
              </a:lnSpc>
              <a:spcBef>
                <a:spcPts val="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sp>
        <p:nvSpPr>
          <p:cNvPr id="56" name="Google Shape;56;p13"/>
          <p:cNvSpPr txBox="1">
            <a:spLocks noGrp="1"/>
          </p:cNvSpPr>
          <p:nvPr>
            <p:ph type="body" idx="3"/>
          </p:nvPr>
        </p:nvSpPr>
        <p:spPr>
          <a:xfrm>
            <a:off x="575733" y="5706263"/>
            <a:ext cx="11616400" cy="1151600"/>
          </a:xfrm>
          <a:prstGeom prst="rect">
            <a:avLst/>
          </a:prstGeom>
          <a:noFill/>
          <a:ln>
            <a:noFill/>
          </a:ln>
        </p:spPr>
        <p:txBody>
          <a:bodyPr spcFirstLastPara="1" wrap="square" lIns="0" tIns="0" rIns="108000" bIns="72000" anchor="b" anchorCtr="0">
            <a:noAutofit/>
          </a:bodyPr>
          <a:lstStyle>
            <a:lvl1pPr marL="609585" lvl="0" indent="-304792" algn="r" rtl="0">
              <a:lnSpc>
                <a:spcPct val="114000"/>
              </a:lnSpc>
              <a:spcBef>
                <a:spcPts val="0"/>
              </a:spcBef>
              <a:spcAft>
                <a:spcPts val="0"/>
              </a:spcAft>
              <a:buClr>
                <a:schemeClr val="lt1"/>
              </a:buClr>
              <a:buSzPts val="1400"/>
              <a:buNone/>
              <a:defRPr sz="1867">
                <a:solidFill>
                  <a:schemeClr val="lt1"/>
                </a:solidFill>
              </a:defRPr>
            </a:lvl1pPr>
            <a:lvl2pPr marL="1219170" lvl="1" indent="-304792" algn="l" rtl="0">
              <a:lnSpc>
                <a:spcPct val="100000"/>
              </a:lnSpc>
              <a:spcBef>
                <a:spcPts val="0"/>
              </a:spcBef>
              <a:spcAft>
                <a:spcPts val="0"/>
              </a:spcAft>
              <a:buClr>
                <a:schemeClr val="dk1"/>
              </a:buClr>
              <a:buSzPts val="1200"/>
              <a:buNone/>
              <a:defRPr sz="1600"/>
            </a:lvl2pPr>
            <a:lvl3pPr marL="1828754" lvl="2" indent="-406390" algn="l" rtl="0">
              <a:lnSpc>
                <a:spcPct val="100000"/>
              </a:lnSpc>
              <a:spcBef>
                <a:spcPts val="0"/>
              </a:spcBef>
              <a:spcAft>
                <a:spcPts val="0"/>
              </a:spcAft>
              <a:buClr>
                <a:schemeClr val="dk1"/>
              </a:buClr>
              <a:buSzPts val="1200"/>
              <a:buChar char="–"/>
              <a:defRPr sz="1600"/>
            </a:lvl3pPr>
            <a:lvl4pPr marL="2438339" lvl="3" indent="-406390" algn="l" rtl="0">
              <a:lnSpc>
                <a:spcPct val="100000"/>
              </a:lnSpc>
              <a:spcBef>
                <a:spcPts val="0"/>
              </a:spcBef>
              <a:spcAft>
                <a:spcPts val="0"/>
              </a:spcAft>
              <a:buClr>
                <a:schemeClr val="dk1"/>
              </a:buClr>
              <a:buSzPts val="1200"/>
              <a:buChar char="–"/>
              <a:defRPr sz="1600"/>
            </a:lvl4pPr>
            <a:lvl5pPr marL="3047924" lvl="4" indent="-406390" algn="l" rtl="0">
              <a:lnSpc>
                <a:spcPct val="100000"/>
              </a:lnSpc>
              <a:spcBef>
                <a:spcPts val="0"/>
              </a:spcBef>
              <a:spcAft>
                <a:spcPts val="0"/>
              </a:spcAft>
              <a:buClr>
                <a:schemeClr val="dk1"/>
              </a:buClr>
              <a:buSzPts val="1200"/>
              <a:buChar char="–"/>
              <a:defRPr sz="1600"/>
            </a:lvl5pPr>
            <a:lvl6pPr marL="3657509" lvl="5" indent="-457189" algn="l" rtl="0">
              <a:lnSpc>
                <a:spcPct val="100000"/>
              </a:lnSpc>
              <a:spcBef>
                <a:spcPts val="0"/>
              </a:spcBef>
              <a:spcAft>
                <a:spcPts val="0"/>
              </a:spcAft>
              <a:buClr>
                <a:schemeClr val="dk1"/>
              </a:buClr>
              <a:buSzPts val="1800"/>
              <a:buChar char="–"/>
              <a:defRPr/>
            </a:lvl6pPr>
            <a:lvl7pPr marL="4267093" lvl="6" indent="-457189" algn="l" rtl="0">
              <a:lnSpc>
                <a:spcPct val="100000"/>
              </a:lnSpc>
              <a:spcBef>
                <a:spcPts val="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363" userDrawn="1">
          <p15:clr>
            <a:srgbClr val="FBAE40"/>
          </p15:clr>
        </p15:guide>
        <p15:guide id="2" orient="horz" pos="3975" userDrawn="1">
          <p15:clr>
            <a:srgbClr val="FBAE40"/>
          </p15:clr>
        </p15:guide>
        <p15:guide id="3" orient="horz" pos="345" userDrawn="1">
          <p15:clr>
            <a:srgbClr val="FBAE40"/>
          </p15:clr>
        </p15:guide>
        <p15:guide id="4" pos="7317" userDrawn="1">
          <p15:clr>
            <a:srgbClr val="FBAE40"/>
          </p15:clr>
        </p15:guide>
        <p15:guide id="5" pos="402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itle (Light)">
  <p:cSld name="Blank, title (Light)">
    <p:bg>
      <p:bgPr>
        <a:solidFill>
          <a:schemeClr val="lt2"/>
        </a:solidFill>
        <a:effectLst/>
      </p:bgPr>
    </p:bg>
    <p:spTree>
      <p:nvGrpSpPr>
        <p:cNvPr id="1" name="Shape 57"/>
        <p:cNvGrpSpPr/>
        <p:nvPr/>
      </p:nvGrpSpPr>
      <p:grpSpPr>
        <a:xfrm>
          <a:off x="0" y="0"/>
          <a:ext cx="0" cy="0"/>
          <a:chOff x="0" y="0"/>
          <a:chExt cx="0" cy="0"/>
        </a:xfrm>
      </p:grpSpPr>
      <p:cxnSp>
        <p:nvCxnSpPr>
          <p:cNvPr id="58" name="Google Shape;58;p14"/>
          <p:cNvCxnSpPr/>
          <p:nvPr/>
        </p:nvCxnSpPr>
        <p:spPr>
          <a:xfrm>
            <a:off x="575733" y="571313"/>
            <a:ext cx="11040400" cy="0"/>
          </a:xfrm>
          <a:prstGeom prst="straightConnector1">
            <a:avLst/>
          </a:prstGeom>
          <a:noFill/>
          <a:ln w="38100" cap="flat" cmpd="sng">
            <a:solidFill>
              <a:schemeClr val="dk1"/>
            </a:solidFill>
            <a:prstDash val="solid"/>
            <a:round/>
            <a:headEnd type="none" w="sm" len="sm"/>
            <a:tailEnd type="none" w="sm" len="sm"/>
          </a:ln>
        </p:spPr>
      </p:cxnSp>
      <p:sp>
        <p:nvSpPr>
          <p:cNvPr id="59" name="Google Shape;59;p14"/>
          <p:cNvSpPr txBox="1">
            <a:spLocks noGrp="1"/>
          </p:cNvSpPr>
          <p:nvPr>
            <p:ph type="body" idx="1"/>
          </p:nvPr>
        </p:nvSpPr>
        <p:spPr>
          <a:xfrm>
            <a:off x="575733" y="548217"/>
            <a:ext cx="11040400" cy="935200"/>
          </a:xfrm>
          <a:prstGeom prst="rect">
            <a:avLst/>
          </a:prstGeom>
          <a:noFill/>
          <a:ln>
            <a:noFill/>
          </a:ln>
        </p:spPr>
        <p:txBody>
          <a:bodyPr spcFirstLastPara="1" wrap="square" lIns="0" tIns="0" rIns="0" bIns="0" anchor="t" anchorCtr="0">
            <a:noAutofit/>
          </a:bodyPr>
          <a:lstStyle>
            <a:lvl1pPr marL="609585" lvl="0" indent="-304792" algn="l" rtl="0">
              <a:lnSpc>
                <a:spcPct val="100000"/>
              </a:lnSpc>
              <a:spcBef>
                <a:spcPts val="0"/>
              </a:spcBef>
              <a:spcAft>
                <a:spcPts val="0"/>
              </a:spcAft>
              <a:buClr>
                <a:schemeClr val="dk1"/>
              </a:buClr>
              <a:buSzPts val="3400"/>
              <a:buNone/>
              <a:defRPr sz="4533">
                <a:solidFill>
                  <a:schemeClr val="dk1"/>
                </a:solidFill>
              </a:defRPr>
            </a:lvl1pPr>
            <a:lvl2pPr marL="1219170" lvl="1" indent="-304792" algn="l" rtl="0">
              <a:lnSpc>
                <a:spcPct val="100000"/>
              </a:lnSpc>
              <a:spcBef>
                <a:spcPts val="1067"/>
              </a:spcBef>
              <a:spcAft>
                <a:spcPts val="0"/>
              </a:spcAft>
              <a:buClr>
                <a:schemeClr val="dk1"/>
              </a:buClr>
              <a:buSzPts val="1800"/>
              <a:buNone/>
              <a:defRPr sz="2400"/>
            </a:lvl2pPr>
            <a:lvl3pPr marL="1828754" lvl="2" indent="-457189" algn="l" rtl="0">
              <a:lnSpc>
                <a:spcPct val="100000"/>
              </a:lnSpc>
              <a:spcBef>
                <a:spcPts val="0"/>
              </a:spcBef>
              <a:spcAft>
                <a:spcPts val="0"/>
              </a:spcAft>
              <a:buClr>
                <a:schemeClr val="dk1"/>
              </a:buClr>
              <a:buSzPts val="1800"/>
              <a:buChar char="–"/>
              <a:defRPr sz="2400"/>
            </a:lvl3pPr>
            <a:lvl4pPr marL="2438339" lvl="3" indent="-457189" algn="l" rtl="0">
              <a:lnSpc>
                <a:spcPct val="100000"/>
              </a:lnSpc>
              <a:spcBef>
                <a:spcPts val="0"/>
              </a:spcBef>
              <a:spcAft>
                <a:spcPts val="0"/>
              </a:spcAft>
              <a:buClr>
                <a:schemeClr val="dk1"/>
              </a:buClr>
              <a:buSzPts val="1800"/>
              <a:buChar char="–"/>
              <a:defRPr sz="2400"/>
            </a:lvl4pPr>
            <a:lvl5pPr marL="3047924" lvl="4" indent="-457189" algn="l" rtl="0">
              <a:lnSpc>
                <a:spcPct val="100000"/>
              </a:lnSpc>
              <a:spcBef>
                <a:spcPts val="0"/>
              </a:spcBef>
              <a:spcAft>
                <a:spcPts val="0"/>
              </a:spcAft>
              <a:buClr>
                <a:schemeClr val="dk1"/>
              </a:buClr>
              <a:buSzPts val="1800"/>
              <a:buChar char="–"/>
              <a:defRPr sz="2400"/>
            </a:lvl5pPr>
            <a:lvl6pPr marL="3657509" lvl="5" indent="-457189" algn="l" rtl="0">
              <a:lnSpc>
                <a:spcPct val="100000"/>
              </a:lnSpc>
              <a:spcBef>
                <a:spcPts val="0"/>
              </a:spcBef>
              <a:spcAft>
                <a:spcPts val="0"/>
              </a:spcAft>
              <a:buClr>
                <a:schemeClr val="dk1"/>
              </a:buClr>
              <a:buSzPts val="1800"/>
              <a:buChar char="–"/>
              <a:defRPr/>
            </a:lvl6pPr>
            <a:lvl7pPr marL="4267093" lvl="6" indent="-457189" algn="l" rtl="0">
              <a:lnSpc>
                <a:spcPct val="100000"/>
              </a:lnSpc>
              <a:spcBef>
                <a:spcPts val="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sp>
        <p:nvSpPr>
          <p:cNvPr id="60" name="Google Shape;60;p14"/>
          <p:cNvSpPr txBox="1">
            <a:spLocks noGrp="1"/>
          </p:cNvSpPr>
          <p:nvPr>
            <p:ph type="body" idx="2"/>
          </p:nvPr>
        </p:nvSpPr>
        <p:spPr>
          <a:xfrm>
            <a:off x="575735" y="1930400"/>
            <a:ext cx="7526800" cy="3537600"/>
          </a:xfrm>
          <a:prstGeom prst="rect">
            <a:avLst/>
          </a:prstGeom>
          <a:noFill/>
          <a:ln>
            <a:noFill/>
          </a:ln>
        </p:spPr>
        <p:txBody>
          <a:bodyPr spcFirstLastPara="1" wrap="square" lIns="0" tIns="0" rIns="0" bIns="0" anchor="t" anchorCtr="0">
            <a:noAutofit/>
          </a:bodyPr>
          <a:lstStyle>
            <a:lvl1pPr marL="609585" lvl="0" indent="-541853" algn="l" rtl="0">
              <a:lnSpc>
                <a:spcPct val="100000"/>
              </a:lnSpc>
              <a:spcBef>
                <a:spcPts val="0"/>
              </a:spcBef>
              <a:spcAft>
                <a:spcPts val="0"/>
              </a:spcAft>
              <a:buClr>
                <a:schemeClr val="dk1"/>
              </a:buClr>
              <a:buSzPts val="2800"/>
              <a:buFont typeface="Arial"/>
              <a:buChar char="–"/>
              <a:defRPr sz="3733">
                <a:solidFill>
                  <a:schemeClr val="dk1"/>
                </a:solidFill>
              </a:defRPr>
            </a:lvl1pPr>
            <a:lvl2pPr marL="1219170" lvl="1" indent="-304792" algn="l" rtl="0">
              <a:lnSpc>
                <a:spcPct val="100000"/>
              </a:lnSpc>
              <a:spcBef>
                <a:spcPts val="1067"/>
              </a:spcBef>
              <a:spcAft>
                <a:spcPts val="0"/>
              </a:spcAft>
              <a:buClr>
                <a:schemeClr val="dk1"/>
              </a:buClr>
              <a:buSzPts val="1800"/>
              <a:buNone/>
              <a:defRPr sz="2400"/>
            </a:lvl2pPr>
            <a:lvl3pPr marL="1828754" lvl="2" indent="-457189" algn="l" rtl="0">
              <a:lnSpc>
                <a:spcPct val="100000"/>
              </a:lnSpc>
              <a:spcBef>
                <a:spcPts val="0"/>
              </a:spcBef>
              <a:spcAft>
                <a:spcPts val="0"/>
              </a:spcAft>
              <a:buClr>
                <a:schemeClr val="dk1"/>
              </a:buClr>
              <a:buSzPts val="1800"/>
              <a:buChar char="–"/>
              <a:defRPr sz="2400"/>
            </a:lvl3pPr>
            <a:lvl4pPr marL="2438339" lvl="3" indent="-457189" algn="l" rtl="0">
              <a:lnSpc>
                <a:spcPct val="100000"/>
              </a:lnSpc>
              <a:spcBef>
                <a:spcPts val="0"/>
              </a:spcBef>
              <a:spcAft>
                <a:spcPts val="0"/>
              </a:spcAft>
              <a:buClr>
                <a:schemeClr val="dk1"/>
              </a:buClr>
              <a:buSzPts val="1800"/>
              <a:buChar char="–"/>
              <a:defRPr sz="2400"/>
            </a:lvl4pPr>
            <a:lvl5pPr marL="3047924" lvl="4" indent="-457189" algn="l" rtl="0">
              <a:lnSpc>
                <a:spcPct val="100000"/>
              </a:lnSpc>
              <a:spcBef>
                <a:spcPts val="0"/>
              </a:spcBef>
              <a:spcAft>
                <a:spcPts val="0"/>
              </a:spcAft>
              <a:buClr>
                <a:schemeClr val="dk1"/>
              </a:buClr>
              <a:buSzPts val="1800"/>
              <a:buChar char="–"/>
              <a:defRPr sz="2400"/>
            </a:lvl5pPr>
            <a:lvl6pPr marL="3657509" lvl="5" indent="-457189" algn="l" rtl="0">
              <a:lnSpc>
                <a:spcPct val="100000"/>
              </a:lnSpc>
              <a:spcBef>
                <a:spcPts val="0"/>
              </a:spcBef>
              <a:spcAft>
                <a:spcPts val="0"/>
              </a:spcAft>
              <a:buClr>
                <a:schemeClr val="dk1"/>
              </a:buClr>
              <a:buSzPts val="1800"/>
              <a:buChar char="–"/>
              <a:defRPr/>
            </a:lvl6pPr>
            <a:lvl7pPr marL="4267093" lvl="6" indent="-457189" algn="l" rtl="0">
              <a:lnSpc>
                <a:spcPct val="100000"/>
              </a:lnSpc>
              <a:spcBef>
                <a:spcPts val="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sp>
        <p:nvSpPr>
          <p:cNvPr id="61" name="Google Shape;61;p14"/>
          <p:cNvSpPr txBox="1">
            <a:spLocks noGrp="1"/>
          </p:cNvSpPr>
          <p:nvPr>
            <p:ph type="body" idx="3"/>
          </p:nvPr>
        </p:nvSpPr>
        <p:spPr>
          <a:xfrm>
            <a:off x="575733" y="5706263"/>
            <a:ext cx="11616400" cy="1151600"/>
          </a:xfrm>
          <a:prstGeom prst="rect">
            <a:avLst/>
          </a:prstGeom>
          <a:noFill/>
          <a:ln>
            <a:noFill/>
          </a:ln>
        </p:spPr>
        <p:txBody>
          <a:bodyPr spcFirstLastPara="1" wrap="square" lIns="0" tIns="0" rIns="108000" bIns="72000" anchor="b" anchorCtr="0">
            <a:noAutofit/>
          </a:bodyPr>
          <a:lstStyle>
            <a:lvl1pPr marL="609585" lvl="0" indent="-304792" algn="r" rtl="0">
              <a:lnSpc>
                <a:spcPct val="114000"/>
              </a:lnSpc>
              <a:spcBef>
                <a:spcPts val="0"/>
              </a:spcBef>
              <a:spcAft>
                <a:spcPts val="0"/>
              </a:spcAft>
              <a:buClr>
                <a:schemeClr val="lt1"/>
              </a:buClr>
              <a:buSzPts val="1400"/>
              <a:buNone/>
              <a:defRPr sz="1867">
                <a:solidFill>
                  <a:schemeClr val="lt1"/>
                </a:solidFill>
              </a:defRPr>
            </a:lvl1pPr>
            <a:lvl2pPr marL="1219170" lvl="1" indent="-304792" algn="l" rtl="0">
              <a:lnSpc>
                <a:spcPct val="100000"/>
              </a:lnSpc>
              <a:spcBef>
                <a:spcPts val="0"/>
              </a:spcBef>
              <a:spcAft>
                <a:spcPts val="0"/>
              </a:spcAft>
              <a:buClr>
                <a:schemeClr val="dk1"/>
              </a:buClr>
              <a:buSzPts val="1200"/>
              <a:buNone/>
              <a:defRPr sz="1600"/>
            </a:lvl2pPr>
            <a:lvl3pPr marL="1828754" lvl="2" indent="-406390" algn="l" rtl="0">
              <a:lnSpc>
                <a:spcPct val="100000"/>
              </a:lnSpc>
              <a:spcBef>
                <a:spcPts val="0"/>
              </a:spcBef>
              <a:spcAft>
                <a:spcPts val="0"/>
              </a:spcAft>
              <a:buClr>
                <a:schemeClr val="dk1"/>
              </a:buClr>
              <a:buSzPts val="1200"/>
              <a:buChar char="–"/>
              <a:defRPr sz="1600"/>
            </a:lvl3pPr>
            <a:lvl4pPr marL="2438339" lvl="3" indent="-406390" algn="l" rtl="0">
              <a:lnSpc>
                <a:spcPct val="100000"/>
              </a:lnSpc>
              <a:spcBef>
                <a:spcPts val="0"/>
              </a:spcBef>
              <a:spcAft>
                <a:spcPts val="0"/>
              </a:spcAft>
              <a:buClr>
                <a:schemeClr val="dk1"/>
              </a:buClr>
              <a:buSzPts val="1200"/>
              <a:buChar char="–"/>
              <a:defRPr sz="1600"/>
            </a:lvl4pPr>
            <a:lvl5pPr marL="3047924" lvl="4" indent="-406390" algn="l" rtl="0">
              <a:lnSpc>
                <a:spcPct val="100000"/>
              </a:lnSpc>
              <a:spcBef>
                <a:spcPts val="0"/>
              </a:spcBef>
              <a:spcAft>
                <a:spcPts val="0"/>
              </a:spcAft>
              <a:buClr>
                <a:schemeClr val="dk1"/>
              </a:buClr>
              <a:buSzPts val="1200"/>
              <a:buChar char="–"/>
              <a:defRPr sz="1600"/>
            </a:lvl5pPr>
            <a:lvl6pPr marL="3657509" lvl="5" indent="-457189" algn="l" rtl="0">
              <a:lnSpc>
                <a:spcPct val="100000"/>
              </a:lnSpc>
              <a:spcBef>
                <a:spcPts val="0"/>
              </a:spcBef>
              <a:spcAft>
                <a:spcPts val="0"/>
              </a:spcAft>
              <a:buClr>
                <a:schemeClr val="dk1"/>
              </a:buClr>
              <a:buSzPts val="1800"/>
              <a:buChar char="–"/>
              <a:defRPr/>
            </a:lvl6pPr>
            <a:lvl7pPr marL="4267093" lvl="6" indent="-457189" algn="l" rtl="0">
              <a:lnSpc>
                <a:spcPct val="100000"/>
              </a:lnSpc>
              <a:spcBef>
                <a:spcPts val="0"/>
              </a:spcBef>
              <a:spcAft>
                <a:spcPts val="0"/>
              </a:spcAft>
              <a:buClr>
                <a:schemeClr val="dk1"/>
              </a:buClr>
              <a:buSzPts val="1800"/>
              <a:buChar char="–"/>
              <a:defRPr/>
            </a:lvl7pPr>
            <a:lvl8pPr marL="4876678" lvl="7" indent="-457189" algn="l" rtl="0">
              <a:lnSpc>
                <a:spcPct val="100000"/>
              </a:lnSpc>
              <a:spcBef>
                <a:spcPts val="480"/>
              </a:spcBef>
              <a:spcAft>
                <a:spcPts val="0"/>
              </a:spcAft>
              <a:buClr>
                <a:schemeClr val="dk1"/>
              </a:buClr>
              <a:buSzPts val="1800"/>
              <a:buChar char="•"/>
              <a:defRPr/>
            </a:lvl8pPr>
            <a:lvl9pPr marL="5486263" lvl="8" indent="-457189" algn="l" rtl="0">
              <a:lnSpc>
                <a:spcPct val="100000"/>
              </a:lnSpc>
              <a:spcBef>
                <a:spcPts val="48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363" userDrawn="1">
          <p15:clr>
            <a:srgbClr val="FBAE40"/>
          </p15:clr>
        </p15:guide>
        <p15:guide id="2" orient="horz" pos="3975" userDrawn="1">
          <p15:clr>
            <a:srgbClr val="FBAE40"/>
          </p15:clr>
        </p15:guide>
        <p15:guide id="3" orient="horz" pos="345" userDrawn="1">
          <p15:clr>
            <a:srgbClr val="FBAE40"/>
          </p15:clr>
        </p15:guide>
        <p15:guide id="4" pos="731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robinson@turing.ac.uk"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18.svg"/><Relationship Id="rId18" Type="http://schemas.openxmlformats.org/officeDocument/2006/relationships/image" Target="../media/image23.png"/><Relationship Id="rId26" Type="http://schemas.openxmlformats.org/officeDocument/2006/relationships/image" Target="../media/image31.svg"/><Relationship Id="rId3" Type="http://schemas.openxmlformats.org/officeDocument/2006/relationships/image" Target="../media/image9.jpe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notesSlide" Target="../notesSlides/notesSlide10.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svg"/><Relationship Id="rId24" Type="http://schemas.openxmlformats.org/officeDocument/2006/relationships/image" Target="../media/image29.png"/><Relationship Id="rId32" Type="http://schemas.openxmlformats.org/officeDocument/2006/relationships/image" Target="../media/image37.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sv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8"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mailto:safehavendevs@turing.ac.uk" TargetMode="External"/><Relationship Id="rId7" Type="http://schemas.openxmlformats.org/officeDocument/2006/relationships/hyperlink" Target="https://github.com/alan-turing-institute/data-safe-haven" TargetMode="External"/><Relationship Id="rId2" Type="http://schemas.openxmlformats.org/officeDocument/2006/relationships/image" Target="../media/image43.png"/><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hyperlink" Target="https://data-safe-haven.readthedocs.io/en/latest/" TargetMode="External"/><Relationship Id="rId4" Type="http://schemas.openxmlformats.org/officeDocument/2006/relationships/image" Target="../media/image44.png"/><Relationship Id="rId9" Type="http://schemas.openxmlformats.org/officeDocument/2006/relationships/hyperlink" Target="https://join.slack.com/t/turingdatasafehaven/shared_invite/zt-104oyd8wn-DyOufeaAQFiJDlG5dDGk~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575733" y="2913233"/>
            <a:ext cx="6562800" cy="762000"/>
          </a:xfrm>
          <a:prstGeom prst="rect">
            <a:avLst/>
          </a:prstGeom>
          <a:noFill/>
          <a:ln>
            <a:noFill/>
          </a:ln>
        </p:spPr>
        <p:txBody>
          <a:bodyPr spcFirstLastPara="1" wrap="square" lIns="0" tIns="0" rIns="0" bIns="0" anchor="t" anchorCtr="0">
            <a:noAutofit/>
          </a:bodyPr>
          <a:lstStyle/>
          <a:p>
            <a:pPr>
              <a:lnSpc>
                <a:spcPct val="109375"/>
              </a:lnSpc>
              <a:buSzPts val="3200"/>
            </a:pPr>
            <a:r>
              <a:rPr lang="en" sz="3700"/>
              <a:t>Data Safe Haven Project </a:t>
            </a:r>
          </a:p>
        </p:txBody>
      </p:sp>
      <p:sp>
        <p:nvSpPr>
          <p:cNvPr id="68" name="Google Shape;68;p15"/>
          <p:cNvSpPr txBox="1">
            <a:spLocks noGrp="1"/>
          </p:cNvSpPr>
          <p:nvPr>
            <p:ph type="body" idx="1"/>
          </p:nvPr>
        </p:nvSpPr>
        <p:spPr>
          <a:xfrm>
            <a:off x="575733" y="5220249"/>
            <a:ext cx="8334800" cy="371254"/>
          </a:xfrm>
          <a:prstGeom prst="rect">
            <a:avLst/>
          </a:prstGeom>
          <a:noFill/>
          <a:ln>
            <a:noFill/>
          </a:ln>
        </p:spPr>
        <p:txBody>
          <a:bodyPr spcFirstLastPara="1" wrap="square" lIns="0" tIns="0" rIns="0" bIns="0" anchor="t" anchorCtr="0">
            <a:noAutofit/>
          </a:bodyPr>
          <a:lstStyle/>
          <a:p>
            <a:pPr marL="0" indent="0">
              <a:buSzPts val="2400"/>
            </a:pPr>
            <a:r>
              <a:rPr lang="en" sz="2000" dirty="0"/>
              <a:t>James Robinson, Senior RSE (</a:t>
            </a:r>
            <a:r>
              <a:rPr lang="en" sz="2000" dirty="0">
                <a:hlinkClick r:id="rId3"/>
              </a:rPr>
              <a:t>jrobinson@turing.ac.uk</a:t>
            </a:r>
            <a:r>
              <a:rPr lang="en" sz="2000" dirty="0"/>
              <a:t>)</a:t>
            </a:r>
          </a:p>
        </p:txBody>
      </p:sp>
      <p:pic>
        <p:nvPicPr>
          <p:cNvPr id="69" name="Google Shape;69;p15"/>
          <p:cNvPicPr preferRelativeResize="0"/>
          <p:nvPr/>
        </p:nvPicPr>
        <p:blipFill>
          <a:blip r:embed="rId4">
            <a:alphaModFix/>
          </a:blip>
          <a:stretch>
            <a:fillRect/>
          </a:stretch>
        </p:blipFill>
        <p:spPr>
          <a:xfrm>
            <a:off x="6492808" y="712999"/>
            <a:ext cx="5699195" cy="4552667"/>
          </a:xfrm>
          <a:prstGeom prst="rect">
            <a:avLst/>
          </a:prstGeom>
          <a:noFill/>
          <a:ln>
            <a:noFill/>
          </a:ln>
        </p:spPr>
      </p:pic>
    </p:spTree>
    <p:extLst>
      <p:ext uri="{BB962C8B-B14F-4D97-AF65-F5344CB8AC3E}">
        <p14:creationId xmlns:p14="http://schemas.microsoft.com/office/powerpoint/2010/main" val="53920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14" name="Picture 14" descr="A logo for microsoft sql server&#10;&#10;Description automatically generated">
            <a:extLst>
              <a:ext uri="{FF2B5EF4-FFF2-40B4-BE49-F238E27FC236}">
                <a16:creationId xmlns:a16="http://schemas.microsoft.com/office/drawing/2014/main" id="{19D59C98-2DEC-714B-3990-4C23FAC3B6F5}"/>
              </a:ext>
            </a:extLst>
          </p:cNvPr>
          <p:cNvPicPr>
            <a:picLocks noChangeAspect="1"/>
          </p:cNvPicPr>
          <p:nvPr/>
        </p:nvPicPr>
        <p:blipFill>
          <a:blip r:embed="rId3"/>
          <a:stretch>
            <a:fillRect/>
          </a:stretch>
        </p:blipFill>
        <p:spPr>
          <a:xfrm>
            <a:off x="5727478" y="4109552"/>
            <a:ext cx="2743200" cy="1982183"/>
          </a:xfrm>
          <a:prstGeom prst="rect">
            <a:avLst/>
          </a:prstGeom>
        </p:spPr>
      </p:pic>
      <p:sp>
        <p:nvSpPr>
          <p:cNvPr id="84" name="Google Shape;84;p17"/>
          <p:cNvSpPr txBox="1">
            <a:spLocks noGrp="1"/>
          </p:cNvSpPr>
          <p:nvPr>
            <p:ph type="body" idx="1"/>
          </p:nvPr>
        </p:nvSpPr>
        <p:spPr>
          <a:xfrm>
            <a:off x="575733" y="548217"/>
            <a:ext cx="11040400" cy="935200"/>
          </a:xfrm>
          <a:prstGeom prst="rect">
            <a:avLst/>
          </a:prstGeom>
          <a:noFill/>
          <a:ln>
            <a:noFill/>
          </a:ln>
        </p:spPr>
        <p:txBody>
          <a:bodyPr spcFirstLastPara="1" wrap="square" lIns="0" tIns="0" rIns="0" bIns="0" anchor="t" anchorCtr="0">
            <a:noAutofit/>
          </a:bodyPr>
          <a:lstStyle/>
          <a:p>
            <a:pPr marL="0" indent="0"/>
            <a:r>
              <a:rPr lang="en" sz="4250" b="1"/>
              <a:t>Enabling high-quality research</a:t>
            </a:r>
            <a:endParaRPr lang="en-US"/>
          </a:p>
          <a:p>
            <a:pPr marL="0" indent="0">
              <a:spcBef>
                <a:spcPts val="1067"/>
              </a:spcBef>
              <a:buClr>
                <a:schemeClr val="lt1"/>
              </a:buClr>
              <a:buSzPts val="3200"/>
            </a:pPr>
            <a:endParaRPr sz="4267"/>
          </a:p>
        </p:txBody>
      </p:sp>
      <p:pic>
        <p:nvPicPr>
          <p:cNvPr id="85" name="Google Shape;85;p17"/>
          <p:cNvPicPr preferRelativeResize="0"/>
          <p:nvPr/>
        </p:nvPicPr>
        <p:blipFill>
          <a:blip r:embed="rId4">
            <a:alphaModFix/>
          </a:blip>
          <a:stretch>
            <a:fillRect/>
          </a:stretch>
        </p:blipFill>
        <p:spPr>
          <a:xfrm>
            <a:off x="9830500" y="5932582"/>
            <a:ext cx="1785632" cy="754433"/>
          </a:xfrm>
          <a:prstGeom prst="rect">
            <a:avLst/>
          </a:prstGeom>
          <a:noFill/>
          <a:ln>
            <a:noFill/>
          </a:ln>
        </p:spPr>
      </p:pic>
      <p:sp>
        <p:nvSpPr>
          <p:cNvPr id="3" name="TextBox 2">
            <a:extLst>
              <a:ext uri="{FF2B5EF4-FFF2-40B4-BE49-F238E27FC236}">
                <a16:creationId xmlns:a16="http://schemas.microsoft.com/office/drawing/2014/main" id="{C5E646C7-4D4F-AAB3-D217-8A165286EAAF}"/>
              </a:ext>
            </a:extLst>
          </p:cNvPr>
          <p:cNvSpPr txBox="1"/>
          <p:nvPr/>
        </p:nvSpPr>
        <p:spPr>
          <a:xfrm>
            <a:off x="429157" y="1443108"/>
            <a:ext cx="596094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a:ea typeface="+mn-lt"/>
                <a:cs typeface="+mn-lt"/>
              </a:rPr>
              <a:t>Single </a:t>
            </a:r>
            <a:r>
              <a:rPr lang="en-GB" sz="2000">
                <a:solidFill>
                  <a:schemeClr val="accent1"/>
                </a:solidFill>
                <a:ea typeface="+mn-lt"/>
                <a:cs typeface="+mn-lt"/>
              </a:rPr>
              <a:t>batteries-included</a:t>
            </a:r>
            <a:r>
              <a:rPr lang="en-GB" sz="2000">
                <a:ea typeface="+mn-lt"/>
                <a:cs typeface="+mn-lt"/>
              </a:rPr>
              <a:t> environment</a:t>
            </a:r>
            <a:endParaRPr lang="en-US" sz="2000">
              <a:cs typeface="Arial"/>
            </a:endParaRPr>
          </a:p>
          <a:p>
            <a:pPr marL="285750" indent="-285750">
              <a:buFont typeface="Arial"/>
              <a:buChar char="•"/>
            </a:pPr>
            <a:r>
              <a:rPr lang="en-GB" sz="2000">
                <a:ea typeface="+mn-lt"/>
                <a:cs typeface="+mn-lt"/>
              </a:rPr>
              <a:t>Developed based on user requirements</a:t>
            </a:r>
          </a:p>
          <a:p>
            <a:pPr marL="285750" indent="-285750">
              <a:buFont typeface="Arial"/>
              <a:buChar char="•"/>
            </a:pPr>
            <a:r>
              <a:rPr lang="en-GB" sz="2000">
                <a:ea typeface="+mn-lt"/>
                <a:cs typeface="+mn-lt"/>
              </a:rPr>
              <a:t>Scalable compute including </a:t>
            </a:r>
            <a:r>
              <a:rPr lang="en-GB" sz="2000">
                <a:solidFill>
                  <a:schemeClr val="accent1"/>
                </a:solidFill>
                <a:ea typeface="+mn-lt"/>
                <a:cs typeface="+mn-lt"/>
              </a:rPr>
              <a:t>GPUs</a:t>
            </a:r>
          </a:p>
          <a:p>
            <a:pPr marL="285750" indent="-285750">
              <a:buFont typeface="Arial"/>
              <a:buChar char="•"/>
            </a:pPr>
            <a:r>
              <a:rPr lang="en-GB" sz="2000">
                <a:ea typeface="+mn-lt"/>
                <a:cs typeface="+mn-lt"/>
              </a:rPr>
              <a:t>Data in </a:t>
            </a:r>
            <a:r>
              <a:rPr lang="en-GB" sz="2000">
                <a:solidFill>
                  <a:schemeClr val="accent1"/>
                </a:solidFill>
                <a:ea typeface="+mn-lt"/>
                <a:cs typeface="+mn-lt"/>
              </a:rPr>
              <a:t>databases </a:t>
            </a:r>
            <a:r>
              <a:rPr lang="en-GB" sz="2000">
                <a:ea typeface="+mn-lt"/>
                <a:cs typeface="+mn-lt"/>
              </a:rPr>
              <a:t>and/or </a:t>
            </a:r>
            <a:r>
              <a:rPr lang="en-GB" sz="2000">
                <a:solidFill>
                  <a:schemeClr val="accent1"/>
                </a:solidFill>
                <a:ea typeface="+mn-lt"/>
                <a:cs typeface="+mn-lt"/>
              </a:rPr>
              <a:t>cloud </a:t>
            </a:r>
            <a:r>
              <a:rPr lang="en-GB" sz="2000">
                <a:ea typeface="+mn-lt"/>
                <a:cs typeface="+mn-lt"/>
              </a:rPr>
              <a:t>storage</a:t>
            </a:r>
          </a:p>
          <a:p>
            <a:pPr marL="285750" indent="-285750">
              <a:buFont typeface="Arial,Sans-Serif"/>
              <a:buChar char="•"/>
            </a:pPr>
            <a:r>
              <a:rPr lang="en-GB" sz="2000">
                <a:solidFill>
                  <a:srgbClr val="000000"/>
                </a:solidFill>
                <a:ea typeface="+mn-lt"/>
                <a:cs typeface="+mn-lt"/>
              </a:rPr>
              <a:t>Access to subset of </a:t>
            </a:r>
            <a:r>
              <a:rPr lang="en-GB" sz="2000" err="1">
                <a:solidFill>
                  <a:schemeClr val="accent1"/>
                </a:solidFill>
                <a:ea typeface="+mn-lt"/>
                <a:cs typeface="+mn-lt"/>
              </a:rPr>
              <a:t>PyPI</a:t>
            </a:r>
            <a:r>
              <a:rPr lang="en-GB" sz="2000">
                <a:solidFill>
                  <a:srgbClr val="000000"/>
                </a:solidFill>
                <a:ea typeface="+mn-lt"/>
                <a:cs typeface="+mn-lt"/>
              </a:rPr>
              <a:t> and </a:t>
            </a:r>
            <a:r>
              <a:rPr lang="en-GB" sz="2000">
                <a:solidFill>
                  <a:schemeClr val="accent1"/>
                </a:solidFill>
                <a:ea typeface="+mn-lt"/>
                <a:cs typeface="+mn-lt"/>
              </a:rPr>
              <a:t>CRAN</a:t>
            </a:r>
            <a:endParaRPr lang="en-US" sz="2000">
              <a:solidFill>
                <a:schemeClr val="accent1"/>
              </a:solidFill>
              <a:ea typeface="+mn-lt"/>
              <a:cs typeface="+mn-lt"/>
            </a:endParaRPr>
          </a:p>
          <a:p>
            <a:pPr marL="285750" indent="-285750">
              <a:buFont typeface="Arial"/>
              <a:buChar char="•"/>
            </a:pPr>
            <a:r>
              <a:rPr lang="en-GB" sz="2000">
                <a:solidFill>
                  <a:srgbClr val="000000"/>
                </a:solidFill>
                <a:ea typeface="+mn-lt"/>
                <a:cs typeface="+mn-lt"/>
              </a:rPr>
              <a:t>Servers for </a:t>
            </a:r>
            <a:r>
              <a:rPr lang="en-GB" sz="2000">
                <a:solidFill>
                  <a:schemeClr val="accent1"/>
                </a:solidFill>
                <a:ea typeface="+mn-lt"/>
                <a:cs typeface="+mn-lt"/>
              </a:rPr>
              <a:t>version control</a:t>
            </a:r>
            <a:r>
              <a:rPr lang="en-GB" sz="2000">
                <a:solidFill>
                  <a:srgbClr val="000000"/>
                </a:solidFill>
                <a:ea typeface="+mn-lt"/>
                <a:cs typeface="+mn-lt"/>
              </a:rPr>
              <a:t>, and </a:t>
            </a:r>
            <a:r>
              <a:rPr lang="en-GB" sz="2000">
                <a:solidFill>
                  <a:schemeClr val="accent1"/>
                </a:solidFill>
                <a:ea typeface="+mn-lt"/>
                <a:cs typeface="+mn-lt"/>
              </a:rPr>
              <a:t>collaborative </a:t>
            </a:r>
            <a:r>
              <a:rPr lang="en-GB" sz="2000">
                <a:ea typeface="+mn-lt"/>
                <a:cs typeface="+mn-lt"/>
              </a:rPr>
              <a:t>document writing</a:t>
            </a:r>
            <a:endParaRPr lang="en-GB" sz="2000">
              <a:cs typeface="Arial"/>
            </a:endParaRPr>
          </a:p>
        </p:txBody>
      </p:sp>
      <p:pic>
        <p:nvPicPr>
          <p:cNvPr id="6" name="Picture 6" descr="A black and purple text&#10;&#10;Description automatically generated">
            <a:extLst>
              <a:ext uri="{FF2B5EF4-FFF2-40B4-BE49-F238E27FC236}">
                <a16:creationId xmlns:a16="http://schemas.microsoft.com/office/drawing/2014/main" id="{47B33E2B-D885-7B9C-1CD8-FACDA50D20DA}"/>
              </a:ext>
            </a:extLst>
          </p:cNvPr>
          <p:cNvPicPr>
            <a:picLocks noChangeAspect="1"/>
          </p:cNvPicPr>
          <p:nvPr/>
        </p:nvPicPr>
        <p:blipFill>
          <a:blip r:embed="rId5"/>
          <a:stretch>
            <a:fillRect/>
          </a:stretch>
        </p:blipFill>
        <p:spPr>
          <a:xfrm>
            <a:off x="306560" y="4018855"/>
            <a:ext cx="2743200" cy="599952"/>
          </a:xfrm>
          <a:prstGeom prst="rect">
            <a:avLst/>
          </a:prstGeom>
        </p:spPr>
      </p:pic>
      <p:pic>
        <p:nvPicPr>
          <p:cNvPr id="7" name="Graphic 7">
            <a:extLst>
              <a:ext uri="{FF2B5EF4-FFF2-40B4-BE49-F238E27FC236}">
                <a16:creationId xmlns:a16="http://schemas.microsoft.com/office/drawing/2014/main" id="{853449EC-C559-FF74-A689-F061F74585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14230" y="2487993"/>
            <a:ext cx="2331309" cy="589721"/>
          </a:xfrm>
          <a:prstGeom prst="rect">
            <a:avLst/>
          </a:prstGeom>
        </p:spPr>
      </p:pic>
      <p:pic>
        <p:nvPicPr>
          <p:cNvPr id="8" name="Graphic 8">
            <a:extLst>
              <a:ext uri="{FF2B5EF4-FFF2-40B4-BE49-F238E27FC236}">
                <a16:creationId xmlns:a16="http://schemas.microsoft.com/office/drawing/2014/main" id="{21E205C2-981E-1254-BCA7-D89C40C229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28848" y="1300453"/>
            <a:ext cx="1905465" cy="1414507"/>
          </a:xfrm>
          <a:prstGeom prst="rect">
            <a:avLst/>
          </a:prstGeom>
        </p:spPr>
      </p:pic>
      <p:pic>
        <p:nvPicPr>
          <p:cNvPr id="9" name="Graphic 9">
            <a:extLst>
              <a:ext uri="{FF2B5EF4-FFF2-40B4-BE49-F238E27FC236}">
                <a16:creationId xmlns:a16="http://schemas.microsoft.com/office/drawing/2014/main" id="{C8AB84BE-4BD4-920D-4794-221008C855C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62275" y="738626"/>
            <a:ext cx="1316411" cy="1119230"/>
          </a:xfrm>
          <a:prstGeom prst="rect">
            <a:avLst/>
          </a:prstGeom>
        </p:spPr>
      </p:pic>
      <p:pic>
        <p:nvPicPr>
          <p:cNvPr id="2" name="Graphic 9">
            <a:extLst>
              <a:ext uri="{FF2B5EF4-FFF2-40B4-BE49-F238E27FC236}">
                <a16:creationId xmlns:a16="http://schemas.microsoft.com/office/drawing/2014/main" id="{B1258F56-3D31-B73A-B515-8168EB986F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95065" y="3294918"/>
            <a:ext cx="1252113" cy="1294692"/>
          </a:xfrm>
          <a:prstGeom prst="rect">
            <a:avLst/>
          </a:prstGeom>
        </p:spPr>
      </p:pic>
      <p:pic>
        <p:nvPicPr>
          <p:cNvPr id="10" name="Picture 10" descr="A group of colorful circles on a black background&#10;&#10;Description automatically generated">
            <a:extLst>
              <a:ext uri="{FF2B5EF4-FFF2-40B4-BE49-F238E27FC236}">
                <a16:creationId xmlns:a16="http://schemas.microsoft.com/office/drawing/2014/main" id="{0B843162-61ED-02A1-B62D-DFF9A9FD298B}"/>
              </a:ext>
            </a:extLst>
          </p:cNvPr>
          <p:cNvPicPr>
            <a:picLocks noChangeAspect="1"/>
          </p:cNvPicPr>
          <p:nvPr/>
        </p:nvPicPr>
        <p:blipFill>
          <a:blip r:embed="rId14"/>
          <a:stretch>
            <a:fillRect/>
          </a:stretch>
        </p:blipFill>
        <p:spPr>
          <a:xfrm>
            <a:off x="4457972" y="4880279"/>
            <a:ext cx="1527811" cy="954751"/>
          </a:xfrm>
          <a:prstGeom prst="rect">
            <a:avLst/>
          </a:prstGeom>
        </p:spPr>
      </p:pic>
      <p:pic>
        <p:nvPicPr>
          <p:cNvPr id="11" name="Picture 11" descr="A blue logo with a black background&#10;&#10;Description automatically generated">
            <a:extLst>
              <a:ext uri="{FF2B5EF4-FFF2-40B4-BE49-F238E27FC236}">
                <a16:creationId xmlns:a16="http://schemas.microsoft.com/office/drawing/2014/main" id="{F1CBAE1A-106D-C5EE-8267-EBC0DAF929F3}"/>
              </a:ext>
            </a:extLst>
          </p:cNvPr>
          <p:cNvPicPr>
            <a:picLocks noChangeAspect="1"/>
          </p:cNvPicPr>
          <p:nvPr/>
        </p:nvPicPr>
        <p:blipFill>
          <a:blip r:embed="rId15"/>
          <a:stretch>
            <a:fillRect/>
          </a:stretch>
        </p:blipFill>
        <p:spPr>
          <a:xfrm>
            <a:off x="10781971" y="3222313"/>
            <a:ext cx="1203232" cy="1222654"/>
          </a:xfrm>
          <a:prstGeom prst="rect">
            <a:avLst/>
          </a:prstGeom>
        </p:spPr>
      </p:pic>
      <p:pic>
        <p:nvPicPr>
          <p:cNvPr id="12" name="Picture 12" descr="A bowl of guacamole with a chip in it&#10;&#10;Description automatically generated">
            <a:extLst>
              <a:ext uri="{FF2B5EF4-FFF2-40B4-BE49-F238E27FC236}">
                <a16:creationId xmlns:a16="http://schemas.microsoft.com/office/drawing/2014/main" id="{F9A14076-88D1-3499-E4AE-3C757637361B}"/>
              </a:ext>
            </a:extLst>
          </p:cNvPr>
          <p:cNvPicPr>
            <a:picLocks noChangeAspect="1"/>
          </p:cNvPicPr>
          <p:nvPr/>
        </p:nvPicPr>
        <p:blipFill>
          <a:blip r:embed="rId16"/>
          <a:stretch>
            <a:fillRect/>
          </a:stretch>
        </p:blipFill>
        <p:spPr>
          <a:xfrm>
            <a:off x="8470097" y="2298421"/>
            <a:ext cx="823540" cy="848835"/>
          </a:xfrm>
          <a:prstGeom prst="rect">
            <a:avLst/>
          </a:prstGeom>
        </p:spPr>
      </p:pic>
      <p:pic>
        <p:nvPicPr>
          <p:cNvPr id="13" name="Picture 13" descr="A logo of a beaver&#10;&#10;Description automatically generated">
            <a:extLst>
              <a:ext uri="{FF2B5EF4-FFF2-40B4-BE49-F238E27FC236}">
                <a16:creationId xmlns:a16="http://schemas.microsoft.com/office/drawing/2014/main" id="{C2B82D8C-9BFB-FC5E-98D3-3F6B8BCD2340}"/>
              </a:ext>
            </a:extLst>
          </p:cNvPr>
          <p:cNvPicPr>
            <a:picLocks noChangeAspect="1"/>
          </p:cNvPicPr>
          <p:nvPr/>
        </p:nvPicPr>
        <p:blipFill>
          <a:blip r:embed="rId17"/>
          <a:stretch>
            <a:fillRect/>
          </a:stretch>
        </p:blipFill>
        <p:spPr>
          <a:xfrm>
            <a:off x="10011049" y="4399694"/>
            <a:ext cx="2743200" cy="1828800"/>
          </a:xfrm>
          <a:prstGeom prst="rect">
            <a:avLst/>
          </a:prstGeom>
        </p:spPr>
      </p:pic>
      <p:pic>
        <p:nvPicPr>
          <p:cNvPr id="15" name="Picture 15" descr="A cloud and gear with a cylinder and a cloud&#10;&#10;Description automatically generated">
            <a:extLst>
              <a:ext uri="{FF2B5EF4-FFF2-40B4-BE49-F238E27FC236}">
                <a16:creationId xmlns:a16="http://schemas.microsoft.com/office/drawing/2014/main" id="{14AA8482-FD31-2552-422C-2E82FA031356}"/>
              </a:ext>
            </a:extLst>
          </p:cNvPr>
          <p:cNvPicPr>
            <a:picLocks noChangeAspect="1"/>
          </p:cNvPicPr>
          <p:nvPr/>
        </p:nvPicPr>
        <p:blipFill>
          <a:blip r:embed="rId18"/>
          <a:stretch>
            <a:fillRect/>
          </a:stretch>
        </p:blipFill>
        <p:spPr>
          <a:xfrm>
            <a:off x="3324271" y="4511488"/>
            <a:ext cx="1131674" cy="1126526"/>
          </a:xfrm>
          <a:prstGeom prst="rect">
            <a:avLst/>
          </a:prstGeom>
        </p:spPr>
      </p:pic>
      <p:pic>
        <p:nvPicPr>
          <p:cNvPr id="16" name="Picture 16" descr="A red and black logo&#10;&#10;Description automatically generated">
            <a:extLst>
              <a:ext uri="{FF2B5EF4-FFF2-40B4-BE49-F238E27FC236}">
                <a16:creationId xmlns:a16="http://schemas.microsoft.com/office/drawing/2014/main" id="{8877394D-9056-F41F-3456-BA68EBCF6F2E}"/>
              </a:ext>
            </a:extLst>
          </p:cNvPr>
          <p:cNvPicPr>
            <a:picLocks noChangeAspect="1"/>
          </p:cNvPicPr>
          <p:nvPr/>
        </p:nvPicPr>
        <p:blipFill>
          <a:blip r:embed="rId19"/>
          <a:stretch>
            <a:fillRect/>
          </a:stretch>
        </p:blipFill>
        <p:spPr>
          <a:xfrm>
            <a:off x="5850439" y="6089268"/>
            <a:ext cx="1713471" cy="767286"/>
          </a:xfrm>
          <a:prstGeom prst="rect">
            <a:avLst/>
          </a:prstGeom>
        </p:spPr>
      </p:pic>
      <p:pic>
        <p:nvPicPr>
          <p:cNvPr id="17" name="Picture 17" descr="A colorful logo with a bird&#10;&#10;Description automatically generated">
            <a:extLst>
              <a:ext uri="{FF2B5EF4-FFF2-40B4-BE49-F238E27FC236}">
                <a16:creationId xmlns:a16="http://schemas.microsoft.com/office/drawing/2014/main" id="{E0DDC0E0-E2F7-2E03-8BD6-2CAE0F64BCBE}"/>
              </a:ext>
            </a:extLst>
          </p:cNvPr>
          <p:cNvPicPr>
            <a:picLocks noChangeAspect="1"/>
          </p:cNvPicPr>
          <p:nvPr/>
        </p:nvPicPr>
        <p:blipFill>
          <a:blip r:embed="rId20"/>
          <a:stretch>
            <a:fillRect/>
          </a:stretch>
        </p:blipFill>
        <p:spPr>
          <a:xfrm>
            <a:off x="9464639" y="4490619"/>
            <a:ext cx="1178012" cy="1218235"/>
          </a:xfrm>
          <a:prstGeom prst="rect">
            <a:avLst/>
          </a:prstGeom>
        </p:spPr>
      </p:pic>
      <p:pic>
        <p:nvPicPr>
          <p:cNvPr id="18" name="Picture 18" descr="A hexagon with a white circle and white text&#10;&#10;Description automatically generated">
            <a:extLst>
              <a:ext uri="{FF2B5EF4-FFF2-40B4-BE49-F238E27FC236}">
                <a16:creationId xmlns:a16="http://schemas.microsoft.com/office/drawing/2014/main" id="{BF2C6A87-2042-2042-9929-C3FBE08071B2}"/>
              </a:ext>
            </a:extLst>
          </p:cNvPr>
          <p:cNvPicPr>
            <a:picLocks noChangeAspect="1"/>
          </p:cNvPicPr>
          <p:nvPr/>
        </p:nvPicPr>
        <p:blipFill>
          <a:blip r:embed="rId21"/>
          <a:stretch>
            <a:fillRect/>
          </a:stretch>
        </p:blipFill>
        <p:spPr>
          <a:xfrm>
            <a:off x="9760838" y="3474367"/>
            <a:ext cx="627107" cy="715483"/>
          </a:xfrm>
          <a:prstGeom prst="rect">
            <a:avLst/>
          </a:prstGeom>
        </p:spPr>
      </p:pic>
      <p:pic>
        <p:nvPicPr>
          <p:cNvPr id="19" name="Graphic 19">
            <a:extLst>
              <a:ext uri="{FF2B5EF4-FFF2-40B4-BE49-F238E27FC236}">
                <a16:creationId xmlns:a16="http://schemas.microsoft.com/office/drawing/2014/main" id="{50E1C749-EA82-74F1-F9A8-F37C1F3F76D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914760" y="2348459"/>
            <a:ext cx="666750" cy="666750"/>
          </a:xfrm>
          <a:prstGeom prst="rect">
            <a:avLst/>
          </a:prstGeom>
        </p:spPr>
      </p:pic>
      <p:pic>
        <p:nvPicPr>
          <p:cNvPr id="20" name="Picture 20" descr="A blue pen on a round blue ball with a white swirl on it&#10;&#10;Description automatically generated">
            <a:extLst>
              <a:ext uri="{FF2B5EF4-FFF2-40B4-BE49-F238E27FC236}">
                <a16:creationId xmlns:a16="http://schemas.microsoft.com/office/drawing/2014/main" id="{6A21296D-2A5A-4E13-1CBB-011F63D3CAF1}"/>
              </a:ext>
            </a:extLst>
          </p:cNvPr>
          <p:cNvPicPr>
            <a:picLocks noChangeAspect="1"/>
          </p:cNvPicPr>
          <p:nvPr/>
        </p:nvPicPr>
        <p:blipFill>
          <a:blip r:embed="rId24"/>
          <a:stretch>
            <a:fillRect/>
          </a:stretch>
        </p:blipFill>
        <p:spPr>
          <a:xfrm>
            <a:off x="3754498" y="3789141"/>
            <a:ext cx="704336" cy="699188"/>
          </a:xfrm>
          <a:prstGeom prst="rect">
            <a:avLst/>
          </a:prstGeom>
        </p:spPr>
      </p:pic>
      <p:pic>
        <p:nvPicPr>
          <p:cNvPr id="21" name="Graphic 21">
            <a:extLst>
              <a:ext uri="{FF2B5EF4-FFF2-40B4-BE49-F238E27FC236}">
                <a16:creationId xmlns:a16="http://schemas.microsoft.com/office/drawing/2014/main" id="{7B201A3E-1F0A-FBB2-5F02-3C951EDADB3C}"/>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911868" y="6058855"/>
            <a:ext cx="1847335" cy="658810"/>
          </a:xfrm>
          <a:prstGeom prst="rect">
            <a:avLst/>
          </a:prstGeom>
        </p:spPr>
      </p:pic>
      <p:pic>
        <p:nvPicPr>
          <p:cNvPr id="22" name="Picture 22" descr="A logo with a green diamond&#10;&#10;Description automatically generated">
            <a:extLst>
              <a:ext uri="{FF2B5EF4-FFF2-40B4-BE49-F238E27FC236}">
                <a16:creationId xmlns:a16="http://schemas.microsoft.com/office/drawing/2014/main" id="{CB74A556-9694-F559-8D50-DCF8268A85F8}"/>
              </a:ext>
            </a:extLst>
          </p:cNvPr>
          <p:cNvPicPr>
            <a:picLocks noChangeAspect="1"/>
          </p:cNvPicPr>
          <p:nvPr/>
        </p:nvPicPr>
        <p:blipFill>
          <a:blip r:embed="rId27"/>
          <a:stretch>
            <a:fillRect/>
          </a:stretch>
        </p:blipFill>
        <p:spPr>
          <a:xfrm>
            <a:off x="2310482" y="5070430"/>
            <a:ext cx="735228" cy="735123"/>
          </a:xfrm>
          <a:prstGeom prst="rect">
            <a:avLst/>
          </a:prstGeom>
        </p:spPr>
      </p:pic>
      <p:pic>
        <p:nvPicPr>
          <p:cNvPr id="23" name="Picture 23" descr="A blue bird with a black background&#10;&#10;Description automatically generated">
            <a:extLst>
              <a:ext uri="{FF2B5EF4-FFF2-40B4-BE49-F238E27FC236}">
                <a16:creationId xmlns:a16="http://schemas.microsoft.com/office/drawing/2014/main" id="{EA3DD1E7-9B4F-FEFB-0559-B64F41F15D69}"/>
              </a:ext>
            </a:extLst>
          </p:cNvPr>
          <p:cNvPicPr>
            <a:picLocks noChangeAspect="1"/>
          </p:cNvPicPr>
          <p:nvPr/>
        </p:nvPicPr>
        <p:blipFill>
          <a:blip r:embed="rId28"/>
          <a:stretch>
            <a:fillRect/>
          </a:stretch>
        </p:blipFill>
        <p:spPr>
          <a:xfrm>
            <a:off x="394621" y="5755399"/>
            <a:ext cx="1898822" cy="722506"/>
          </a:xfrm>
          <a:prstGeom prst="rect">
            <a:avLst/>
          </a:prstGeom>
        </p:spPr>
      </p:pic>
      <p:pic>
        <p:nvPicPr>
          <p:cNvPr id="24" name="Picture 24" descr="A green text on a black background&#10;&#10;Description automatically generated">
            <a:extLst>
              <a:ext uri="{FF2B5EF4-FFF2-40B4-BE49-F238E27FC236}">
                <a16:creationId xmlns:a16="http://schemas.microsoft.com/office/drawing/2014/main" id="{76BB079E-BF1B-1607-D525-4EC7CA0A6621}"/>
              </a:ext>
            </a:extLst>
          </p:cNvPr>
          <p:cNvPicPr>
            <a:picLocks noChangeAspect="1"/>
          </p:cNvPicPr>
          <p:nvPr/>
        </p:nvPicPr>
        <p:blipFill>
          <a:blip r:embed="rId29"/>
          <a:stretch>
            <a:fillRect/>
          </a:stretch>
        </p:blipFill>
        <p:spPr>
          <a:xfrm>
            <a:off x="6584880" y="3189710"/>
            <a:ext cx="2743200" cy="645459"/>
          </a:xfrm>
          <a:prstGeom prst="rect">
            <a:avLst/>
          </a:prstGeom>
        </p:spPr>
      </p:pic>
      <p:pic>
        <p:nvPicPr>
          <p:cNvPr id="25" name="Picture 25" descr="A close up of a logo&#10;&#10;Description automatically generated">
            <a:extLst>
              <a:ext uri="{FF2B5EF4-FFF2-40B4-BE49-F238E27FC236}">
                <a16:creationId xmlns:a16="http://schemas.microsoft.com/office/drawing/2014/main" id="{85B822EB-C645-6C0F-41C4-C98711728B43}"/>
              </a:ext>
            </a:extLst>
          </p:cNvPr>
          <p:cNvPicPr>
            <a:picLocks noChangeAspect="1"/>
          </p:cNvPicPr>
          <p:nvPr/>
        </p:nvPicPr>
        <p:blipFill>
          <a:blip r:embed="rId30"/>
          <a:stretch>
            <a:fillRect/>
          </a:stretch>
        </p:blipFill>
        <p:spPr>
          <a:xfrm>
            <a:off x="3192223" y="5902503"/>
            <a:ext cx="1404552" cy="580222"/>
          </a:xfrm>
          <a:prstGeom prst="rect">
            <a:avLst/>
          </a:prstGeom>
        </p:spPr>
      </p:pic>
      <p:pic>
        <p:nvPicPr>
          <p:cNvPr id="26" name="Picture 26" descr="A black background with a black square&#10;&#10;Description automatically generated">
            <a:extLst>
              <a:ext uri="{FF2B5EF4-FFF2-40B4-BE49-F238E27FC236}">
                <a16:creationId xmlns:a16="http://schemas.microsoft.com/office/drawing/2014/main" id="{02A46E86-6FF9-AEF2-A15C-B980A7F512FC}"/>
              </a:ext>
            </a:extLst>
          </p:cNvPr>
          <p:cNvPicPr>
            <a:picLocks noChangeAspect="1"/>
          </p:cNvPicPr>
          <p:nvPr/>
        </p:nvPicPr>
        <p:blipFill>
          <a:blip r:embed="rId31"/>
          <a:stretch>
            <a:fillRect/>
          </a:stretch>
        </p:blipFill>
        <p:spPr>
          <a:xfrm>
            <a:off x="828098" y="4766775"/>
            <a:ext cx="886598" cy="896895"/>
          </a:xfrm>
          <a:prstGeom prst="rect">
            <a:avLst/>
          </a:prstGeom>
        </p:spPr>
      </p:pic>
      <p:pic>
        <p:nvPicPr>
          <p:cNvPr id="27" name="Picture 27" descr="A logo with text on it&#10;&#10;Description automatically generated">
            <a:extLst>
              <a:ext uri="{FF2B5EF4-FFF2-40B4-BE49-F238E27FC236}">
                <a16:creationId xmlns:a16="http://schemas.microsoft.com/office/drawing/2014/main" id="{0BAAFBC1-B244-DCB8-B050-5A3E8C131C0B}"/>
              </a:ext>
            </a:extLst>
          </p:cNvPr>
          <p:cNvPicPr>
            <a:picLocks noChangeAspect="1"/>
          </p:cNvPicPr>
          <p:nvPr/>
        </p:nvPicPr>
        <p:blipFill>
          <a:blip r:embed="rId32"/>
          <a:stretch>
            <a:fillRect/>
          </a:stretch>
        </p:blipFill>
        <p:spPr>
          <a:xfrm>
            <a:off x="8023170" y="3937550"/>
            <a:ext cx="1486930" cy="771300"/>
          </a:xfrm>
          <a:prstGeom prst="rect">
            <a:avLst/>
          </a:prstGeom>
        </p:spPr>
      </p:pic>
      <p:pic>
        <p:nvPicPr>
          <p:cNvPr id="28" name="Picture 28" descr="A logo of a cup with a flame&#10;&#10;Description automatically generated">
            <a:extLst>
              <a:ext uri="{FF2B5EF4-FFF2-40B4-BE49-F238E27FC236}">
                <a16:creationId xmlns:a16="http://schemas.microsoft.com/office/drawing/2014/main" id="{ABF7247F-7F6C-7AE6-B3F8-8CC3EFCE24C0}"/>
              </a:ext>
            </a:extLst>
          </p:cNvPr>
          <p:cNvPicPr>
            <a:picLocks noChangeAspect="1"/>
          </p:cNvPicPr>
          <p:nvPr/>
        </p:nvPicPr>
        <p:blipFill>
          <a:blip r:embed="rId33"/>
          <a:stretch>
            <a:fillRect/>
          </a:stretch>
        </p:blipFill>
        <p:spPr>
          <a:xfrm>
            <a:off x="11180428" y="736520"/>
            <a:ext cx="813209" cy="1494139"/>
          </a:xfrm>
          <a:prstGeom prst="rect">
            <a:avLst/>
          </a:prstGeom>
        </p:spPr>
      </p:pic>
      <p:pic>
        <p:nvPicPr>
          <p:cNvPr id="29" name="Picture 29" descr="A purple and white letter f&#10;&#10;Description automatically generated">
            <a:extLst>
              <a:ext uri="{FF2B5EF4-FFF2-40B4-BE49-F238E27FC236}">
                <a16:creationId xmlns:a16="http://schemas.microsoft.com/office/drawing/2014/main" id="{A38DA2E0-A78A-5CAB-0BAE-FE94C0D8F4EC}"/>
              </a:ext>
            </a:extLst>
          </p:cNvPr>
          <p:cNvPicPr>
            <a:picLocks noChangeAspect="1"/>
          </p:cNvPicPr>
          <p:nvPr/>
        </p:nvPicPr>
        <p:blipFill>
          <a:blip r:embed="rId34"/>
          <a:stretch>
            <a:fillRect/>
          </a:stretch>
        </p:blipFill>
        <p:spPr>
          <a:xfrm>
            <a:off x="5522037" y="1379014"/>
            <a:ext cx="570472" cy="585917"/>
          </a:xfrm>
          <a:prstGeom prst="rect">
            <a:avLst/>
          </a:prstGeom>
        </p:spPr>
      </p:pic>
      <p:pic>
        <p:nvPicPr>
          <p:cNvPr id="4" name="Picture 29" descr="A blue and yellow snake logo&#10;&#10;Description automatically generated">
            <a:extLst>
              <a:ext uri="{FF2B5EF4-FFF2-40B4-BE49-F238E27FC236}">
                <a16:creationId xmlns:a16="http://schemas.microsoft.com/office/drawing/2014/main" id="{7D230A79-61C8-C31C-86E5-3A98EF6DE012}"/>
              </a:ext>
            </a:extLst>
          </p:cNvPr>
          <p:cNvPicPr>
            <a:picLocks noChangeAspect="1"/>
          </p:cNvPicPr>
          <p:nvPr/>
        </p:nvPicPr>
        <p:blipFill>
          <a:blip r:embed="rId35"/>
          <a:stretch>
            <a:fillRect/>
          </a:stretch>
        </p:blipFill>
        <p:spPr>
          <a:xfrm>
            <a:off x="8342063" y="5030364"/>
            <a:ext cx="666750" cy="730625"/>
          </a:xfrm>
          <a:prstGeom prst="rect">
            <a:avLst/>
          </a:prstGeom>
        </p:spPr>
      </p:pic>
    </p:spTree>
    <p:extLst>
      <p:ext uri="{BB962C8B-B14F-4D97-AF65-F5344CB8AC3E}">
        <p14:creationId xmlns:p14="http://schemas.microsoft.com/office/powerpoint/2010/main" val="401561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4" name="Google Shape;84;p17"/>
          <p:cNvSpPr txBox="1">
            <a:spLocks noGrp="1"/>
          </p:cNvSpPr>
          <p:nvPr>
            <p:ph type="body" idx="1"/>
          </p:nvPr>
        </p:nvSpPr>
        <p:spPr>
          <a:xfrm>
            <a:off x="575733" y="548217"/>
            <a:ext cx="11040400" cy="935200"/>
          </a:xfrm>
          <a:prstGeom prst="rect">
            <a:avLst/>
          </a:prstGeom>
          <a:noFill/>
          <a:ln>
            <a:noFill/>
          </a:ln>
        </p:spPr>
        <p:txBody>
          <a:bodyPr spcFirstLastPara="1" wrap="square" lIns="0" tIns="0" rIns="0" bIns="0" anchor="t" anchorCtr="0">
            <a:noAutofit/>
          </a:bodyPr>
          <a:lstStyle/>
          <a:p>
            <a:pPr marL="0" indent="0"/>
            <a:r>
              <a:rPr lang="en" sz="4250" b="1"/>
              <a:t>Open codebase</a:t>
            </a:r>
          </a:p>
        </p:txBody>
      </p:sp>
      <p:pic>
        <p:nvPicPr>
          <p:cNvPr id="85" name="Google Shape;85;p17"/>
          <p:cNvPicPr preferRelativeResize="0"/>
          <p:nvPr/>
        </p:nvPicPr>
        <p:blipFill>
          <a:blip r:embed="rId3">
            <a:alphaModFix/>
          </a:blip>
          <a:stretch>
            <a:fillRect/>
          </a:stretch>
        </p:blipFill>
        <p:spPr>
          <a:xfrm>
            <a:off x="9830500" y="5932582"/>
            <a:ext cx="1785632" cy="754433"/>
          </a:xfrm>
          <a:prstGeom prst="rect">
            <a:avLst/>
          </a:prstGeom>
          <a:noFill/>
          <a:ln>
            <a:noFill/>
          </a:ln>
        </p:spPr>
      </p:pic>
      <p:pic>
        <p:nvPicPr>
          <p:cNvPr id="2" name="Picture 3" descr="A screenshot of a computer&#10;&#10;Description automatically generated">
            <a:extLst>
              <a:ext uri="{FF2B5EF4-FFF2-40B4-BE49-F238E27FC236}">
                <a16:creationId xmlns:a16="http://schemas.microsoft.com/office/drawing/2014/main" id="{12DFE835-BE2C-7703-8694-1575DE07D202}"/>
              </a:ext>
            </a:extLst>
          </p:cNvPr>
          <p:cNvPicPr>
            <a:picLocks noChangeAspect="1"/>
          </p:cNvPicPr>
          <p:nvPr/>
        </p:nvPicPr>
        <p:blipFill>
          <a:blip r:embed="rId4"/>
          <a:stretch>
            <a:fillRect/>
          </a:stretch>
        </p:blipFill>
        <p:spPr>
          <a:xfrm>
            <a:off x="576606" y="1777939"/>
            <a:ext cx="4958498" cy="3660288"/>
          </a:xfrm>
          <a:prstGeom prst="rect">
            <a:avLst/>
          </a:prstGeom>
        </p:spPr>
      </p:pic>
      <p:pic>
        <p:nvPicPr>
          <p:cNvPr id="4" name="Picture 4" descr="A screenshot of a web page&#10;&#10;Description automatically generated">
            <a:extLst>
              <a:ext uri="{FF2B5EF4-FFF2-40B4-BE49-F238E27FC236}">
                <a16:creationId xmlns:a16="http://schemas.microsoft.com/office/drawing/2014/main" id="{D7A39757-4374-F2B3-0324-41994A3A8E26}"/>
              </a:ext>
            </a:extLst>
          </p:cNvPr>
          <p:cNvPicPr>
            <a:picLocks noChangeAspect="1"/>
          </p:cNvPicPr>
          <p:nvPr/>
        </p:nvPicPr>
        <p:blipFill>
          <a:blip r:embed="rId5"/>
          <a:stretch>
            <a:fillRect/>
          </a:stretch>
        </p:blipFill>
        <p:spPr>
          <a:xfrm>
            <a:off x="5787851" y="1775413"/>
            <a:ext cx="6042408" cy="3838979"/>
          </a:xfrm>
          <a:prstGeom prst="rect">
            <a:avLst/>
          </a:prstGeom>
        </p:spPr>
      </p:pic>
      <p:sp>
        <p:nvSpPr>
          <p:cNvPr id="6" name="TextBox 5">
            <a:extLst>
              <a:ext uri="{FF2B5EF4-FFF2-40B4-BE49-F238E27FC236}">
                <a16:creationId xmlns:a16="http://schemas.microsoft.com/office/drawing/2014/main" id="{A05E8A0C-24A4-E762-CD8B-46549C6B38C9}"/>
              </a:ext>
            </a:extLst>
          </p:cNvPr>
          <p:cNvSpPr txBox="1"/>
          <p:nvPr/>
        </p:nvSpPr>
        <p:spPr>
          <a:xfrm>
            <a:off x="1030940" y="5927911"/>
            <a:ext cx="866214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 Code and documentation now freely available</a:t>
            </a:r>
          </a:p>
          <a:p>
            <a:r>
              <a:rPr lang="en-GB">
                <a:ea typeface="+mn-lt"/>
                <a:cs typeface="+mn-lt"/>
              </a:rPr>
              <a:t>🏗️ </a:t>
            </a:r>
            <a:r>
              <a:rPr lang="en-GB">
                <a:cs typeface="Arial"/>
              </a:rPr>
              <a:t>Being used in production at Turing and beyond</a:t>
            </a:r>
          </a:p>
          <a:p>
            <a:r>
              <a:rPr lang="en-GB" sz="1200">
                <a:cs typeface="Arial"/>
              </a:rPr>
              <a:t>       (University of Nottingham, East Midlands SNSDE, + adapted by The Health Foundation)</a:t>
            </a:r>
          </a:p>
        </p:txBody>
      </p:sp>
    </p:spTree>
    <p:extLst>
      <p:ext uri="{BB962C8B-B14F-4D97-AF65-F5344CB8AC3E}">
        <p14:creationId xmlns:p14="http://schemas.microsoft.com/office/powerpoint/2010/main" val="3995914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E18435-1EE2-3683-5E9A-50DD26980BCC}"/>
              </a:ext>
            </a:extLst>
          </p:cNvPr>
          <p:cNvSpPr txBox="1"/>
          <p:nvPr/>
        </p:nvSpPr>
        <p:spPr>
          <a:xfrm>
            <a:off x="3218451" y="266091"/>
            <a:ext cx="56141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a:cs typeface="Arial"/>
              </a:rPr>
              <a:t>Getting Involved</a:t>
            </a:r>
          </a:p>
        </p:txBody>
      </p:sp>
      <p:grpSp>
        <p:nvGrpSpPr>
          <p:cNvPr id="33" name="Group 32">
            <a:extLst>
              <a:ext uri="{FF2B5EF4-FFF2-40B4-BE49-F238E27FC236}">
                <a16:creationId xmlns:a16="http://schemas.microsoft.com/office/drawing/2014/main" id="{D5ACFD4C-D65C-A910-838F-E15B56D6F2C2}"/>
              </a:ext>
            </a:extLst>
          </p:cNvPr>
          <p:cNvGrpSpPr/>
          <p:nvPr/>
        </p:nvGrpSpPr>
        <p:grpSpPr>
          <a:xfrm>
            <a:off x="7580464" y="2732424"/>
            <a:ext cx="2743200" cy="1233024"/>
            <a:chOff x="2351568" y="3625805"/>
            <a:chExt cx="2743200" cy="1233024"/>
          </a:xfrm>
        </p:grpSpPr>
        <p:pic>
          <p:nvPicPr>
            <p:cNvPr id="22" name="Picture 25" descr="A black background with a black square&#10;&#10;Description automatically generated">
              <a:extLst>
                <a:ext uri="{FF2B5EF4-FFF2-40B4-BE49-F238E27FC236}">
                  <a16:creationId xmlns:a16="http://schemas.microsoft.com/office/drawing/2014/main" id="{DB473EE8-751E-A4EB-A4B7-61E33CAAE03A}"/>
                </a:ext>
              </a:extLst>
            </p:cNvPr>
            <p:cNvPicPr>
              <a:picLocks noChangeAspect="1"/>
            </p:cNvPicPr>
            <p:nvPr/>
          </p:nvPicPr>
          <p:blipFill>
            <a:blip r:embed="rId2"/>
            <a:stretch>
              <a:fillRect/>
            </a:stretch>
          </p:blipFill>
          <p:spPr>
            <a:xfrm>
              <a:off x="3228110" y="3625805"/>
              <a:ext cx="987185" cy="1015939"/>
            </a:xfrm>
            <a:prstGeom prst="rect">
              <a:avLst/>
            </a:prstGeom>
          </p:spPr>
        </p:pic>
        <p:sp>
          <p:nvSpPr>
            <p:cNvPr id="37" name="TextBox 4">
              <a:extLst>
                <a:ext uri="{FF2B5EF4-FFF2-40B4-BE49-F238E27FC236}">
                  <a16:creationId xmlns:a16="http://schemas.microsoft.com/office/drawing/2014/main" id="{E64FA120-CCC9-DA0B-FFD5-CDB87A2F8442}"/>
                </a:ext>
              </a:extLst>
            </p:cNvPr>
            <p:cNvSpPr txBox="1"/>
            <p:nvPr/>
          </p:nvSpPr>
          <p:spPr>
            <a:xfrm>
              <a:off x="2351568" y="4551052"/>
              <a:ext cx="27432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cs typeface="Arial"/>
                  <a:hlinkClick r:id="rId3"/>
                </a:rPr>
                <a:t>Email contact</a:t>
              </a:r>
              <a:endParaRPr lang="en-US" dirty="0"/>
            </a:p>
          </p:txBody>
        </p:sp>
      </p:grpSp>
      <p:grpSp>
        <p:nvGrpSpPr>
          <p:cNvPr id="21" name="Group 20">
            <a:extLst>
              <a:ext uri="{FF2B5EF4-FFF2-40B4-BE49-F238E27FC236}">
                <a16:creationId xmlns:a16="http://schemas.microsoft.com/office/drawing/2014/main" id="{4116C118-DCA1-BDFC-737B-AF0BA27ADB79}"/>
              </a:ext>
            </a:extLst>
          </p:cNvPr>
          <p:cNvGrpSpPr/>
          <p:nvPr/>
        </p:nvGrpSpPr>
        <p:grpSpPr>
          <a:xfrm>
            <a:off x="1342573" y="3022603"/>
            <a:ext cx="2743200" cy="942847"/>
            <a:chOff x="228478" y="5576617"/>
            <a:chExt cx="2743200" cy="942847"/>
          </a:xfrm>
        </p:grpSpPr>
        <p:pic>
          <p:nvPicPr>
            <p:cNvPr id="23" name="Picture 22" descr="A black background with a black square&#10;&#10;Description automatically generated">
              <a:extLst>
                <a:ext uri="{FF2B5EF4-FFF2-40B4-BE49-F238E27FC236}">
                  <a16:creationId xmlns:a16="http://schemas.microsoft.com/office/drawing/2014/main" id="{D48E03CB-142D-F733-7DBC-ABEAE63432A5}"/>
                </a:ext>
              </a:extLst>
            </p:cNvPr>
            <p:cNvPicPr>
              <a:picLocks noChangeAspect="1"/>
            </p:cNvPicPr>
            <p:nvPr/>
          </p:nvPicPr>
          <p:blipFill>
            <a:blip r:embed="rId4"/>
            <a:stretch>
              <a:fillRect/>
            </a:stretch>
          </p:blipFill>
          <p:spPr>
            <a:xfrm>
              <a:off x="1285214" y="5576617"/>
              <a:ext cx="638175" cy="638175"/>
            </a:xfrm>
            <a:prstGeom prst="rect">
              <a:avLst/>
            </a:prstGeom>
          </p:spPr>
        </p:pic>
        <p:sp>
          <p:nvSpPr>
            <p:cNvPr id="25" name="TextBox 4">
              <a:extLst>
                <a:ext uri="{FF2B5EF4-FFF2-40B4-BE49-F238E27FC236}">
                  <a16:creationId xmlns:a16="http://schemas.microsoft.com/office/drawing/2014/main" id="{E19D3FF4-2081-BDC1-B991-857F197290C1}"/>
                </a:ext>
              </a:extLst>
            </p:cNvPr>
            <p:cNvSpPr txBox="1"/>
            <p:nvPr/>
          </p:nvSpPr>
          <p:spPr>
            <a:xfrm>
              <a:off x="228478" y="6211687"/>
              <a:ext cx="27432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cs typeface="Arial"/>
                  <a:hlinkClick r:id="rId5"/>
                </a:rPr>
                <a:t>ReadtheDocs</a:t>
              </a:r>
            </a:p>
          </p:txBody>
        </p:sp>
      </p:grpSp>
      <p:grpSp>
        <p:nvGrpSpPr>
          <p:cNvPr id="27" name="Group 26">
            <a:extLst>
              <a:ext uri="{FF2B5EF4-FFF2-40B4-BE49-F238E27FC236}">
                <a16:creationId xmlns:a16="http://schemas.microsoft.com/office/drawing/2014/main" id="{4E28D81C-23D3-DDD5-5F39-C4202295E1C5}"/>
              </a:ext>
            </a:extLst>
          </p:cNvPr>
          <p:cNvGrpSpPr/>
          <p:nvPr/>
        </p:nvGrpSpPr>
        <p:grpSpPr>
          <a:xfrm>
            <a:off x="3465630" y="3021704"/>
            <a:ext cx="2743200" cy="943745"/>
            <a:chOff x="2351534" y="5575718"/>
            <a:chExt cx="2743200" cy="943745"/>
          </a:xfrm>
        </p:grpSpPr>
        <p:pic>
          <p:nvPicPr>
            <p:cNvPr id="28" name="Picture 27" descr="A black background with a black square&#10;&#10;Description automatically generated">
              <a:extLst>
                <a:ext uri="{FF2B5EF4-FFF2-40B4-BE49-F238E27FC236}">
                  <a16:creationId xmlns:a16="http://schemas.microsoft.com/office/drawing/2014/main" id="{D4C08470-71C6-72EF-DE25-928D5D0759BF}"/>
                </a:ext>
              </a:extLst>
            </p:cNvPr>
            <p:cNvPicPr>
              <a:picLocks noChangeAspect="1"/>
            </p:cNvPicPr>
            <p:nvPr/>
          </p:nvPicPr>
          <p:blipFill>
            <a:blip r:embed="rId6"/>
            <a:stretch>
              <a:fillRect/>
            </a:stretch>
          </p:blipFill>
          <p:spPr>
            <a:xfrm>
              <a:off x="3408270" y="5575718"/>
              <a:ext cx="638175" cy="638175"/>
            </a:xfrm>
            <a:prstGeom prst="rect">
              <a:avLst/>
            </a:prstGeom>
          </p:spPr>
        </p:pic>
        <p:sp>
          <p:nvSpPr>
            <p:cNvPr id="29" name="TextBox 7">
              <a:extLst>
                <a:ext uri="{FF2B5EF4-FFF2-40B4-BE49-F238E27FC236}">
                  <a16:creationId xmlns:a16="http://schemas.microsoft.com/office/drawing/2014/main" id="{F07237FA-2C92-A36B-1F4A-DABEDDD61ED3}"/>
                </a:ext>
              </a:extLst>
            </p:cNvPr>
            <p:cNvSpPr txBox="1"/>
            <p:nvPr/>
          </p:nvSpPr>
          <p:spPr>
            <a:xfrm>
              <a:off x="2351534" y="6211686"/>
              <a:ext cx="27432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a:cs typeface="Arial"/>
                  <a:hlinkClick r:id="rId7"/>
                </a:rPr>
                <a:t>Open repository</a:t>
              </a:r>
              <a:endParaRPr lang="en-US">
                <a:hlinkClick r:id="rId7"/>
              </a:endParaRPr>
            </a:p>
          </p:txBody>
        </p:sp>
      </p:grpSp>
      <p:grpSp>
        <p:nvGrpSpPr>
          <p:cNvPr id="30" name="Group 29">
            <a:extLst>
              <a:ext uri="{FF2B5EF4-FFF2-40B4-BE49-F238E27FC236}">
                <a16:creationId xmlns:a16="http://schemas.microsoft.com/office/drawing/2014/main" id="{E10F1C7C-2A88-C586-6584-A59BA4164C45}"/>
              </a:ext>
            </a:extLst>
          </p:cNvPr>
          <p:cNvGrpSpPr/>
          <p:nvPr/>
        </p:nvGrpSpPr>
        <p:grpSpPr>
          <a:xfrm>
            <a:off x="5588686" y="3020807"/>
            <a:ext cx="2743200" cy="944641"/>
            <a:chOff x="4474590" y="5574821"/>
            <a:chExt cx="2743200" cy="944641"/>
          </a:xfrm>
        </p:grpSpPr>
        <p:pic>
          <p:nvPicPr>
            <p:cNvPr id="31" name="Picture 30" descr="A black background with a black square&#10;&#10;Description automatically generated">
              <a:extLst>
                <a:ext uri="{FF2B5EF4-FFF2-40B4-BE49-F238E27FC236}">
                  <a16:creationId xmlns:a16="http://schemas.microsoft.com/office/drawing/2014/main" id="{898E749E-B9C7-2CB3-7466-711F5F5D5D73}"/>
                </a:ext>
              </a:extLst>
            </p:cNvPr>
            <p:cNvPicPr>
              <a:picLocks noChangeAspect="1"/>
            </p:cNvPicPr>
            <p:nvPr/>
          </p:nvPicPr>
          <p:blipFill>
            <a:blip r:embed="rId8"/>
            <a:stretch>
              <a:fillRect/>
            </a:stretch>
          </p:blipFill>
          <p:spPr>
            <a:xfrm>
              <a:off x="5531326" y="5574821"/>
              <a:ext cx="638175" cy="638175"/>
            </a:xfrm>
            <a:prstGeom prst="rect">
              <a:avLst/>
            </a:prstGeom>
          </p:spPr>
        </p:pic>
        <p:sp>
          <p:nvSpPr>
            <p:cNvPr id="32" name="TextBox 10">
              <a:extLst>
                <a:ext uri="{FF2B5EF4-FFF2-40B4-BE49-F238E27FC236}">
                  <a16:creationId xmlns:a16="http://schemas.microsoft.com/office/drawing/2014/main" id="{A84B3C17-D39B-2D23-D81A-8EA20AB1F89D}"/>
                </a:ext>
              </a:extLst>
            </p:cNvPr>
            <p:cNvSpPr txBox="1"/>
            <p:nvPr/>
          </p:nvSpPr>
          <p:spPr>
            <a:xfrm>
              <a:off x="4474590" y="6211685"/>
              <a:ext cx="274320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cs typeface="Arial"/>
                  <a:hlinkClick r:id="rId9"/>
                </a:rPr>
                <a:t>Slack workspace</a:t>
              </a:r>
              <a:endParaRPr lang="en-US" dirty="0">
                <a:hlinkClick r:id="rId9"/>
              </a:endParaRPr>
            </a:p>
          </p:txBody>
        </p:sp>
      </p:grpSp>
    </p:spTree>
    <p:extLst>
      <p:ext uri="{BB962C8B-B14F-4D97-AF65-F5344CB8AC3E}">
        <p14:creationId xmlns:p14="http://schemas.microsoft.com/office/powerpoint/2010/main" val="24170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4" name="Google Shape;84;p17"/>
          <p:cNvSpPr txBox="1">
            <a:spLocks noGrp="1"/>
          </p:cNvSpPr>
          <p:nvPr>
            <p:ph type="body" idx="1"/>
          </p:nvPr>
        </p:nvSpPr>
        <p:spPr>
          <a:xfrm>
            <a:off x="575733" y="548217"/>
            <a:ext cx="11040400" cy="935200"/>
          </a:xfrm>
          <a:prstGeom prst="rect">
            <a:avLst/>
          </a:prstGeom>
          <a:noFill/>
          <a:ln>
            <a:noFill/>
          </a:ln>
        </p:spPr>
        <p:txBody>
          <a:bodyPr spcFirstLastPara="1" wrap="square" lIns="0" tIns="0" rIns="0" bIns="0" anchor="t" anchorCtr="0">
            <a:noAutofit/>
          </a:bodyPr>
          <a:lstStyle/>
          <a:p>
            <a:pPr marL="0" indent="0"/>
            <a:r>
              <a:rPr lang="en" sz="4250" b="1"/>
              <a:t>Our 'North Star'</a:t>
            </a:r>
            <a:endParaRPr lang="en-US"/>
          </a:p>
          <a:p>
            <a:pPr marL="0" indent="0">
              <a:spcBef>
                <a:spcPts val="1067"/>
              </a:spcBef>
              <a:buClr>
                <a:schemeClr val="lt1"/>
              </a:buClr>
              <a:buSzPts val="3200"/>
            </a:pPr>
            <a:endParaRPr sz="4267"/>
          </a:p>
        </p:txBody>
      </p:sp>
      <p:pic>
        <p:nvPicPr>
          <p:cNvPr id="85" name="Google Shape;85;p17"/>
          <p:cNvPicPr preferRelativeResize="0"/>
          <p:nvPr/>
        </p:nvPicPr>
        <p:blipFill>
          <a:blip r:embed="rId3">
            <a:alphaModFix/>
          </a:blip>
          <a:stretch>
            <a:fillRect/>
          </a:stretch>
        </p:blipFill>
        <p:spPr>
          <a:xfrm>
            <a:off x="9830500" y="5932582"/>
            <a:ext cx="1785632" cy="754433"/>
          </a:xfrm>
          <a:prstGeom prst="rect">
            <a:avLst/>
          </a:prstGeom>
          <a:noFill/>
          <a:ln>
            <a:noFill/>
          </a:ln>
        </p:spPr>
      </p:pic>
      <p:sp>
        <p:nvSpPr>
          <p:cNvPr id="4" name="TextBox 3">
            <a:extLst>
              <a:ext uri="{FF2B5EF4-FFF2-40B4-BE49-F238E27FC236}">
                <a16:creationId xmlns:a16="http://schemas.microsoft.com/office/drawing/2014/main" id="{BB1D4FD3-8167-376A-0C69-DDDF67F14A88}"/>
              </a:ext>
            </a:extLst>
          </p:cNvPr>
          <p:cNvSpPr txBox="1"/>
          <p:nvPr/>
        </p:nvSpPr>
        <p:spPr>
          <a:xfrm>
            <a:off x="578385" y="1973072"/>
            <a:ext cx="5601820" cy="11233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ct val="20000"/>
              </a:spcBef>
              <a:spcAft>
                <a:spcPts val="600"/>
              </a:spcAft>
            </a:pPr>
            <a:r>
              <a:rPr lang="en-GB" sz="2000">
                <a:cs typeface="Arial"/>
              </a:rPr>
              <a:t>To remove barriers </a:t>
            </a:r>
            <a:r>
              <a:rPr lang="en-GB" sz="2000">
                <a:ea typeface="+mn-lt"/>
                <a:cs typeface="+mn-lt"/>
              </a:rPr>
              <a:t>to working </a:t>
            </a:r>
            <a:r>
              <a:rPr lang="en-GB" sz="2000" b="1">
                <a:ea typeface="+mn-lt"/>
                <a:cs typeface="+mn-lt"/>
              </a:rPr>
              <a:t>safely </a:t>
            </a:r>
            <a:r>
              <a:rPr lang="en-GB" sz="2000">
                <a:ea typeface="+mn-lt"/>
                <a:cs typeface="+mn-lt"/>
              </a:rPr>
              <a:t>and </a:t>
            </a:r>
            <a:r>
              <a:rPr lang="en-GB" sz="2000" b="1">
                <a:ea typeface="+mn-lt"/>
                <a:cs typeface="+mn-lt"/>
              </a:rPr>
              <a:t>effectively </a:t>
            </a:r>
            <a:r>
              <a:rPr lang="en-GB" sz="2000">
                <a:ea typeface="+mn-lt"/>
                <a:cs typeface="+mn-lt"/>
              </a:rPr>
              <a:t>with sensitive data...</a:t>
            </a:r>
            <a:endParaRPr lang="en-GB" sz="2000" b="1">
              <a:cs typeface="Arial"/>
            </a:endParaRPr>
          </a:p>
          <a:p>
            <a:endParaRPr lang="en-GB" sz="1400">
              <a:cs typeface="Arial"/>
            </a:endParaRPr>
          </a:p>
        </p:txBody>
      </p:sp>
      <p:pic>
        <p:nvPicPr>
          <p:cNvPr id="2" name="Picture 2" descr="Text, whiteboard&#10;&#10;Description automatically generated">
            <a:extLst>
              <a:ext uri="{FF2B5EF4-FFF2-40B4-BE49-F238E27FC236}">
                <a16:creationId xmlns:a16="http://schemas.microsoft.com/office/drawing/2014/main" id="{B180DF48-83B2-84BC-BEEA-B3110229B31A}"/>
              </a:ext>
            </a:extLst>
          </p:cNvPr>
          <p:cNvPicPr>
            <a:picLocks noChangeAspect="1"/>
          </p:cNvPicPr>
          <p:nvPr/>
        </p:nvPicPr>
        <p:blipFill>
          <a:blip r:embed="rId4"/>
          <a:stretch>
            <a:fillRect/>
          </a:stretch>
        </p:blipFill>
        <p:spPr>
          <a:xfrm>
            <a:off x="6413796" y="878930"/>
            <a:ext cx="5365897" cy="4982002"/>
          </a:xfrm>
          <a:prstGeom prst="rect">
            <a:avLst/>
          </a:prstGeom>
        </p:spPr>
      </p:pic>
    </p:spTree>
    <p:extLst>
      <p:ext uri="{BB962C8B-B14F-4D97-AF65-F5344CB8AC3E}">
        <p14:creationId xmlns:p14="http://schemas.microsoft.com/office/powerpoint/2010/main" val="187159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4" name="Google Shape;84;p17"/>
          <p:cNvSpPr txBox="1">
            <a:spLocks noGrp="1"/>
          </p:cNvSpPr>
          <p:nvPr>
            <p:ph type="body" idx="1"/>
          </p:nvPr>
        </p:nvSpPr>
        <p:spPr>
          <a:xfrm>
            <a:off x="575733" y="548217"/>
            <a:ext cx="11040400" cy="935200"/>
          </a:xfrm>
          <a:prstGeom prst="rect">
            <a:avLst/>
          </a:prstGeom>
          <a:noFill/>
          <a:ln>
            <a:noFill/>
          </a:ln>
        </p:spPr>
        <p:txBody>
          <a:bodyPr spcFirstLastPara="1" wrap="square" lIns="0" tIns="0" rIns="0" bIns="0" anchor="t" anchorCtr="0">
            <a:noAutofit/>
          </a:bodyPr>
          <a:lstStyle/>
          <a:p>
            <a:pPr marL="0" indent="0"/>
            <a:r>
              <a:rPr lang="en" sz="4250" b="1"/>
              <a:t>Our 'North Star'</a:t>
            </a:r>
            <a:endParaRPr lang="en-US"/>
          </a:p>
          <a:p>
            <a:pPr marL="0" indent="0">
              <a:spcBef>
                <a:spcPts val="1067"/>
              </a:spcBef>
              <a:buClr>
                <a:schemeClr val="lt1"/>
              </a:buClr>
              <a:buSzPts val="3200"/>
            </a:pPr>
            <a:endParaRPr sz="4267"/>
          </a:p>
        </p:txBody>
      </p:sp>
      <p:pic>
        <p:nvPicPr>
          <p:cNvPr id="85" name="Google Shape;85;p17"/>
          <p:cNvPicPr preferRelativeResize="0"/>
          <p:nvPr/>
        </p:nvPicPr>
        <p:blipFill>
          <a:blip r:embed="rId3">
            <a:alphaModFix/>
          </a:blip>
          <a:stretch>
            <a:fillRect/>
          </a:stretch>
        </p:blipFill>
        <p:spPr>
          <a:xfrm>
            <a:off x="9830500" y="5932582"/>
            <a:ext cx="1785632" cy="754433"/>
          </a:xfrm>
          <a:prstGeom prst="rect">
            <a:avLst/>
          </a:prstGeom>
          <a:noFill/>
          <a:ln>
            <a:noFill/>
          </a:ln>
        </p:spPr>
      </p:pic>
      <p:sp>
        <p:nvSpPr>
          <p:cNvPr id="4" name="TextBox 3">
            <a:extLst>
              <a:ext uri="{FF2B5EF4-FFF2-40B4-BE49-F238E27FC236}">
                <a16:creationId xmlns:a16="http://schemas.microsoft.com/office/drawing/2014/main" id="{BB1D4FD3-8167-376A-0C69-DDDF67F14A88}"/>
              </a:ext>
            </a:extLst>
          </p:cNvPr>
          <p:cNvSpPr txBox="1"/>
          <p:nvPr/>
        </p:nvSpPr>
        <p:spPr>
          <a:xfrm>
            <a:off x="578385" y="1973072"/>
            <a:ext cx="5601820"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ct val="20000"/>
              </a:spcBef>
              <a:spcAft>
                <a:spcPts val="600"/>
              </a:spcAft>
            </a:pPr>
            <a:r>
              <a:rPr lang="en-GB" sz="2000">
                <a:cs typeface="Arial"/>
              </a:rPr>
              <a:t>To remove barriers </a:t>
            </a:r>
            <a:r>
              <a:rPr lang="en-GB" sz="2000">
                <a:ea typeface="+mn-lt"/>
                <a:cs typeface="+mn-lt"/>
              </a:rPr>
              <a:t>to working </a:t>
            </a:r>
            <a:r>
              <a:rPr lang="en-GB" sz="2000" b="1">
                <a:ea typeface="+mn-lt"/>
                <a:cs typeface="+mn-lt"/>
              </a:rPr>
              <a:t>safely </a:t>
            </a:r>
            <a:r>
              <a:rPr lang="en-GB" sz="2000">
                <a:ea typeface="+mn-lt"/>
                <a:cs typeface="+mn-lt"/>
              </a:rPr>
              <a:t>and </a:t>
            </a:r>
            <a:r>
              <a:rPr lang="en-GB" sz="2000" b="1">
                <a:ea typeface="+mn-lt"/>
                <a:cs typeface="+mn-lt"/>
              </a:rPr>
              <a:t>effectively </a:t>
            </a:r>
            <a:r>
              <a:rPr lang="en-GB" sz="2000">
                <a:ea typeface="+mn-lt"/>
                <a:cs typeface="+mn-lt"/>
              </a:rPr>
              <a:t>with sensitive data,</a:t>
            </a:r>
            <a:r>
              <a:rPr lang="en-GB" sz="2000">
                <a:cs typeface="Arial"/>
              </a:rPr>
              <a:t> </a:t>
            </a:r>
            <a:endParaRPr lang="en-US" sz="2000">
              <a:cs typeface="Arial"/>
            </a:endParaRPr>
          </a:p>
          <a:p>
            <a:pPr>
              <a:lnSpc>
                <a:spcPct val="120000"/>
              </a:lnSpc>
              <a:spcBef>
                <a:spcPct val="20000"/>
              </a:spcBef>
              <a:spcAft>
                <a:spcPts val="600"/>
              </a:spcAft>
            </a:pPr>
            <a:r>
              <a:rPr lang="en-GB" sz="2000">
                <a:cs typeface="Arial"/>
              </a:rPr>
              <a:t>by promoting and demonstrating </a:t>
            </a:r>
            <a:r>
              <a:rPr lang="en-GB" sz="2000" b="1">
                <a:cs typeface="Arial"/>
              </a:rPr>
              <a:t>a culture of open, community-led development</a:t>
            </a:r>
            <a:r>
              <a:rPr lang="en-GB" sz="2000">
                <a:cs typeface="Arial"/>
              </a:rPr>
              <a:t>...</a:t>
            </a:r>
            <a:endParaRPr lang="en-US" sz="2000">
              <a:cs typeface="Arial"/>
            </a:endParaRPr>
          </a:p>
          <a:p>
            <a:endParaRPr lang="en-GB" sz="1400">
              <a:cs typeface="Arial"/>
            </a:endParaRPr>
          </a:p>
        </p:txBody>
      </p:sp>
      <p:pic>
        <p:nvPicPr>
          <p:cNvPr id="2" name="Picture 2" descr="Text, whiteboard&#10;&#10;Description automatically generated">
            <a:extLst>
              <a:ext uri="{FF2B5EF4-FFF2-40B4-BE49-F238E27FC236}">
                <a16:creationId xmlns:a16="http://schemas.microsoft.com/office/drawing/2014/main" id="{B180DF48-83B2-84BC-BEEA-B3110229B31A}"/>
              </a:ext>
            </a:extLst>
          </p:cNvPr>
          <p:cNvPicPr>
            <a:picLocks noChangeAspect="1"/>
          </p:cNvPicPr>
          <p:nvPr/>
        </p:nvPicPr>
        <p:blipFill>
          <a:blip r:embed="rId4"/>
          <a:stretch>
            <a:fillRect/>
          </a:stretch>
        </p:blipFill>
        <p:spPr>
          <a:xfrm>
            <a:off x="6413796" y="878930"/>
            <a:ext cx="5365897" cy="4982002"/>
          </a:xfrm>
          <a:prstGeom prst="rect">
            <a:avLst/>
          </a:prstGeom>
        </p:spPr>
      </p:pic>
    </p:spTree>
    <p:extLst>
      <p:ext uri="{BB962C8B-B14F-4D97-AF65-F5344CB8AC3E}">
        <p14:creationId xmlns:p14="http://schemas.microsoft.com/office/powerpoint/2010/main" val="225422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4" name="Google Shape;84;p17"/>
          <p:cNvSpPr txBox="1">
            <a:spLocks noGrp="1"/>
          </p:cNvSpPr>
          <p:nvPr>
            <p:ph type="body" idx="1"/>
          </p:nvPr>
        </p:nvSpPr>
        <p:spPr>
          <a:xfrm>
            <a:off x="575733" y="548217"/>
            <a:ext cx="11040400" cy="935200"/>
          </a:xfrm>
          <a:prstGeom prst="rect">
            <a:avLst/>
          </a:prstGeom>
          <a:noFill/>
          <a:ln>
            <a:noFill/>
          </a:ln>
        </p:spPr>
        <p:txBody>
          <a:bodyPr spcFirstLastPara="1" wrap="square" lIns="0" tIns="0" rIns="0" bIns="0" anchor="t" anchorCtr="0">
            <a:noAutofit/>
          </a:bodyPr>
          <a:lstStyle/>
          <a:p>
            <a:pPr marL="0" indent="0"/>
            <a:r>
              <a:rPr lang="en" sz="4250" b="1"/>
              <a:t>Our 'North Star'</a:t>
            </a:r>
            <a:endParaRPr lang="en-US"/>
          </a:p>
          <a:p>
            <a:pPr marL="0" indent="0">
              <a:spcBef>
                <a:spcPts val="1067"/>
              </a:spcBef>
              <a:buClr>
                <a:schemeClr val="lt1"/>
              </a:buClr>
              <a:buSzPts val="3200"/>
            </a:pPr>
            <a:endParaRPr sz="4267"/>
          </a:p>
        </p:txBody>
      </p:sp>
      <p:pic>
        <p:nvPicPr>
          <p:cNvPr id="85" name="Google Shape;85;p17"/>
          <p:cNvPicPr preferRelativeResize="0"/>
          <p:nvPr/>
        </p:nvPicPr>
        <p:blipFill>
          <a:blip r:embed="rId3">
            <a:alphaModFix/>
          </a:blip>
          <a:stretch>
            <a:fillRect/>
          </a:stretch>
        </p:blipFill>
        <p:spPr>
          <a:xfrm>
            <a:off x="9830500" y="5932582"/>
            <a:ext cx="1785632" cy="754433"/>
          </a:xfrm>
          <a:prstGeom prst="rect">
            <a:avLst/>
          </a:prstGeom>
          <a:noFill/>
          <a:ln>
            <a:noFill/>
          </a:ln>
        </p:spPr>
      </p:pic>
      <p:sp>
        <p:nvSpPr>
          <p:cNvPr id="4" name="TextBox 3">
            <a:extLst>
              <a:ext uri="{FF2B5EF4-FFF2-40B4-BE49-F238E27FC236}">
                <a16:creationId xmlns:a16="http://schemas.microsoft.com/office/drawing/2014/main" id="{BB1D4FD3-8167-376A-0C69-DDDF67F14A88}"/>
              </a:ext>
            </a:extLst>
          </p:cNvPr>
          <p:cNvSpPr txBox="1"/>
          <p:nvPr/>
        </p:nvSpPr>
        <p:spPr>
          <a:xfrm>
            <a:off x="578385" y="1973072"/>
            <a:ext cx="5601820" cy="29084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ct val="20000"/>
              </a:spcBef>
              <a:spcAft>
                <a:spcPts val="600"/>
              </a:spcAft>
            </a:pPr>
            <a:r>
              <a:rPr lang="en-GB" sz="2000">
                <a:cs typeface="Arial"/>
              </a:rPr>
              <a:t>To remove barriers </a:t>
            </a:r>
            <a:r>
              <a:rPr lang="en-GB" sz="2000">
                <a:ea typeface="+mn-lt"/>
                <a:cs typeface="+mn-lt"/>
              </a:rPr>
              <a:t>to working </a:t>
            </a:r>
            <a:r>
              <a:rPr lang="en-GB" sz="2000" b="1">
                <a:ea typeface="+mn-lt"/>
                <a:cs typeface="+mn-lt"/>
              </a:rPr>
              <a:t>safely </a:t>
            </a:r>
            <a:r>
              <a:rPr lang="en-GB" sz="2000">
                <a:ea typeface="+mn-lt"/>
                <a:cs typeface="+mn-lt"/>
              </a:rPr>
              <a:t>and </a:t>
            </a:r>
            <a:r>
              <a:rPr lang="en-GB" sz="2000" b="1">
                <a:ea typeface="+mn-lt"/>
                <a:cs typeface="+mn-lt"/>
              </a:rPr>
              <a:t>effectively </a:t>
            </a:r>
            <a:r>
              <a:rPr lang="en-GB" sz="2000">
                <a:ea typeface="+mn-lt"/>
                <a:cs typeface="+mn-lt"/>
              </a:rPr>
              <a:t>with sensitive data,</a:t>
            </a:r>
            <a:r>
              <a:rPr lang="en-GB" sz="2000">
                <a:cs typeface="Arial"/>
              </a:rPr>
              <a:t> </a:t>
            </a:r>
            <a:endParaRPr lang="en-US" sz="2000">
              <a:cs typeface="Arial"/>
            </a:endParaRPr>
          </a:p>
          <a:p>
            <a:pPr>
              <a:lnSpc>
                <a:spcPct val="120000"/>
              </a:lnSpc>
              <a:spcBef>
                <a:spcPct val="20000"/>
              </a:spcBef>
              <a:spcAft>
                <a:spcPts val="600"/>
              </a:spcAft>
            </a:pPr>
            <a:r>
              <a:rPr lang="en-GB" sz="2000">
                <a:cs typeface="Arial"/>
              </a:rPr>
              <a:t>by promoting and demonstrating </a:t>
            </a:r>
            <a:r>
              <a:rPr lang="en-GB" sz="2000" b="1">
                <a:cs typeface="Arial"/>
              </a:rPr>
              <a:t>a culture of open, community-led development</a:t>
            </a:r>
            <a:endParaRPr lang="en-US" sz="2000" b="1">
              <a:cs typeface="Arial"/>
            </a:endParaRPr>
          </a:p>
          <a:p>
            <a:pPr>
              <a:lnSpc>
                <a:spcPct val="120000"/>
              </a:lnSpc>
              <a:spcBef>
                <a:spcPct val="20000"/>
              </a:spcBef>
              <a:spcAft>
                <a:spcPts val="600"/>
              </a:spcAft>
            </a:pPr>
            <a:r>
              <a:rPr lang="en-GB" sz="2000">
                <a:cs typeface="Arial"/>
              </a:rPr>
              <a:t>of interoperable foundational</a:t>
            </a:r>
            <a:r>
              <a:rPr lang="en-GB" sz="2000" b="1">
                <a:cs typeface="Arial"/>
              </a:rPr>
              <a:t> infrastructure </a:t>
            </a:r>
            <a:r>
              <a:rPr lang="en-GB" sz="2000">
                <a:cs typeface="Arial"/>
              </a:rPr>
              <a:t>and</a:t>
            </a:r>
            <a:r>
              <a:rPr lang="en-GB" sz="2000" b="1">
                <a:cs typeface="Arial"/>
              </a:rPr>
              <a:t> governance</a:t>
            </a:r>
            <a:r>
              <a:rPr lang="en-GB" sz="2000">
                <a:cs typeface="Arial"/>
              </a:rPr>
              <a:t>.</a:t>
            </a:r>
            <a:endParaRPr lang="en-US" sz="2000">
              <a:cs typeface="Arial"/>
            </a:endParaRPr>
          </a:p>
          <a:p>
            <a:endParaRPr lang="en-GB" sz="1400">
              <a:cs typeface="Arial"/>
            </a:endParaRPr>
          </a:p>
        </p:txBody>
      </p:sp>
      <p:pic>
        <p:nvPicPr>
          <p:cNvPr id="2" name="Picture 2" descr="Text, whiteboard&#10;&#10;Description automatically generated">
            <a:extLst>
              <a:ext uri="{FF2B5EF4-FFF2-40B4-BE49-F238E27FC236}">
                <a16:creationId xmlns:a16="http://schemas.microsoft.com/office/drawing/2014/main" id="{B180DF48-83B2-84BC-BEEA-B3110229B31A}"/>
              </a:ext>
            </a:extLst>
          </p:cNvPr>
          <p:cNvPicPr>
            <a:picLocks noChangeAspect="1"/>
          </p:cNvPicPr>
          <p:nvPr/>
        </p:nvPicPr>
        <p:blipFill>
          <a:blip r:embed="rId4"/>
          <a:stretch>
            <a:fillRect/>
          </a:stretch>
        </p:blipFill>
        <p:spPr>
          <a:xfrm>
            <a:off x="6413796" y="878930"/>
            <a:ext cx="5365897" cy="4982002"/>
          </a:xfrm>
          <a:prstGeom prst="rect">
            <a:avLst/>
          </a:prstGeom>
        </p:spPr>
      </p:pic>
    </p:spTree>
    <p:extLst>
      <p:ext uri="{BB962C8B-B14F-4D97-AF65-F5344CB8AC3E}">
        <p14:creationId xmlns:p14="http://schemas.microsoft.com/office/powerpoint/2010/main" val="112476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13" name="Picture 13" descr="Diagram&#10;&#10;Description automatically generated">
            <a:extLst>
              <a:ext uri="{FF2B5EF4-FFF2-40B4-BE49-F238E27FC236}">
                <a16:creationId xmlns:a16="http://schemas.microsoft.com/office/drawing/2014/main" id="{5DFEEEDF-DC05-BCC6-A428-263B6054DB36}"/>
              </a:ext>
            </a:extLst>
          </p:cNvPr>
          <p:cNvPicPr>
            <a:picLocks noChangeAspect="1"/>
          </p:cNvPicPr>
          <p:nvPr/>
        </p:nvPicPr>
        <p:blipFill>
          <a:blip r:embed="rId3"/>
          <a:stretch>
            <a:fillRect/>
          </a:stretch>
        </p:blipFill>
        <p:spPr>
          <a:xfrm>
            <a:off x="3862701" y="1730267"/>
            <a:ext cx="4466601" cy="4145723"/>
          </a:xfrm>
          <a:prstGeom prst="rect">
            <a:avLst/>
          </a:prstGeom>
        </p:spPr>
      </p:pic>
      <p:sp>
        <p:nvSpPr>
          <p:cNvPr id="84" name="Google Shape;84;p17"/>
          <p:cNvSpPr txBox="1">
            <a:spLocks noGrp="1"/>
          </p:cNvSpPr>
          <p:nvPr>
            <p:ph type="body" idx="1"/>
          </p:nvPr>
        </p:nvSpPr>
        <p:spPr>
          <a:xfrm>
            <a:off x="575733" y="548217"/>
            <a:ext cx="11040400" cy="935200"/>
          </a:xfrm>
          <a:prstGeom prst="rect">
            <a:avLst/>
          </a:prstGeom>
          <a:noFill/>
          <a:ln>
            <a:noFill/>
          </a:ln>
        </p:spPr>
        <p:txBody>
          <a:bodyPr spcFirstLastPara="1" wrap="square" lIns="0" tIns="0" rIns="0" bIns="0" anchor="t" anchorCtr="0">
            <a:noAutofit/>
          </a:bodyPr>
          <a:lstStyle/>
          <a:p>
            <a:pPr marL="0" indent="0"/>
            <a:r>
              <a:rPr lang="en" sz="4250" b="1"/>
              <a:t>Project pillars</a:t>
            </a:r>
          </a:p>
          <a:p>
            <a:pPr marL="0" indent="0">
              <a:spcBef>
                <a:spcPts val="1067"/>
              </a:spcBef>
              <a:buClr>
                <a:schemeClr val="lt1"/>
              </a:buClr>
              <a:buSzPts val="3200"/>
            </a:pPr>
            <a:endParaRPr sz="4267"/>
          </a:p>
        </p:txBody>
      </p:sp>
      <p:pic>
        <p:nvPicPr>
          <p:cNvPr id="85" name="Google Shape;85;p17"/>
          <p:cNvPicPr preferRelativeResize="0"/>
          <p:nvPr/>
        </p:nvPicPr>
        <p:blipFill>
          <a:blip r:embed="rId4">
            <a:alphaModFix/>
          </a:blip>
          <a:stretch>
            <a:fillRect/>
          </a:stretch>
        </p:blipFill>
        <p:spPr>
          <a:xfrm>
            <a:off x="9830500" y="5932582"/>
            <a:ext cx="1785632" cy="754433"/>
          </a:xfrm>
          <a:prstGeom prst="rect">
            <a:avLst/>
          </a:prstGeom>
          <a:noFill/>
          <a:ln>
            <a:noFill/>
          </a:ln>
        </p:spPr>
      </p:pic>
      <p:sp>
        <p:nvSpPr>
          <p:cNvPr id="4" name="TextBox 3">
            <a:extLst>
              <a:ext uri="{FF2B5EF4-FFF2-40B4-BE49-F238E27FC236}">
                <a16:creationId xmlns:a16="http://schemas.microsoft.com/office/drawing/2014/main" id="{BB1D4FD3-8167-376A-0C69-DDDF67F14A88}"/>
              </a:ext>
            </a:extLst>
          </p:cNvPr>
          <p:cNvSpPr txBox="1"/>
          <p:nvPr/>
        </p:nvSpPr>
        <p:spPr>
          <a:xfrm>
            <a:off x="578385" y="1358746"/>
            <a:ext cx="92523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Arial"/>
            </a:endParaRPr>
          </a:p>
        </p:txBody>
      </p:sp>
      <p:pic>
        <p:nvPicPr>
          <p:cNvPr id="12" name="Picture 12">
            <a:extLst>
              <a:ext uri="{FF2B5EF4-FFF2-40B4-BE49-F238E27FC236}">
                <a16:creationId xmlns:a16="http://schemas.microsoft.com/office/drawing/2014/main" id="{0A272A87-492E-CB15-7A65-99A6D07B8E61}"/>
              </a:ext>
            </a:extLst>
          </p:cNvPr>
          <p:cNvPicPr>
            <a:picLocks noChangeAspect="1"/>
          </p:cNvPicPr>
          <p:nvPr/>
        </p:nvPicPr>
        <p:blipFill>
          <a:blip r:embed="rId5"/>
          <a:stretch>
            <a:fillRect/>
          </a:stretch>
        </p:blipFill>
        <p:spPr>
          <a:xfrm>
            <a:off x="5258512" y="3168353"/>
            <a:ext cx="1632247" cy="1632247"/>
          </a:xfrm>
          <a:prstGeom prst="rect">
            <a:avLst/>
          </a:prstGeom>
        </p:spPr>
      </p:pic>
    </p:spTree>
    <p:extLst>
      <p:ext uri="{BB962C8B-B14F-4D97-AF65-F5344CB8AC3E}">
        <p14:creationId xmlns:p14="http://schemas.microsoft.com/office/powerpoint/2010/main" val="335700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13" name="Picture 13" descr="Diagram&#10;&#10;Description automatically generated">
            <a:extLst>
              <a:ext uri="{FF2B5EF4-FFF2-40B4-BE49-F238E27FC236}">
                <a16:creationId xmlns:a16="http://schemas.microsoft.com/office/drawing/2014/main" id="{5DFEEEDF-DC05-BCC6-A428-263B6054DB36}"/>
              </a:ext>
            </a:extLst>
          </p:cNvPr>
          <p:cNvPicPr>
            <a:picLocks noChangeAspect="1"/>
          </p:cNvPicPr>
          <p:nvPr/>
        </p:nvPicPr>
        <p:blipFill>
          <a:blip r:embed="rId3"/>
          <a:stretch>
            <a:fillRect/>
          </a:stretch>
        </p:blipFill>
        <p:spPr>
          <a:xfrm>
            <a:off x="3862701" y="1730267"/>
            <a:ext cx="4466601" cy="4145723"/>
          </a:xfrm>
          <a:prstGeom prst="rect">
            <a:avLst/>
          </a:prstGeom>
        </p:spPr>
      </p:pic>
      <p:sp>
        <p:nvSpPr>
          <p:cNvPr id="84" name="Google Shape;84;p17"/>
          <p:cNvSpPr txBox="1">
            <a:spLocks noGrp="1"/>
          </p:cNvSpPr>
          <p:nvPr>
            <p:ph type="body" idx="1"/>
          </p:nvPr>
        </p:nvSpPr>
        <p:spPr>
          <a:xfrm>
            <a:off x="575733" y="548217"/>
            <a:ext cx="11040400" cy="935200"/>
          </a:xfrm>
          <a:prstGeom prst="rect">
            <a:avLst/>
          </a:prstGeom>
          <a:noFill/>
          <a:ln>
            <a:noFill/>
          </a:ln>
        </p:spPr>
        <p:txBody>
          <a:bodyPr spcFirstLastPara="1" wrap="square" lIns="0" tIns="0" rIns="0" bIns="0" anchor="t" anchorCtr="0">
            <a:noAutofit/>
          </a:bodyPr>
          <a:lstStyle/>
          <a:p>
            <a:pPr marL="0" indent="0"/>
            <a:r>
              <a:rPr lang="en" sz="4250" b="1"/>
              <a:t>Project pillars</a:t>
            </a:r>
          </a:p>
          <a:p>
            <a:pPr marL="0" indent="0">
              <a:spcBef>
                <a:spcPts val="1067"/>
              </a:spcBef>
              <a:buClr>
                <a:schemeClr val="lt1"/>
              </a:buClr>
              <a:buSzPts val="3200"/>
            </a:pPr>
            <a:endParaRPr sz="4267"/>
          </a:p>
        </p:txBody>
      </p:sp>
      <p:pic>
        <p:nvPicPr>
          <p:cNvPr id="85" name="Google Shape;85;p17"/>
          <p:cNvPicPr preferRelativeResize="0"/>
          <p:nvPr/>
        </p:nvPicPr>
        <p:blipFill>
          <a:blip r:embed="rId4">
            <a:alphaModFix/>
          </a:blip>
          <a:stretch>
            <a:fillRect/>
          </a:stretch>
        </p:blipFill>
        <p:spPr>
          <a:xfrm>
            <a:off x="9830500" y="5932582"/>
            <a:ext cx="1785632" cy="754433"/>
          </a:xfrm>
          <a:prstGeom prst="rect">
            <a:avLst/>
          </a:prstGeom>
          <a:noFill/>
          <a:ln>
            <a:noFill/>
          </a:ln>
        </p:spPr>
      </p:pic>
      <p:sp>
        <p:nvSpPr>
          <p:cNvPr id="4" name="TextBox 3">
            <a:extLst>
              <a:ext uri="{FF2B5EF4-FFF2-40B4-BE49-F238E27FC236}">
                <a16:creationId xmlns:a16="http://schemas.microsoft.com/office/drawing/2014/main" id="{BB1D4FD3-8167-376A-0C69-DDDF67F14A88}"/>
              </a:ext>
            </a:extLst>
          </p:cNvPr>
          <p:cNvSpPr txBox="1"/>
          <p:nvPr/>
        </p:nvSpPr>
        <p:spPr>
          <a:xfrm>
            <a:off x="578385" y="1358746"/>
            <a:ext cx="92523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Arial"/>
            </a:endParaRPr>
          </a:p>
        </p:txBody>
      </p:sp>
      <p:pic>
        <p:nvPicPr>
          <p:cNvPr id="12" name="Picture 12">
            <a:extLst>
              <a:ext uri="{FF2B5EF4-FFF2-40B4-BE49-F238E27FC236}">
                <a16:creationId xmlns:a16="http://schemas.microsoft.com/office/drawing/2014/main" id="{0A272A87-492E-CB15-7A65-99A6D07B8E61}"/>
              </a:ext>
            </a:extLst>
          </p:cNvPr>
          <p:cNvPicPr>
            <a:picLocks noChangeAspect="1"/>
          </p:cNvPicPr>
          <p:nvPr/>
        </p:nvPicPr>
        <p:blipFill>
          <a:blip r:embed="rId5"/>
          <a:stretch>
            <a:fillRect/>
          </a:stretch>
        </p:blipFill>
        <p:spPr>
          <a:xfrm>
            <a:off x="5258512" y="3168353"/>
            <a:ext cx="1632247" cy="1632247"/>
          </a:xfrm>
          <a:prstGeom prst="rect">
            <a:avLst/>
          </a:prstGeom>
        </p:spPr>
      </p:pic>
      <p:sp>
        <p:nvSpPr>
          <p:cNvPr id="2" name="TextBox 1">
            <a:extLst>
              <a:ext uri="{FF2B5EF4-FFF2-40B4-BE49-F238E27FC236}">
                <a16:creationId xmlns:a16="http://schemas.microsoft.com/office/drawing/2014/main" id="{9B0141A0-3CD2-A653-75D0-AE346F00AAB8}"/>
              </a:ext>
            </a:extLst>
          </p:cNvPr>
          <p:cNvSpPr txBox="1"/>
          <p:nvPr/>
        </p:nvSpPr>
        <p:spPr>
          <a:xfrm>
            <a:off x="327589" y="2200541"/>
            <a:ext cx="3532260"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ea typeface="+mn-lt"/>
                <a:cs typeface="+mn-lt"/>
              </a:rPr>
              <a:t>Infrastructure as code</a:t>
            </a:r>
            <a:endParaRPr lang="en-GB">
              <a:ea typeface="+mn-lt"/>
              <a:cs typeface="+mn-lt"/>
            </a:endParaRPr>
          </a:p>
          <a:p>
            <a:r>
              <a:rPr lang="en-GB" sz="1400">
                <a:ea typeface="+mn-lt"/>
                <a:cs typeface="+mn-lt"/>
              </a:rPr>
              <a:t>Building a deployable, reproducible infrastructure </a:t>
            </a:r>
            <a:endParaRPr lang="en-GB" sz="1400">
              <a:cs typeface="Arial"/>
            </a:endParaRPr>
          </a:p>
          <a:p>
            <a:endParaRPr lang="en-GB" sz="1600">
              <a:ea typeface="+mn-lt"/>
              <a:cs typeface="+mn-lt"/>
            </a:endParaRPr>
          </a:p>
          <a:p>
            <a:r>
              <a:rPr lang="en-GB" b="1">
                <a:ea typeface="+mn-lt"/>
                <a:cs typeface="+mn-lt"/>
              </a:rPr>
              <a:t>Information governance &amp; standards</a:t>
            </a:r>
            <a:endParaRPr lang="en-GB">
              <a:ea typeface="+mn-lt"/>
              <a:cs typeface="+mn-lt"/>
            </a:endParaRPr>
          </a:p>
          <a:p>
            <a:r>
              <a:rPr lang="en-GB" sz="1400">
                <a:ea typeface="+mn-lt"/>
                <a:cs typeface="+mn-lt"/>
              </a:rPr>
              <a:t>An accompanying IG framework that is standardised, auditable, accessible and practical </a:t>
            </a:r>
            <a:endParaRPr lang="en-GB" sz="1400">
              <a:cs typeface="Arial"/>
            </a:endParaRPr>
          </a:p>
          <a:p>
            <a:pPr>
              <a:buFont typeface="Arial"/>
              <a:buChar char="•"/>
            </a:pPr>
            <a:endParaRPr lang="en-GB" sz="1600">
              <a:cs typeface="Arial"/>
            </a:endParaRPr>
          </a:p>
          <a:p>
            <a:r>
              <a:rPr lang="en-GB" b="1">
                <a:ea typeface="+mn-lt"/>
                <a:cs typeface="+mn-lt"/>
              </a:rPr>
              <a:t>Community building</a:t>
            </a:r>
            <a:endParaRPr lang="en-GB">
              <a:ea typeface="+mn-lt"/>
              <a:cs typeface="+mn-lt"/>
            </a:endParaRPr>
          </a:p>
          <a:p>
            <a:r>
              <a:rPr lang="en-GB" sz="1400">
                <a:ea typeface="+mn-lt"/>
                <a:cs typeface="+mn-lt"/>
              </a:rPr>
              <a:t>An open-first community that empowers contributions from all stakeholders</a:t>
            </a:r>
          </a:p>
        </p:txBody>
      </p:sp>
    </p:spTree>
    <p:extLst>
      <p:ext uri="{BB962C8B-B14F-4D97-AF65-F5344CB8AC3E}">
        <p14:creationId xmlns:p14="http://schemas.microsoft.com/office/powerpoint/2010/main" val="407928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pic>
        <p:nvPicPr>
          <p:cNvPr id="13" name="Picture 13" descr="Diagram&#10;&#10;Description automatically generated">
            <a:extLst>
              <a:ext uri="{FF2B5EF4-FFF2-40B4-BE49-F238E27FC236}">
                <a16:creationId xmlns:a16="http://schemas.microsoft.com/office/drawing/2014/main" id="{5DFEEEDF-DC05-BCC6-A428-263B6054DB36}"/>
              </a:ext>
            </a:extLst>
          </p:cNvPr>
          <p:cNvPicPr>
            <a:picLocks noChangeAspect="1"/>
          </p:cNvPicPr>
          <p:nvPr/>
        </p:nvPicPr>
        <p:blipFill>
          <a:blip r:embed="rId3"/>
          <a:stretch>
            <a:fillRect/>
          </a:stretch>
        </p:blipFill>
        <p:spPr>
          <a:xfrm>
            <a:off x="3862701" y="1730267"/>
            <a:ext cx="4466601" cy="4145723"/>
          </a:xfrm>
          <a:prstGeom prst="rect">
            <a:avLst/>
          </a:prstGeom>
        </p:spPr>
      </p:pic>
      <p:sp>
        <p:nvSpPr>
          <p:cNvPr id="84" name="Google Shape;84;p17"/>
          <p:cNvSpPr txBox="1">
            <a:spLocks noGrp="1"/>
          </p:cNvSpPr>
          <p:nvPr>
            <p:ph type="body" idx="1"/>
          </p:nvPr>
        </p:nvSpPr>
        <p:spPr>
          <a:xfrm>
            <a:off x="575733" y="548217"/>
            <a:ext cx="11040400" cy="935200"/>
          </a:xfrm>
          <a:prstGeom prst="rect">
            <a:avLst/>
          </a:prstGeom>
          <a:noFill/>
          <a:ln>
            <a:noFill/>
          </a:ln>
        </p:spPr>
        <p:txBody>
          <a:bodyPr spcFirstLastPara="1" wrap="square" lIns="0" tIns="0" rIns="0" bIns="0" anchor="t" anchorCtr="0">
            <a:noAutofit/>
          </a:bodyPr>
          <a:lstStyle/>
          <a:p>
            <a:pPr marL="0" indent="0"/>
            <a:r>
              <a:rPr lang="en" sz="4250" b="1"/>
              <a:t>Project pillars</a:t>
            </a:r>
          </a:p>
          <a:p>
            <a:pPr marL="0" indent="0">
              <a:spcBef>
                <a:spcPts val="1067"/>
              </a:spcBef>
              <a:buClr>
                <a:schemeClr val="lt1"/>
              </a:buClr>
              <a:buSzPts val="3200"/>
            </a:pPr>
            <a:endParaRPr sz="4267"/>
          </a:p>
        </p:txBody>
      </p:sp>
      <p:pic>
        <p:nvPicPr>
          <p:cNvPr id="85" name="Google Shape;85;p17"/>
          <p:cNvPicPr preferRelativeResize="0"/>
          <p:nvPr/>
        </p:nvPicPr>
        <p:blipFill>
          <a:blip r:embed="rId4">
            <a:alphaModFix/>
          </a:blip>
          <a:stretch>
            <a:fillRect/>
          </a:stretch>
        </p:blipFill>
        <p:spPr>
          <a:xfrm>
            <a:off x="9830500" y="5932582"/>
            <a:ext cx="1785632" cy="754433"/>
          </a:xfrm>
          <a:prstGeom prst="rect">
            <a:avLst/>
          </a:prstGeom>
          <a:noFill/>
          <a:ln>
            <a:noFill/>
          </a:ln>
        </p:spPr>
      </p:pic>
      <p:sp>
        <p:nvSpPr>
          <p:cNvPr id="4" name="TextBox 3">
            <a:extLst>
              <a:ext uri="{FF2B5EF4-FFF2-40B4-BE49-F238E27FC236}">
                <a16:creationId xmlns:a16="http://schemas.microsoft.com/office/drawing/2014/main" id="{BB1D4FD3-8167-376A-0C69-DDDF67F14A88}"/>
              </a:ext>
            </a:extLst>
          </p:cNvPr>
          <p:cNvSpPr txBox="1"/>
          <p:nvPr/>
        </p:nvSpPr>
        <p:spPr>
          <a:xfrm>
            <a:off x="578385" y="1358746"/>
            <a:ext cx="92523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Arial"/>
            </a:endParaRPr>
          </a:p>
        </p:txBody>
      </p:sp>
      <p:pic>
        <p:nvPicPr>
          <p:cNvPr id="12" name="Picture 12">
            <a:extLst>
              <a:ext uri="{FF2B5EF4-FFF2-40B4-BE49-F238E27FC236}">
                <a16:creationId xmlns:a16="http://schemas.microsoft.com/office/drawing/2014/main" id="{0A272A87-492E-CB15-7A65-99A6D07B8E61}"/>
              </a:ext>
            </a:extLst>
          </p:cNvPr>
          <p:cNvPicPr>
            <a:picLocks noChangeAspect="1"/>
          </p:cNvPicPr>
          <p:nvPr/>
        </p:nvPicPr>
        <p:blipFill>
          <a:blip r:embed="rId5"/>
          <a:stretch>
            <a:fillRect/>
          </a:stretch>
        </p:blipFill>
        <p:spPr>
          <a:xfrm>
            <a:off x="5258512" y="3168353"/>
            <a:ext cx="1632247" cy="1632247"/>
          </a:xfrm>
          <a:prstGeom prst="rect">
            <a:avLst/>
          </a:prstGeom>
        </p:spPr>
      </p:pic>
      <p:sp>
        <p:nvSpPr>
          <p:cNvPr id="2" name="TextBox 1">
            <a:extLst>
              <a:ext uri="{FF2B5EF4-FFF2-40B4-BE49-F238E27FC236}">
                <a16:creationId xmlns:a16="http://schemas.microsoft.com/office/drawing/2014/main" id="{9B0141A0-3CD2-A653-75D0-AE346F00AAB8}"/>
              </a:ext>
            </a:extLst>
          </p:cNvPr>
          <p:cNvSpPr txBox="1"/>
          <p:nvPr/>
        </p:nvSpPr>
        <p:spPr>
          <a:xfrm>
            <a:off x="327589" y="2200541"/>
            <a:ext cx="3532260"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ea typeface="+mn-lt"/>
                <a:cs typeface="+mn-lt"/>
              </a:rPr>
              <a:t>Infrastructure as code</a:t>
            </a:r>
            <a:endParaRPr lang="en-GB">
              <a:ea typeface="+mn-lt"/>
              <a:cs typeface="+mn-lt"/>
            </a:endParaRPr>
          </a:p>
          <a:p>
            <a:r>
              <a:rPr lang="en-GB" sz="1400">
                <a:ea typeface="+mn-lt"/>
                <a:cs typeface="+mn-lt"/>
              </a:rPr>
              <a:t>Building a deployable, reproducible infrastructure </a:t>
            </a:r>
            <a:endParaRPr lang="en-GB" sz="1400">
              <a:cs typeface="Arial"/>
            </a:endParaRPr>
          </a:p>
          <a:p>
            <a:endParaRPr lang="en-GB" sz="1600">
              <a:ea typeface="+mn-lt"/>
              <a:cs typeface="+mn-lt"/>
            </a:endParaRPr>
          </a:p>
          <a:p>
            <a:r>
              <a:rPr lang="en-GB" b="1">
                <a:ea typeface="+mn-lt"/>
                <a:cs typeface="+mn-lt"/>
              </a:rPr>
              <a:t>Information governance &amp; standards</a:t>
            </a:r>
            <a:endParaRPr lang="en-GB">
              <a:ea typeface="+mn-lt"/>
              <a:cs typeface="+mn-lt"/>
            </a:endParaRPr>
          </a:p>
          <a:p>
            <a:r>
              <a:rPr lang="en-GB" sz="1400">
                <a:ea typeface="+mn-lt"/>
                <a:cs typeface="+mn-lt"/>
              </a:rPr>
              <a:t>An accompanying IG framework that is standardised, auditable, accessible and practical </a:t>
            </a:r>
            <a:endParaRPr lang="en-GB" sz="1400">
              <a:cs typeface="Arial"/>
            </a:endParaRPr>
          </a:p>
          <a:p>
            <a:pPr>
              <a:buFont typeface="Arial"/>
              <a:buChar char="•"/>
            </a:pPr>
            <a:endParaRPr lang="en-GB" sz="1600">
              <a:cs typeface="Arial"/>
            </a:endParaRPr>
          </a:p>
          <a:p>
            <a:r>
              <a:rPr lang="en-GB" b="1">
                <a:ea typeface="+mn-lt"/>
                <a:cs typeface="+mn-lt"/>
              </a:rPr>
              <a:t>Community building</a:t>
            </a:r>
            <a:endParaRPr lang="en-GB">
              <a:ea typeface="+mn-lt"/>
              <a:cs typeface="+mn-lt"/>
            </a:endParaRPr>
          </a:p>
          <a:p>
            <a:r>
              <a:rPr lang="en-GB" sz="1400">
                <a:ea typeface="+mn-lt"/>
                <a:cs typeface="+mn-lt"/>
              </a:rPr>
              <a:t>An open-first community that empowers contributions from all stakeholders</a:t>
            </a:r>
          </a:p>
        </p:txBody>
      </p:sp>
      <p:pic>
        <p:nvPicPr>
          <p:cNvPr id="5" name="Picture 14" descr="Diagram, venn diagram&#10;&#10;Description automatically generated">
            <a:extLst>
              <a:ext uri="{FF2B5EF4-FFF2-40B4-BE49-F238E27FC236}">
                <a16:creationId xmlns:a16="http://schemas.microsoft.com/office/drawing/2014/main" id="{9586F958-64A4-9953-5BE5-0AB2719FC2DF}"/>
              </a:ext>
            </a:extLst>
          </p:cNvPr>
          <p:cNvPicPr>
            <a:picLocks noChangeAspect="1"/>
          </p:cNvPicPr>
          <p:nvPr/>
        </p:nvPicPr>
        <p:blipFill>
          <a:blip r:embed="rId6"/>
          <a:stretch>
            <a:fillRect/>
          </a:stretch>
        </p:blipFill>
        <p:spPr>
          <a:xfrm>
            <a:off x="7893465" y="1551773"/>
            <a:ext cx="1917107" cy="1924229"/>
          </a:xfrm>
          <a:prstGeom prst="rect">
            <a:avLst/>
          </a:prstGeom>
        </p:spPr>
      </p:pic>
      <p:sp>
        <p:nvSpPr>
          <p:cNvPr id="11" name="TextBox 10">
            <a:extLst>
              <a:ext uri="{FF2B5EF4-FFF2-40B4-BE49-F238E27FC236}">
                <a16:creationId xmlns:a16="http://schemas.microsoft.com/office/drawing/2014/main" id="{BFBC94DE-4D8C-1D73-3D4D-7423BBA1D744}"/>
              </a:ext>
            </a:extLst>
          </p:cNvPr>
          <p:cNvSpPr txBox="1"/>
          <p:nvPr/>
        </p:nvSpPr>
        <p:spPr>
          <a:xfrm>
            <a:off x="8765618" y="3802982"/>
            <a:ext cx="353226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A Turing production deployment</a:t>
            </a:r>
            <a:endParaRPr lang="en-US" b="1"/>
          </a:p>
          <a:p>
            <a:r>
              <a:rPr lang="en-US" sz="1400">
                <a:ea typeface="+mn-lt"/>
                <a:cs typeface="+mn-lt"/>
              </a:rPr>
              <a:t>A real-world application and validation of the research workstreams</a:t>
            </a:r>
            <a:endParaRPr lang="en-US">
              <a:ea typeface="+mn-lt"/>
              <a:cs typeface="+mn-lt"/>
            </a:endParaRPr>
          </a:p>
        </p:txBody>
      </p:sp>
    </p:spTree>
    <p:extLst>
      <p:ext uri="{BB962C8B-B14F-4D97-AF65-F5344CB8AC3E}">
        <p14:creationId xmlns:p14="http://schemas.microsoft.com/office/powerpoint/2010/main" val="4028084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4" name="Google Shape;84;p17"/>
          <p:cNvSpPr txBox="1">
            <a:spLocks noGrp="1"/>
          </p:cNvSpPr>
          <p:nvPr>
            <p:ph type="body" idx="1"/>
          </p:nvPr>
        </p:nvSpPr>
        <p:spPr>
          <a:xfrm>
            <a:off x="575733" y="548217"/>
            <a:ext cx="11040400" cy="935200"/>
          </a:xfrm>
          <a:prstGeom prst="rect">
            <a:avLst/>
          </a:prstGeom>
          <a:noFill/>
          <a:ln>
            <a:noFill/>
          </a:ln>
        </p:spPr>
        <p:txBody>
          <a:bodyPr spcFirstLastPara="1" wrap="square" lIns="0" tIns="0" rIns="0" bIns="0" anchor="t" anchorCtr="0">
            <a:noAutofit/>
          </a:bodyPr>
          <a:lstStyle/>
          <a:p>
            <a:pPr marL="0" indent="0"/>
            <a:r>
              <a:rPr lang="en-GB" sz="4250" b="1"/>
              <a:t>Security tiers</a:t>
            </a:r>
            <a:endParaRPr lang="en-US"/>
          </a:p>
          <a:p>
            <a:pPr marL="0" indent="0">
              <a:spcBef>
                <a:spcPts val="1067"/>
              </a:spcBef>
              <a:buClr>
                <a:schemeClr val="lt1"/>
              </a:buClr>
              <a:buSzPts val="3200"/>
            </a:pPr>
            <a:endParaRPr sz="4267"/>
          </a:p>
        </p:txBody>
      </p:sp>
      <p:pic>
        <p:nvPicPr>
          <p:cNvPr id="85" name="Google Shape;85;p17"/>
          <p:cNvPicPr preferRelativeResize="0"/>
          <p:nvPr/>
        </p:nvPicPr>
        <p:blipFill>
          <a:blip r:embed="rId3">
            <a:alphaModFix/>
          </a:blip>
          <a:stretch>
            <a:fillRect/>
          </a:stretch>
        </p:blipFill>
        <p:spPr>
          <a:xfrm>
            <a:off x="9830500" y="5932582"/>
            <a:ext cx="1785632" cy="754433"/>
          </a:xfrm>
          <a:prstGeom prst="rect">
            <a:avLst/>
          </a:prstGeom>
          <a:noFill/>
          <a:ln>
            <a:noFill/>
          </a:ln>
        </p:spPr>
      </p:pic>
      <p:sp>
        <p:nvSpPr>
          <p:cNvPr id="2" name="Text Placeholder 3">
            <a:extLst>
              <a:ext uri="{FF2B5EF4-FFF2-40B4-BE49-F238E27FC236}">
                <a16:creationId xmlns:a16="http://schemas.microsoft.com/office/drawing/2014/main" id="{E8C78334-FA3A-F054-F4EB-2B64DDAA949F}"/>
              </a:ext>
            </a:extLst>
          </p:cNvPr>
          <p:cNvSpPr>
            <a:spLocks noGrp="1"/>
          </p:cNvSpPr>
          <p:nvPr>
            <p:ph type="body" idx="2"/>
          </p:nvPr>
        </p:nvSpPr>
        <p:spPr>
          <a:xfrm>
            <a:off x="5203910" y="1875686"/>
            <a:ext cx="6651774" cy="681291"/>
          </a:xfrm>
        </p:spPr>
        <p:txBody>
          <a:bodyPr spcFirstLastPara="1" wrap="square" lIns="0" tIns="0" rIns="0" bIns="0" anchor="t" anchorCtr="0">
            <a:noAutofit/>
          </a:bodyPr>
          <a:lstStyle/>
          <a:p>
            <a:pPr marL="186055" indent="0">
              <a:buNone/>
            </a:pPr>
            <a:r>
              <a:rPr lang="en-GB" sz="2000">
                <a:solidFill>
                  <a:srgbClr val="C00000"/>
                </a:solidFill>
              </a:rPr>
              <a:t>Personal data that could threaten safety, security, health</a:t>
            </a:r>
          </a:p>
          <a:p>
            <a:pPr marL="186055" indent="0">
              <a:lnSpc>
                <a:spcPct val="114999"/>
              </a:lnSpc>
              <a:buNone/>
            </a:pPr>
            <a:r>
              <a:rPr lang="en-GB" sz="2000">
                <a:solidFill>
                  <a:srgbClr val="C00000"/>
                </a:solidFill>
              </a:rPr>
              <a:t>Data likely to be attacked by state actors</a:t>
            </a:r>
          </a:p>
          <a:p>
            <a:pPr marL="186055" indent="0" algn="ctr">
              <a:lnSpc>
                <a:spcPct val="114999"/>
              </a:lnSpc>
              <a:buNone/>
            </a:pPr>
            <a:endParaRPr lang="en-GB" sz="2000"/>
          </a:p>
        </p:txBody>
      </p:sp>
      <p:graphicFrame>
        <p:nvGraphicFramePr>
          <p:cNvPr id="5" name="Diagram 4">
            <a:extLst>
              <a:ext uri="{FF2B5EF4-FFF2-40B4-BE49-F238E27FC236}">
                <a16:creationId xmlns:a16="http://schemas.microsoft.com/office/drawing/2014/main" id="{18E811B2-7824-A405-F8AB-042867472839}"/>
              </a:ext>
            </a:extLst>
          </p:cNvPr>
          <p:cNvGraphicFramePr/>
          <p:nvPr>
            <p:extLst>
              <p:ext uri="{D42A27DB-BD31-4B8C-83A1-F6EECF244321}">
                <p14:modId xmlns:p14="http://schemas.microsoft.com/office/powerpoint/2010/main" val="607783256"/>
              </p:ext>
            </p:extLst>
          </p:nvPr>
        </p:nvGraphicFramePr>
        <p:xfrm>
          <a:off x="599190" y="1871384"/>
          <a:ext cx="4648625" cy="4617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40A00C9E-5886-3DF3-473E-5A235071794D}"/>
              </a:ext>
            </a:extLst>
          </p:cNvPr>
          <p:cNvSpPr txBox="1"/>
          <p:nvPr/>
        </p:nvSpPr>
        <p:spPr>
          <a:xfrm>
            <a:off x="5448804" y="5652159"/>
            <a:ext cx="647198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b="0" i="0" u="none" strike="noStrike">
                <a:solidFill>
                  <a:srgbClr val="00B050"/>
                </a:solidFill>
                <a:latin typeface="Arial"/>
                <a:ea typeface="Arial"/>
                <a:cs typeface="Arial"/>
              </a:rPr>
              <a:t>Publicly available, open information</a:t>
            </a:r>
            <a:r>
              <a:rPr lang="en-GB" sz="2000" b="0" i="0">
                <a:solidFill>
                  <a:srgbClr val="00B050"/>
                </a:solidFill>
                <a:latin typeface="Arial"/>
                <a:ea typeface="Arial"/>
                <a:cs typeface="Arial"/>
              </a:rPr>
              <a:t>​</a:t>
            </a:r>
            <a:endParaRPr lang="en-GB" sz="2000">
              <a:solidFill>
                <a:srgbClr val="000000"/>
              </a:solidFill>
              <a:cs typeface="Arial"/>
            </a:endParaRPr>
          </a:p>
        </p:txBody>
      </p:sp>
      <p:sp>
        <p:nvSpPr>
          <p:cNvPr id="7" name="TextBox 6">
            <a:extLst>
              <a:ext uri="{FF2B5EF4-FFF2-40B4-BE49-F238E27FC236}">
                <a16:creationId xmlns:a16="http://schemas.microsoft.com/office/drawing/2014/main" id="{60064D6E-AED9-F1E7-DB51-E0070625BB8D}"/>
              </a:ext>
            </a:extLst>
          </p:cNvPr>
          <p:cNvSpPr txBox="1"/>
          <p:nvPr/>
        </p:nvSpPr>
        <p:spPr>
          <a:xfrm>
            <a:off x="5395951" y="4948547"/>
            <a:ext cx="65072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b="0" i="0" u="none" strike="noStrike">
                <a:solidFill>
                  <a:srgbClr val="92D050"/>
                </a:solidFill>
                <a:latin typeface="Arial"/>
                <a:ea typeface="Arial"/>
                <a:cs typeface="Arial"/>
              </a:rPr>
              <a:t>Low risk from disclosure (</a:t>
            </a:r>
            <a:r>
              <a:rPr lang="en-GB" sz="2000" b="0" i="1" u="none" strike="noStrike">
                <a:solidFill>
                  <a:srgbClr val="92D050"/>
                </a:solidFill>
                <a:latin typeface="Arial"/>
                <a:ea typeface="Arial"/>
                <a:cs typeface="Arial"/>
              </a:rPr>
              <a:t>e.g.</a:t>
            </a:r>
            <a:r>
              <a:rPr lang="en-GB" sz="2000" b="0" i="0" u="none" strike="noStrike">
                <a:solidFill>
                  <a:srgbClr val="92D050"/>
                </a:solidFill>
                <a:latin typeface="Arial"/>
                <a:ea typeface="Arial"/>
                <a:cs typeface="Arial"/>
              </a:rPr>
              <a:t> having research scooped)</a:t>
            </a:r>
            <a:r>
              <a:rPr lang="en-GB" sz="2000" b="0" i="0">
                <a:solidFill>
                  <a:srgbClr val="92D050"/>
                </a:solidFill>
                <a:latin typeface="Arial"/>
                <a:ea typeface="Arial"/>
                <a:cs typeface="Arial"/>
              </a:rPr>
              <a:t>​</a:t>
            </a:r>
            <a:endParaRPr lang="en-GB" sz="2000">
              <a:solidFill>
                <a:srgbClr val="92D050"/>
              </a:solidFill>
              <a:cs typeface="Arial"/>
            </a:endParaRPr>
          </a:p>
        </p:txBody>
      </p:sp>
      <p:sp>
        <p:nvSpPr>
          <p:cNvPr id="8" name="TextBox 7">
            <a:extLst>
              <a:ext uri="{FF2B5EF4-FFF2-40B4-BE49-F238E27FC236}">
                <a16:creationId xmlns:a16="http://schemas.microsoft.com/office/drawing/2014/main" id="{6ECC97C1-DD5C-45D8-5649-9DE5AC4709DA}"/>
              </a:ext>
            </a:extLst>
          </p:cNvPr>
          <p:cNvSpPr txBox="1"/>
          <p:nvPr/>
        </p:nvSpPr>
        <p:spPr>
          <a:xfrm>
            <a:off x="5157816" y="3873460"/>
            <a:ext cx="6467577" cy="7701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6055">
              <a:lnSpc>
                <a:spcPct val="114999"/>
              </a:lnSpc>
            </a:pPr>
            <a:r>
              <a:rPr lang="en-GB" sz="2000">
                <a:ln w="3175">
                  <a:solidFill>
                    <a:schemeClr val="tx1"/>
                  </a:solidFill>
                </a:ln>
                <a:solidFill>
                  <a:schemeClr val="accent6">
                    <a:lumMod val="60000"/>
                    <a:lumOff val="40000"/>
                  </a:schemeClr>
                </a:solidFill>
                <a:cs typeface="Arial"/>
              </a:rPr>
              <a:t>Strongly pseudonymised or synthetic personal data</a:t>
            </a:r>
            <a:endParaRPr lang="en-US" sz="2000">
              <a:ln w="3175">
                <a:solidFill>
                  <a:srgbClr val="000000"/>
                </a:solidFill>
              </a:ln>
              <a:solidFill>
                <a:schemeClr val="accent6">
                  <a:lumMod val="60000"/>
                  <a:lumOff val="40000"/>
                </a:schemeClr>
              </a:solidFill>
              <a:cs typeface="Arial"/>
            </a:endParaRPr>
          </a:p>
          <a:p>
            <a:pPr marL="186055">
              <a:lnSpc>
                <a:spcPct val="114999"/>
              </a:lnSpc>
            </a:pPr>
            <a:r>
              <a:rPr lang="en-GB" sz="2000">
                <a:ln w="3175">
                  <a:solidFill>
                    <a:schemeClr val="tx1"/>
                  </a:solidFill>
                </a:ln>
                <a:solidFill>
                  <a:schemeClr val="accent6">
                    <a:lumMod val="60000"/>
                    <a:lumOff val="40000"/>
                  </a:schemeClr>
                </a:solidFill>
                <a:cs typeface="Arial"/>
              </a:rPr>
              <a:t>Commercial or legal risk</a:t>
            </a:r>
            <a:endParaRPr lang="en-GB" sz="2000">
              <a:ln w="3175">
                <a:solidFill>
                  <a:srgbClr val="000000"/>
                </a:solidFill>
              </a:ln>
              <a:solidFill>
                <a:schemeClr val="accent6">
                  <a:lumMod val="60000"/>
                  <a:lumOff val="40000"/>
                </a:schemeClr>
              </a:solidFill>
              <a:cs typeface="Arial"/>
            </a:endParaRPr>
          </a:p>
        </p:txBody>
      </p:sp>
      <p:sp>
        <p:nvSpPr>
          <p:cNvPr id="9" name="TextBox 8">
            <a:extLst>
              <a:ext uri="{FF2B5EF4-FFF2-40B4-BE49-F238E27FC236}">
                <a16:creationId xmlns:a16="http://schemas.microsoft.com/office/drawing/2014/main" id="{AE5CBF38-0956-5DA8-13F1-8DDC9628B1BE}"/>
              </a:ext>
            </a:extLst>
          </p:cNvPr>
          <p:cNvSpPr txBox="1"/>
          <p:nvPr/>
        </p:nvSpPr>
        <p:spPr>
          <a:xfrm>
            <a:off x="5343093" y="2855523"/>
            <a:ext cx="65600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r>
              <a:rPr lang="en-GB" sz="2000" b="0" i="0" u="none" strike="noStrike">
                <a:solidFill>
                  <a:schemeClr val="accent4"/>
                </a:solidFill>
                <a:latin typeface="Arial"/>
                <a:ea typeface="Arial"/>
                <a:cs typeface="Arial"/>
              </a:rPr>
              <a:t>Weakly pseudonymised personal data</a:t>
            </a:r>
            <a:r>
              <a:rPr lang="en-GB" sz="2000" b="0" i="0">
                <a:solidFill>
                  <a:schemeClr val="accent4"/>
                </a:solidFill>
                <a:latin typeface="Arial"/>
                <a:ea typeface="Arial"/>
                <a:cs typeface="Arial"/>
              </a:rPr>
              <a:t>​</a:t>
            </a:r>
            <a:endParaRPr lang="en-US" sz="2000">
              <a:solidFill>
                <a:schemeClr val="accent4"/>
              </a:solidFill>
              <a:cs typeface="Arial"/>
            </a:endParaRPr>
          </a:p>
          <a:p>
            <a:pPr lvl="0" rtl="0"/>
            <a:r>
              <a:rPr lang="en-GB" sz="2000" b="0" i="0" u="none" strike="noStrike">
                <a:solidFill>
                  <a:schemeClr val="accent4"/>
                </a:solidFill>
                <a:latin typeface="Arial"/>
                <a:ea typeface="Arial"/>
                <a:cs typeface="Arial"/>
              </a:rPr>
              <a:t>Data likely to be attacked by individuals or small groups</a:t>
            </a:r>
            <a:r>
              <a:rPr lang="en-GB" sz="2000" b="0" i="0">
                <a:solidFill>
                  <a:schemeClr val="accent4"/>
                </a:solidFill>
                <a:latin typeface="Arial"/>
                <a:ea typeface="Arial"/>
                <a:cs typeface="Arial"/>
              </a:rPr>
              <a:t>​</a:t>
            </a:r>
          </a:p>
        </p:txBody>
      </p:sp>
    </p:spTree>
    <p:extLst>
      <p:ext uri="{BB962C8B-B14F-4D97-AF65-F5344CB8AC3E}">
        <p14:creationId xmlns:p14="http://schemas.microsoft.com/office/powerpoint/2010/main" val="272174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4" name="Google Shape;84;p17"/>
          <p:cNvSpPr txBox="1">
            <a:spLocks noGrp="1"/>
          </p:cNvSpPr>
          <p:nvPr>
            <p:ph type="body" idx="1"/>
          </p:nvPr>
        </p:nvSpPr>
        <p:spPr>
          <a:xfrm>
            <a:off x="575733" y="548217"/>
            <a:ext cx="11040400" cy="935200"/>
          </a:xfrm>
          <a:prstGeom prst="rect">
            <a:avLst/>
          </a:prstGeom>
          <a:noFill/>
          <a:ln>
            <a:noFill/>
          </a:ln>
        </p:spPr>
        <p:txBody>
          <a:bodyPr spcFirstLastPara="1" wrap="square" lIns="0" tIns="0" rIns="0" bIns="0" anchor="t" anchorCtr="0">
            <a:noAutofit/>
          </a:bodyPr>
          <a:lstStyle/>
          <a:p>
            <a:pPr marL="0" indent="0"/>
            <a:r>
              <a:rPr lang="en" sz="4250" b="1"/>
              <a:t>Data Safe Haven architecture</a:t>
            </a:r>
            <a:endParaRPr lang="en-US"/>
          </a:p>
          <a:p>
            <a:pPr marL="0" indent="0">
              <a:spcBef>
                <a:spcPts val="1067"/>
              </a:spcBef>
              <a:buClr>
                <a:schemeClr val="lt1"/>
              </a:buClr>
              <a:buSzPts val="3200"/>
            </a:pPr>
            <a:endParaRPr sz="4267"/>
          </a:p>
        </p:txBody>
      </p:sp>
      <p:pic>
        <p:nvPicPr>
          <p:cNvPr id="85" name="Google Shape;85;p17"/>
          <p:cNvPicPr preferRelativeResize="0"/>
          <p:nvPr/>
        </p:nvPicPr>
        <p:blipFill>
          <a:blip r:embed="rId3">
            <a:alphaModFix/>
          </a:blip>
          <a:stretch>
            <a:fillRect/>
          </a:stretch>
        </p:blipFill>
        <p:spPr>
          <a:xfrm>
            <a:off x="9830500" y="5932582"/>
            <a:ext cx="1785632" cy="754433"/>
          </a:xfrm>
          <a:prstGeom prst="rect">
            <a:avLst/>
          </a:prstGeom>
          <a:noFill/>
          <a:ln>
            <a:noFill/>
          </a:ln>
        </p:spPr>
      </p:pic>
      <p:sp>
        <p:nvSpPr>
          <p:cNvPr id="3" name="TextBox 2">
            <a:extLst>
              <a:ext uri="{FF2B5EF4-FFF2-40B4-BE49-F238E27FC236}">
                <a16:creationId xmlns:a16="http://schemas.microsoft.com/office/drawing/2014/main" id="{C5E646C7-4D4F-AAB3-D217-8A165286EAAF}"/>
              </a:ext>
            </a:extLst>
          </p:cNvPr>
          <p:cNvSpPr txBox="1"/>
          <p:nvPr/>
        </p:nvSpPr>
        <p:spPr>
          <a:xfrm>
            <a:off x="687500" y="1481033"/>
            <a:ext cx="558033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solidFill>
                  <a:schemeClr val="accent1"/>
                </a:solidFill>
                <a:ea typeface="+mn-lt"/>
                <a:cs typeface="+mn-lt"/>
              </a:rPr>
              <a:t>Hub-and-spoke</a:t>
            </a:r>
            <a:r>
              <a:rPr lang="en-US" sz="2400">
                <a:ea typeface="+mn-lt"/>
                <a:cs typeface="+mn-lt"/>
              </a:rPr>
              <a:t> model</a:t>
            </a:r>
            <a:endParaRPr lang="en-US">
              <a:cs typeface="Arial"/>
            </a:endParaRPr>
          </a:p>
          <a:p>
            <a:pPr marL="285750" indent="-285750">
              <a:buFont typeface="Arial"/>
              <a:buChar char="•"/>
            </a:pPr>
            <a:r>
              <a:rPr lang="en-US" sz="2400">
                <a:ea typeface="+mn-lt"/>
                <a:cs typeface="+mn-lt"/>
              </a:rPr>
              <a:t>Central management component</a:t>
            </a:r>
            <a:endParaRPr lang="en-US">
              <a:ea typeface="+mn-lt"/>
              <a:cs typeface="+mn-lt"/>
            </a:endParaRPr>
          </a:p>
          <a:p>
            <a:pPr marL="742950" lvl="1" indent="-285750">
              <a:buFont typeface="Arial"/>
              <a:buChar char="•"/>
            </a:pPr>
            <a:r>
              <a:rPr lang="en-US" sz="2400">
                <a:ea typeface="+mn-lt"/>
                <a:cs typeface="+mn-lt"/>
              </a:rPr>
              <a:t>Identity service</a:t>
            </a:r>
          </a:p>
          <a:p>
            <a:pPr marL="742950" lvl="1" indent="-285750">
              <a:buFont typeface="Arial"/>
              <a:buChar char="•"/>
            </a:pPr>
            <a:r>
              <a:rPr lang="en-US" sz="2400">
                <a:ea typeface="+mn-lt"/>
                <a:cs typeface="+mn-lt"/>
              </a:rPr>
              <a:t>Authentication</a:t>
            </a:r>
          </a:p>
          <a:p>
            <a:pPr marL="742950" lvl="1" indent="-285750">
              <a:buFont typeface="Arial"/>
              <a:buChar char="•"/>
            </a:pPr>
            <a:r>
              <a:rPr lang="en-US" sz="2400">
                <a:ea typeface="+mn-lt"/>
                <a:cs typeface="+mn-lt"/>
              </a:rPr>
              <a:t>Package repository access</a:t>
            </a:r>
          </a:p>
          <a:p>
            <a:pPr marL="285750" indent="-285750">
              <a:buFont typeface="Arial"/>
              <a:buChar char="•"/>
            </a:pPr>
            <a:r>
              <a:rPr lang="en-US" sz="2400">
                <a:solidFill>
                  <a:schemeClr val="accent1"/>
                </a:solidFill>
                <a:ea typeface="+mn-lt"/>
                <a:cs typeface="+mn-lt"/>
              </a:rPr>
              <a:t>Per-project</a:t>
            </a:r>
            <a:r>
              <a:rPr lang="en-US" sz="2400">
                <a:ea typeface="+mn-lt"/>
                <a:cs typeface="+mn-lt"/>
              </a:rPr>
              <a:t> research environments</a:t>
            </a:r>
          </a:p>
          <a:p>
            <a:pPr marL="742950" lvl="1" indent="-285750">
              <a:buFont typeface="Arial"/>
              <a:buChar char="•"/>
            </a:pPr>
            <a:r>
              <a:rPr lang="en-US" sz="2400">
                <a:ea typeface="+mn-lt"/>
                <a:cs typeface="+mn-lt"/>
              </a:rPr>
              <a:t>Compute</a:t>
            </a:r>
          </a:p>
          <a:p>
            <a:pPr marL="742950" lvl="1" indent="-285750">
              <a:buFont typeface="Arial"/>
              <a:buChar char="•"/>
            </a:pPr>
            <a:r>
              <a:rPr lang="en-US" sz="2400">
                <a:ea typeface="+mn-lt"/>
                <a:cs typeface="+mn-lt"/>
              </a:rPr>
              <a:t>Databases</a:t>
            </a:r>
          </a:p>
          <a:p>
            <a:pPr marL="742950" lvl="1" indent="-285750">
              <a:buFont typeface="Arial"/>
              <a:buChar char="•"/>
            </a:pPr>
            <a:r>
              <a:rPr lang="en-US" sz="2400">
                <a:ea typeface="+mn-lt"/>
                <a:cs typeface="+mn-lt"/>
              </a:rPr>
              <a:t>Collaborative tools</a:t>
            </a:r>
          </a:p>
          <a:p>
            <a:pPr marL="742950" lvl="1" indent="-285750">
              <a:buFont typeface="Arial"/>
              <a:buChar char="•"/>
            </a:pPr>
            <a:endParaRPr lang="en-US" sz="2400">
              <a:solidFill>
                <a:srgbClr val="000000"/>
              </a:solidFill>
              <a:ea typeface="+mn-lt"/>
              <a:cs typeface="+mn-lt"/>
            </a:endParaRPr>
          </a:p>
          <a:p>
            <a:pPr marL="285750" indent="-285750">
              <a:buFont typeface="Arial,Sans-Serif"/>
              <a:buChar char="•"/>
            </a:pPr>
            <a:endParaRPr lang="en-US" sz="2400">
              <a:ea typeface="+mn-lt"/>
              <a:cs typeface="+mn-lt"/>
            </a:endParaRPr>
          </a:p>
        </p:txBody>
      </p:sp>
      <p:pic>
        <p:nvPicPr>
          <p:cNvPr id="6" name="Picture 6" descr="A diagram of a company&#10;&#10;Description automatically generated">
            <a:extLst>
              <a:ext uri="{FF2B5EF4-FFF2-40B4-BE49-F238E27FC236}">
                <a16:creationId xmlns:a16="http://schemas.microsoft.com/office/drawing/2014/main" id="{9AF843A1-66B7-0432-B2E3-003A4F94DAC6}"/>
              </a:ext>
            </a:extLst>
          </p:cNvPr>
          <p:cNvPicPr>
            <a:picLocks noChangeAspect="1"/>
          </p:cNvPicPr>
          <p:nvPr/>
        </p:nvPicPr>
        <p:blipFill>
          <a:blip r:embed="rId4"/>
          <a:stretch>
            <a:fillRect/>
          </a:stretch>
        </p:blipFill>
        <p:spPr>
          <a:xfrm>
            <a:off x="6589687" y="1538642"/>
            <a:ext cx="4426808" cy="3248210"/>
          </a:xfrm>
          <a:prstGeom prst="rect">
            <a:avLst/>
          </a:prstGeom>
        </p:spPr>
      </p:pic>
      <p:sp>
        <p:nvSpPr>
          <p:cNvPr id="2" name="TextBox 1">
            <a:extLst>
              <a:ext uri="{FF2B5EF4-FFF2-40B4-BE49-F238E27FC236}">
                <a16:creationId xmlns:a16="http://schemas.microsoft.com/office/drawing/2014/main" id="{F47D7AD1-960C-B448-3904-D6B27BD18E5E}"/>
              </a:ext>
            </a:extLst>
          </p:cNvPr>
          <p:cNvSpPr txBox="1"/>
          <p:nvPr/>
        </p:nvSpPr>
        <p:spPr>
          <a:xfrm>
            <a:off x="689857" y="5386206"/>
            <a:ext cx="875413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400">
                <a:solidFill>
                  <a:schemeClr val="accent1"/>
                </a:solidFill>
                <a:cs typeface="Arial"/>
              </a:rPr>
              <a:t>Reproducible </a:t>
            </a:r>
            <a:r>
              <a:rPr lang="en-US" sz="2400">
                <a:cs typeface="Arial"/>
              </a:rPr>
              <a:t>deployments</a:t>
            </a:r>
          </a:p>
          <a:p>
            <a:pPr marL="285750" indent="-285750">
              <a:buFont typeface="Arial,Sans-Serif"/>
              <a:buChar char="•"/>
            </a:pPr>
            <a:r>
              <a:rPr lang="en-US" sz="2400">
                <a:solidFill>
                  <a:schemeClr val="accent1"/>
                </a:solidFill>
                <a:cs typeface="Arial"/>
              </a:rPr>
              <a:t>Productive </a:t>
            </a:r>
            <a:r>
              <a:rPr lang="en-US" sz="2400">
                <a:cs typeface="Arial"/>
              </a:rPr>
              <a:t>research environments</a:t>
            </a:r>
          </a:p>
          <a:p>
            <a:pPr marL="285750" indent="-285750">
              <a:buFont typeface="Arial,Sans-Serif"/>
              <a:buChar char="•"/>
            </a:pPr>
            <a:r>
              <a:rPr lang="en-US" sz="2400">
                <a:cs typeface="Arial"/>
              </a:rPr>
              <a:t>Open to </a:t>
            </a:r>
            <a:r>
              <a:rPr lang="en-US" sz="2400">
                <a:solidFill>
                  <a:schemeClr val="accent1"/>
                </a:solidFill>
                <a:cs typeface="Arial"/>
              </a:rPr>
              <a:t>contributions </a:t>
            </a:r>
            <a:r>
              <a:rPr lang="en-US" sz="2400">
                <a:solidFill>
                  <a:srgbClr val="000000"/>
                </a:solidFill>
                <a:cs typeface="Arial"/>
              </a:rPr>
              <a:t>rather than pushing 'our' work</a:t>
            </a:r>
          </a:p>
        </p:txBody>
      </p:sp>
    </p:spTree>
    <p:extLst>
      <p:ext uri="{BB962C8B-B14F-4D97-AF65-F5344CB8AC3E}">
        <p14:creationId xmlns:p14="http://schemas.microsoft.com/office/powerpoint/2010/main" val="103871079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4d6509-8598-41f6-b750-d1872c1e121c">
      <Terms xmlns="http://schemas.microsoft.com/office/infopath/2007/PartnerControls"/>
    </lcf76f155ced4ddcb4097134ff3c332f>
    <TaxCatchAll xmlns="3d1bbfb4-fc66-49d8-a5e6-693119f69896" xsi:nil="true"/>
    <_Flow_SignoffStatus xmlns="c14d6509-8598-41f6-b750-d1872c1e12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A3892F0B62DB4484065184C685AA48" ma:contentTypeVersion="18" ma:contentTypeDescription="Create a new document." ma:contentTypeScope="" ma:versionID="8786169d58cd2a538736d01d9489931e">
  <xsd:schema xmlns:xsd="http://www.w3.org/2001/XMLSchema" xmlns:xs="http://www.w3.org/2001/XMLSchema" xmlns:p="http://schemas.microsoft.com/office/2006/metadata/properties" xmlns:ns2="c14d6509-8598-41f6-b750-d1872c1e121c" xmlns:ns3="3d1bbfb4-fc66-49d8-a5e6-693119f69896" targetNamespace="http://schemas.microsoft.com/office/2006/metadata/properties" ma:root="true" ma:fieldsID="d7203cd6641c719b2d98f46209c392c5" ns2:_="" ns3:_="">
    <xsd:import namespace="c14d6509-8598-41f6-b750-d1872c1e121c"/>
    <xsd:import namespace="3d1bbfb4-fc66-49d8-a5e6-693119f698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_Flow_SignoffStatu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d6509-8598-41f6-b750-d1872c1e12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5eb1a5-37e6-488e-b8f0-ddc5ba46631c"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1bbfb4-fc66-49d8-a5e6-693119f6989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3046ff0-c56f-44bd-beca-cae8ffb8cf4a}" ma:internalName="TaxCatchAll" ma:showField="CatchAllData" ma:web="3d1bbfb4-fc66-49d8-a5e6-693119f698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60336-51A0-4B2A-90E0-06C22305F77C}">
  <ds:schemaRefs>
    <ds:schemaRef ds:uri="http://schemas.microsoft.com/office/infopath/2007/PartnerControls"/>
    <ds:schemaRef ds:uri="http://schemas.openxmlformats.org/package/2006/metadata/core-properties"/>
    <ds:schemaRef ds:uri="http://purl.org/dc/dcmitype/"/>
    <ds:schemaRef ds:uri="c14d6509-8598-41f6-b750-d1872c1e121c"/>
    <ds:schemaRef ds:uri="http://purl.org/dc/terms/"/>
    <ds:schemaRef ds:uri="http://www.w3.org/XML/1998/namespace"/>
    <ds:schemaRef ds:uri="http://schemas.microsoft.com/office/2006/documentManagement/types"/>
    <ds:schemaRef ds:uri="3d1bbfb4-fc66-49d8-a5e6-693119f69896"/>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32D6831-FA51-490C-8D5A-7738E3B072A4}">
  <ds:schemaRefs>
    <ds:schemaRef ds:uri="http://schemas.microsoft.com/sharepoint/v3/contenttype/forms"/>
  </ds:schemaRefs>
</ds:datastoreItem>
</file>

<file path=customXml/itemProps3.xml><?xml version="1.0" encoding="utf-8"?>
<ds:datastoreItem xmlns:ds="http://schemas.openxmlformats.org/officeDocument/2006/customXml" ds:itemID="{600E7FD2-E309-4BC4-84A2-E3C2A269871A}">
  <ds:schemaRefs>
    <ds:schemaRef ds:uri="3d1bbfb4-fc66-49d8-a5e6-693119f69896"/>
    <ds:schemaRef ds:uri="c14d6509-8598-41f6-b750-d1872c1e12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10</TotalTime>
  <Words>1518</Words>
  <Application>Microsoft Macintosh PowerPoint</Application>
  <PresentationFormat>Widescreen</PresentationFormat>
  <Paragraphs>170</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Arial,Sans-Serif</vt:lpstr>
      <vt:lpstr>Calibri</vt:lpstr>
      <vt:lpstr>Simple Light</vt:lpstr>
      <vt:lpstr>Data Safe Haven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James Robinson</cp:lastModifiedBy>
  <cp:revision>2</cp:revision>
  <dcterms:created xsi:type="dcterms:W3CDTF">2023-06-14T09:05:39Z</dcterms:created>
  <dcterms:modified xsi:type="dcterms:W3CDTF">2023-09-03T16:16:40Z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0x010100A6A3892F0B62DB4484065184C685AA48</vt:lpwstr>
  </property>
  <property fmtid="{D5CDD505-2E9C-101B-9397-08002B2CF9AE}" pid="3" name="MediaServiceImageTags">
    <vt:lpwstr/>
  </property>
</Properties>
</file>