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Lst>
  <p:sldSz cy="5143500" cx="9144000"/>
  <p:notesSz cx="6858000" cy="9144000"/>
  <p:embeddedFontLst>
    <p:embeddedFont>
      <p:font typeface="Roboto"/>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2" Type="http://schemas.openxmlformats.org/officeDocument/2006/relationships/font" Target="fonts/Roboto-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Roboto-italic.fntdata"/><Relationship Id="rId70" Type="http://schemas.openxmlformats.org/officeDocument/2006/relationships/font" Target="fonts/Roboto-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Wikipedia:Did_you_know/DYKcheck" TargetMode="External"/><Relationship Id="rId3" Type="http://schemas.openxmlformats.org/officeDocument/2006/relationships/hyperlink" Target="https://en.wikipedia.org/wiki/Wikipedia:Did_you_know"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Help:Image-Annotator"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drthneed6733"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Wikipedia:Twinkle" TargetMode="External"/><Relationship Id="rId3" Type="http://schemas.openxmlformats.org/officeDocument/2006/relationships/hyperlink" Target="https://en.wikipedia.org/wiki/Wikipedia:Twinkle/doc"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Wikipedia:Shortdesc_helper"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Wikipedia:HotCat" TargetMode="External"/><Relationship Id="rId3" Type="http://schemas.openxmlformats.org/officeDocument/2006/relationships/hyperlink" Target="https://en.wikipedia.org/wiki/Help:Category" TargetMode="External"/><Relationship Id="rId4" Type="http://schemas.openxmlformats.org/officeDocument/2006/relationships/hyperlink" Target="https://en.wikipedia.org/wiki/Wikipedia:FAQ/Categorization" TargetMode="External"/><Relationship Id="rId5" Type="http://schemas.openxmlformats.org/officeDocument/2006/relationships/hyperlink" Target="https://en.wikipedia.org/wiki/Wikipedia:WikiProject_Categories" TargetMode="External"/><Relationship Id="rId6" Type="http://schemas.openxmlformats.org/officeDocument/2006/relationships/hyperlink" Target="https://commons.wikimedia.org/wiki/Commons:Categorie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Wikipedia:ProveIt" TargetMode="External"/><Relationship Id="rId3" Type="http://schemas.openxmlformats.org/officeDocument/2006/relationships/hyperlink" Target="https://www.mediawiki.org/wiki/Citoid#cite_note-1"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ta.wikimedia.org/wiki/MoreMenu"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diawiki.org/wiki/XTool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diawiki.org/wiki/XTool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pyvios.toolforge.or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User:Dispenser/Checklinks" TargetMode="External"/><Relationship Id="rId3" Type="http://schemas.openxmlformats.org/officeDocument/2006/relationships/hyperlink" Target="https://en.wikipedia.org/wiki/Template:Dead_link"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Wikipedia:ReFill"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Wikipedia:Metadata_gadget"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User:Enterprisey/script-installer" TargetMode="External"/><Relationship Id="rId3" Type="http://schemas.openxmlformats.org/officeDocument/2006/relationships/hyperlink" Target="https://en.wikipedia.org/wiki/Wikipedia:U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User:Ambrosia10/common.js" TargetMode="External"/><Relationship Id="rId3" Type="http://schemas.openxmlformats.org/officeDocument/2006/relationships/hyperlink" Target="https://en.wikipedia.org/wiki/JavaScrip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User:EpochFail/ArticleQuality-loader.js" TargetMode="External"/><Relationship Id="rId3" Type="http://schemas.openxmlformats.org/officeDocument/2006/relationships/hyperlink" Target="https://en.wikipedia.org/wiki/User:EpochFail/ArticleQuality" TargetMode="External"/><Relationship Id="rId4" Type="http://schemas.openxmlformats.org/officeDocument/2006/relationships/hyperlink" Target="https://en.wikipedia.org/wiki/Wikipedia:Content_assessment"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User:Evad37/rater.js" TargetMode="External"/><Relationship Id="rId3" Type="http://schemas.openxmlformats.org/officeDocument/2006/relationships/hyperlink" Target="https://en.wikipedia.org/wiki/User:Evad37/rater"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User:Diegodlh/Web2Cit/script" TargetMode="External"/><Relationship Id="rId3" Type="http://schemas.openxmlformats.org/officeDocument/2006/relationships/hyperlink" Target="https://meta.wikimedia.org/wiki/Web2Cit" TargetMode="External"/><Relationship Id="rId4" Type="http://schemas.openxmlformats.org/officeDocument/2006/relationships/hyperlink" Target="https://commons.wikimedia.org/wiki/File:Web2Cit_workshop_at_LD4_Wikidata_Affinity_Group_call.webm" TargetMode="External"/><Relationship Id="rId5" Type="http://schemas.openxmlformats.org/officeDocument/2006/relationships/hyperlink" Target="https://www.mediawiki.org/wiki/Citoid"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oolhub.wikimedia.org/"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optool.toolforge.org/" TargetMode="External"/><Relationship Id="rId3" Type="http://schemas.openxmlformats.org/officeDocument/2006/relationships/hyperlink" Target="https://commons.wikimedia.org/wiki/Commons:CropToo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Help:What_links_here"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Special:MyPage/common.js" TargetMode="External"/><Relationship Id="rId3" Type="http://schemas.openxmlformats.org/officeDocument/2006/relationships/hyperlink" Target="https://commons.wikimedia.org/wiki/Help:VisualFileChange.js"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Help:Gadget-ACDC"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ta.wikimedia.org/wiki/MoreMenu"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Help:Gadget-Cat-a-lot" TargetMode="External"/><Relationship Id="rId3" Type="http://schemas.openxmlformats.org/officeDocument/2006/relationships/hyperlink" Target="https://commons.wikimedia.org/wiki/File:How_to_use_Cat-a-lot.webm" TargetMode="External"/><Relationship Id="rId4" Type="http://schemas.openxmlformats.org/officeDocument/2006/relationships/hyperlink" Target="https://commons.wikimedia.org/wiki/Commons:Categories"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Commons:Glamorous"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ta.wikimedia.org/wiki/PetScan/en" TargetMode="External"/><Relationship Id="rId3" Type="http://schemas.openxmlformats.org/officeDocument/2006/relationships/hyperlink" Target="https://commons.wikimedia.org/wiki/File:Coolest_Tool_Award_2022.webm"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User:Magnus_Manske/sdc_tool.js" TargetMode="External"/><Relationship Id="rId3" Type="http://schemas.openxmlformats.org/officeDocument/2006/relationships/hyperlink" Target="https://www.youtube.com/watch?v=RIjXRJNcbL0" TargetMode="External"/><Relationship Id="rId4" Type="http://schemas.openxmlformats.org/officeDocument/2006/relationships/hyperlink" Target="https://www.youtube.com/watch?v=vvSimZSD_IU"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Help:Page_information"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User:Kaldari/iNaturalist2Commons" TargetMode="External"/><Relationship Id="rId3" Type="http://schemas.openxmlformats.org/officeDocument/2006/relationships/hyperlink" Target="https://www.youtube.com/watch?v=ekPq5yUpPrg"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Commons:OpenRefine" TargetMode="External"/><Relationship Id="rId3" Type="http://schemas.openxmlformats.org/officeDocument/2006/relationships/hyperlink" Target="https://commons.wikimedia.org/wiki/File:Wikidata_Lab_XXXIV_-_OpenRefine_and_Structured_Data_on_Commons.webm" TargetMode="External"/><Relationship Id="rId4" Type="http://schemas.openxmlformats.org/officeDocument/2006/relationships/hyperlink" Target="https://www.youtube.com/watch?v=sc6aNNmsNCI"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ta.wikimedia.org/wiki/WikiShootMe" TargetMode="External"/><Relationship Id="rId3" Type="http://schemas.openxmlformats.org/officeDocument/2006/relationships/hyperlink" Target="https://meta.wikimedia.org/wiki/File:WikiShootMe_-_Demonstration_-_San_Juan,_Puerto_Rico_-_2022-06-20.webm" TargetMode="External"/><Relationship Id="rId4" Type="http://schemas.openxmlformats.org/officeDocument/2006/relationships/hyperlink" Target="https://www.youtube.com/watch?v=aIoRw9DnOq8"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hrome.google.com/webstore/category/extensions" TargetMode="External"/><Relationship Id="rId3" Type="http://schemas.openxmlformats.org/officeDocument/2006/relationships/hyperlink" Target="https://addons.mozilla.org/en-US/firefox/extensions/"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LrT23nTAsrQ"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kidata.org/wiki/Wikidata:Entity_Explosion" TargetMode="External"/><Relationship Id="rId3" Type="http://schemas.openxmlformats.org/officeDocument/2006/relationships/hyperlink" Target="https://www.youtube.com/watch?v=eRnqoJyi92w"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diawiki.org/wiki/Who_Wrote_That%3F"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en.wikichecker.com/"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Wikipedia:Citation_expander" TargetMode="External"/><Relationship Id="rId3" Type="http://schemas.openxmlformats.org/officeDocument/2006/relationships/hyperlink" Target="https://en.wikipedia.org/wiki/Wikipedia:Wikipedia_Signpost/2022-08-01/Tips_and_trick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User:Citation_bot"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1181b5bad2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1181b5bad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There are so many tools and gadgets that can help your editing. I want to ensure there is something for everyone. So for this presentation I’m intending to cover a lot of tools lightly rather than a few tools in depth. I have added links in the slides to helpful resources to assist you to learn more about the tools you may be interested in.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But be aware, although I’ve attempted to be thorough, even this presentation will NOT be an exhaustive list of all the tools available to you.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117aa2eb9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117aa2eb9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a:t>
            </a:r>
            <a:r>
              <a:rPr lang="en-GB" u="sng">
                <a:solidFill>
                  <a:srgbClr val="1155CC"/>
                </a:solidFill>
                <a:hlinkClick r:id="rId2">
                  <a:extLst>
                    <a:ext uri="{A12FA001-AC4F-418D-AE19-62706E023703}">
                      <ahyp:hlinkClr val="tx"/>
                    </a:ext>
                  </a:extLst>
                </a:hlinkClick>
              </a:rPr>
              <a:t>https://en.wikipedia.org/wiki/Wikipedia:Did_you_know/DYKcheck</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u="sng">
                <a:solidFill>
                  <a:srgbClr val="1155CC"/>
                </a:solidFill>
                <a:highlight>
                  <a:srgbClr val="FFFFFF"/>
                </a:highlight>
                <a:hlinkClick r:id="rId3">
                  <a:extLst>
                    <a:ext uri="{A12FA001-AC4F-418D-AE19-62706E023703}">
                      <ahyp:hlinkClr val="tx"/>
                    </a:ext>
                  </a:extLst>
                </a:hlinkClick>
              </a:rPr>
              <a:t>https://en.wikipedia.org/wiki/Wikipedia:Did_you_know</a:t>
            </a:r>
            <a:r>
              <a:rPr lang="en-GB">
                <a:solidFill>
                  <a:srgbClr val="202122"/>
                </a:solidFill>
                <a:highlight>
                  <a:srgbClr val="FFFFFF"/>
                </a:highlight>
              </a:rPr>
              <a:t>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DYK stands for “Did You Know”. Did You Know is a section on the main page of Wikipedia that highlights new or significantly expanded articles. You can nominate articles to appear in this section. If you do want to start nominating articles you’ll want to use this tool to check whether the article qualifies for nomination. It checks the prose character count as well as whether the article complies with some of the other DYK rules.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DYK check tool is installed via a script on your Wikipedia commons js page. And it then adds the DYK check tool to the sidebar. We will be covering scripts and your Wikipedia commons.js page later in this presentation. But the documentation for this tool is very helpful in explaining the commons.js page manual installation process.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1181b5bad2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1181b5bad2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To see the range of “official” gadgets that you can install, go to the “preference tab” at the right of your Wikipedia account name. Once you press preferences you can then go to the gadgets tab.</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I’m not going to discuss all the gadgets, particularly those installed as defaults. They are made default for a reason. I’d highly recommend you keep them enabled and then explore them in your own time.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117aa2eb95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117aa2eb95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However I have prioritised 8 gadgets that I will quickly cover. I’d encourage you to explore the gadgets I’ve missed out, to see if there are any that may help your editing workflows.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117aa2eb95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117aa2eb95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a:t>
            </a:r>
            <a:r>
              <a:rPr lang="en-GB" u="sng">
                <a:solidFill>
                  <a:srgbClr val="1155CC"/>
                </a:solidFill>
                <a:hlinkClick r:id="rId2">
                  <a:extLst>
                    <a:ext uri="{A12FA001-AC4F-418D-AE19-62706E023703}">
                      <ahyp:hlinkClr val="tx"/>
                    </a:ext>
                  </a:extLst>
                </a:hlinkClick>
              </a:rPr>
              <a:t>https://commons.wikimedia.org/wiki/Help:Image-Annotator</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gadget allows an editor </a:t>
            </a:r>
            <a:r>
              <a:rPr lang="en-GB">
                <a:solidFill>
                  <a:srgbClr val="202122"/>
                </a:solidFill>
                <a:highlight>
                  <a:srgbClr val="FFFFFF"/>
                </a:highlight>
              </a:rPr>
              <a:t>to place annotations onto images. These annotations are shown on file description pages in Wikicommons. It is a tool that can be used in Wikicommons to help describe images and give the reader more information about what they are looking at.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Use case: This tool helps better describe images by adding text boxes that become visible when your mouse hovers over them. Images that can benefit most from annotations are group portraits, panoramas, aerial photographs, satellite images, maps and diagrams. By annotating each individual item within the image the editor makes it easier for the reader to work out what they are looking at.</a:t>
            </a:r>
            <a:r>
              <a:rPr lang="en-GB">
                <a:solidFill>
                  <a:schemeClr val="dk1"/>
                </a:solidFill>
              </a:rPr>
              <a:t>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Previously, the gadget was used on file description pages in Wikicommons only. The documentation tells me that the ImageAnnotator can also display the notes on a thumbnail image used in Wikipedia articles. In preparation for this presentation I’ve tried to follow the documentation but have been unable to get this to work in English Wikipedia. So if anyone at the conference can help me work out how to do this I’d be very grateful.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131e40b7e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131e40b7e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Now my issues with this tool and its documentation are not unusual. This is often an issue with tools created to assist with Wikipedia and Wikicommons editing. The situation is getting better but often the documentation for a tool is written by the creator of the tool rather than a user. And it shows. If you use a particular tool frequently, I’d highly encourage you to create a “how to” document or video, then upload it to Wikicommons or another repository. You can then add it on to the tool help page or share it as an external link. Showing the practical use of a tool in an editor workflow is extremely helpful to other users.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User:DrThneed has been doing this, and if you want to see some of her work click on the “video” link.</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Examples: User:DrThneed has created some youtube “how to” videos which may give you some inspiration. </a:t>
            </a:r>
            <a:r>
              <a:rPr lang="en-GB" u="sng">
                <a:solidFill>
                  <a:srgbClr val="1155CC"/>
                </a:solidFill>
                <a:highlight>
                  <a:srgbClr val="FFFFFF"/>
                </a:highlight>
                <a:hlinkClick r:id="rId2">
                  <a:extLst>
                    <a:ext uri="{A12FA001-AC4F-418D-AE19-62706E023703}">
                      <ahyp:hlinkClr val="tx"/>
                    </a:ext>
                  </a:extLst>
                </a:hlinkClick>
              </a:rPr>
              <a:t>https://www.youtube.com/@drthneed6733</a:t>
            </a:r>
            <a:r>
              <a:rPr lang="en-GB">
                <a:solidFill>
                  <a:srgbClr val="202122"/>
                </a:solidFill>
                <a:highlight>
                  <a:srgbClr val="FFFFFF"/>
                </a:highlight>
              </a:rPr>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117aa2eb95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117aa2eb95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a:t>
            </a:r>
            <a:r>
              <a:rPr lang="en-GB" u="sng">
                <a:solidFill>
                  <a:srgbClr val="1155CC"/>
                </a:solidFill>
                <a:hlinkClick r:id="rId2">
                  <a:extLst>
                    <a:ext uri="{A12FA001-AC4F-418D-AE19-62706E023703}">
                      <ahyp:hlinkClr val="tx"/>
                    </a:ext>
                  </a:extLst>
                </a:hlinkClick>
              </a:rPr>
              <a:t>https://en.wikipedia.org/wiki/Wikipedia:Twinkle</a:t>
            </a:r>
            <a:endParaRPr>
              <a:solidFill>
                <a:schemeClr val="dk1"/>
              </a:solidFill>
            </a:endParaRPr>
          </a:p>
          <a:p>
            <a:pPr indent="0" lvl="0" marL="1371600" rtl="0" algn="l">
              <a:lnSpc>
                <a:spcPct val="115000"/>
              </a:lnSpc>
              <a:spcBef>
                <a:spcPts val="0"/>
              </a:spcBef>
              <a:spcAft>
                <a:spcPts val="0"/>
              </a:spcAft>
              <a:buClr>
                <a:schemeClr val="dk1"/>
              </a:buClr>
              <a:buSzPts val="1100"/>
              <a:buFont typeface="Arial"/>
              <a:buNone/>
            </a:pPr>
            <a:r>
              <a:rPr lang="en-GB" u="sng">
                <a:solidFill>
                  <a:srgbClr val="1155CC"/>
                </a:solidFill>
                <a:hlinkClick r:id="rId3">
                  <a:extLst>
                    <a:ext uri="{A12FA001-AC4F-418D-AE19-62706E023703}">
                      <ahyp:hlinkClr val="tx"/>
                    </a:ext>
                  </a:extLst>
                </a:hlinkClick>
              </a:rPr>
              <a:t>https://en.wikipedia.org/wiki/Wikipedia:Twinkle/doc</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Twinkle is an </a:t>
            </a:r>
            <a:r>
              <a:rPr lang="en-GB">
                <a:solidFill>
                  <a:srgbClr val="202122"/>
                </a:solidFill>
                <a:highlight>
                  <a:srgbClr val="FFFFFF"/>
                </a:highlight>
              </a:rPr>
              <a:t>anti-vandalism tool and is VERY powerful. A</a:t>
            </a:r>
            <a:r>
              <a:rPr lang="en-GB">
                <a:solidFill>
                  <a:schemeClr val="dk1"/>
                </a:solidFill>
              </a:rPr>
              <a:t>s a result, it requires careful use. However those who fight vandalism on Wikipedia or undertake other cleanup tasks sing this tool's praises.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Twinkle can be used for multiple purposes to improve Wikipedia. Just some uses of this tool include tagging an article for speedy deletion, requesting an article be protected if it’s being vandalised, </a:t>
            </a:r>
            <a:r>
              <a:rPr lang="en-GB">
                <a:solidFill>
                  <a:srgbClr val="202122"/>
                </a:solidFill>
                <a:highlight>
                  <a:srgbClr val="FFFFFF"/>
                </a:highlight>
              </a:rPr>
              <a:t>tag image files used in Wikipedia that lack fair use rationales, sources, or copyright information</a:t>
            </a:r>
            <a:r>
              <a:rPr lang="en-GB">
                <a:solidFill>
                  <a:schemeClr val="dk1"/>
                </a:solidFill>
              </a:rPr>
              <a:t>, restore or roll back an article after it has suffered vandalism, add multiple clean up tags to an article as well as create welcome messages for new users.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Once installed the tool adds a Twinkle “TW” tab which has a drop down menu containing links to all the options for using the tool. I’ve added a screenshot of that dropdown menu as well as what the tool looks like when an editor is adding clean up tags to an article.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117aa2eb95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117aa2eb95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a:t>
            </a:r>
            <a:r>
              <a:rPr lang="en-GB" u="sng">
                <a:solidFill>
                  <a:srgbClr val="1155CC"/>
                </a:solidFill>
                <a:hlinkClick r:id="rId2">
                  <a:extLst>
                    <a:ext uri="{A12FA001-AC4F-418D-AE19-62706E023703}">
                      <ahyp:hlinkClr val="tx"/>
                    </a:ext>
                  </a:extLst>
                </a:hlinkClick>
              </a:rPr>
              <a:t>https://en.wikipedia.org/wiki/Wikipedia:Shortdesc_helper</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is a </a:t>
            </a:r>
            <a:r>
              <a:rPr lang="en-GB">
                <a:solidFill>
                  <a:schemeClr val="dk1"/>
                </a:solidFill>
                <a:highlight>
                  <a:srgbClr val="FFFFFF"/>
                </a:highlight>
              </a:rPr>
              <a:t>gadget</a:t>
            </a:r>
            <a:r>
              <a:rPr lang="en-GB">
                <a:solidFill>
                  <a:srgbClr val="202122"/>
                </a:solidFill>
                <a:highlight>
                  <a:srgbClr val="FFFFFF"/>
                </a:highlight>
              </a:rPr>
              <a:t> for adding, editing, and importing short descriptions. These descriptions appear in Wikipedia mobile and some desktop searches. As more and more people around the world are accessing the internet via their mobile phone, accurate short descriptions about articles is increasingly important.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This tool displays the articles short description on the page immediately under the line "From Wikipedia, the free encyclopaedia", and edits may be made by clicking the buttons to the right of the short description.</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I’ve included a link in the slide to documentation that gives recommendations on how to write a short description.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131e40b7e7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131e40b7e7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Documentation: </a:t>
            </a:r>
            <a:r>
              <a:rPr lang="en-GB" u="sng">
                <a:solidFill>
                  <a:srgbClr val="1155CC"/>
                </a:solidFill>
                <a:hlinkClick r:id="rId2">
                  <a:extLst>
                    <a:ext uri="{A12FA001-AC4F-418D-AE19-62706E023703}">
                      <ahyp:hlinkClr val="tx"/>
                    </a:ext>
                  </a:extLst>
                </a:hlinkClick>
              </a:rPr>
              <a:t>https://en.wikipedia.org/wiki/Wikipedia:HotCat</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HotCat is a tool that helps registered users easily remove, change, and add categories to Wikipedia.  It is an extremely powerful way to ensure Wikipedia articles and Wikicommons images are more discoverable by people and internet search engines.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Adding categories is very important. Categories provide navigational links to Wikipedia pages via category hierarchies and inform readers about the essential characteristics of the article.</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Before making a more indepth use of this tool I would HIGHLY recommend editors educate themselves about categories on Wikipedia. I’ve added three resources to help you with this including a help document, a frequently asked questions document and of course a link to the WikiProject Categories group.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u="sng">
                <a:solidFill>
                  <a:srgbClr val="1155CC"/>
                </a:solidFill>
                <a:highlight>
                  <a:srgbClr val="FFFFFF"/>
                </a:highlight>
                <a:hlinkClick r:id="rId3">
                  <a:extLst>
                    <a:ext uri="{A12FA001-AC4F-418D-AE19-62706E023703}">
                      <ahyp:hlinkClr val="tx"/>
                    </a:ext>
                  </a:extLst>
                </a:hlinkClick>
              </a:rPr>
              <a:t>https://en.wikipedia.org/wiki/Help:Category</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u="sng">
                <a:solidFill>
                  <a:srgbClr val="1155CC"/>
                </a:solidFill>
                <a:highlight>
                  <a:srgbClr val="FFFFFF"/>
                </a:highlight>
                <a:hlinkClick r:id="rId4">
                  <a:extLst>
                    <a:ext uri="{A12FA001-AC4F-418D-AE19-62706E023703}">
                      <ahyp:hlinkClr val="tx"/>
                    </a:ext>
                  </a:extLst>
                </a:hlinkClick>
              </a:rPr>
              <a:t>https://en.wikipedia.org/wiki/Wikipedia:FAQ/Categorization</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u="sng">
                <a:solidFill>
                  <a:srgbClr val="1155CC"/>
                </a:solidFill>
                <a:highlight>
                  <a:srgbClr val="FFFFFF"/>
                </a:highlight>
                <a:hlinkClick r:id="rId5">
                  <a:extLst>
                    <a:ext uri="{A12FA001-AC4F-418D-AE19-62706E023703}">
                      <ahyp:hlinkClr val="tx"/>
                    </a:ext>
                  </a:extLst>
                </a:hlinkClick>
              </a:rPr>
              <a:t>https://en.wikipedia.org/wiki/Wikipedia:WikiProject_Categories</a:t>
            </a:r>
            <a:r>
              <a:rPr lang="en-GB">
                <a:solidFill>
                  <a:srgbClr val="202122"/>
                </a:solidFill>
                <a:highlight>
                  <a:srgbClr val="FFFFFF"/>
                </a:highlight>
              </a:rPr>
              <a:t>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HotCat is also the default gadget on Wikicommons. Again I’d highly recommend folk educate themselves on how categories work on Wikicommons. I’ve added a link on the slide to help with this.</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u="sng">
                <a:solidFill>
                  <a:srgbClr val="1155CC"/>
                </a:solidFill>
                <a:highlight>
                  <a:srgbClr val="FFFFFF"/>
                </a:highlight>
                <a:hlinkClick r:id="rId6">
                  <a:extLst>
                    <a:ext uri="{A12FA001-AC4F-418D-AE19-62706E023703}">
                      <ahyp:hlinkClr val="tx"/>
                    </a:ext>
                  </a:extLst>
                </a:hlinkClick>
              </a:rPr>
              <a:t>https://commons.wikimedia.org/wiki/Commons:Categories</a:t>
            </a:r>
            <a:r>
              <a:rPr lang="en-GB">
                <a:solidFill>
                  <a:srgbClr val="202122"/>
                </a:solidFill>
                <a:highlight>
                  <a:srgbClr val="FFFFFF"/>
                </a:highlight>
              </a:rPr>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131e40b7e7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131e40b7e7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Documentation: </a:t>
            </a:r>
            <a:r>
              <a:rPr lang="en-GB" u="sng">
                <a:solidFill>
                  <a:srgbClr val="1155CC"/>
                </a:solidFill>
                <a:highlight>
                  <a:srgbClr val="FFFFFF"/>
                </a:highlight>
                <a:hlinkClick r:id="rId2">
                  <a:extLst>
                    <a:ext uri="{A12FA001-AC4F-418D-AE19-62706E023703}">
                      <ahyp:hlinkClr val="tx"/>
                    </a:ext>
                  </a:extLst>
                </a:hlinkClick>
              </a:rPr>
              <a:t>https://en.wikipedia.org/wiki/Wikipedia:ProveIt</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ProveIt makes it easy to obtain, create, edit and add references to Wikipedia articles. It also can assist editors in adding a bibliography. It is Wikipedia’s reference manager. It uses the </a:t>
            </a:r>
            <a:r>
              <a:rPr lang="en-GB" u="sng">
                <a:solidFill>
                  <a:srgbClr val="1155CC"/>
                </a:solidFill>
                <a:highlight>
                  <a:srgbClr val="FFFFFF"/>
                </a:highlight>
                <a:hlinkClick r:id="rId3">
                  <a:extLst>
                    <a:ext uri="{A12FA001-AC4F-418D-AE19-62706E023703}">
                      <ahyp:hlinkClr val="tx"/>
                    </a:ext>
                  </a:extLst>
                </a:hlinkClick>
              </a:rPr>
              <a:t>citoid service</a:t>
            </a:r>
            <a:r>
              <a:rPr lang="en-GB">
                <a:solidFill>
                  <a:srgbClr val="202122"/>
                </a:solidFill>
                <a:highlight>
                  <a:srgbClr val="FFFFFF"/>
                </a:highlight>
              </a:rPr>
              <a:t> to normalise all the citations in the article.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But ProveIt can only be used when editing in source mode. This is one reason why I recommend editors should ensure both visual editing and source editing tabs are available via their preferences. If you want to use this gadget go to your preferences, then the editing tab and then choose Editing mode: “show me both editor tabs” so you can choose to edit both in visual editor or source editor.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When source editing there will be a little yellow P initial on the bottom right of the page. Click the P and it will empower you to “normalise” the citations, making them consistent as well as adding missing metadata.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131e40b7e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131e40b7e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This slide shows how ProveIt can be used for adding a citation via a DOI. Very easy to add a reference but make sure you do so prior to normalising the citations. Once you’ve “normalized” the citations in an article the ProveIt option disappears. So if you want to add citations do this prior to a final “normalization”. The ProveIt option WILL reappear if other citations are added.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1181b5bad2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1181b5bad2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So this is what we will be covering Wikipedia and Wikicommons sidebar tools, the official gadgets found via your account preferences tab, and tools that can be installed via scripts on your Wikipedia or Wikicommons commons js page. I’ll go through each of the tools giving examples of use cases.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GB">
                <a:solidFill>
                  <a:schemeClr val="dk1"/>
                </a:solidFill>
              </a:rPr>
              <a:t>I’ll also discuss some examples of other useful resources that can guide edits. This will include three internet browser extensions, the Wikipedia library and an example of a bot generated list aimed at assisting editors to improve article quality.</a:t>
            </a:r>
            <a:endParaRPr>
              <a:solidFill>
                <a:schemeClr val="dk1"/>
              </a:solidFill>
            </a:endParaRPr>
          </a:p>
          <a:p>
            <a:pPr indent="0" lvl="0" marL="0" rtl="0" algn="l">
              <a:lnSpc>
                <a:spcPct val="115000"/>
              </a:lnSpc>
              <a:spcBef>
                <a:spcPts val="0"/>
              </a:spcBef>
              <a:spcAft>
                <a:spcPts val="0"/>
              </a:spcAft>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I’ll highlight places to find these tools, gadgets and scripts, explain how to install them and where to find documentation on them (if any documentation exists).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117aa2eb95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117aa2eb95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Documentation: </a:t>
            </a:r>
            <a:r>
              <a:rPr lang="en-GB" u="sng">
                <a:solidFill>
                  <a:srgbClr val="1155CC"/>
                </a:solidFill>
                <a:highlight>
                  <a:srgbClr val="FFFFFF"/>
                </a:highlight>
                <a:hlinkClick r:id="rId2">
                  <a:extLst>
                    <a:ext uri="{A12FA001-AC4F-418D-AE19-62706E023703}">
                      <ahyp:hlinkClr val="tx"/>
                    </a:ext>
                  </a:extLst>
                </a:hlinkClick>
              </a:rPr>
              <a:t>https://meta.wikimedia.org/wiki/MoreMenu</a:t>
            </a:r>
            <a:r>
              <a:rPr lang="en-GB">
                <a:solidFill>
                  <a:srgbClr val="202122"/>
                </a:solidFill>
                <a:highlight>
                  <a:srgbClr val="FFFFFF"/>
                </a:highlight>
              </a:rPr>
              <a:t>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By installing this one gadget via your preferences/gadget tab you get easy access to a whole suite of tools. It adds a tab to the top of your user page as well as at the top of article pages. These tabs then have a dropdown menu that links you to numerous tools.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u="sng">
                <a:solidFill>
                  <a:srgbClr val="202122"/>
                </a:solidFill>
                <a:highlight>
                  <a:srgbClr val="FFFFFF"/>
                </a:highlight>
              </a:rPr>
              <a:t>MoreMenu on user page</a:t>
            </a:r>
            <a:endParaRPr u="sng">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On an editor user page the MoreMenu enables you to look at different logs, empowers you to analyse your contributions, can show visualisations of your contributions and so much more.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131e40b7e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131e40b7e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Documentation: </a:t>
            </a:r>
            <a:r>
              <a:rPr lang="en-GB" u="sng">
                <a:solidFill>
                  <a:srgbClr val="1155CC"/>
                </a:solidFill>
                <a:highlight>
                  <a:srgbClr val="FFFFFF"/>
                </a:highlight>
                <a:hlinkClick r:id="rId2">
                  <a:extLst>
                    <a:ext uri="{A12FA001-AC4F-418D-AE19-62706E023703}">
                      <ahyp:hlinkClr val="tx"/>
                    </a:ext>
                  </a:extLst>
                </a:hlinkClick>
              </a:rPr>
              <a:t>https://www.mediawiki.org/wiki/XTools</a:t>
            </a:r>
            <a:r>
              <a:rPr lang="en-GB">
                <a:solidFill>
                  <a:srgbClr val="202122"/>
                </a:solidFill>
                <a:highlight>
                  <a:srgbClr val="FFFFFF"/>
                </a:highlight>
              </a:rPr>
              <a:t>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Here is a screenshot of my userpage Xtools profile giving statistics and visualisations on my contributions.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131e40b7e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131e40b7e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Using the MoreMenu tab on a Wikipedia article page gives you links to multiple userful tools. I’ll highlight two tools from the analysis link and two tools from the tools link. This is by NO MEANS comprehensive. I’d highly recommend you explore the other tools available after you install the MoreMenu.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b66eb6781f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b66eb6781f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Documentation: </a:t>
            </a:r>
            <a:r>
              <a:rPr lang="en-GB" u="sng">
                <a:solidFill>
                  <a:srgbClr val="1155CC"/>
                </a:solidFill>
                <a:highlight>
                  <a:srgbClr val="FFFFFF"/>
                </a:highlight>
                <a:hlinkClick r:id="rId2">
                  <a:extLst>
                    <a:ext uri="{A12FA001-AC4F-418D-AE19-62706E023703}">
                      <ahyp:hlinkClr val="tx"/>
                    </a:ext>
                  </a:extLst>
                </a:hlinkClick>
              </a:rPr>
              <a:t>https://www.mediawiki.org/wiki/XTools</a:t>
            </a:r>
            <a:endParaRPr b="1">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The first tool I’ll highlight for analysing a main space article is again Xtools . It gives statistics and visualisations about the article including the edit history, how the article has been edited over time, who has edited the article, assessments etc. It can really be informative and can help guide the improvement of the article.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117aa2eb95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117aa2eb95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Documentation: </a:t>
            </a:r>
            <a:r>
              <a:rPr lang="en-GB" u="sng">
                <a:solidFill>
                  <a:srgbClr val="1155CC"/>
                </a:solidFill>
                <a:highlight>
                  <a:srgbClr val="FFFFFF"/>
                </a:highlight>
                <a:hlinkClick r:id="rId2">
                  <a:extLst>
                    <a:ext uri="{A12FA001-AC4F-418D-AE19-62706E023703}">
                      <ahyp:hlinkClr val="tx"/>
                    </a:ext>
                  </a:extLst>
                </a:hlinkClick>
              </a:rPr>
              <a:t>https://copyvios.toolforge.org/</a:t>
            </a:r>
            <a:r>
              <a:rPr lang="en-GB">
                <a:solidFill>
                  <a:srgbClr val="202122"/>
                </a:solidFill>
                <a:highlight>
                  <a:srgbClr val="FFFFFF"/>
                </a:highlight>
              </a:rPr>
              <a:t>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The second tool I’ll highlight in the analysing section of the MoreMenu is the copyright violator tool. It attempts to detect copyright violations in articles. This tool is extremely useful not just for evaluating your own work but also for evaluating articles you would like to improve. I would highly recommend running any article you have created or edited significantly through this tool to double check you haven’t inadvertently infringed copyright.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Obviously care will be needed because some sites on the internet copy the Wikipedia article itself. This can result in the copyright violator tool being inaccurate if it mistakenly believes that the Wikipedia editor copied that website rather than the other way around.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b66eb6781f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b66eb6781f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Documentation for Checklinks tool: </a:t>
            </a:r>
            <a:r>
              <a:rPr lang="en-GB" u="sng">
                <a:solidFill>
                  <a:srgbClr val="1155CC"/>
                </a:solidFill>
                <a:highlight>
                  <a:srgbClr val="FFFFFF"/>
                </a:highlight>
                <a:hlinkClick r:id="rId2">
                  <a:extLst>
                    <a:ext uri="{A12FA001-AC4F-418D-AE19-62706E023703}">
                      <ahyp:hlinkClr val="tx"/>
                    </a:ext>
                  </a:extLst>
                </a:hlinkClick>
              </a:rPr>
              <a:t>https://en.wikipedia.org/wiki/User:Dispenser/Checklinks</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Now moving onto the tools section of the MoreMenu. Again several tools are linked here but I’m only going to look at two. The first is used to check external links.</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This tool checks ALL external links, not just those in the external links section. It helps highlight dead links or issues with external links that may need further editing or templates added such as </a:t>
            </a:r>
            <a:r>
              <a:rPr lang="en-GB" u="sng">
                <a:solidFill>
                  <a:srgbClr val="1155CC"/>
                </a:solidFill>
                <a:highlight>
                  <a:srgbClr val="FFFFFF"/>
                </a:highlight>
                <a:hlinkClick r:id="rId3">
                  <a:extLst>
                    <a:ext uri="{A12FA001-AC4F-418D-AE19-62706E023703}">
                      <ahyp:hlinkClr val="tx"/>
                    </a:ext>
                  </a:extLst>
                </a:hlinkClick>
              </a:rPr>
              <a:t>{{Deadlink}}</a:t>
            </a:r>
            <a:r>
              <a:rPr lang="en-GB">
                <a:solidFill>
                  <a:srgbClr val="202122"/>
                </a:solidFill>
                <a:highlight>
                  <a:srgbClr val="FFFFFF"/>
                </a:highlight>
              </a:rPr>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b66eb6781f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b66eb6781f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Documentation for reFill tool: </a:t>
            </a:r>
            <a:r>
              <a:rPr lang="en-GB" u="sng">
                <a:solidFill>
                  <a:srgbClr val="1155CC"/>
                </a:solidFill>
                <a:highlight>
                  <a:srgbClr val="FFFFFF"/>
                </a:highlight>
                <a:hlinkClick r:id="rId2">
                  <a:extLst>
                    <a:ext uri="{A12FA001-AC4F-418D-AE19-62706E023703}">
                      <ahyp:hlinkClr val="tx"/>
                    </a:ext>
                  </a:extLst>
                </a:hlinkClick>
              </a:rPr>
              <a:t>https://en.wikipedia.org/wiki/Wikipedia:ReFill</a:t>
            </a:r>
            <a:r>
              <a:rPr lang="en-GB">
                <a:solidFill>
                  <a:srgbClr val="202122"/>
                </a:solidFill>
                <a:highlight>
                  <a:srgbClr val="FFFFFF"/>
                </a:highlight>
              </a:rPr>
              <a:t>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Now onto the Expand bare references. This uses the ReFill tool to expand bare references that is a reference with a link to the URL. It is great when you have several bare references that need expansion.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When you run the tool on an article it finds bare links, suggests expansion edits and allows you to edit those suggestions.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b66eb6781f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b66eb6781f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Documentation: </a:t>
            </a:r>
            <a:r>
              <a:rPr lang="en-GB" u="sng">
                <a:solidFill>
                  <a:srgbClr val="1155CC"/>
                </a:solidFill>
                <a:highlight>
                  <a:srgbClr val="FFFFFF"/>
                </a:highlight>
                <a:hlinkClick r:id="rId2">
                  <a:extLst>
                    <a:ext uri="{A12FA001-AC4F-418D-AE19-62706E023703}">
                      <ahyp:hlinkClr val="tx"/>
                    </a:ext>
                  </a:extLst>
                </a:hlinkClick>
              </a:rPr>
              <a:t>https://en.wikipedia.org/wiki/Wikipedia:Metadata_gadget</a:t>
            </a:r>
            <a:r>
              <a:rPr lang="en-GB">
                <a:solidFill>
                  <a:schemeClr val="dk1"/>
                </a:solidFill>
                <a:highlight>
                  <a:srgbClr val="FFFFFF"/>
                </a:highlight>
              </a:rPr>
              <a:t>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Back to the gadgets menu in your preferences. We are now going to discuss the Display assessment of article quality.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This tool </a:t>
            </a:r>
            <a:r>
              <a:rPr lang="en-GB">
                <a:solidFill>
                  <a:srgbClr val="202122"/>
                </a:solidFill>
                <a:highlight>
                  <a:srgbClr val="FFFFFF"/>
                </a:highlight>
              </a:rPr>
              <a:t>assigns colours to article headers, giving you a quick visual clue on the current quality assessment of the article. It works well in conjunction with a Wikipedia script called ArticleQuality-loader which I’m going to recommend you install when we get to the Scripts part of the presentation.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050">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The “display assessment of article quality” gadget turns the title of an article to the appropriate colour for its current quality assessment, as given on its talk page. For example, the New Zealand article is currently assessed on its talk page as a good article and as a result the gadget displays the title in green.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None/>
            </a:pPr>
            <a:r>
              <a:rPr lang="en-GB">
                <a:solidFill>
                  <a:srgbClr val="202122"/>
                </a:solidFill>
              </a:rPr>
              <a:t>The table in the slide gives you an overall idea of the current quality of the articles WikiProject New Zealand </a:t>
            </a:r>
            <a:r>
              <a:rPr lang="en-GB">
                <a:solidFill>
                  <a:srgbClr val="202122"/>
                </a:solidFill>
              </a:rPr>
              <a:t>oversees</a:t>
            </a:r>
            <a:r>
              <a:rPr lang="en-GB">
                <a:solidFill>
                  <a:srgbClr val="202122"/>
                </a:solidFill>
              </a:rPr>
              <a:t>. This table gives the community a guide on which articles to work on to improve Wikipedia. So MANY stubs! But many of these articles are in desperate need of reassessment. Once reassessment takes place this table is improved, becoming a more accurate guide to the community on improvements needed. </a:t>
            </a:r>
            <a:endParaRPr>
              <a:solidFill>
                <a:srgbClr val="202122"/>
              </a:solidFill>
            </a:endParaRPr>
          </a:p>
          <a:p>
            <a:pPr indent="0" lvl="0" marL="0" rtl="0" algn="l">
              <a:lnSpc>
                <a:spcPct val="115000"/>
              </a:lnSpc>
              <a:spcBef>
                <a:spcPts val="0"/>
              </a:spcBef>
              <a:spcAft>
                <a:spcPts val="0"/>
              </a:spcAft>
              <a:buNone/>
            </a:pPr>
            <a:r>
              <a:t/>
            </a:r>
            <a:endParaRPr>
              <a:solidFill>
                <a:srgbClr val="202122"/>
              </a:solidFill>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rPr>
              <a:t>This gadget, along with the ArticleQuality-loader script, can help you decide if you need to undertake a new assessment of an article's quality. </a:t>
            </a:r>
            <a:endParaRPr>
              <a:solidFill>
                <a:srgbClr val="202122"/>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15afded261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15afded261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a:t>
            </a:r>
            <a:r>
              <a:rPr lang="en-GB" u="sng">
                <a:solidFill>
                  <a:srgbClr val="1155CC"/>
                </a:solidFill>
                <a:hlinkClick r:id="rId2">
                  <a:extLst>
                    <a:ext uri="{A12FA001-AC4F-418D-AE19-62706E023703}">
                      <ahyp:hlinkClr val="tx"/>
                    </a:ext>
                  </a:extLst>
                </a:hlinkClick>
              </a:rPr>
              <a:t>https://en.wikipedia.org/wiki/User:Enterprisey/script-installer</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 last gadget will help you with the next topic we are about to discuss, Scripts. This gadget helps you </a:t>
            </a:r>
            <a:r>
              <a:rPr lang="en-GB">
                <a:solidFill>
                  <a:srgbClr val="202122"/>
                </a:solidFill>
                <a:highlight>
                  <a:srgbClr val="FFFFFF"/>
                </a:highlight>
              </a:rPr>
              <a:t>install, uninstall, enable, and disable </a:t>
            </a:r>
            <a:r>
              <a:rPr lang="en-GB" u="sng">
                <a:solidFill>
                  <a:srgbClr val="0645AD"/>
                </a:solidFill>
                <a:highlight>
                  <a:srgbClr val="FFFFFF"/>
                </a:highlight>
                <a:hlinkClick r:id="rId3">
                  <a:extLst>
                    <a:ext uri="{A12FA001-AC4F-418D-AE19-62706E023703}">
                      <ahyp:hlinkClr val="tx"/>
                    </a:ext>
                  </a:extLst>
                </a:hlinkClick>
              </a:rPr>
              <a:t>user scripts</a:t>
            </a:r>
            <a:r>
              <a:rPr lang="en-GB">
                <a:solidFill>
                  <a:schemeClr val="dk1"/>
                </a:solidFill>
              </a:rPr>
              <a:t>. You should definitely tick it and press save in your gadgets tab before starting to install user scripts as it will make the process a LOT easier.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b66eb6781f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b66eb6781f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Ambrosia10 Wikipedia commons.js page: </a:t>
            </a:r>
            <a:r>
              <a:rPr lang="en-GB" u="sng">
                <a:solidFill>
                  <a:srgbClr val="1155CC"/>
                </a:solidFill>
                <a:highlight>
                  <a:srgbClr val="FFFFFF"/>
                </a:highlight>
                <a:hlinkClick r:id="rId2">
                  <a:extLst>
                    <a:ext uri="{A12FA001-AC4F-418D-AE19-62706E023703}">
                      <ahyp:hlinkClr val="tx"/>
                    </a:ext>
                  </a:extLst>
                </a:hlinkClick>
              </a:rPr>
              <a:t>https://en.wikipedia.org/wiki/User:Ambrosia10/common.js</a:t>
            </a:r>
            <a:r>
              <a:rPr lang="en-GB">
                <a:solidFill>
                  <a:schemeClr val="dk1"/>
                </a:solidFill>
                <a:highlight>
                  <a:srgbClr val="FFFFFF"/>
                </a:highlight>
              </a:rPr>
              <a:t>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Now we are moving on to scripts. These are</a:t>
            </a:r>
            <a:r>
              <a:rPr lang="en-GB">
                <a:solidFill>
                  <a:srgbClr val="202122"/>
                </a:solidFill>
                <a:highlight>
                  <a:srgbClr val="FFFFFF"/>
                </a:highlight>
              </a:rPr>
              <a:t> programs written in </a:t>
            </a:r>
            <a:r>
              <a:rPr lang="en-GB" u="sng">
                <a:solidFill>
                  <a:srgbClr val="0645AD"/>
                </a:solidFill>
                <a:highlight>
                  <a:srgbClr val="FFFFFF"/>
                </a:highlight>
                <a:hlinkClick r:id="rId3">
                  <a:extLst>
                    <a:ext uri="{A12FA001-AC4F-418D-AE19-62706E023703}">
                      <ahyp:hlinkClr val="tx"/>
                    </a:ext>
                  </a:extLst>
                </a:hlinkClick>
              </a:rPr>
              <a:t>JavaScript</a:t>
            </a:r>
            <a:r>
              <a:rPr lang="en-GB">
                <a:solidFill>
                  <a:srgbClr val="202122"/>
                </a:solidFill>
                <a:highlight>
                  <a:srgbClr val="FFFFFF"/>
                </a:highlight>
              </a:rPr>
              <a:t> to facilitate the editing of Wikipedia. A word of warning. When you use User scripts they have unlimited access to your account as the script runs in your browser. So you should make sure that you trust the user who wrote the script. You will be held responsible for any actions it takes on your behalf. Saying that I’ve never had any issue with any of the scripts I’ve used.</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In the slide, I’ve given a lot of links on where to find scripts and how to install them. I’ve also added a screenshot of my current Wikipedia commons.js page to give you an idea about what I’ve got installed.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1181b5bad2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1181b5bad2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These are the tools that can be found on the side of a Wikipedia article. This part of a Wikipedia article page is often overlooked and yet lurking here are some very useful tools that can help you edit Wikipedia.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b66eb6781f_2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b66eb6781f_2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In my opinion, and despite the warning I’ve just given, I believe scripts are significantly underutilised in our community. I’ve given some other screenshots of editors' Wikipedia commons.js pages and have added a link to the slide that will take you to your Wikipedia commons.js page. This will enable you to create one if you don’t have one already. If you run into issues let me know at the end of this presentation and I’ll give you a hand.</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Also be aware that each Wiki has its own commons.js page. So I have a Wikipedia commons.js page for Wikipedia scripts, a Wikicommons commons.js page for Wikicommons scripts and a Wikidata commons.js page for Wikidata scripts.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b66eb6781f_2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b66eb6781f_2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I’m going to recommend three scripts that I’ve found interesting or particularly helpful. But I’d encourage you to explore the Tool hub and the script list for others. Links to those resources are given in slide 28.</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1181b5bad2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1181b5bad2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Install: </a:t>
            </a:r>
            <a:r>
              <a:rPr lang="en-GB" u="sng">
                <a:solidFill>
                  <a:srgbClr val="1155CC"/>
                </a:solidFill>
                <a:highlight>
                  <a:srgbClr val="FFFFFF"/>
                </a:highlight>
                <a:hlinkClick r:id="rId2">
                  <a:extLst>
                    <a:ext uri="{A12FA001-AC4F-418D-AE19-62706E023703}">
                      <ahyp:hlinkClr val="tx"/>
                    </a:ext>
                  </a:extLst>
                </a:hlinkClick>
              </a:rPr>
              <a:t>https://en.wikipedia.org/wiki/User:EpochFail/ArticleQuality-loader.js</a:t>
            </a:r>
            <a:r>
              <a:rPr lang="en-GB">
                <a:solidFill>
                  <a:schemeClr val="dk1"/>
                </a:solidFill>
                <a:highlight>
                  <a:srgbClr val="FFFFFF"/>
                </a:highlight>
              </a:rPr>
              <a:t>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Documentation: </a:t>
            </a:r>
            <a:r>
              <a:rPr lang="en-GB" u="sng">
                <a:solidFill>
                  <a:srgbClr val="1155CC"/>
                </a:solidFill>
                <a:highlight>
                  <a:srgbClr val="FFFFFF"/>
                </a:highlight>
                <a:hlinkClick r:id="rId3">
                  <a:extLst>
                    <a:ext uri="{A12FA001-AC4F-418D-AE19-62706E023703}">
                      <ahyp:hlinkClr val="tx"/>
                    </a:ext>
                  </a:extLst>
                </a:hlinkClick>
              </a:rPr>
              <a:t>https://en.wikipedia.org/wiki/User:EpochFail/ArticleQuality</a:t>
            </a:r>
            <a:r>
              <a:rPr lang="en-GB">
                <a:solidFill>
                  <a:schemeClr val="dk1"/>
                </a:solidFill>
                <a:highlight>
                  <a:srgbClr val="FFFFFF"/>
                </a:highlight>
              </a:rPr>
              <a:t>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General Article quality assessment documentation: </a:t>
            </a:r>
            <a:r>
              <a:rPr lang="en-GB" u="sng">
                <a:solidFill>
                  <a:srgbClr val="1155CC"/>
                </a:solidFill>
                <a:highlight>
                  <a:srgbClr val="FFFFFF"/>
                </a:highlight>
                <a:hlinkClick r:id="rId4">
                  <a:extLst>
                    <a:ext uri="{A12FA001-AC4F-418D-AE19-62706E023703}">
                      <ahyp:hlinkClr val="tx"/>
                    </a:ext>
                  </a:extLst>
                </a:hlinkClick>
              </a:rPr>
              <a:t>https://en.wikipedia.org/wiki/Wikipedia:Content_assessment</a:t>
            </a:r>
            <a:r>
              <a:rPr lang="en-GB">
                <a:solidFill>
                  <a:schemeClr val="dk1"/>
                </a:solidFill>
                <a:highlight>
                  <a:srgbClr val="FFFFFF"/>
                </a:highlight>
              </a:rPr>
              <a:t>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This script adds an ORES generated </a:t>
            </a:r>
            <a:r>
              <a:rPr lang="en-GB">
                <a:solidFill>
                  <a:srgbClr val="202122"/>
                </a:solidFill>
                <a:highlight>
                  <a:srgbClr val="FFFFFF"/>
                </a:highlight>
              </a:rPr>
              <a:t>prediction of article quality at the top of an article as well as in the article history page. </a:t>
            </a:r>
            <a:r>
              <a:rPr lang="en-GB">
                <a:solidFill>
                  <a:schemeClr val="dk1"/>
                </a:solidFill>
                <a:highlight>
                  <a:srgbClr val="FFFFFF"/>
                </a:highlight>
              </a:rPr>
              <a:t>ORES is a </a:t>
            </a:r>
            <a:r>
              <a:rPr lang="en-GB">
                <a:solidFill>
                  <a:srgbClr val="202122"/>
                </a:solidFill>
                <a:highlight>
                  <a:srgbClr val="FFFFFF"/>
                </a:highlight>
              </a:rPr>
              <a:t>machine learning model. These predictions can help an editor to assess article quality. I’ve added a link to general documentation for assessing article quality as well as documentation for the Article Quality Loader script.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14b375982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14b375982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I use the Article Quality Loader to assess the quality of an article up to C grade, including for articles I’ve expanded or created. Anything higher than that, if I have edited, I leave to another independent editor or I put the article through the Good or Featured article process. If I haven’t edited the article I undertake a review up to B class myself or take it though the Good or Featured article .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14b37598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14b37598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Install: </a:t>
            </a:r>
            <a:r>
              <a:rPr lang="en-GB" u="sng">
                <a:solidFill>
                  <a:srgbClr val="1155CC"/>
                </a:solidFill>
                <a:highlight>
                  <a:srgbClr val="FFFFFF"/>
                </a:highlight>
                <a:hlinkClick r:id="rId2">
                  <a:extLst>
                    <a:ext uri="{A12FA001-AC4F-418D-AE19-62706E023703}">
                      <ahyp:hlinkClr val="tx"/>
                    </a:ext>
                  </a:extLst>
                </a:hlinkClick>
              </a:rPr>
              <a:t>https://en.wikipedia.org/wiki/User:Evad37/rater.js</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Documentation: </a:t>
            </a:r>
            <a:r>
              <a:rPr lang="en-GB" u="sng">
                <a:solidFill>
                  <a:srgbClr val="1155CC"/>
                </a:solidFill>
                <a:highlight>
                  <a:srgbClr val="FFFFFF"/>
                </a:highlight>
                <a:hlinkClick r:id="rId3">
                  <a:extLst>
                    <a:ext uri="{A12FA001-AC4F-418D-AE19-62706E023703}">
                      <ahyp:hlinkClr val="tx"/>
                    </a:ext>
                  </a:extLst>
                </a:hlinkClick>
              </a:rPr>
              <a:t>https://en.wikipedia.org/wiki/User:Evad37/rater</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This script instals a clickable link in the “More” tab dropdown menu. It enables you to assess and rate the quality and importance of an article across multiple WikiProjects. It also empowers you to add parameters and generally improves the experience of classifying articles.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15afded261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15afded261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Install:</a:t>
            </a:r>
            <a:r>
              <a:rPr lang="en-GB" u="sng">
                <a:solidFill>
                  <a:srgbClr val="1155CC"/>
                </a:solidFill>
                <a:highlight>
                  <a:srgbClr val="FFFFFF"/>
                </a:highlight>
                <a:hlinkClick r:id="rId2">
                  <a:extLst>
                    <a:ext uri="{A12FA001-AC4F-418D-AE19-62706E023703}">
                      <ahyp:hlinkClr val="tx"/>
                    </a:ext>
                  </a:extLst>
                </a:hlinkClick>
              </a:rPr>
              <a:t>https://en.wikipedia.org/wiki/User:Diegodlh/Web2Cit/script</a:t>
            </a:r>
            <a:r>
              <a:rPr lang="en-GB">
                <a:solidFill>
                  <a:schemeClr val="dk1"/>
                </a:solidFill>
                <a:highlight>
                  <a:srgbClr val="FFFFFF"/>
                </a:highlight>
              </a:rPr>
              <a:t>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Documentation: </a:t>
            </a:r>
            <a:r>
              <a:rPr lang="en-GB" u="sng">
                <a:solidFill>
                  <a:srgbClr val="1155CC"/>
                </a:solidFill>
                <a:highlight>
                  <a:srgbClr val="FFFFFF"/>
                </a:highlight>
                <a:hlinkClick r:id="rId3">
                  <a:extLst>
                    <a:ext uri="{A12FA001-AC4F-418D-AE19-62706E023703}">
                      <ahyp:hlinkClr val="tx"/>
                    </a:ext>
                  </a:extLst>
                </a:hlinkClick>
              </a:rPr>
              <a:t>https://meta.wikimedia.org/wiki/Web2Cit</a:t>
            </a:r>
            <a:r>
              <a:rPr lang="en-GB">
                <a:solidFill>
                  <a:schemeClr val="dk1"/>
                </a:solidFill>
                <a:highlight>
                  <a:srgbClr val="FFFFFF"/>
                </a:highlight>
              </a:rPr>
              <a:t>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Video demo: </a:t>
            </a:r>
            <a:r>
              <a:rPr lang="en-GB" u="sng">
                <a:solidFill>
                  <a:srgbClr val="1155CC"/>
                </a:solidFill>
                <a:highlight>
                  <a:srgbClr val="FFFFFF"/>
                </a:highlight>
                <a:hlinkClick r:id="rId4">
                  <a:extLst>
                    <a:ext uri="{A12FA001-AC4F-418D-AE19-62706E023703}">
                      <ahyp:hlinkClr val="tx"/>
                    </a:ext>
                  </a:extLst>
                </a:hlinkClick>
              </a:rPr>
              <a:t>https://commons.wikimedia.org/wiki/File:Web2Cit_workshop_at_LD4_Wikidata_Affinity_Group_call.webm</a:t>
            </a:r>
            <a:r>
              <a:rPr lang="en-GB">
                <a:solidFill>
                  <a:schemeClr val="dk1"/>
                </a:solidFill>
                <a:highlight>
                  <a:srgbClr val="FFFFFF"/>
                </a:highlight>
              </a:rPr>
              <a:t> (particularly 19 min 30s onwards to show how to fix a citation)</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Wikipedia's automatic citation generator (</a:t>
            </a:r>
            <a:r>
              <a:rPr lang="en-GB">
                <a:solidFill>
                  <a:srgbClr val="3366BB"/>
                </a:solidFill>
                <a:highlight>
                  <a:srgbClr val="FFFFFF"/>
                </a:highlight>
                <a:uFill>
                  <a:noFill/>
                </a:uFill>
                <a:hlinkClick r:id="rId5">
                  <a:extLst>
                    <a:ext uri="{A12FA001-AC4F-418D-AE19-62706E023703}">
                      <ahyp:hlinkClr val="tx"/>
                    </a:ext>
                  </a:extLst>
                </a:hlinkClick>
              </a:rPr>
              <a:t>Citoid</a:t>
            </a:r>
            <a:r>
              <a:rPr lang="en-GB">
                <a:solidFill>
                  <a:srgbClr val="202122"/>
                </a:solidFill>
                <a:highlight>
                  <a:srgbClr val="FFFFFF"/>
                </a:highlight>
              </a:rPr>
              <a:t>) sometimes generates automatic citations that don't always work as expected. Web2Cit is a script created to help fix web citations. Once installed, a Web2Cit checkbox will be visible when you generate a citation in the visual editor via the Citoid tool.</a:t>
            </a:r>
            <a:endParaRPr>
              <a:solidFill>
                <a:srgbClr val="202122"/>
              </a:solidFill>
              <a:highlight>
                <a:srgbClr val="FFFFFF"/>
              </a:highlight>
            </a:endParaRPr>
          </a:p>
          <a:p>
            <a:pPr indent="0" lvl="0" marL="0" rtl="0" algn="l">
              <a:lnSpc>
                <a:spcPct val="115000"/>
              </a:lnSpc>
              <a:spcBef>
                <a:spcPts val="500"/>
              </a:spcBef>
              <a:spcAft>
                <a:spcPts val="0"/>
              </a:spcAft>
              <a:buClr>
                <a:schemeClr val="dk1"/>
              </a:buClr>
              <a:buSzPts val="1100"/>
              <a:buFont typeface="Arial"/>
              <a:buNone/>
            </a:pPr>
            <a:r>
              <a:rPr lang="en-GB">
                <a:solidFill>
                  <a:srgbClr val="202122"/>
                </a:solidFill>
                <a:highlight>
                  <a:srgbClr val="FFFFFF"/>
                </a:highlight>
              </a:rPr>
              <a:t>Enter the URL you would like to cite and click on </a:t>
            </a:r>
            <a:r>
              <a:rPr i="1" lang="en-GB">
                <a:solidFill>
                  <a:srgbClr val="202122"/>
                </a:solidFill>
                <a:highlight>
                  <a:srgbClr val="FFFFFF"/>
                </a:highlight>
              </a:rPr>
              <a:t>Generate</a:t>
            </a:r>
            <a:r>
              <a:rPr lang="en-GB">
                <a:solidFill>
                  <a:srgbClr val="202122"/>
                </a:solidFill>
                <a:highlight>
                  <a:srgbClr val="FFFFFF"/>
                </a:highlight>
              </a:rPr>
              <a:t>. You should now get two citation results instead of one: the one at the top from Citoid, and the one at the bottom from Web2Cit. Often these two will be the same. But if they differ or aren’t complete you can edit the Web2Cit citation. This will ensure that if any other editor tries to generate the automatic citation while running the Web2Cit script, the Web2Cit tool will now return your improved citation to them. </a:t>
            </a:r>
            <a:endParaRPr>
              <a:solidFill>
                <a:srgbClr val="202122"/>
              </a:solidFill>
              <a:highlight>
                <a:srgbClr val="FFFFFF"/>
              </a:highlight>
            </a:endParaRPr>
          </a:p>
          <a:p>
            <a:pPr indent="0" lvl="0" marL="0" rtl="0" algn="l">
              <a:lnSpc>
                <a:spcPct val="115000"/>
              </a:lnSpc>
              <a:spcBef>
                <a:spcPts val="500"/>
              </a:spcBef>
              <a:spcAft>
                <a:spcPts val="0"/>
              </a:spcAft>
              <a:buClr>
                <a:schemeClr val="dk1"/>
              </a:buClr>
              <a:buSzPts val="1100"/>
              <a:buFont typeface="Arial"/>
              <a:buNone/>
            </a:pPr>
            <a:r>
              <a:rPr lang="en-GB">
                <a:solidFill>
                  <a:srgbClr val="202122"/>
                </a:solidFill>
                <a:highlight>
                  <a:srgbClr val="FFFFFF"/>
                </a:highlight>
              </a:rPr>
              <a:t>Editing the Web2Cit citation is a little complex but I’ve included a detailed youtube video that explains the rationale for the tool and also takes you through the process. </a:t>
            </a:r>
            <a:endParaRPr>
              <a:solidFill>
                <a:srgbClr val="202122"/>
              </a:solidFill>
              <a:highlight>
                <a:srgbClr val="FFFFFF"/>
              </a:highlight>
            </a:endParaRPr>
          </a:p>
          <a:p>
            <a:pPr indent="0" lvl="0" marL="0" rtl="0" algn="l">
              <a:lnSpc>
                <a:spcPct val="115000"/>
              </a:lnSpc>
              <a:spcBef>
                <a:spcPts val="500"/>
              </a:spcBef>
              <a:spcAft>
                <a:spcPts val="500"/>
              </a:spcAft>
              <a:buClr>
                <a:schemeClr val="dk1"/>
              </a:buClr>
              <a:buSzPts val="1100"/>
              <a:buFont typeface="Arial"/>
              <a:buNone/>
            </a:pPr>
            <a:r>
              <a:rPr lang="en-GB">
                <a:solidFill>
                  <a:srgbClr val="202122"/>
                </a:solidFill>
                <a:highlight>
                  <a:srgbClr val="FFFFFF"/>
                </a:highlight>
              </a:rPr>
              <a:t>But even if you don’t want to go to the effort of correcting web citations in Web2Cit, I’d highly recommend you still install the script to take advantage of the work of others.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1181b5bad2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1181b5bad2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Documentation: </a:t>
            </a:r>
            <a:r>
              <a:rPr lang="en-GB" u="sng">
                <a:solidFill>
                  <a:srgbClr val="1155CC"/>
                </a:solidFill>
                <a:highlight>
                  <a:srgbClr val="FFFFFF"/>
                </a:highlight>
                <a:hlinkClick r:id="rId2">
                  <a:extLst>
                    <a:ext uri="{A12FA001-AC4F-418D-AE19-62706E023703}">
                      <ahyp:hlinkClr val="tx"/>
                    </a:ext>
                  </a:extLst>
                </a:hlinkClick>
              </a:rPr>
              <a:t>https://toolhub.wikimedia.org/</a:t>
            </a:r>
            <a:r>
              <a:rPr lang="en-GB">
                <a:solidFill>
                  <a:schemeClr val="dk1"/>
                </a:solidFill>
                <a:highlight>
                  <a:srgbClr val="FFFFFF"/>
                </a:highlight>
              </a:rPr>
              <a:t>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This is the community authored catalogue of Wikimedia tools. It lists almost 3000 tools, gadgets and scripts and provides links to their code, their installation instructions and if you are lucky their “how to” documentation.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1181b5bad2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1181b5bad2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Now on to Wikicommons. Again we’ll be looking at the sidebar tools, the gadgets in the user preferences tab, and Wikicommons scripts.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b66eb6781f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b66eb6781f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Many are the same as those installed in Wikipedia and act the same way. Some of the Wikicommons sidebar tools are defaults. So I won’t repeat what I’ve said previously but please have a play and explore.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Other sidebar tools are installed via the Wikicommons gadgets tab in a users preferences page.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I’m going to be discussing three sidebar tools that I use in Wikicommons. First is the crop tool, then the Perform Batch Task tool and finally the AC/DC tool.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14b375982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14b3759827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Installation: Install this via gadgets tab on your preferences page if you want it in your sidebar. I prefer this as it is easier to access when you want to use it.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Otherwise you can access the tool via the Toolforge link </a:t>
            </a:r>
            <a:r>
              <a:rPr lang="en-GB" u="sng">
                <a:solidFill>
                  <a:srgbClr val="1155CC"/>
                </a:solidFill>
                <a:highlight>
                  <a:srgbClr val="FFFFFF"/>
                </a:highlight>
                <a:hlinkClick r:id="rId2">
                  <a:extLst>
                    <a:ext uri="{A12FA001-AC4F-418D-AE19-62706E023703}">
                      <ahyp:hlinkClr val="tx"/>
                    </a:ext>
                  </a:extLst>
                </a:hlinkClick>
              </a:rPr>
              <a:t>https://croptool.toolforge.org/</a:t>
            </a:r>
            <a:r>
              <a:rPr lang="en-GB">
                <a:solidFill>
                  <a:schemeClr val="dk1"/>
                </a:solidFill>
                <a:highlight>
                  <a:srgbClr val="FFFFFF"/>
                </a:highlight>
              </a:rPr>
              <a:t>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Documentation: </a:t>
            </a:r>
            <a:r>
              <a:rPr lang="en-GB" u="sng">
                <a:solidFill>
                  <a:srgbClr val="1155CC"/>
                </a:solidFill>
                <a:highlight>
                  <a:srgbClr val="FFFFFF"/>
                </a:highlight>
                <a:hlinkClick r:id="rId3">
                  <a:extLst>
                    <a:ext uri="{A12FA001-AC4F-418D-AE19-62706E023703}">
                      <ahyp:hlinkClr val="tx"/>
                    </a:ext>
                  </a:extLst>
                </a:hlinkClick>
              </a:rPr>
              <a:t>https://commons.wikimedia.org/wiki/Commons:CropTool</a:t>
            </a:r>
            <a:r>
              <a:rPr lang="en-GB">
                <a:solidFill>
                  <a:schemeClr val="dk1"/>
                </a:solidFill>
                <a:highlight>
                  <a:srgbClr val="FFFFFF"/>
                </a:highlight>
              </a:rPr>
              <a:t>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Just as an aside, Toolforge different from the Toolhub. Toolforge is where the tools are hosted but the Tool hub is the catalogue of tools that have been created.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Anyway, the CropTool is a tool you can use to crop existing Wikicommons images. For example you want an image of an individual but the photo uploaded to Wikicommons has multiple people in it. You can use this tool to crop the image and create a new file with just the person you want in it.</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I’ve included a link to documentation in the slides and a warning NOT to overwrite existing files. When using the tool, double check you are making a new file and not overwriting the original one. If you do make a mistake, go to the history page of the new file and revert it.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1181b5bad2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1181b5bad2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 </a:t>
            </a:r>
            <a:r>
              <a:rPr lang="en-GB" u="sng">
                <a:solidFill>
                  <a:srgbClr val="1155CC"/>
                </a:solidFill>
                <a:hlinkClick r:id="rId2">
                  <a:extLst>
                    <a:ext uri="{A12FA001-AC4F-418D-AE19-62706E023703}">
                      <ahyp:hlinkClr val="tx"/>
                    </a:ext>
                  </a:extLst>
                </a:hlinkClick>
              </a:rPr>
              <a:t>https://en.wikipedia.org/wiki/Help:What_links_here</a:t>
            </a:r>
            <a:r>
              <a:rPr b="1" lang="en-GB">
                <a:solidFill>
                  <a:schemeClr val="dk1"/>
                </a:solidFill>
              </a:rPr>
              <a:t>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tool gives you a quick overview of what other pages in Wikipedia are linked to this article.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As you can see from the screenshot, it includes other articles that wiki link to this article page. It also includes redirect pages and project or editor pages that wiki link to this article. This tool helps find these pages and can inform you about who has been working on the article or is using the article in their editing.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Use Case example: I tend to use this tool when updating Wikipedia about name changes or spellings of names. It helps me find where the article is linked to in Wikipedia, enabling me to correct article name changes across the encyclopaedia as a whole. I’ve used it when the taxonomy of a species has changed or the official place name now includes a Māori name or the spelling has changed.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b66eb6781f_2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b66eb6781f_2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Uses the </a:t>
            </a:r>
            <a:r>
              <a:rPr b="1" lang="en-GB">
                <a:solidFill>
                  <a:schemeClr val="dk1"/>
                </a:solidFill>
              </a:rPr>
              <a:t>VisualFileChange</a:t>
            </a:r>
            <a:r>
              <a:rPr lang="en-GB">
                <a:solidFill>
                  <a:schemeClr val="dk1"/>
                </a:solidFill>
              </a:rPr>
              <a:t> tool.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Installation: If you are autopatrolled you can install via </a:t>
            </a:r>
            <a:r>
              <a:rPr lang="en-GB" sz="1050">
                <a:solidFill>
                  <a:srgbClr val="202122"/>
                </a:solidFill>
                <a:highlight>
                  <a:srgbClr val="FFFFFF"/>
                </a:highlight>
              </a:rPr>
              <a:t>your preferences, gadgets tab in the "Maintenance tools" section: click "VisualFileChange" and hit "Save" at the bottom of the page and then it will appear in your toolbar.</a:t>
            </a:r>
            <a:endParaRPr sz="1050">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sz="1050">
                <a:solidFill>
                  <a:srgbClr val="202122"/>
                </a:solidFill>
                <a:highlight>
                  <a:srgbClr val="FFFFFF"/>
                </a:highlight>
              </a:rPr>
              <a:t>If you are not autopatrolled you can install it by adding code</a:t>
            </a:r>
            <a:r>
              <a:rPr lang="en-GB" sz="1050">
                <a:solidFill>
                  <a:srgbClr val="202122"/>
                </a:solidFill>
              </a:rPr>
              <a:t> </a:t>
            </a:r>
            <a:endParaRPr sz="1050">
              <a:solidFill>
                <a:srgbClr val="202122"/>
              </a:solidFill>
            </a:endParaRPr>
          </a:p>
          <a:p>
            <a:pPr indent="0" lvl="0" marL="0" rtl="0" algn="l">
              <a:lnSpc>
                <a:spcPct val="115000"/>
              </a:lnSpc>
              <a:spcBef>
                <a:spcPts val="0"/>
              </a:spcBef>
              <a:spcAft>
                <a:spcPts val="0"/>
              </a:spcAft>
              <a:buClr>
                <a:schemeClr val="dk1"/>
              </a:buClr>
              <a:buSzPts val="1100"/>
              <a:buFont typeface="Arial"/>
              <a:buNone/>
            </a:pPr>
            <a:r>
              <a:rPr lang="en-GB" sz="1050">
                <a:solidFill>
                  <a:srgbClr val="202122"/>
                </a:solidFill>
                <a:latin typeface="Courier New"/>
                <a:ea typeface="Courier New"/>
                <a:cs typeface="Courier New"/>
                <a:sym typeface="Courier New"/>
              </a:rPr>
              <a:t>mw.loader.load( </a:t>
            </a:r>
            <a:r>
              <a:rPr lang="en-GB" sz="1050">
                <a:solidFill>
                  <a:srgbClr val="BA2121"/>
                </a:solidFill>
                <a:latin typeface="Courier New"/>
                <a:ea typeface="Courier New"/>
                <a:cs typeface="Courier New"/>
                <a:sym typeface="Courier New"/>
              </a:rPr>
              <a:t>'ext.gadget.VisualFileChange'</a:t>
            </a:r>
            <a:r>
              <a:rPr lang="en-GB" sz="1050">
                <a:solidFill>
                  <a:srgbClr val="202122"/>
                </a:solidFill>
                <a:latin typeface="Courier New"/>
                <a:ea typeface="Courier New"/>
                <a:cs typeface="Courier New"/>
                <a:sym typeface="Courier New"/>
              </a:rPr>
              <a:t> );</a:t>
            </a:r>
            <a:endParaRPr sz="1050">
              <a:solidFill>
                <a:srgbClr val="202122"/>
              </a:solidFill>
              <a:latin typeface="Courier New"/>
              <a:ea typeface="Courier New"/>
              <a:cs typeface="Courier New"/>
              <a:sym typeface="Courier New"/>
            </a:endParaRPr>
          </a:p>
          <a:p>
            <a:pPr indent="0" lvl="0" marL="0" rtl="0" algn="l">
              <a:lnSpc>
                <a:spcPct val="115000"/>
              </a:lnSpc>
              <a:spcBef>
                <a:spcPts val="0"/>
              </a:spcBef>
              <a:spcAft>
                <a:spcPts val="0"/>
              </a:spcAft>
              <a:buClr>
                <a:schemeClr val="dk1"/>
              </a:buClr>
              <a:buSzPts val="1100"/>
              <a:buFont typeface="Arial"/>
              <a:buNone/>
            </a:pPr>
            <a:r>
              <a:rPr lang="en-GB" sz="1050">
                <a:solidFill>
                  <a:srgbClr val="202122"/>
                </a:solidFill>
              </a:rPr>
              <a:t>to your Wikicommons </a:t>
            </a:r>
            <a:r>
              <a:rPr lang="en-GB" sz="1050">
                <a:solidFill>
                  <a:srgbClr val="0645AD"/>
                </a:solidFill>
                <a:uFill>
                  <a:noFill/>
                </a:uFill>
                <a:hlinkClick r:id="rId2">
                  <a:extLst>
                    <a:ext uri="{A12FA001-AC4F-418D-AE19-62706E023703}">
                      <ahyp:hlinkClr val="tx"/>
                    </a:ext>
                  </a:extLst>
                </a:hlinkClick>
              </a:rPr>
              <a:t>common.js</a:t>
            </a:r>
            <a:r>
              <a:rPr lang="en-GB" sz="1050">
                <a:solidFill>
                  <a:srgbClr val="202122"/>
                </a:solidFill>
              </a:rPr>
              <a:t> page. Once installed a link will appear in the sidebar tools section.</a:t>
            </a:r>
            <a:endParaRPr sz="1050">
              <a:solidFill>
                <a:srgbClr val="202122"/>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a:t>
            </a:r>
            <a:r>
              <a:rPr lang="en-GB" u="sng">
                <a:solidFill>
                  <a:srgbClr val="1155CC"/>
                </a:solidFill>
                <a:hlinkClick r:id="rId3">
                  <a:extLst>
                    <a:ext uri="{A12FA001-AC4F-418D-AE19-62706E023703}">
                      <ahyp:hlinkClr val="tx"/>
                    </a:ext>
                  </a:extLst>
                </a:hlinkClick>
              </a:rPr>
              <a:t>https://commons.wikimedia.org/wiki/Help:VisualFileChange.js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tool is very powerful and can empower you to make significant batch edits on Wikicommons. I’ve previously used to add multiple files uploaded from Manaaki Whenua Landcare Research by multiple editors into the Manaaki Whenua Landcare Research category. I’ve included a slideshow link on the slide to give you an indication of how this tool is used. It is a great aid to categorising images.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b66eb6781f_2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b66eb6781f_2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Installation: Via Preferences page, gadgets tab</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a:t>
            </a:r>
            <a:r>
              <a:rPr lang="en-GB" u="sng">
                <a:solidFill>
                  <a:srgbClr val="1155CC"/>
                </a:solidFill>
                <a:hlinkClick r:id="rId2">
                  <a:extLst>
                    <a:ext uri="{A12FA001-AC4F-418D-AE19-62706E023703}">
                      <ahyp:hlinkClr val="tx"/>
                    </a:ext>
                  </a:extLst>
                </a:hlinkClick>
              </a:rPr>
              <a:t>https://commons.wikimedia.org/wiki/Help:Gadget-ACDC</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is a great tool that helps you add structured data to wikicommons files. It enables to you add structured data to numerous files at once. Say for example all the files are created by one photographer you can add a Structured data “creator” statement to all the files via this tool.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b66eb6781f_2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b66eb6781f_2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To see the range of “official” gadgets that you can install, go to the “preference tab” at the right of your Wikicommons account name. Once you press it you then will be given the gadgets tab. I’ve already discussed some gadgets that once installed can be reached via your Wikicommons Tools sidebar.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Now I’m going to talk about four other gadgets that can be installed via the gadgets tab that are extremely useful for improving Wikicommons.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14b3759827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14b375982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a:t>
            </a:r>
            <a:r>
              <a:rPr lang="en-GB" u="sng">
                <a:solidFill>
                  <a:srgbClr val="1155CC"/>
                </a:solidFill>
                <a:hlinkClick r:id="rId2">
                  <a:extLst>
                    <a:ext uri="{A12FA001-AC4F-418D-AE19-62706E023703}">
                      <ahyp:hlinkClr val="tx"/>
                    </a:ext>
                  </a:extLst>
                </a:hlinkClick>
              </a:rPr>
              <a:t>https://meta.wikimedia.org/wiki/MoreMenu</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Similar to the MoreMenu on Wikipedia you can install a similar tool on Wikicommons. </a:t>
            </a:r>
            <a:r>
              <a:rPr lang="en-GB">
                <a:solidFill>
                  <a:srgbClr val="202122"/>
                </a:solidFill>
                <a:highlight>
                  <a:srgbClr val="FFFFFF"/>
                </a:highlight>
              </a:rPr>
              <a:t>By installing this one tool via your preferences/gadget tab you get easy access to a suite of tools. It adds a tab to the top of your user page as well as file pages. These tabs then have dropdown menus that link you to numerous tools.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Most appear very similar to those I’ve discussed in the Wikipedia section but you should definitely explore and work out which tools, if any, are the most useful to you in Wikicommons.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b66eb6781f_2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1b66eb6781f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Documentation: </a:t>
            </a:r>
            <a:r>
              <a:rPr lang="en-GB" u="sng">
                <a:solidFill>
                  <a:srgbClr val="1155CC"/>
                </a:solidFill>
                <a:highlight>
                  <a:srgbClr val="FFFFFF"/>
                </a:highlight>
                <a:hlinkClick r:id="rId2">
                  <a:extLst>
                    <a:ext uri="{A12FA001-AC4F-418D-AE19-62706E023703}">
                      <ahyp:hlinkClr val="tx"/>
                    </a:ext>
                  </a:extLst>
                </a:hlinkClick>
              </a:rPr>
              <a:t>https://commons.wikimedia.org/wiki/Help:Gadget-Cat-a-lot</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How to video: </a:t>
            </a:r>
            <a:r>
              <a:rPr lang="en-GB" u="sng">
                <a:solidFill>
                  <a:srgbClr val="1155CC"/>
                </a:solidFill>
                <a:highlight>
                  <a:srgbClr val="FFFFFF"/>
                </a:highlight>
                <a:hlinkClick r:id="rId3">
                  <a:extLst>
                    <a:ext uri="{A12FA001-AC4F-418D-AE19-62706E023703}">
                      <ahyp:hlinkClr val="tx"/>
                    </a:ext>
                  </a:extLst>
                </a:hlinkClick>
              </a:rPr>
              <a:t>https://commons.wikimedia.org/wiki/File:How_to_use_Cat-a-lot.webm</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A VERY powerful tool for categorising Wikicommons images. Again I would HIGHLY recommend you read up on Wikicommons categories </a:t>
            </a:r>
            <a:r>
              <a:rPr lang="en-GB" u="sng">
                <a:solidFill>
                  <a:srgbClr val="1155CC"/>
                </a:solidFill>
                <a:highlight>
                  <a:srgbClr val="FFFFFF"/>
                </a:highlight>
                <a:hlinkClick r:id="rId4">
                  <a:extLst>
                    <a:ext uri="{A12FA001-AC4F-418D-AE19-62706E023703}">
                      <ahyp:hlinkClr val="tx"/>
                    </a:ext>
                  </a:extLst>
                </a:hlinkClick>
              </a:rPr>
              <a:t>https://commons.wikimedia.org/wiki/Commons:Categories</a:t>
            </a:r>
            <a:r>
              <a:rPr lang="en-GB">
                <a:solidFill>
                  <a:srgbClr val="202122"/>
                </a:solidFill>
                <a:highlight>
                  <a:srgbClr val="FFFFFF"/>
                </a:highlight>
              </a:rPr>
              <a:t>   before you start using this tool. It can be very powerful and can make bulk changes. You should know what and why you are doing something before you do it.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Saying that categorising images is EXTREMELY important as not only does it help folk find them it also assists those adding Structured Data to Wikicommons. If images are in a category it is easier to add depicts statements to the images in a whole category than each image individually. I’ll talk about the SDC script later in this presentation which empowers editors to do this.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14b3759827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14b3759827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rgbClr val="202122"/>
                </a:solidFill>
                <a:highlight>
                  <a:srgbClr val="FFFFFF"/>
                </a:highlight>
              </a:rPr>
              <a:t>Documentation:</a:t>
            </a:r>
            <a:r>
              <a:rPr lang="en-GB" sz="1200" u="sng">
                <a:solidFill>
                  <a:srgbClr val="1155CC"/>
                </a:solidFill>
                <a:highlight>
                  <a:srgbClr val="FFFFFF"/>
                </a:highlight>
                <a:hlinkClick r:id="rId2">
                  <a:extLst>
                    <a:ext uri="{A12FA001-AC4F-418D-AE19-62706E023703}">
                      <ahyp:hlinkClr val="tx"/>
                    </a:ext>
                  </a:extLst>
                </a:hlinkClick>
              </a:rPr>
              <a:t>https://commons.wikimedia.org/wiki/Commons:Glamorous</a:t>
            </a:r>
            <a:r>
              <a:rPr lang="en-GB" sz="1200">
                <a:solidFill>
                  <a:srgbClr val="202122"/>
                </a:solidFill>
                <a:highlight>
                  <a:srgbClr val="FFFFFF"/>
                </a:highlight>
              </a:rPr>
              <a:t>  </a:t>
            </a:r>
            <a:endParaRPr sz="1200">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This is a tool which tracks file usage within various Wikiprojects. It is particularly useful for GLAMS (galleries, libraries, archives and museums) in order to get impact metrics for reuse of their images within various Wikiprojects after they have added their images to Wikicommons.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14b3759827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14b3759827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Documentation: </a:t>
            </a:r>
            <a:r>
              <a:rPr lang="en-GB" u="sng">
                <a:solidFill>
                  <a:srgbClr val="1155CC"/>
                </a:solidFill>
                <a:highlight>
                  <a:srgbClr val="FFFFFF"/>
                </a:highlight>
                <a:hlinkClick r:id="rId2">
                  <a:extLst>
                    <a:ext uri="{A12FA001-AC4F-418D-AE19-62706E023703}">
                      <ahyp:hlinkClr val="tx"/>
                    </a:ext>
                  </a:extLst>
                </a:hlinkClick>
              </a:rPr>
              <a:t>https://meta.wikimedia.org/wiki/PetScan/en</a:t>
            </a:r>
            <a:r>
              <a:rPr lang="en-GB">
                <a:solidFill>
                  <a:schemeClr val="dk1"/>
                </a:solidFill>
                <a:highlight>
                  <a:srgbClr val="FFFFFF"/>
                </a:highlight>
              </a:rPr>
              <a:t>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How to video: </a:t>
            </a:r>
            <a:r>
              <a:rPr lang="en-GB" u="sng">
                <a:solidFill>
                  <a:srgbClr val="1155CC"/>
                </a:solidFill>
                <a:hlinkClick r:id="rId3">
                  <a:extLst>
                    <a:ext uri="{A12FA001-AC4F-418D-AE19-62706E023703}">
                      <ahyp:hlinkClr val="tx"/>
                    </a:ext>
                  </a:extLst>
                </a:hlinkClick>
              </a:rPr>
              <a:t>Video of use</a:t>
            </a:r>
            <a:r>
              <a:rPr lang="en-GB">
                <a:solidFill>
                  <a:schemeClr val="dk1"/>
                </a:solidFill>
              </a:rPr>
              <a:t> (at min 9)</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Another extremely powerful tool that can be used on both Wikipedia and Wikicommons. </a:t>
            </a:r>
            <a:r>
              <a:rPr lang="en-GB">
                <a:solidFill>
                  <a:schemeClr val="dk1"/>
                </a:solidFill>
              </a:rPr>
              <a:t>I haven’t used it much as I only heard about it during the recent 2022 Coolest Tool Awards but other editors have sung its praises.  It’s a query tool that can help you obtain lists of articles or files. I’ve included a link to both its manual and to a quick “how to” video. So deep dive into those if you want to know more.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14b3759827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14b3759827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Again I’ve listed a link you can click on to start your own Wikicommons commons.js page. I’ve also listed links on where to find scripts for Wikicommons as well as tool hub and information on how to install scripts.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1181b5bad2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1181b5bad2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There don’t appear to be as many scripts available for Wikicommons editing as there are for Wikipedia. However there are two scripts I’d like to bring to your attention.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14b3759827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14b3759827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a:t>
            </a:r>
            <a:r>
              <a:rPr lang="en-GB" u="sng">
                <a:solidFill>
                  <a:srgbClr val="1155CC"/>
                </a:solidFill>
                <a:hlinkClick r:id="rId2">
                  <a:extLst>
                    <a:ext uri="{A12FA001-AC4F-418D-AE19-62706E023703}">
                      <ahyp:hlinkClr val="tx"/>
                    </a:ext>
                  </a:extLst>
                </a:hlinkClick>
              </a:rPr>
              <a:t>https://commons.wikimedia.org/wiki/User:Magnus_Manske/sdc_tool.js</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How to videos: </a:t>
            </a:r>
            <a:r>
              <a:rPr lang="en-GB" u="sng">
                <a:solidFill>
                  <a:srgbClr val="1155CC"/>
                </a:solidFill>
                <a:hlinkClick r:id="rId3">
                  <a:extLst>
                    <a:ext uri="{A12FA001-AC4F-418D-AE19-62706E023703}">
                      <ahyp:hlinkClr val="tx"/>
                    </a:ext>
                  </a:extLst>
                </a:hlinkClick>
              </a:rPr>
              <a:t>https://www.youtube.com/watch?v=RIjXRJNcbL0</a:t>
            </a:r>
            <a:r>
              <a:rPr lang="en-GB">
                <a:solidFill>
                  <a:schemeClr val="dk1"/>
                </a:solidFill>
              </a:rPr>
              <a:t> and </a:t>
            </a:r>
            <a:r>
              <a:rPr lang="en-GB" u="sng">
                <a:solidFill>
                  <a:srgbClr val="1155CC"/>
                </a:solidFill>
                <a:hlinkClick r:id="rId4">
                  <a:extLst>
                    <a:ext uri="{A12FA001-AC4F-418D-AE19-62706E023703}">
                      <ahyp:hlinkClr val="tx"/>
                    </a:ext>
                  </a:extLst>
                </a:hlinkClick>
              </a:rPr>
              <a:t>https://www.youtube.com/watch?v=vvSimZSD_IU</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is the script I use the most on Wikicommons and I LOVE it. SDC stands for structured data on commons and it is a way to add depicts statements to images in a category. After you’ve categorised images via the Cat-a-lot tool it can be simple to add depicts statements for images in that category.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 reason you want depicts statements is because currently images are very hard to search for on Wikicommons. Even categorising images only assists so far. But images with multiple structured data “depicts” statements are much more easily found by both humans and machines.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117aa2eb9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117aa2eb9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 </a:t>
            </a:r>
            <a:r>
              <a:rPr lang="en-GB" u="sng">
                <a:solidFill>
                  <a:srgbClr val="1155CC"/>
                </a:solidFill>
                <a:hlinkClick r:id="rId2">
                  <a:extLst>
                    <a:ext uri="{A12FA001-AC4F-418D-AE19-62706E023703}">
                      <ahyp:hlinkClr val="tx"/>
                    </a:ext>
                  </a:extLst>
                </a:hlinkClick>
              </a:rPr>
              <a:t>https://en.wikipedia.org/wiki/Help:Page_information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tool gives you an overview about the page including basic information, it’s level of page protection, it’s edit history, page properties including hidden categories and templates used in the article, and then links to 5 external tools that can give you more in depth information about the article including it’s revision history and statistics, who has edited the article, how many views it has had and the useful tool Wikichecker.</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14b3759827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14b3759827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a:t>
            </a:r>
            <a:r>
              <a:rPr lang="en-GB" u="sng">
                <a:solidFill>
                  <a:srgbClr val="1155CC"/>
                </a:solidFill>
                <a:hlinkClick r:id="rId2">
                  <a:extLst>
                    <a:ext uri="{A12FA001-AC4F-418D-AE19-62706E023703}">
                      <ahyp:hlinkClr val="tx"/>
                    </a:ext>
                  </a:extLst>
                </a:hlinkClick>
              </a:rPr>
              <a:t>https://commons.wikimedia.org/wiki/User:Kaldari/iNaturalist2Commons</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How to video: </a:t>
            </a:r>
            <a:r>
              <a:rPr lang="en-GB" u="sng">
                <a:solidFill>
                  <a:srgbClr val="1155CC"/>
                </a:solidFill>
                <a:hlinkClick r:id="rId3">
                  <a:extLst>
                    <a:ext uri="{A12FA001-AC4F-418D-AE19-62706E023703}">
                      <ahyp:hlinkClr val="tx"/>
                    </a:ext>
                  </a:extLst>
                </a:hlinkClick>
              </a:rPr>
              <a:t>https://www.youtube.com/watch?v=ekPq5yUpPrg</a:t>
            </a:r>
            <a:r>
              <a:rPr lang="en-GB">
                <a:solidFill>
                  <a:schemeClr val="dk1"/>
                </a:solidFill>
              </a:rPr>
              <a:t> at 17 min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tool is particularly useful for those of us working on species articles and categories. It is a script that instals a button on a species category page empowering you to upload into Wikicommons openly licensed research grade images sourced from the citizen science app iNaturalist.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I’d be very happy to show folk how to use this tool in a much more detailed way later in the conference if any of you are interested.</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14b3759827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14b3759827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for the use of OpenRefine on Commons: </a:t>
            </a:r>
            <a:r>
              <a:rPr lang="en-GB" u="sng">
                <a:solidFill>
                  <a:srgbClr val="1155CC"/>
                </a:solidFill>
                <a:hlinkClick r:id="rId2">
                  <a:extLst>
                    <a:ext uri="{A12FA001-AC4F-418D-AE19-62706E023703}">
                      <ahyp:hlinkClr val="tx"/>
                    </a:ext>
                  </a:extLst>
                </a:hlinkClick>
              </a:rPr>
              <a:t>https://commons.wikimedia.org/wiki/Commons:OpenRefine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How to videos: </a:t>
            </a:r>
            <a:r>
              <a:rPr lang="en-GB" u="sng">
                <a:solidFill>
                  <a:srgbClr val="1155CC"/>
                </a:solidFill>
                <a:hlinkClick r:id="rId3">
                  <a:extLst>
                    <a:ext uri="{A12FA001-AC4F-418D-AE19-62706E023703}">
                      <ahyp:hlinkClr val="tx"/>
                    </a:ext>
                  </a:extLst>
                </a:hlinkClick>
              </a:rPr>
              <a:t>https://commons.wikimedia.org/wiki/File:Wikidata_Lab_XXXIV_-_OpenRefine_and_Structured_Data_on_Commons.webm</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Batch uploading to WikiCommons </a:t>
            </a:r>
            <a:r>
              <a:rPr lang="en-GB" u="sng">
                <a:solidFill>
                  <a:srgbClr val="1155CC"/>
                </a:solidFill>
                <a:hlinkClick r:id="rId4">
                  <a:extLst>
                    <a:ext uri="{A12FA001-AC4F-418D-AE19-62706E023703}">
                      <ahyp:hlinkClr val="tx"/>
                    </a:ext>
                  </a:extLst>
                </a:hlinkClick>
              </a:rPr>
              <a:t>https://www.youtube.com/watch?v=sc6aNNmsNCI</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OpenRefine is THE tool for now and the future for WikiCommons. It is the tool now used to bulk upload images into Wikicommons and is the tool used to edit structured data on commons in bulk.</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I’ve included links to documentation as well as links to videos. There are also more on Youtube. Te Papa has recently bulk uploaded images into WikiCommons using OpenRefine.I understand they may be conducting a tutorial or training to teach other folk how to do this.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1181b5bad2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1181b5bad2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a:t>
            </a:r>
            <a:r>
              <a:rPr lang="en-GB" u="sng">
                <a:solidFill>
                  <a:srgbClr val="1155CC"/>
                </a:solidFill>
                <a:hlinkClick r:id="rId2">
                  <a:extLst>
                    <a:ext uri="{A12FA001-AC4F-418D-AE19-62706E023703}">
                      <ahyp:hlinkClr val="tx"/>
                    </a:ext>
                  </a:extLst>
                </a:hlinkClick>
              </a:rPr>
              <a:t>https://meta.wikimedia.org/wiki/WikiShootMe</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How to video for smartphone: </a:t>
            </a:r>
            <a:r>
              <a:rPr lang="en-GB" u="sng">
                <a:solidFill>
                  <a:srgbClr val="1155CC"/>
                </a:solidFill>
                <a:hlinkClick r:id="rId3">
                  <a:extLst>
                    <a:ext uri="{A12FA001-AC4F-418D-AE19-62706E023703}">
                      <ahyp:hlinkClr val="tx"/>
                    </a:ext>
                  </a:extLst>
                </a:hlinkClick>
              </a:rPr>
              <a:t>https://meta.wikimedia.org/wiki/File:WikiShootMe_-_Demonstration_-_San_Juan,_Puerto_Rico_-_2022-06-20.webm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How to video for desktop: </a:t>
            </a:r>
            <a:r>
              <a:rPr lang="en-GB" u="sng">
                <a:solidFill>
                  <a:srgbClr val="1155CC"/>
                </a:solidFill>
                <a:hlinkClick r:id="rId4">
                  <a:extLst>
                    <a:ext uri="{A12FA001-AC4F-418D-AE19-62706E023703}">
                      <ahyp:hlinkClr val="tx"/>
                    </a:ext>
                  </a:extLst>
                </a:hlinkClick>
              </a:rPr>
              <a:t>https://www.youtube.com/watch?v=aIoRw9DnOq8</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This is a tool to show Wikidata items, Wikipedia articles, and Commons images with coordinates, all on the same map. This can guide editors visually working out which images are needed to be added to Wikicommons to enrich Wikipedia and Wikidata. It is also really useful to show those editors who like taking photos what needs photographing and uploading into Wikicommons.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14b3759827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14b3759827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There are other useful resources, some that can be classed as tools, others that are generally useful for editing that I’m going to quickly cover.</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1181b5bad2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1181b5bad2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 first are internet browser extensions. You go to places such as the </a:t>
            </a:r>
            <a:r>
              <a:rPr lang="en-GB" u="sng">
                <a:solidFill>
                  <a:srgbClr val="1155CC"/>
                </a:solidFill>
                <a:highlight>
                  <a:srgbClr val="FFFFFF"/>
                </a:highlight>
                <a:hlinkClick r:id="rId2">
                  <a:extLst>
                    <a:ext uri="{A12FA001-AC4F-418D-AE19-62706E023703}">
                      <ahyp:hlinkClr val="tx"/>
                    </a:ext>
                  </a:extLst>
                </a:hlinkClick>
              </a:rPr>
              <a:t>chrome web store</a:t>
            </a:r>
            <a:r>
              <a:rPr lang="en-GB">
                <a:solidFill>
                  <a:schemeClr val="dk1"/>
                </a:solidFill>
                <a:highlight>
                  <a:srgbClr val="FFFFFF"/>
                </a:highlight>
              </a:rPr>
              <a:t> or the </a:t>
            </a:r>
            <a:r>
              <a:rPr lang="en-GB" u="sng">
                <a:solidFill>
                  <a:srgbClr val="1155CC"/>
                </a:solidFill>
                <a:highlight>
                  <a:srgbClr val="FFFFFF"/>
                </a:highlight>
                <a:hlinkClick r:id="rId3">
                  <a:extLst>
                    <a:ext uri="{A12FA001-AC4F-418D-AE19-62706E023703}">
                      <ahyp:hlinkClr val="tx"/>
                    </a:ext>
                  </a:extLst>
                </a:hlinkClick>
              </a:rPr>
              <a:t>Firefox browser add-ons</a:t>
            </a:r>
            <a:r>
              <a:rPr lang="en-GB">
                <a:solidFill>
                  <a:schemeClr val="dk1"/>
                </a:solidFill>
              </a:rPr>
              <a:t>. Look up the extension and then add it to your browser.</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14b3759827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14b3759827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How to video: </a:t>
            </a:r>
            <a:r>
              <a:rPr lang="en-GB" u="sng">
                <a:solidFill>
                  <a:srgbClr val="1155CC"/>
                </a:solidFill>
                <a:hlinkClick r:id="rId2">
                  <a:extLst>
                    <a:ext uri="{A12FA001-AC4F-418D-AE19-62706E023703}">
                      <ahyp:hlinkClr val="tx"/>
                    </a:ext>
                  </a:extLst>
                </a:hlinkClick>
              </a:rPr>
              <a:t>https://www.youtube.com/watch?v=LrT23nTAsrQ</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is an extension that gives legal access to otherwise paywalled articles. A green unlocked symbol pops up on the side when you look at a paywalled scholarly article with an openly accessible copy elsewhere on the web. If you click on the unlock symbol unpaywall should take you to the freely accessible version of that article. This is great if you find a resource you need for editing but can’t otherwise read it because it is behind a paywall.</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14b3759827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14b3759827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a:t>
            </a:r>
            <a:r>
              <a:rPr lang="en-GB" u="sng">
                <a:solidFill>
                  <a:srgbClr val="1155CC"/>
                </a:solidFill>
                <a:hlinkClick r:id="rId2">
                  <a:extLst>
                    <a:ext uri="{A12FA001-AC4F-418D-AE19-62706E023703}">
                      <ahyp:hlinkClr val="tx"/>
                    </a:ext>
                  </a:extLst>
                </a:hlinkClick>
              </a:rPr>
              <a:t>https://www.wikidata.org/wiki/Wikidata:Entity_Explosion</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How to video:</a:t>
            </a:r>
            <a:r>
              <a:rPr lang="en-GB" u="sng">
                <a:solidFill>
                  <a:srgbClr val="1155CC"/>
                </a:solidFill>
                <a:hlinkClick r:id="rId3">
                  <a:extLst>
                    <a:ext uri="{A12FA001-AC4F-418D-AE19-62706E023703}">
                      <ahyp:hlinkClr val="tx"/>
                    </a:ext>
                  </a:extLst>
                </a:hlinkClick>
              </a:rPr>
              <a:t>https://www.youtube.com/watch?v=eRnqoJyi92w</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is an extension that can help you find links and resources about an “entity” when you are on a web page about that entity. </a:t>
            </a:r>
            <a:r>
              <a:rPr lang="en-GB">
                <a:solidFill>
                  <a:srgbClr val="3C4043"/>
                </a:solidFill>
                <a:highlight>
                  <a:srgbClr val="FFFFFF"/>
                </a:highlight>
                <a:latin typeface="Roboto"/>
                <a:ea typeface="Roboto"/>
                <a:cs typeface="Roboto"/>
                <a:sym typeface="Roboto"/>
              </a:rPr>
              <a:t>When you are on a webpage you can click on the Entity Explosion extension and, if it is able to work, you can get information about that entity, and hopefully an explosion of links to other sites about that same entity. It can help you find more resources for editing articles.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14b3759827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14b3759827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a:t>
            </a:r>
            <a:r>
              <a:rPr lang="en-GB" u="sng">
                <a:solidFill>
                  <a:srgbClr val="1155CC"/>
                </a:solidFill>
                <a:hlinkClick r:id="rId2">
                  <a:extLst>
                    <a:ext uri="{A12FA001-AC4F-418D-AE19-62706E023703}">
                      <ahyp:hlinkClr val="tx"/>
                    </a:ext>
                  </a:extLst>
                </a:hlinkClick>
              </a:rPr>
              <a:t>https://www.mediawiki.org/wiki/Who_Wrote_That%3F</a:t>
            </a: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This is a browser extension which displays authorship information directly on Wikipedia articles. When you hover over content, the tool highlights all content by the same author. This can be a particularly useful extension for fighting vandalism or dealing with copyright violations. It can also guide editors to improve the overall readability of an article.</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1181b5bad2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1181b5bad2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Everyone editing Wikipedia, Wikicommons or Wikidata should make use of the resources in the Wikipedia Library if they are eligible. It is stuffed with scholarly articles about multiple subjects from multiple publishers who publish multiple journals. Mind blowingly huge. Some of the journals are openly licensed as are the images in them so it can also be a good source for Wikicommons images if you know where to look. I’d HIGHLY RECOMMEND exploring.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14b3759827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14b3759827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Finally, more technical Wiki editors can create programmes or bots that give lists of Wikipedia pages to guide editors in their editing. Just one example of this type of list is the bot that creates a Wikipedia Cleanup list.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is a great resource for those who want to do some Wiki gardening. Over 20% of articles overseen by WikiProject New Zealand have various templates or markup indicating they need some sort of clean up. This is better than some country WikiProjects but also worse than others. If we want to improve the quality of Wikipedia these clean up pages are a great place to start.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117aa2eb95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117aa2eb95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Website: </a:t>
            </a:r>
            <a:r>
              <a:rPr lang="en-GB" u="sng">
                <a:solidFill>
                  <a:srgbClr val="1155CC"/>
                </a:solidFill>
                <a:hlinkClick r:id="rId2">
                  <a:extLst>
                    <a:ext uri="{A12FA001-AC4F-418D-AE19-62706E023703}">
                      <ahyp:hlinkClr val="tx"/>
                    </a:ext>
                  </a:extLst>
                </a:hlinkClick>
              </a:rPr>
              <a:t>http://en.wikichecker.com/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is a standalone website that can analyse a Wikipedia page or wikipedia editor giving statistics as well as visualisations of their data. On the slide you can see the summary of a moth article. But I’d highly recommend you go to the site, add your username and have a look at your statistics. I found it eye opening.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1181b5bad2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21181b5bad2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131e40b7e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131e40b7e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117aa2eb9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2117aa2eb9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117aa2eb9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117aa2eb9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tool gives you a direct link to the Wikidata item for the page. It appears in the side toolbar if the Wikipedia article is linked to the appropriate Wikidata item.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Use case: The wikidata item can be useful as it can hold references and identifiers that lead editors to more information.  The authority control template on people articles or the taxonbar on a species article will only show SOME of the identifiers linked in the Wikidata item. If editors want to find out more information on the person or taxa it is worth checking the Wikidata item as it may provide a rich source of clickable links to other institutions' information about the subject.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117aa2eb9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117aa2eb9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Documentation: </a:t>
            </a:r>
            <a:r>
              <a:rPr lang="en-GB" u="sng">
                <a:solidFill>
                  <a:srgbClr val="1155CC"/>
                </a:solidFill>
                <a:hlinkClick r:id="rId2">
                  <a:extLst>
                    <a:ext uri="{A12FA001-AC4F-418D-AE19-62706E023703}">
                      <ahyp:hlinkClr val="tx"/>
                    </a:ext>
                  </a:extLst>
                </a:hlinkClick>
              </a:rPr>
              <a:t>https://en.wikipedia.org/wiki/Wikipedia:Citation_expander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Tips and Tricks: </a:t>
            </a:r>
            <a:r>
              <a:rPr lang="en-GB" u="sng">
                <a:solidFill>
                  <a:srgbClr val="1155CC"/>
                </a:solidFill>
                <a:hlinkClick r:id="rId3">
                  <a:extLst>
                    <a:ext uri="{A12FA001-AC4F-418D-AE19-62706E023703}">
                      <ahyp:hlinkClr val="tx"/>
                    </a:ext>
                  </a:extLst>
                </a:hlinkClick>
              </a:rPr>
              <a:t>https://en.wikipedia.org/wiki/Wikipedia:Wikipedia_Signpost/2022-08-01/Tips_and_tricks</a:t>
            </a:r>
            <a:r>
              <a:rPr lang="en-GB">
                <a:solidFill>
                  <a:schemeClr val="dk1"/>
                </a:solidFill>
              </a:rPr>
              <a:t>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Although this tool is enabled via the gadgets tab in your account preferences I’ll discuss it here because it is most easily linked to via the side toolbar on a Wikipedia article.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117aa2eb95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117aa2eb95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202122"/>
                </a:solidFill>
                <a:highlight>
                  <a:srgbClr val="FFFFFF"/>
                </a:highlight>
              </a:rPr>
              <a:t>This gadget will add missing data to citations using citation templates and will make corrections to their formatting using the logic of the </a:t>
            </a:r>
            <a:r>
              <a:rPr lang="en-GB" u="sng">
                <a:solidFill>
                  <a:srgbClr val="0645AD"/>
                </a:solidFill>
                <a:highlight>
                  <a:srgbClr val="FFFFFF"/>
                </a:highlight>
                <a:hlinkClick r:id="rId2">
                  <a:extLst>
                    <a:ext uri="{A12FA001-AC4F-418D-AE19-62706E023703}">
                      <ahyp:hlinkClr val="tx"/>
                    </a:ext>
                  </a:extLst>
                </a:hlinkClick>
              </a:rPr>
              <a:t>Citation bot</a:t>
            </a:r>
            <a:r>
              <a:rPr lang="en-GB">
                <a:solidFill>
                  <a:srgbClr val="202122"/>
                </a:solidFill>
                <a:highlight>
                  <a:srgbClr val="FFFFFF"/>
                </a:highlight>
              </a:rPr>
              <a:t>.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Use case: It is a really useful tool if you are cleaning up an article or improving your own citations. I think it should be standard practice to click this tool when you are on a Wikipedia page. Also If you edit in source code you can add very basic citation templates and then use the tool to automatically flesh them out after you’ve finished editing. It can be a great time saver.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uckland museum"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28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A86E8"/>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hyperlink" Target="https://en.wikipedia.org/wiki/User:Ambrosia10" TargetMode="External"/><Relationship Id="rId4" Type="http://schemas.openxmlformats.org/officeDocument/2006/relationships/hyperlink" Target="mailto:siobhan_leachman@yahoo.co.nz" TargetMode="External"/><Relationship Id="rId5" Type="http://schemas.openxmlformats.org/officeDocument/2006/relationships/hyperlink" Target="https://orcid.org/0000-0002-5398-7721" TargetMode="External"/><Relationship Id="rId6" Type="http://schemas.openxmlformats.org/officeDocument/2006/relationships/hyperlink" Target="https://commons.wikimedia.org/wiki/File:Dissection_tools.jpg" TargetMode="External"/><Relationship Id="rId7" Type="http://schemas.openxmlformats.org/officeDocument/2006/relationships/hyperlink" Target="https://creativecommons.org/licenses/by-sa/3.0/deed.en" TargetMode="External"/><Relationship Id="rId8" Type="http://schemas.openxmlformats.org/officeDocument/2006/relationships/image" Target="../media/image9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hyperlink" Target="https://en.wikipedia.org/wiki/Wikipedia:Did_you_know/DYKcheck" TargetMode="External"/><Relationship Id="rId4" Type="http://schemas.openxmlformats.org/officeDocument/2006/relationships/hyperlink" Target="https://en.wikipedia.org/wiki/Wikipedia:Did_you_know/DYKcheck" TargetMode="External"/><Relationship Id="rId11" Type="http://schemas.openxmlformats.org/officeDocument/2006/relationships/image" Target="../media/image85.png"/><Relationship Id="rId10" Type="http://schemas.openxmlformats.org/officeDocument/2006/relationships/image" Target="../media/image11.png"/><Relationship Id="rId9" Type="http://schemas.openxmlformats.org/officeDocument/2006/relationships/hyperlink" Target="https://creativecommons.org/licenses/by-sa/3.0/deed.en" TargetMode="External"/><Relationship Id="rId5" Type="http://schemas.openxmlformats.org/officeDocument/2006/relationships/image" Target="../media/image14.png"/><Relationship Id="rId6" Type="http://schemas.openxmlformats.org/officeDocument/2006/relationships/hyperlink" Target="https://en.wikipedia.org/wiki/Main_Page" TargetMode="External"/><Relationship Id="rId7" Type="http://schemas.openxmlformats.org/officeDocument/2006/relationships/hyperlink" Target="https://en.wikipedia.org/wiki/P%C5%ABriri_moth" TargetMode="External"/><Relationship Id="rId8" Type="http://schemas.openxmlformats.org/officeDocument/2006/relationships/hyperlink" Target="https://en.wikipedia.org/wiki/Colossosuchu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hyperlink" Target="https://en.wikipedia.org/wiki/Special:Preferences" TargetMode="External"/><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hyperlink" Target="https://en.wikipedia.org/wiki/Main_Page" TargetMode="External"/><Relationship Id="rId7" Type="http://schemas.openxmlformats.org/officeDocument/2006/relationships/hyperlink" Target="https://en.wikipedia.org/wiki/Special:Preferences" TargetMode="External"/><Relationship Id="rId8" Type="http://schemas.openxmlformats.org/officeDocument/2006/relationships/hyperlink" Target="https://creativecommons.org/licenses/by-sa/3.0/deed.en" TargetMode="External"/></Relationships>
</file>

<file path=ppt/slides/_rels/slide12.xml.rels><?xml version="1.0" encoding="UTF-8" standalone="yes"?><Relationships xmlns="http://schemas.openxmlformats.org/package/2006/relationships"><Relationship Id="rId11" Type="http://schemas.openxmlformats.org/officeDocument/2006/relationships/hyperlink" Target="https://en.wikipedia.org/wiki/Category:Wikipedia_1.0_assessments" TargetMode="External"/><Relationship Id="rId10" Type="http://schemas.openxmlformats.org/officeDocument/2006/relationships/hyperlink" Target="https://meta.wikimedia.org/wiki/MoreMenu" TargetMode="External"/><Relationship Id="rId13" Type="http://schemas.openxmlformats.org/officeDocument/2006/relationships/hyperlink" Target="https://en.wikipedia.org/wiki/User:Enterprisey/script-installer" TargetMode="External"/><Relationship Id="rId12" Type="http://schemas.openxmlformats.org/officeDocument/2006/relationships/hyperlink" Target="https://en.wikipedia.org/wiki/Wikipedia:Metadata_gadget" TargetMode="External"/><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hyperlink" Target="https://creativecommons.org/licenses/by-sa/4.0" TargetMode="External"/><Relationship Id="rId4" Type="http://schemas.openxmlformats.org/officeDocument/2006/relationships/hyperlink" Target="https://commons.wikimedia.org/wiki/File:Tech_gadgets.jpg" TargetMode="External"/><Relationship Id="rId9" Type="http://schemas.openxmlformats.org/officeDocument/2006/relationships/hyperlink" Target="https://en.wikipedia.org/wiki/Wikipedia:ProveIt" TargetMode="External"/><Relationship Id="rId14" Type="http://schemas.openxmlformats.org/officeDocument/2006/relationships/image" Target="../media/image5.jpg"/><Relationship Id="rId5" Type="http://schemas.openxmlformats.org/officeDocument/2006/relationships/hyperlink" Target="https://commons.wikimedia.org/wiki/Help:Gadget-ImageAnnotator" TargetMode="External"/><Relationship Id="rId6" Type="http://schemas.openxmlformats.org/officeDocument/2006/relationships/hyperlink" Target="https://en.wikipedia.org/wiki/Wikipedia:Shortdesc_helper" TargetMode="External"/><Relationship Id="rId7" Type="http://schemas.openxmlformats.org/officeDocument/2006/relationships/hyperlink" Target="https://en.wikipedia.org/wiki/Wikipedia:Twinkle" TargetMode="External"/><Relationship Id="rId8" Type="http://schemas.openxmlformats.org/officeDocument/2006/relationships/hyperlink" Target="https://en.wikipedia.org/wiki/Wikipedia:HotCa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hyperlink" Target="https://commons.wikimedia.org/wiki/Help:Image-Annotator" TargetMode="External"/><Relationship Id="rId4" Type="http://schemas.openxmlformats.org/officeDocument/2006/relationships/image" Target="../media/image91.png"/><Relationship Id="rId5" Type="http://schemas.openxmlformats.org/officeDocument/2006/relationships/hyperlink" Target="https://creativecommons.org/licenses/by-sa/4.0" TargetMode="External"/><Relationship Id="rId6" Type="http://schemas.openxmlformats.org/officeDocument/2006/relationships/hyperlink" Target="https://commons.wikimedia.org/wiki/File:View_of_Kaikoura_Ranges,_New_Zealand.jp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hyperlink" Target="https://www.youtube.com/@drthneed6733/videos" TargetMode="External"/><Relationship Id="rId4" Type="http://schemas.openxmlformats.org/officeDocument/2006/relationships/hyperlink" Target="https://creativecommons.org/licenses/by/2.0" TargetMode="External"/><Relationship Id="rId5" Type="http://schemas.openxmlformats.org/officeDocument/2006/relationships/hyperlink" Target="https://commons.wikimedia.org/wiki/File:HELP_ME_(4278905797).jpg" TargetMode="External"/><Relationship Id="rId6" Type="http://schemas.openxmlformats.org/officeDocument/2006/relationships/image" Target="../media/image5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hyperlink" Target="https://creativecommons.org/licenses/by-sa/3.0" TargetMode="External"/><Relationship Id="rId4" Type="http://schemas.openxmlformats.org/officeDocument/2006/relationships/hyperlink" Target="https://creativecommons.org/licenses/by-sa/3.0" TargetMode="External"/><Relationship Id="rId9" Type="http://schemas.openxmlformats.org/officeDocument/2006/relationships/image" Target="../media/image29.png"/><Relationship Id="rId5" Type="http://schemas.openxmlformats.org/officeDocument/2006/relationships/hyperlink" Target="https://commons.wikimedia.org/wiki/File:Twinkle-tag-dialog.png" TargetMode="External"/><Relationship Id="rId6" Type="http://schemas.openxmlformats.org/officeDocument/2006/relationships/hyperlink" Target="https://en.wikipedia.org/wiki/Wikipedia:Twinkle" TargetMode="External"/><Relationship Id="rId7" Type="http://schemas.openxmlformats.org/officeDocument/2006/relationships/hyperlink" Target="https://en.wikipedia.org/wiki/Wikipedia:Twinkle/doc" TargetMode="External"/><Relationship Id="rId8"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hyperlink" Target="https://en.wikipedia.org/wiki/Wikipedia:Shortdesc_helper" TargetMode="External"/><Relationship Id="rId4" Type="http://schemas.openxmlformats.org/officeDocument/2006/relationships/hyperlink" Target="https://en.wikipedia.org/wiki/Wikipedia:Short_description" TargetMode="External"/><Relationship Id="rId9" Type="http://schemas.openxmlformats.org/officeDocument/2006/relationships/image" Target="../media/image13.png"/><Relationship Id="rId5" Type="http://schemas.openxmlformats.org/officeDocument/2006/relationships/hyperlink" Target="https://en.wikipedia.org/w/index.php?curid=59588939" TargetMode="External"/><Relationship Id="rId6" Type="http://schemas.openxmlformats.org/officeDocument/2006/relationships/hyperlink" Target="https://en.wikipedia.org/wiki/File:Shortdesc_helper_editing_screenshot.png" TargetMode="External"/><Relationship Id="rId7" Type="http://schemas.openxmlformats.org/officeDocument/2006/relationships/hyperlink" Target="https://en.wikipedia.org/wiki/Wikipedia:Text_of_Creative_Commons_Attribution-ShareAlike_3.0_Unported_License" TargetMode="External"/><Relationship Id="rId8" Type="http://schemas.openxmlformats.org/officeDocument/2006/relationships/image" Target="../media/image12.png"/></Relationships>
</file>

<file path=ppt/slides/_rels/slide17.xml.rels><?xml version="1.0" encoding="UTF-8" standalone="yes"?><Relationships xmlns="http://schemas.openxmlformats.org/package/2006/relationships"><Relationship Id="rId11" Type="http://schemas.openxmlformats.org/officeDocument/2006/relationships/hyperlink" Target="https://creativecommons.org/licenses/by-sa/3.0" TargetMode="External"/><Relationship Id="rId10" Type="http://schemas.openxmlformats.org/officeDocument/2006/relationships/hyperlink" Target="https://en.wikipedia.org/wiki/Stigmella_lucida" TargetMode="External"/><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hyperlink" Target="https://en.wikipedia.org/wiki/Wikipedia:HotCat" TargetMode="External"/><Relationship Id="rId4" Type="http://schemas.openxmlformats.org/officeDocument/2006/relationships/hyperlink" Target="https://en.wikipedia.org/wiki/Help:Category" TargetMode="External"/><Relationship Id="rId9" Type="http://schemas.openxmlformats.org/officeDocument/2006/relationships/image" Target="../media/image17.png"/><Relationship Id="rId5" Type="http://schemas.openxmlformats.org/officeDocument/2006/relationships/hyperlink" Target="https://en.wikipedia.org/wiki/Wikipedia:FAQ/Categorization" TargetMode="External"/><Relationship Id="rId6" Type="http://schemas.openxmlformats.org/officeDocument/2006/relationships/hyperlink" Target="https://en.wikipedia.org/wiki/Wikipedia:FAQ/Categorization" TargetMode="External"/><Relationship Id="rId7" Type="http://schemas.openxmlformats.org/officeDocument/2006/relationships/hyperlink" Target="https://en.wikipedia.org/wiki/Wikipedia:WikiProject_Categories" TargetMode="External"/><Relationship Id="rId8" Type="http://schemas.openxmlformats.org/officeDocument/2006/relationships/hyperlink" Target="https://commons.wikimedia.org/wiki/Commons:Categori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hyperlink" Target="https://en.wikipedia.org/wiki/Wikipedia:ProveIt" TargetMode="External"/><Relationship Id="rId4" Type="http://schemas.openxmlformats.org/officeDocument/2006/relationships/hyperlink" Target="https://www.mediawiki.org/wiki/Citoid#cite_note-1" TargetMode="External"/><Relationship Id="rId5" Type="http://schemas.openxmlformats.org/officeDocument/2006/relationships/image" Target="../media/image18.png"/><Relationship Id="rId6" Type="http://schemas.openxmlformats.org/officeDocument/2006/relationships/image" Target="../media/image30.png"/><Relationship Id="rId7" Type="http://schemas.openxmlformats.org/officeDocument/2006/relationships/hyperlink" Target="https://en.wikipedia.org/wiki/Ichneutica_brunneosa" TargetMode="External"/><Relationship Id="rId8" Type="http://schemas.openxmlformats.org/officeDocument/2006/relationships/hyperlink" Target="https://creativecommons.org/licenses/by-sa/3.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hyperlink" Target="https://en.wikipedia.org/wiki/Wikipedia:ProveIt" TargetMode="External"/><Relationship Id="rId4" Type="http://schemas.openxmlformats.org/officeDocument/2006/relationships/image" Target="../media/image39.png"/><Relationship Id="rId5" Type="http://schemas.openxmlformats.org/officeDocument/2006/relationships/image" Target="../media/image47.png"/><Relationship Id="rId6"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22.jpg"/><Relationship Id="rId4" Type="http://schemas.openxmlformats.org/officeDocument/2006/relationships/hyperlink" Target="https://en.wikipedia.org/wiki/Wikipedia:Tools" TargetMode="External"/><Relationship Id="rId5" Type="http://schemas.openxmlformats.org/officeDocument/2006/relationships/hyperlink" Target="https://commons.wikimedia.org/wiki/Commons:Tools" TargetMode="External"/><Relationship Id="rId6" Type="http://schemas.openxmlformats.org/officeDocument/2006/relationships/hyperlink" Target="https://commons.wikimedia.org/wiki/File:Venny_Soldan-Brofeldt_Boy_looking_through_a_telescope.jp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hyperlink" Target="https://meta.wikimedia.org/wiki/MoreMenu" TargetMode="External"/><Relationship Id="rId4" Type="http://schemas.openxmlformats.org/officeDocument/2006/relationships/image" Target="../media/image35.png"/><Relationship Id="rId5" Type="http://schemas.openxmlformats.org/officeDocument/2006/relationships/hyperlink" Target="https://www.wikidata.org/wiki/User:Ambrosia10" TargetMode="External"/><Relationship Id="rId6" Type="http://schemas.openxmlformats.org/officeDocument/2006/relationships/hyperlink" Target="https://creativecommons.org/licenses/by-sa/3.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hyperlink" Target="https://xtools.wmflabs.org/articleinfo/en.wikipedia.org/User:Ambrosia10" TargetMode="External"/><Relationship Id="rId4" Type="http://schemas.openxmlformats.org/officeDocument/2006/relationships/hyperlink" Target="https://xtools.wmflabs.org/articleinfo/en.wikipedia.org/User:Ambrosia10" TargetMode="External"/><Relationship Id="rId5" Type="http://schemas.openxmlformats.org/officeDocument/2006/relationships/hyperlink" Target="https://xtools.wmflabs.org/ec/en.wikipedia.org/Ambrosia10" TargetMode="External"/><Relationship Id="rId6" Type="http://schemas.openxmlformats.org/officeDocument/2006/relationships/hyperlink" Target="https://creativecommons.org/licenses/by-sa/3.0" TargetMode="External"/><Relationship Id="rId7"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hyperlink" Target="https://meta.wikimedia.org/wiki/MoreMenu" TargetMode="External"/><Relationship Id="rId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hyperlink" Target="https://creativecommons.org/licenses/by-sa/3.0" TargetMode="External"/></Relationships>
</file>

<file path=ppt/slides/_rels/slide23.xml.rels><?xml version="1.0" encoding="UTF-8" standalone="yes"?><Relationships xmlns="http://schemas.openxmlformats.org/package/2006/relationships"><Relationship Id="rId10" Type="http://schemas.openxmlformats.org/officeDocument/2006/relationships/hyperlink" Target="https://creativecommons.org/licenses/by-sa/3.0" TargetMode="External"/><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hyperlink" Target="https://meta.wikimedia.org/wiki/MoreMenu" TargetMode="External"/><Relationship Id="rId4" Type="http://schemas.openxmlformats.org/officeDocument/2006/relationships/hyperlink" Target="https://xtools.wmflabs.org/articleinfo/en.wikipedia.org/Antiscopa_elaphra" TargetMode="External"/><Relationship Id="rId9" Type="http://schemas.openxmlformats.org/officeDocument/2006/relationships/hyperlink" Target="https://xtools.wmflabs.org/articleinfo/en.wikipedia.org/Antiscopa_elaphra" TargetMode="External"/><Relationship Id="rId5" Type="http://schemas.openxmlformats.org/officeDocument/2006/relationships/hyperlink" Target="https://en.wikipedia.org/wiki/Antiscopa_elaphra" TargetMode="External"/><Relationship Id="rId6" Type="http://schemas.openxmlformats.org/officeDocument/2006/relationships/image" Target="../media/image20.png"/><Relationship Id="rId7" Type="http://schemas.openxmlformats.org/officeDocument/2006/relationships/image" Target="../media/image28.png"/><Relationship Id="rId8"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hyperlink" Target="https://copyvios.toolforge.org/" TargetMode="External"/><Relationship Id="rId4" Type="http://schemas.openxmlformats.org/officeDocument/2006/relationships/image" Target="../media/image25.png"/><Relationship Id="rId5" Type="http://schemas.openxmlformats.org/officeDocument/2006/relationships/hyperlink" Target="https://copyvios.toolforge.org/" TargetMode="External"/><Relationship Id="rId6" Type="http://schemas.openxmlformats.org/officeDocument/2006/relationships/hyperlink" Target="https://creativecommons.org/licenses/by-sa/3.0" TargetMode="External"/><Relationship Id="rId7" Type="http://schemas.openxmlformats.org/officeDocument/2006/relationships/image" Target="../media/image27.png"/></Relationships>
</file>

<file path=ppt/slides/_rels/slide25.xml.rels><?xml version="1.0" encoding="UTF-8" standalone="yes"?><Relationships xmlns="http://schemas.openxmlformats.org/package/2006/relationships"><Relationship Id="rId10" Type="http://schemas.openxmlformats.org/officeDocument/2006/relationships/image" Target="../media/image21.png"/><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hyperlink" Target="https://meta.wikimedia.org/wiki/MoreMenu" TargetMode="External"/><Relationship Id="rId4" Type="http://schemas.openxmlformats.org/officeDocument/2006/relationships/hyperlink" Target="https://en.wikipedia.org/wiki/User:Dispenser/Checklinks" TargetMode="External"/><Relationship Id="rId9" Type="http://schemas.openxmlformats.org/officeDocument/2006/relationships/hyperlink" Target="https://creativecommons.org/licenses/by-sa/3.0" TargetMode="External"/><Relationship Id="rId5" Type="http://schemas.openxmlformats.org/officeDocument/2006/relationships/image" Target="../media/image26.png"/><Relationship Id="rId6" Type="http://schemas.openxmlformats.org/officeDocument/2006/relationships/image" Target="../media/image32.png"/><Relationship Id="rId7" Type="http://schemas.openxmlformats.org/officeDocument/2006/relationships/hyperlink" Target="https://creativecommons.org/licenses/by-sa/3.0" TargetMode="External"/><Relationship Id="rId8" Type="http://schemas.openxmlformats.org/officeDocument/2006/relationships/hyperlink" Target="http://69.142.160.183/~dispenser/cgi-bin/webchecklinks.py?page=Lake_Taup%C5%8D&amp;hostname=en.wikipedia.org" TargetMode="External"/></Relationships>
</file>

<file path=ppt/slides/_rels/slide26.xml.rels><?xml version="1.0" encoding="UTF-8" standalone="yes"?><Relationships xmlns="http://schemas.openxmlformats.org/package/2006/relationships"><Relationship Id="rId10" Type="http://schemas.openxmlformats.org/officeDocument/2006/relationships/hyperlink" Target="https://creativecommons.org/licenses/by-sa/3.0" TargetMode="External"/><Relationship Id="rId1" Type="http://schemas.openxmlformats.org/officeDocument/2006/relationships/slideLayout" Target="../slideLayouts/slideLayout22.xml"/><Relationship Id="rId2" Type="http://schemas.openxmlformats.org/officeDocument/2006/relationships/notesSlide" Target="../notesSlides/notesSlide26.xml"/><Relationship Id="rId3" Type="http://schemas.openxmlformats.org/officeDocument/2006/relationships/hyperlink" Target="https://meta.wikimedia.org/wiki/MoreMenu" TargetMode="External"/><Relationship Id="rId4" Type="http://schemas.openxmlformats.org/officeDocument/2006/relationships/hyperlink" Target="https://refill.toolforge.org/" TargetMode="External"/><Relationship Id="rId9" Type="http://schemas.openxmlformats.org/officeDocument/2006/relationships/hyperlink" Target="https://refill.toolforge.org/ng/result/fixWikipage/8f6611b3-ca11-4782-83ce-d8dd6ab34583" TargetMode="External"/><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hyperlink" Target="https://en.wikipedia.org/wiki/Lake_Taup%C5%8D" TargetMode="External"/></Relationships>
</file>

<file path=ppt/slides/_rels/slide27.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33.png"/><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hyperlink" Target="https://en.wikipedia.org/wiki/New_Zealand" TargetMode="External"/><Relationship Id="rId4" Type="http://schemas.openxmlformats.org/officeDocument/2006/relationships/hyperlink" Target="https://creativecommons.org/licenses/by-sa/3.0" TargetMode="External"/><Relationship Id="rId9" Type="http://schemas.openxmlformats.org/officeDocument/2006/relationships/hyperlink" Target="https://en.wikipedia.org/wiki/Wikipedia:Content_assessment" TargetMode="External"/><Relationship Id="rId5" Type="http://schemas.openxmlformats.org/officeDocument/2006/relationships/hyperlink" Target="https://en.wikipedia.org/wiki/Wikipedia:WikiProject_New_Zealand" TargetMode="External"/><Relationship Id="rId6" Type="http://schemas.openxmlformats.org/officeDocument/2006/relationships/hyperlink" Target="https://creativecommons.org/licenses/by-sa/3.0" TargetMode="External"/><Relationship Id="rId7" Type="http://schemas.openxmlformats.org/officeDocument/2006/relationships/hyperlink" Target="https://en.wikipedia.org/wiki/Wikipedia:Metadata_gadget" TargetMode="External"/><Relationship Id="rId8" Type="http://schemas.openxmlformats.org/officeDocument/2006/relationships/hyperlink" Target="https://meta.wikimedia.org/wiki/User:EpochFail/ArticleQuality-system.j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 Id="rId3" Type="http://schemas.openxmlformats.org/officeDocument/2006/relationships/hyperlink" Target="https://en.wikipedia.org/wiki/Special:Preferences" TargetMode="External"/><Relationship Id="rId4" Type="http://schemas.openxmlformats.org/officeDocument/2006/relationships/hyperlink" Target="https://creativecommons.org/licenses/by-sa/3.0" TargetMode="External"/><Relationship Id="rId9" Type="http://schemas.openxmlformats.org/officeDocument/2006/relationships/image" Target="../media/image31.png"/><Relationship Id="rId5" Type="http://schemas.openxmlformats.org/officeDocument/2006/relationships/hyperlink" Target="https://en.wikipedia.org/wiki/User:Evad37/rater.js" TargetMode="External"/><Relationship Id="rId6" Type="http://schemas.openxmlformats.org/officeDocument/2006/relationships/hyperlink" Target="https://creativecommons.org/licenses/by-sa/3.0" TargetMode="External"/><Relationship Id="rId7" Type="http://schemas.openxmlformats.org/officeDocument/2006/relationships/hyperlink" Target="https://en.wikipedia.org/wiki/User:Enterprisey/script-installer" TargetMode="External"/><Relationship Id="rId8"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 Id="rId3" Type="http://schemas.openxmlformats.org/officeDocument/2006/relationships/hyperlink" Target="https://creativecommons.org/licenses/by-sa/3.0" TargetMode="External"/><Relationship Id="rId4" Type="http://schemas.openxmlformats.org/officeDocument/2006/relationships/hyperlink" Target="https://en.wikipedia.org/wiki/Special:MyPage/common.js" TargetMode="External"/><Relationship Id="rId9" Type="http://schemas.openxmlformats.org/officeDocument/2006/relationships/image" Target="../media/image34.png"/><Relationship Id="rId5" Type="http://schemas.openxmlformats.org/officeDocument/2006/relationships/hyperlink" Target="https://en.wikipedia.org/wiki/Category:Wikipedia_scripts" TargetMode="External"/><Relationship Id="rId6" Type="http://schemas.openxmlformats.org/officeDocument/2006/relationships/hyperlink" Target="https://toolhub.wikimedia.org/" TargetMode="External"/><Relationship Id="rId7" Type="http://schemas.openxmlformats.org/officeDocument/2006/relationships/hyperlink" Target="https://en.wikipedia.org/wiki/Wikipedia:User_scripts#How_do_you_install_user_scripts?" TargetMode="External"/><Relationship Id="rId8" Type="http://schemas.openxmlformats.org/officeDocument/2006/relationships/hyperlink" Target="https://en.wikipedia.org/wiki/Wikipedia:User_scripts/Rank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hyperlink" Target="https://en.wikipedia.org/wiki/Main_Page" TargetMode="External"/><Relationship Id="rId5" Type="http://schemas.openxmlformats.org/officeDocument/2006/relationships/hyperlink" Target="https://creativecommons.org/licenses/by-sa/3.0/deed.en" TargetMode="External"/><Relationship Id="rId6" Type="http://schemas.openxmlformats.org/officeDocument/2006/relationships/image" Target="../media/image46.png"/></Relationships>
</file>

<file path=ppt/slides/_rels/slide30.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Layout" Target="../slideLayouts/slideLayout22.xml"/><Relationship Id="rId2" Type="http://schemas.openxmlformats.org/officeDocument/2006/relationships/notesSlide" Target="../notesSlides/notesSlide30.xml"/><Relationship Id="rId3" Type="http://schemas.openxmlformats.org/officeDocument/2006/relationships/hyperlink" Target="https://en.wikipedia.org/wiki/User:Ambrosia10/common.js" TargetMode="External"/><Relationship Id="rId4" Type="http://schemas.openxmlformats.org/officeDocument/2006/relationships/hyperlink" Target="https://en.wikipedia.org/wiki/Special:MyPage/common.js" TargetMode="External"/><Relationship Id="rId9" Type="http://schemas.openxmlformats.org/officeDocument/2006/relationships/image" Target="../media/image43.png"/><Relationship Id="rId5" Type="http://schemas.openxmlformats.org/officeDocument/2006/relationships/hyperlink" Target="https://en.wikipedia.org/wiki/User:Ambrosia10/common.js" TargetMode="External"/><Relationship Id="rId6" Type="http://schemas.openxmlformats.org/officeDocument/2006/relationships/hyperlink" Target="https://creativecommons.org/licenses/by-sa/3.0" TargetMode="External"/><Relationship Id="rId7" Type="http://schemas.openxmlformats.org/officeDocument/2006/relationships/image" Target="../media/image41.png"/><Relationship Id="rId8"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hyperlink" Target="https://en.wikipedia.org/wiki/User:EpochFail/ArticleQuality-loader.js" TargetMode="External"/><Relationship Id="rId4" Type="http://schemas.openxmlformats.org/officeDocument/2006/relationships/hyperlink" Target="https://en.wikipedia.org/wiki/User:Evad37/rater" TargetMode="External"/><Relationship Id="rId5" Type="http://schemas.openxmlformats.org/officeDocument/2006/relationships/hyperlink" Target="https://en.wikipedia.org/wiki/User:Diegodlh/Web2Cit/script" TargetMode="External"/><Relationship Id="rId6" Type="http://schemas.openxmlformats.org/officeDocument/2006/relationships/image" Target="../media/image55.png"/><Relationship Id="rId7" Type="http://schemas.openxmlformats.org/officeDocument/2006/relationships/hyperlink" Target="https://commons.wikimedia.org/wiki/File:Recommended_to_Mercy_1869.jpg" TargetMode="External"/></Relationships>
</file>

<file path=ppt/slides/_rels/slide32.xml.rels><?xml version="1.0" encoding="UTF-8" standalone="yes"?><Relationships xmlns="http://schemas.openxmlformats.org/package/2006/relationships"><Relationship Id="rId10" Type="http://schemas.openxmlformats.org/officeDocument/2006/relationships/image" Target="../media/image80.png"/><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hyperlink" Target="https://en.wikipedia.org/wiki/User:EpochFail/ArticleQuality-loader.js" TargetMode="External"/><Relationship Id="rId4" Type="http://schemas.openxmlformats.org/officeDocument/2006/relationships/hyperlink" Target="https://en.wikipedia.org/wiki/User:EpochFail/ArticleQuality" TargetMode="External"/><Relationship Id="rId9" Type="http://schemas.openxmlformats.org/officeDocument/2006/relationships/hyperlink" Target="https://creativecommons.org/licenses/by-sa/3.0" TargetMode="External"/><Relationship Id="rId5" Type="http://schemas.openxmlformats.org/officeDocument/2006/relationships/hyperlink" Target="https://en.wikipedia.org/wiki/Wikipedia:Content_assessment" TargetMode="External"/><Relationship Id="rId6" Type="http://schemas.openxmlformats.org/officeDocument/2006/relationships/image" Target="../media/image45.png"/><Relationship Id="rId7" Type="http://schemas.openxmlformats.org/officeDocument/2006/relationships/hyperlink" Target="https://en.wikipedia.org/wiki/Ann_Bishop_(biologist)" TargetMode="External"/><Relationship Id="rId8" Type="http://schemas.openxmlformats.org/officeDocument/2006/relationships/hyperlink" Target="https://en.wikipedia.org/w/index.php?title=Ann_Bishop_(biologist)&amp;action=history&amp;dir=prev&amp;limit=2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hyperlink" Target="https://en.wikipedia.org/wiki/Scoparia_ustimacula" TargetMode="External"/><Relationship Id="rId4" Type="http://schemas.openxmlformats.org/officeDocument/2006/relationships/hyperlink" Target="https://en.wikipedia.org/wiki/Talk:Scoparia_ustimacula" TargetMode="External"/><Relationship Id="rId5" Type="http://schemas.openxmlformats.org/officeDocument/2006/relationships/hyperlink" Target="https://creativecommons.org/licenses/by-sa/3.0" TargetMode="External"/><Relationship Id="rId6" Type="http://schemas.openxmlformats.org/officeDocument/2006/relationships/hyperlink" Target="https://en.wikipedia.org/wiki/User:EpochFail/ArticleQuality-loader.js" TargetMode="External"/><Relationship Id="rId7" Type="http://schemas.openxmlformats.org/officeDocument/2006/relationships/image" Target="../media/image42.png"/><Relationship Id="rId8"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4.xml"/><Relationship Id="rId3" Type="http://schemas.openxmlformats.org/officeDocument/2006/relationships/hyperlink" Target="https://en.wikipedia.org/wiki/Lucy_Moore_(botanist)" TargetMode="External"/><Relationship Id="rId4" Type="http://schemas.openxmlformats.org/officeDocument/2006/relationships/hyperlink" Target="https://creativecommons.org/licenses/by-sa/3.0" TargetMode="External"/><Relationship Id="rId5" Type="http://schemas.openxmlformats.org/officeDocument/2006/relationships/hyperlink" Target="https://en.wikipedia.org/wiki/User:Evad37/rater.js" TargetMode="External"/><Relationship Id="rId6" Type="http://schemas.openxmlformats.org/officeDocument/2006/relationships/hyperlink" Target="https://en.wikipedia.org/wiki/User:Evad37/rater" TargetMode="External"/><Relationship Id="rId7" Type="http://schemas.openxmlformats.org/officeDocument/2006/relationships/image" Target="../media/image50.png"/><Relationship Id="rId8" Type="http://schemas.openxmlformats.org/officeDocument/2006/relationships/image" Target="../media/image8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hyperlink" Target="https://en.wikipedia.org/wiki/User:Diegodlh/Web2Cit/script" TargetMode="External"/><Relationship Id="rId4" Type="http://schemas.openxmlformats.org/officeDocument/2006/relationships/hyperlink" Target="https://meta.wikimedia.org/wiki/Web2Cit" TargetMode="External"/><Relationship Id="rId5" Type="http://schemas.openxmlformats.org/officeDocument/2006/relationships/hyperlink" Target="https://commons.wikimedia.org/wiki/File:Web2Cit_workshop_at_LD4_Wikidata_Affinity_Group_call.webm" TargetMode="External"/><Relationship Id="rId6" Type="http://schemas.openxmlformats.org/officeDocument/2006/relationships/hyperlink" Target="https://commons.wikimedia.org/wiki/File:Web2Cit_integration_in_Wikipedia.png" TargetMode="External"/><Relationship Id="rId7" Type="http://schemas.openxmlformats.org/officeDocument/2006/relationships/hyperlink" Target="https://creativecommons.org/publicdomain/zero/1.0/deed.en" TargetMode="External"/><Relationship Id="rId8"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49.png"/><Relationship Id="rId4" Type="http://schemas.openxmlformats.org/officeDocument/2006/relationships/hyperlink" Target="https://toolhub.wikimedia.org/" TargetMode="External"/><Relationship Id="rId5" Type="http://schemas.openxmlformats.org/officeDocument/2006/relationships/hyperlink" Target="https://toolhub.wikimedia.org/" TargetMode="External"/><Relationship Id="rId6" Type="http://schemas.openxmlformats.org/officeDocument/2006/relationships/hyperlink" Target="https://creativecommons.org/licenses/by-sa/3.0"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hyperlink" Target="https://commons.wikimedia.org/wiki/Commons:Tools" TargetMode="External"/><Relationship Id="rId4" Type="http://schemas.openxmlformats.org/officeDocument/2006/relationships/image" Target="../media/image22.jpg"/><Relationship Id="rId5" Type="http://schemas.openxmlformats.org/officeDocument/2006/relationships/hyperlink" Target="https://commons.wikimedia.org/wiki/File:Venny_Soldan-Brofeldt_Boy_looking_through_a_telescope.jp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8.xml"/><Relationship Id="rId3" Type="http://schemas.openxmlformats.org/officeDocument/2006/relationships/hyperlink" Target="https://toolhub.wikimedia.org/tools/toolforge-croptool" TargetMode="External"/><Relationship Id="rId4" Type="http://schemas.openxmlformats.org/officeDocument/2006/relationships/hyperlink" Target="https://commons.wikimedia.org/wiki/Help:VisualFileChange.js" TargetMode="External"/><Relationship Id="rId5" Type="http://schemas.openxmlformats.org/officeDocument/2006/relationships/hyperlink" Target="https://commons.wikimedia.org/wiki/Help:Gadget-ACDC" TargetMode="External"/><Relationship Id="rId6" Type="http://schemas.openxmlformats.org/officeDocument/2006/relationships/image" Target="../media/image53.png"/><Relationship Id="rId7" Type="http://schemas.openxmlformats.org/officeDocument/2006/relationships/hyperlink" Target="https://commons.wikimedia.org/wiki/File:Lake_Clearwater,_Canterbury,_New_Zealand_02.jpg" TargetMode="External"/><Relationship Id="rId8" Type="http://schemas.openxmlformats.org/officeDocument/2006/relationships/hyperlink" Target="https://creativecommons.org/licenses/by-sa/3.0"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9.xml"/><Relationship Id="rId3" Type="http://schemas.openxmlformats.org/officeDocument/2006/relationships/hyperlink" Target="https://creativecommons.org/licenses/by-sa/3.0" TargetMode="External"/><Relationship Id="rId4" Type="http://schemas.openxmlformats.org/officeDocument/2006/relationships/hyperlink" Target="https://croptool.toolforge.org/" TargetMode="External"/><Relationship Id="rId5" Type="http://schemas.openxmlformats.org/officeDocument/2006/relationships/hyperlink" Target="https://croptool.toolforge.org/" TargetMode="External"/><Relationship Id="rId6" Type="http://schemas.openxmlformats.org/officeDocument/2006/relationships/hyperlink" Target="https://commons.wikimedia.org/wiki/Commons:CropTool" TargetMode="External"/><Relationship Id="rId7" Type="http://schemas.openxmlformats.org/officeDocument/2006/relationships/hyperlink" Target="https://commons.wikimedia.org/wiki/Commons:Overwriting_existing_files" TargetMode="External"/><Relationship Id="rId8" Type="http://schemas.openxmlformats.org/officeDocument/2006/relationships/image" Target="../media/image8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hyperlink" Target="https://en.wikipedia.org/wiki/Help:What_links_here" TargetMode="External"/><Relationship Id="rId4" Type="http://schemas.openxmlformats.org/officeDocument/2006/relationships/hyperlink" Target="https://en.wikipedia.org/wiki/Help:Link" TargetMode="External"/><Relationship Id="rId5" Type="http://schemas.openxmlformats.org/officeDocument/2006/relationships/hyperlink" Target="https://en.wikipedia.org/wiki/Wikipedia:Redirect" TargetMode="External"/><Relationship Id="rId6" Type="http://schemas.openxmlformats.org/officeDocument/2006/relationships/image" Target="../media/image51.png"/><Relationship Id="rId7" Type="http://schemas.openxmlformats.org/officeDocument/2006/relationships/hyperlink" Target="https://en.wikipedia.org/w/index.php?title=Special:WhatLinksHere/P%C5%ABriri_moth&amp;limit=20" TargetMode="External"/><Relationship Id="rId8" Type="http://schemas.openxmlformats.org/officeDocument/2006/relationships/hyperlink" Target="https://creativecommons.org/licenses/by-sa/3.0/deed.en"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0.xml"/><Relationship Id="rId3" Type="http://schemas.openxmlformats.org/officeDocument/2006/relationships/hyperlink" Target="https://commons.wikimedia.org/w/index.php?curid=18393650" TargetMode="External"/><Relationship Id="rId4" Type="http://schemas.openxmlformats.org/officeDocument/2006/relationships/hyperlink" Target="https://creativecommons.org/licenses/by-sa/3.0" TargetMode="External"/><Relationship Id="rId5" Type="http://schemas.openxmlformats.org/officeDocument/2006/relationships/hyperlink" Target="https://commons.wikimedia.org/wiki/Help:VisualFileChange.js" TargetMode="External"/><Relationship Id="rId6" Type="http://schemas.openxmlformats.org/officeDocument/2006/relationships/hyperlink" Target="https://commons.wikimedia.org/w/index.php?title=Category:Screenshots_of_VisualFileChange&amp;gsAutoPlay=1&amp;gsDelay=10000&amp;gsDir=desc&amp;gsAutoStart=1&amp;withJS=MediaWiki:Gadget-GallerySlideshow.js&amp;withCSS=MediaWiki:Gadget-GallerySlideshow.css" TargetMode="External"/><Relationship Id="rId7"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1.xml"/><Relationship Id="rId3" Type="http://schemas.openxmlformats.org/officeDocument/2006/relationships/hyperlink" Target="https://commons.wikimedia.org/wiki/Help:Gadget-ACDC" TargetMode="External"/><Relationship Id="rId4" Type="http://schemas.openxmlformats.org/officeDocument/2006/relationships/image" Target="../media/image89.png"/><Relationship Id="rId5" Type="http://schemas.openxmlformats.org/officeDocument/2006/relationships/hyperlink" Target="https://commons.wikimedia.org/wiki/Category:Eudonia_cymatias" TargetMode="External"/><Relationship Id="rId6" Type="http://schemas.openxmlformats.org/officeDocument/2006/relationships/hyperlink" Target="https://creativecommons.org/licenses/by-sa/3.0"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2.xml"/><Relationship Id="rId3" Type="http://schemas.openxmlformats.org/officeDocument/2006/relationships/image" Target="../media/image59.png"/><Relationship Id="rId4" Type="http://schemas.openxmlformats.org/officeDocument/2006/relationships/hyperlink" Target="https://meta.wikimedia.org/wiki/MoreMenu" TargetMode="External"/><Relationship Id="rId9" Type="http://schemas.openxmlformats.org/officeDocument/2006/relationships/hyperlink" Target="https://creativecommons.org/licenses/by-sa/3.0" TargetMode="External"/><Relationship Id="rId5" Type="http://schemas.openxmlformats.org/officeDocument/2006/relationships/hyperlink" Target="https://commons.wikimedia.org/wiki/Help:Gadget-Cat-a-lot" TargetMode="External"/><Relationship Id="rId6" Type="http://schemas.openxmlformats.org/officeDocument/2006/relationships/hyperlink" Target="https://commons.wikimedia.org/wiki/Help:Gadget-Glamorous" TargetMode="External"/><Relationship Id="rId7" Type="http://schemas.openxmlformats.org/officeDocument/2006/relationships/hyperlink" Target="https://meta.wikimedia.org/wiki/PetScan/en" TargetMode="External"/><Relationship Id="rId8" Type="http://schemas.openxmlformats.org/officeDocument/2006/relationships/hyperlink" Target="https://commons.wikimedia.org/wiki/Special:Preferences#mw-prefsection-gadget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3.xml"/><Relationship Id="rId3" Type="http://schemas.openxmlformats.org/officeDocument/2006/relationships/hyperlink" Target="https://meta.wikimedia.org/wiki/MoreMenu" TargetMode="External"/><Relationship Id="rId4" Type="http://schemas.openxmlformats.org/officeDocument/2006/relationships/hyperlink" Target="https://commons.wikimedia.org/wiki/File:Eudonia_cymatias_male2.jpg" TargetMode="External"/><Relationship Id="rId5" Type="http://schemas.openxmlformats.org/officeDocument/2006/relationships/hyperlink" Target="https://creativecommons.org/licenses/by-sa/3.0" TargetMode="External"/><Relationship Id="rId6" Type="http://schemas.openxmlformats.org/officeDocument/2006/relationships/image" Target="../media/image63.png"/></Relationships>
</file>

<file path=ppt/slides/_rels/slide44.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hyperlink" Target="https://commons.wikimedia.org/wiki/File:How_to_use_Cat-a-lot.webm" TargetMode="External"/><Relationship Id="rId12" Type="http://schemas.openxmlformats.org/officeDocument/2006/relationships/image" Target="../media/image60.png"/><Relationship Id="rId1" Type="http://schemas.openxmlformats.org/officeDocument/2006/relationships/slideLayout" Target="../slideLayouts/slideLayout22.xml"/><Relationship Id="rId2" Type="http://schemas.openxmlformats.org/officeDocument/2006/relationships/notesSlide" Target="../notesSlides/notesSlide44.xml"/><Relationship Id="rId3" Type="http://schemas.openxmlformats.org/officeDocument/2006/relationships/hyperlink" Target="https://commons.wikimedia.org/wiki/File:Cat-a-lot_Search_interface_latest_-_1.png" TargetMode="External"/><Relationship Id="rId4" Type="http://schemas.openxmlformats.org/officeDocument/2006/relationships/hyperlink" Target="https://creativecommons.org/licenses/by-sa/3.0" TargetMode="External"/><Relationship Id="rId9" Type="http://schemas.openxmlformats.org/officeDocument/2006/relationships/hyperlink" Target="https://commons.wikimedia.org/wiki/Help:Gadget-Cat-a-lot" TargetMode="External"/><Relationship Id="rId5" Type="http://schemas.openxmlformats.org/officeDocument/2006/relationships/hyperlink" Target="https://commons.wikimedia.org/w/index.php?curid=15106083" TargetMode="External"/><Relationship Id="rId6" Type="http://schemas.openxmlformats.org/officeDocument/2006/relationships/hyperlink" Target="https://creativecommons.org/licenses/by-sa/3.0" TargetMode="External"/><Relationship Id="rId7" Type="http://schemas.openxmlformats.org/officeDocument/2006/relationships/hyperlink" Target="https://commons.wikimedia.org/wiki/Help:Gadget-Cat-a-lot" TargetMode="External"/><Relationship Id="rId8" Type="http://schemas.openxmlformats.org/officeDocument/2006/relationships/hyperlink" Target="https://commons.wikimedia.org/wiki/Commons:Categorie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5.xml"/><Relationship Id="rId3" Type="http://schemas.openxmlformats.org/officeDocument/2006/relationships/hyperlink" Target="https://commons.wikimedia.org/wiki/Commons:Glamorous" TargetMode="External"/><Relationship Id="rId4" Type="http://schemas.openxmlformats.org/officeDocument/2006/relationships/image" Target="../media/image57.png"/><Relationship Id="rId5" Type="http://schemas.openxmlformats.org/officeDocument/2006/relationships/image" Target="../media/image73.png"/><Relationship Id="rId6" Type="http://schemas.openxmlformats.org/officeDocument/2006/relationships/hyperlink" Target="https://glamtools.toolforge.org/glamorous.php?doit=1&amp;category=Landcare+Research&amp;use_globalusage=1&amp;ns0=1&amp;projects%5Bwikipedia%5D=1&amp;projects%5Bwikimedia%5D=1&amp;projects%5Bwikisource%5D=1&amp;projects%5Bwikibooks%5D=1&amp;projects%5Bwikiquote%5D=1&amp;projects%5Bwiktionary%5D=1&amp;projects%5Bwikinews%5D=1&amp;projects%5Bwikivoyage%5D=1&amp;projects%5Bwikispecies%5D=1&amp;projects%5Bmediawiki%5D=1&amp;projects%5Bwikidata%5D=1&amp;projects%5Bwikiversity%5D=1" TargetMode="External"/><Relationship Id="rId7" Type="http://schemas.openxmlformats.org/officeDocument/2006/relationships/hyperlink" Target="https://commons.wikimedia.org/wiki/Category:Landcare_Research" TargetMode="External"/><Relationship Id="rId8" Type="http://schemas.openxmlformats.org/officeDocument/2006/relationships/hyperlink" Target="https://creativecommons.org/licenses/by-sa/3.0"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6.xml"/><Relationship Id="rId3" Type="http://schemas.openxmlformats.org/officeDocument/2006/relationships/hyperlink" Target="https://commons.wikimedia.org/wiki/File:PetScan_Commons_category_selection.png" TargetMode="External"/><Relationship Id="rId4" Type="http://schemas.openxmlformats.org/officeDocument/2006/relationships/hyperlink" Target="https://creativecommons.org/licenses/by/4.0" TargetMode="External"/><Relationship Id="rId5" Type="http://schemas.openxmlformats.org/officeDocument/2006/relationships/hyperlink" Target="https://petscan.wmflabs.org/" TargetMode="External"/><Relationship Id="rId6" Type="http://schemas.openxmlformats.org/officeDocument/2006/relationships/hyperlink" Target="https://meta.wikimedia.org/wiki/PetScan/en" TargetMode="External"/><Relationship Id="rId7" Type="http://schemas.openxmlformats.org/officeDocument/2006/relationships/hyperlink" Target="https://commons.wikimedia.org/wiki/File:Coolest_Tool_Award_2022.webm" TargetMode="External"/><Relationship Id="rId8" Type="http://schemas.openxmlformats.org/officeDocument/2006/relationships/image" Target="../media/image83.png"/></Relationships>
</file>

<file path=ppt/slides/_rels/slide47.xml.rels><?xml version="1.0" encoding="UTF-8" standalone="yes"?><Relationships xmlns="http://schemas.openxmlformats.org/package/2006/relationships"><Relationship Id="rId10" Type="http://schemas.openxmlformats.org/officeDocument/2006/relationships/image" Target="../media/image64.png"/><Relationship Id="rId1" Type="http://schemas.openxmlformats.org/officeDocument/2006/relationships/slideLayout" Target="../slideLayouts/slideLayout22.xml"/><Relationship Id="rId2" Type="http://schemas.openxmlformats.org/officeDocument/2006/relationships/notesSlide" Target="../notesSlides/notesSlide47.xml"/><Relationship Id="rId3" Type="http://schemas.openxmlformats.org/officeDocument/2006/relationships/hyperlink" Target="https://commons.wikimedia.org/wiki/User:Ambrosia10/common.js" TargetMode="External"/><Relationship Id="rId4" Type="http://schemas.openxmlformats.org/officeDocument/2006/relationships/hyperlink" Target="https://creativecommons.org/licenses/by-sa/3.0" TargetMode="External"/><Relationship Id="rId9" Type="http://schemas.openxmlformats.org/officeDocument/2006/relationships/hyperlink" Target="https://en.wikipedia.org/wiki/Wikipedia:User_scripts#How_do_you_install_user_scripts?" TargetMode="External"/><Relationship Id="rId5" Type="http://schemas.openxmlformats.org/officeDocument/2006/relationships/hyperlink" Target="https://commons.wikimedia.org/wiki/Commons:User_scripts" TargetMode="External"/><Relationship Id="rId6" Type="http://schemas.openxmlformats.org/officeDocument/2006/relationships/hyperlink" Target="https://commons.wikimedia.org/wiki/Special:MyPage/common.js" TargetMode="External"/><Relationship Id="rId7" Type="http://schemas.openxmlformats.org/officeDocument/2006/relationships/hyperlink" Target="https://commons.wikimedia.org/wiki/Category:User_scripts" TargetMode="External"/><Relationship Id="rId8" Type="http://schemas.openxmlformats.org/officeDocument/2006/relationships/hyperlink" Target="https://toolhub.wikimedia.or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8.xml"/><Relationship Id="rId3" Type="http://schemas.openxmlformats.org/officeDocument/2006/relationships/hyperlink" Target="https://commons.wikimedia.org/wiki/User:Magnus_Manske/sdc_tool.js" TargetMode="External"/><Relationship Id="rId4" Type="http://schemas.openxmlformats.org/officeDocument/2006/relationships/hyperlink" Target="https://commons.wikimedia.org/wiki/User:Kaldari/iNaturalist2Commons" TargetMode="External"/><Relationship Id="rId5" Type="http://schemas.openxmlformats.org/officeDocument/2006/relationships/image" Target="../media/image62.png"/><Relationship Id="rId6" Type="http://schemas.openxmlformats.org/officeDocument/2006/relationships/image" Target="../media/image67.png"/><Relationship Id="rId7" Type="http://schemas.openxmlformats.org/officeDocument/2006/relationships/hyperlink" Target="https://commons.wikimedia.org/wiki/Category:Heterocrossa_canescens" TargetMode="External"/><Relationship Id="rId8" Type="http://schemas.openxmlformats.org/officeDocument/2006/relationships/hyperlink" Target="https://creativecommons.org/licenses/by-sa/3.0" TargetMode="External"/></Relationships>
</file>

<file path=ppt/slides/_rels/slide49.xml.rels><?xml version="1.0" encoding="UTF-8" standalone="yes"?><Relationships xmlns="http://schemas.openxmlformats.org/package/2006/relationships"><Relationship Id="rId11" Type="http://schemas.openxmlformats.org/officeDocument/2006/relationships/hyperlink" Target="https://creativecommons.org/licenses/by-sa/3.0" TargetMode="External"/><Relationship Id="rId10" Type="http://schemas.openxmlformats.org/officeDocument/2006/relationships/hyperlink" Target="https://commons.wikimedia.org/wiki/Category:Hart-Parr_28-50" TargetMode="External"/><Relationship Id="rId1" Type="http://schemas.openxmlformats.org/officeDocument/2006/relationships/slideLayout" Target="../slideLayouts/slideLayout22.xml"/><Relationship Id="rId2" Type="http://schemas.openxmlformats.org/officeDocument/2006/relationships/notesSlide" Target="../notesSlides/notesSlide49.xml"/><Relationship Id="rId3" Type="http://schemas.openxmlformats.org/officeDocument/2006/relationships/hyperlink" Target="https://commons.wikimedia.org/wiki/User:Magnus_Manske/sdc_tool.js" TargetMode="External"/><Relationship Id="rId4" Type="http://schemas.openxmlformats.org/officeDocument/2006/relationships/hyperlink" Target="https://www.youtube.com/watch?v=RIjXRJNcbL0" TargetMode="External"/><Relationship Id="rId9" Type="http://schemas.openxmlformats.org/officeDocument/2006/relationships/image" Target="../media/image74.png"/><Relationship Id="rId5" Type="http://schemas.openxmlformats.org/officeDocument/2006/relationships/hyperlink" Target="https://www.youtube.com/watch?v=vvSimZSD_IU" TargetMode="External"/><Relationship Id="rId6" Type="http://schemas.openxmlformats.org/officeDocument/2006/relationships/image" Target="../media/image66.png"/><Relationship Id="rId7" Type="http://schemas.openxmlformats.org/officeDocument/2006/relationships/image" Target="../media/image71.png"/><Relationship Id="rId8" Type="http://schemas.openxmlformats.org/officeDocument/2006/relationships/image" Target="../media/image9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hyperlink" Target="https://en.wikipedia.org/wiki/Help:Page_information" TargetMode="External"/><Relationship Id="rId4" Type="http://schemas.openxmlformats.org/officeDocument/2006/relationships/hyperlink" Target="http://en.wikichecker.com/about/" TargetMode="External"/><Relationship Id="rId5" Type="http://schemas.openxmlformats.org/officeDocument/2006/relationships/image" Target="../media/image68.png"/><Relationship Id="rId6" Type="http://schemas.openxmlformats.org/officeDocument/2006/relationships/image" Target="../media/image16.png"/><Relationship Id="rId7" Type="http://schemas.openxmlformats.org/officeDocument/2006/relationships/hyperlink" Target="https://en.wikipedia.org/w/index.php?title=P%C5%ABriri_moth&amp;action=info" TargetMode="External"/><Relationship Id="rId8" Type="http://schemas.openxmlformats.org/officeDocument/2006/relationships/hyperlink" Target="https://creativecommons.org/licenses/by-sa/3.0/deed.en"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0.xml"/><Relationship Id="rId3" Type="http://schemas.openxmlformats.org/officeDocument/2006/relationships/hyperlink" Target="https://commons.wikimedia.org/wiki/User:Kaldari/iNaturalist2Commons" TargetMode="External"/><Relationship Id="rId4" Type="http://schemas.openxmlformats.org/officeDocument/2006/relationships/image" Target="../media/image69.png"/><Relationship Id="rId5" Type="http://schemas.openxmlformats.org/officeDocument/2006/relationships/image" Target="../media/image93.png"/><Relationship Id="rId6" Type="http://schemas.openxmlformats.org/officeDocument/2006/relationships/hyperlink" Target="https://commons.wikimedia.org/wiki/Category:Hemideina_thoracica" TargetMode="External"/><Relationship Id="rId7" Type="http://schemas.openxmlformats.org/officeDocument/2006/relationships/hyperlink" Target="https://creativecommons.org/licenses/by-sa/3.0"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1.xml"/><Relationship Id="rId3" Type="http://schemas.openxmlformats.org/officeDocument/2006/relationships/hyperlink" Target="https://commons.wikimedia.org/wiki/Commons:OpenRefine" TargetMode="External"/><Relationship Id="rId4" Type="http://schemas.openxmlformats.org/officeDocument/2006/relationships/hyperlink" Target="https://commons.wikimedia.org/wiki/Commons:Structured_data" TargetMode="External"/><Relationship Id="rId9" Type="http://schemas.openxmlformats.org/officeDocument/2006/relationships/image" Target="../media/image90.png"/><Relationship Id="rId5" Type="http://schemas.openxmlformats.org/officeDocument/2006/relationships/hyperlink" Target="https://commons.wikimedia.org/wiki/Commons:OpenRefine" TargetMode="External"/><Relationship Id="rId6" Type="http://schemas.openxmlformats.org/officeDocument/2006/relationships/hyperlink" Target="https://wikimania.wikimedia.org/wiki/2022:Submissions/Batch_uploading_to_Wikimedia_Commons_with_OpenRefine" TargetMode="External"/><Relationship Id="rId7" Type="http://schemas.openxmlformats.org/officeDocument/2006/relationships/hyperlink" Target="https://commons.wikimedia.org/wiki/File:OpenRefine_Commons_project_start_-_clipboard.png" TargetMode="External"/><Relationship Id="rId8" Type="http://schemas.openxmlformats.org/officeDocument/2006/relationships/hyperlink" Target="https://creativecommons.org/licenses/by/4.0"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2.xml"/><Relationship Id="rId3" Type="http://schemas.openxmlformats.org/officeDocument/2006/relationships/hyperlink" Target="https://wikishootme.toolforge.org/#lat=-41.33673092154625&amp;lng=174.77254050259947&amp;zoom=15" TargetMode="External"/><Relationship Id="rId4" Type="http://schemas.openxmlformats.org/officeDocument/2006/relationships/hyperlink" Target="https://creativecommons.org/licenses/by-sa/3.0" TargetMode="External"/><Relationship Id="rId9" Type="http://schemas.openxmlformats.org/officeDocument/2006/relationships/image" Target="../media/image79.png"/><Relationship Id="rId5" Type="http://schemas.openxmlformats.org/officeDocument/2006/relationships/hyperlink" Target="https://toolhub.wikimedia.org/tools/mm_wikishootme" TargetMode="External"/><Relationship Id="rId6" Type="http://schemas.openxmlformats.org/officeDocument/2006/relationships/hyperlink" Target="https://meta.wikimedia.org/wiki/WikiShootMe" TargetMode="External"/><Relationship Id="rId7" Type="http://schemas.openxmlformats.org/officeDocument/2006/relationships/hyperlink" Target="https://meta.wikimedia.org/wiki/File:WikiShootMe_-_Demonstration_-_San_Juan,_Puerto_Rico_-_2022-06-20.webm" TargetMode="External"/><Relationship Id="rId8" Type="http://schemas.openxmlformats.org/officeDocument/2006/relationships/hyperlink" Target="https://www.youtube.com/watch?v=aIoRw9DnOq8"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3.xml"/><Relationship Id="rId3" Type="http://schemas.openxmlformats.org/officeDocument/2006/relationships/image" Target="../media/image22.jpg"/><Relationship Id="rId4" Type="http://schemas.openxmlformats.org/officeDocument/2006/relationships/hyperlink" Target="https://commons.wikimedia.org/wiki/File:Venny_Soldan-Brofeldt_Boy_looking_through_a_telescope.jp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4.xml"/><Relationship Id="rId3" Type="http://schemas.openxmlformats.org/officeDocument/2006/relationships/hyperlink" Target="https://commons.wikimedia.org/wiki/File:Entity_Explosion_logo.png" TargetMode="External"/><Relationship Id="rId4" Type="http://schemas.openxmlformats.org/officeDocument/2006/relationships/hyperlink" Target="https://creativecommons.org/licenses/by-sa/3.0" TargetMode="External"/><Relationship Id="rId5" Type="http://schemas.openxmlformats.org/officeDocument/2006/relationships/hyperlink" Target="https://unpaywall.org/products/extension" TargetMode="External"/><Relationship Id="rId6" Type="http://schemas.openxmlformats.org/officeDocument/2006/relationships/hyperlink" Target="https://chrome.google.com/webstore/detail/entity-explosion/bbcffeclligkmfiocanodamdjclgejcn?hl=en" TargetMode="External"/><Relationship Id="rId7" Type="http://schemas.openxmlformats.org/officeDocument/2006/relationships/hyperlink" Target="https://www.mediawiki.org/wiki/Who_Wrote_That%3F" TargetMode="External"/><Relationship Id="rId8" Type="http://schemas.openxmlformats.org/officeDocument/2006/relationships/image" Target="../media/image7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5.xml"/><Relationship Id="rId3" Type="http://schemas.openxmlformats.org/officeDocument/2006/relationships/hyperlink" Target="https://commons.wikimedia.org/wiki/File:Unpaywall_logo.png" TargetMode="External"/><Relationship Id="rId4" Type="http://schemas.openxmlformats.org/officeDocument/2006/relationships/hyperlink" Target="https://creativecommons.org/licenses/by/4.0" TargetMode="External"/><Relationship Id="rId9" Type="http://schemas.openxmlformats.org/officeDocument/2006/relationships/image" Target="../media/image75.png"/><Relationship Id="rId5" Type="http://schemas.openxmlformats.org/officeDocument/2006/relationships/hyperlink" Target="https://unpaywall.org/products/extension" TargetMode="External"/><Relationship Id="rId6" Type="http://schemas.openxmlformats.org/officeDocument/2006/relationships/hyperlink" Target="https://chrome.google.com/webstore/detail/unpaywall/iplffkdpngmdjhlpjmppncnlhomiipha" TargetMode="External"/><Relationship Id="rId7" Type="http://schemas.openxmlformats.org/officeDocument/2006/relationships/hyperlink" Target="https://addons.mozilla.org/en-US/firefox/addon/unpaywall/" TargetMode="External"/><Relationship Id="rId8" Type="http://schemas.openxmlformats.org/officeDocument/2006/relationships/hyperlink" Target="https://www.youtube.com/watch?v=LrT23nTAsrQ"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6.xml"/><Relationship Id="rId3" Type="http://schemas.openxmlformats.org/officeDocument/2006/relationships/hyperlink" Target="https://commons.wikimedia.org/wiki/File:Entity_Explosion_logo.png" TargetMode="External"/><Relationship Id="rId4" Type="http://schemas.openxmlformats.org/officeDocument/2006/relationships/hyperlink" Target="https://creativecommons.org/licenses/by-sa/3.0" TargetMode="External"/><Relationship Id="rId5" Type="http://schemas.openxmlformats.org/officeDocument/2006/relationships/hyperlink" Target="https://chrome.google.com/webstore/detail/entity-explosion/bbcffeclligkmfiocanodamdjclgejcn?hl=en" TargetMode="External"/><Relationship Id="rId6" Type="http://schemas.openxmlformats.org/officeDocument/2006/relationships/hyperlink" Target="https://www.wikidata.org/wiki/Wikidata:Entity_Explosion" TargetMode="External"/><Relationship Id="rId7" Type="http://schemas.openxmlformats.org/officeDocument/2006/relationships/hyperlink" Target="https://www.youtube.com/watch?v=eRnqoJyi92w" TargetMode="External"/><Relationship Id="rId8" Type="http://schemas.openxmlformats.org/officeDocument/2006/relationships/image" Target="../media/image7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7.xml"/><Relationship Id="rId3" Type="http://schemas.openxmlformats.org/officeDocument/2006/relationships/hyperlink" Target="https://commons.wikimedia.org/wiki/File:Who_Wrote_That_-_Screenshot.svg" TargetMode="External"/><Relationship Id="rId4" Type="http://schemas.openxmlformats.org/officeDocument/2006/relationships/hyperlink" Target="https://creativecommons.org/licenses/by-sa/4.0" TargetMode="External"/><Relationship Id="rId5" Type="http://schemas.openxmlformats.org/officeDocument/2006/relationships/hyperlink" Target="https://www.mediawiki.org/wiki/Who_Wrote_That%3F" TargetMode="External"/><Relationship Id="rId6" Type="http://schemas.openxmlformats.org/officeDocument/2006/relationships/hyperlink" Target="https://www.mediawiki.org/wiki/Who_Wrote_That%3F" TargetMode="External"/><Relationship Id="rId7" Type="http://schemas.openxmlformats.org/officeDocument/2006/relationships/image" Target="../media/image72.png"/></Relationships>
</file>

<file path=ppt/slides/_rels/slide58.xml.rels><?xml version="1.0" encoding="UTF-8" standalone="yes"?><Relationships xmlns="http://schemas.openxmlformats.org/package/2006/relationships"><Relationship Id="rId10" Type="http://schemas.openxmlformats.org/officeDocument/2006/relationships/image" Target="../media/image81.png"/><Relationship Id="rId1" Type="http://schemas.openxmlformats.org/officeDocument/2006/relationships/slideLayout" Target="../slideLayouts/slideLayout22.xml"/><Relationship Id="rId2" Type="http://schemas.openxmlformats.org/officeDocument/2006/relationships/notesSlide" Target="../notesSlides/notesSlide58.xml"/><Relationship Id="rId3" Type="http://schemas.openxmlformats.org/officeDocument/2006/relationships/hyperlink" Target="https://en.wikipedia.org/wiki/Wikipedia:The_Wikipedia_Library#/media/File:Wikipedia_Library_owl.svg" TargetMode="External"/><Relationship Id="rId4" Type="http://schemas.openxmlformats.org/officeDocument/2006/relationships/hyperlink" Target="https://creativecommons.org/licenses/by-sa/3.0" TargetMode="External"/><Relationship Id="rId9" Type="http://schemas.openxmlformats.org/officeDocument/2006/relationships/image" Target="../media/image86.png"/><Relationship Id="rId5" Type="http://schemas.openxmlformats.org/officeDocument/2006/relationships/hyperlink" Target="https://wikipedialibrary.wmflabs.org/about/" TargetMode="External"/><Relationship Id="rId6" Type="http://schemas.openxmlformats.org/officeDocument/2006/relationships/hyperlink" Target="https://creativecommons.org/licenses/by-sa/3.0" TargetMode="External"/><Relationship Id="rId7" Type="http://schemas.openxmlformats.org/officeDocument/2006/relationships/hyperlink" Target="https://en.wikipedia.org/wiki/Wikipedia:The_Wikipedia_Library" TargetMode="External"/><Relationship Id="rId8" Type="http://schemas.openxmlformats.org/officeDocument/2006/relationships/hyperlink" Target="https://wikipedialibrary.wmflabs.org/users/my_library/"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9.xml"/><Relationship Id="rId3" Type="http://schemas.openxmlformats.org/officeDocument/2006/relationships/hyperlink" Target="https://bambots.brucemyers.com/cwb/index.html" TargetMode="External"/><Relationship Id="rId4" Type="http://schemas.openxmlformats.org/officeDocument/2006/relationships/hyperlink" Target="https://bambots.brucemyers.com/cwb/bycat/New_Zealand.html" TargetMode="External"/><Relationship Id="rId5" Type="http://schemas.openxmlformats.org/officeDocument/2006/relationships/hyperlink" Target="https://bambots.brucemyers.com/cwb/alpha/New_Zealand.html" TargetMode="External"/><Relationship Id="rId6" Type="http://schemas.openxmlformats.org/officeDocument/2006/relationships/hyperlink" Target="https://creativecommons.org/licenses/by-sa/3.0" TargetMode="External"/><Relationship Id="rId7" Type="http://schemas.openxmlformats.org/officeDocument/2006/relationships/image" Target="../media/image87.png"/><Relationship Id="rId8"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hyperlink" Target="http://en.wikichecker.com/" TargetMode="External"/><Relationship Id="rId4" Type="http://schemas.openxmlformats.org/officeDocument/2006/relationships/image" Target="../media/image76.png"/><Relationship Id="rId5" Type="http://schemas.openxmlformats.org/officeDocument/2006/relationships/hyperlink" Target="http://en.wikichecker.com/article/?a=P%C5%ABriri+moth" TargetMode="External"/><Relationship Id="rId6" Type="http://schemas.openxmlformats.org/officeDocument/2006/relationships/hyperlink" Target="https://www.gnu.org/licenses/old-licenses/fdl-1.2.en.html"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1.xml"/><Relationship Id="rId3" Type="http://schemas.openxmlformats.org/officeDocument/2006/relationships/hyperlink" Target="https://en.wikipedia.org/wiki/User:Ambrosia10" TargetMode="External"/><Relationship Id="rId4" Type="http://schemas.openxmlformats.org/officeDocument/2006/relationships/hyperlink" Target="mailto:siobhan_leachman@yahoo.co.nz" TargetMode="External"/><Relationship Id="rId5" Type="http://schemas.openxmlformats.org/officeDocument/2006/relationships/hyperlink" Target="https://orcid.org/0000-0002-5398-7721" TargetMode="External"/><Relationship Id="rId6" Type="http://schemas.openxmlformats.org/officeDocument/2006/relationships/hyperlink" Target="https://commons.wikimedia.org/wiki/File:Dissection_tools.jpg" TargetMode="External"/><Relationship Id="rId7" Type="http://schemas.openxmlformats.org/officeDocument/2006/relationships/hyperlink" Target="https://creativecommons.org/licenses/by-sa/3.0/deed.en" TargetMode="External"/><Relationship Id="rId8" Type="http://schemas.openxmlformats.org/officeDocument/2006/relationships/image" Target="../media/image9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hyperlink" Target="https://creativecommons.org/publicdomain/zero/1.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hyperlink" Target="https://www.wikidata.org/wiki/Q507767" TargetMode="External"/><Relationship Id="rId4" Type="http://schemas.openxmlformats.org/officeDocument/2006/relationships/hyperlink" Target="https://creativecommons.org/licenses/by-sa/3.0/deed.en" TargetMode="External"/><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hyperlink" Target="https://en.wikipedia.org/wiki/Wikipedia:Citation_expander" TargetMode="External"/><Relationship Id="rId4" Type="http://schemas.openxmlformats.org/officeDocument/2006/relationships/image" Target="../media/image2.png"/><Relationship Id="rId5" Type="http://schemas.openxmlformats.org/officeDocument/2006/relationships/hyperlink" Target="https://en.wikipedia.org/wiki/Main_Page" TargetMode="External"/><Relationship Id="rId6" Type="http://schemas.openxmlformats.org/officeDocument/2006/relationships/hyperlink" Target="https://creativecommons.org/licenses/by-sa/3.0/deed.en" TargetMode="External"/><Relationship Id="rId7"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hyperlink" Target="https://en.wikipedia.org/wiki/Wikipedia:Citation_expander" TargetMode="External"/><Relationship Id="rId4" Type="http://schemas.openxmlformats.org/officeDocument/2006/relationships/hyperlink" Target="https://citations.toolforge.org/process_page.php?edit=toolbar&amp;slow=1&amp;page=Austrocidaria_arenosa" TargetMode="External"/><Relationship Id="rId5" Type="http://schemas.openxmlformats.org/officeDocument/2006/relationships/hyperlink" Target="https://creativecommons.org/licenses/by-sa/3.0/deed.en" TargetMode="External"/><Relationship Id="rId6" Type="http://schemas.openxmlformats.org/officeDocument/2006/relationships/image" Target="../media/image10.png"/><Relationship Id="rId7"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idx="4294967295" type="body"/>
          </p:nvPr>
        </p:nvSpPr>
        <p:spPr>
          <a:xfrm>
            <a:off x="4718075" y="0"/>
            <a:ext cx="4425900" cy="5143500"/>
          </a:xfrm>
          <a:prstGeom prst="rect">
            <a:avLst/>
          </a:prstGeom>
          <a:noFill/>
        </p:spPr>
        <p:txBody>
          <a:bodyPr anchorCtr="0" anchor="ctr" bIns="91425" lIns="91425" spcFirstLastPara="1" rIns="91425" wrap="square" tIns="91425">
            <a:noAutofit/>
          </a:bodyPr>
          <a:lstStyle/>
          <a:p>
            <a:pPr indent="0" lvl="0" marL="179999" rtl="0" algn="ctr">
              <a:lnSpc>
                <a:spcPct val="100000"/>
              </a:lnSpc>
              <a:spcBef>
                <a:spcPts val="0"/>
              </a:spcBef>
              <a:spcAft>
                <a:spcPts val="0"/>
              </a:spcAft>
              <a:buNone/>
            </a:pPr>
            <a:r>
              <a:rPr lang="en-GB" sz="3000">
                <a:solidFill>
                  <a:srgbClr val="FFFFFF"/>
                </a:solidFill>
              </a:rPr>
              <a:t>Siobhan Leachman</a:t>
            </a:r>
            <a:endParaRPr sz="3000">
              <a:solidFill>
                <a:srgbClr val="FFFFFF"/>
              </a:solidFill>
            </a:endParaRPr>
          </a:p>
          <a:p>
            <a:pPr indent="0" lvl="0" marL="179999" rtl="0" algn="ctr">
              <a:lnSpc>
                <a:spcPct val="100000"/>
              </a:lnSpc>
              <a:spcBef>
                <a:spcPts val="0"/>
              </a:spcBef>
              <a:spcAft>
                <a:spcPts val="0"/>
              </a:spcAft>
              <a:buNone/>
            </a:pPr>
            <a:r>
              <a:t/>
            </a:r>
            <a:endParaRPr sz="3000">
              <a:solidFill>
                <a:srgbClr val="FFFFFF"/>
              </a:solidFill>
            </a:endParaRPr>
          </a:p>
          <a:p>
            <a:pPr indent="0" lvl="0" marL="179999" rtl="0" algn="l">
              <a:lnSpc>
                <a:spcPct val="100000"/>
              </a:lnSpc>
              <a:spcBef>
                <a:spcPts val="0"/>
              </a:spcBef>
              <a:spcAft>
                <a:spcPts val="0"/>
              </a:spcAft>
              <a:buNone/>
            </a:pPr>
            <a:r>
              <a:rPr lang="en-GB">
                <a:solidFill>
                  <a:srgbClr val="FFFFFF"/>
                </a:solidFill>
              </a:rPr>
              <a:t>Wiki:</a:t>
            </a:r>
            <a:r>
              <a:rPr lang="en-GB">
                <a:solidFill>
                  <a:schemeClr val="lt1"/>
                </a:solidFill>
              </a:rPr>
              <a:t> </a:t>
            </a:r>
            <a:r>
              <a:rPr lang="en-GB" sz="1400" u="sng">
                <a:solidFill>
                  <a:schemeClr val="lt1"/>
                </a:solidFill>
                <a:hlinkClick r:id="rId3">
                  <a:extLst>
                    <a:ext uri="{A12FA001-AC4F-418D-AE19-62706E023703}">
                      <ahyp:hlinkClr val="tx"/>
                    </a:ext>
                  </a:extLst>
                </a:hlinkClick>
              </a:rPr>
              <a:t>User:Ambrosia10</a:t>
            </a:r>
            <a:endParaRPr sz="1400">
              <a:solidFill>
                <a:schemeClr val="lt1"/>
              </a:solidFill>
            </a:endParaRPr>
          </a:p>
          <a:p>
            <a:pPr indent="0" lvl="0" marL="179999" rtl="0" algn="l">
              <a:lnSpc>
                <a:spcPct val="100000"/>
              </a:lnSpc>
              <a:spcBef>
                <a:spcPts val="0"/>
              </a:spcBef>
              <a:spcAft>
                <a:spcPts val="0"/>
              </a:spcAft>
              <a:buNone/>
            </a:pPr>
            <a:r>
              <a:rPr lang="en-GB">
                <a:solidFill>
                  <a:srgbClr val="FFFFFF"/>
                </a:solidFill>
              </a:rPr>
              <a:t>Email: </a:t>
            </a:r>
            <a:r>
              <a:rPr lang="en-GB" sz="1400" u="sng">
                <a:solidFill>
                  <a:schemeClr val="lt1"/>
                </a:solidFill>
                <a:hlinkClick r:id="rId4">
                  <a:extLst>
                    <a:ext uri="{A12FA001-AC4F-418D-AE19-62706E023703}">
                      <ahyp:hlinkClr val="tx"/>
                    </a:ext>
                  </a:extLst>
                </a:hlinkClick>
              </a:rPr>
              <a:t>siobhan_leachman@yahoo.co.nz</a:t>
            </a:r>
            <a:r>
              <a:rPr lang="en-GB" sz="1400">
                <a:solidFill>
                  <a:schemeClr val="lt1"/>
                </a:solidFill>
              </a:rPr>
              <a:t> </a:t>
            </a:r>
            <a:endParaRPr sz="1400">
              <a:solidFill>
                <a:schemeClr val="lt1"/>
              </a:solidFill>
            </a:endParaRPr>
          </a:p>
          <a:p>
            <a:pPr indent="0" lvl="0" marL="179999" rtl="0" algn="l">
              <a:lnSpc>
                <a:spcPct val="100000"/>
              </a:lnSpc>
              <a:spcBef>
                <a:spcPts val="0"/>
              </a:spcBef>
              <a:spcAft>
                <a:spcPts val="0"/>
              </a:spcAft>
              <a:buNone/>
            </a:pPr>
            <a:r>
              <a:rPr lang="en-GB">
                <a:solidFill>
                  <a:schemeClr val="lt1"/>
                </a:solidFill>
              </a:rPr>
              <a:t>ORCID:</a:t>
            </a:r>
            <a:r>
              <a:rPr lang="en-GB" sz="1400" u="sng">
                <a:solidFill>
                  <a:schemeClr val="lt1"/>
                </a:solidFill>
                <a:hlinkClick r:id="rId5">
                  <a:extLst>
                    <a:ext uri="{A12FA001-AC4F-418D-AE19-62706E023703}">
                      <ahyp:hlinkClr val="tx"/>
                    </a:ext>
                  </a:extLst>
                </a:hlinkClick>
              </a:rPr>
              <a:t>0000-0002-5398-7721</a:t>
            </a:r>
            <a:endParaRPr sz="1400">
              <a:solidFill>
                <a:schemeClr val="lt1"/>
              </a:solidFill>
            </a:endParaRPr>
          </a:p>
          <a:p>
            <a:pPr indent="0" lvl="0" marL="179999" rtl="0" algn="l">
              <a:lnSpc>
                <a:spcPct val="100000"/>
              </a:lnSpc>
              <a:spcBef>
                <a:spcPts val="0"/>
              </a:spcBef>
              <a:spcAft>
                <a:spcPts val="0"/>
              </a:spcAft>
              <a:buNone/>
            </a:pPr>
            <a:r>
              <a:rPr lang="en-GB">
                <a:solidFill>
                  <a:srgbClr val="FFFFFF"/>
                </a:solidFill>
              </a:rPr>
              <a:t>Twitter: </a:t>
            </a:r>
            <a:r>
              <a:rPr lang="en-GB" sz="1400">
                <a:solidFill>
                  <a:srgbClr val="FFFFFF"/>
                </a:solidFill>
              </a:rPr>
              <a:t>@SiobhanLeachman</a:t>
            </a:r>
            <a:endParaRPr sz="1400">
              <a:solidFill>
                <a:srgbClr val="FFFFFF"/>
              </a:solidFill>
            </a:endParaRPr>
          </a:p>
          <a:p>
            <a:pPr indent="0" lvl="0" marL="179999" rtl="0" algn="l">
              <a:lnSpc>
                <a:spcPct val="100000"/>
              </a:lnSpc>
              <a:spcBef>
                <a:spcPts val="0"/>
              </a:spcBef>
              <a:spcAft>
                <a:spcPts val="0"/>
              </a:spcAft>
              <a:buNone/>
            </a:pPr>
            <a:r>
              <a:rPr lang="en-GB">
                <a:solidFill>
                  <a:srgbClr val="FFFFFF"/>
                </a:solidFill>
              </a:rPr>
              <a:t>Mastodon:</a:t>
            </a:r>
            <a:r>
              <a:rPr lang="en-GB" sz="1400">
                <a:solidFill>
                  <a:srgbClr val="FFFFFF"/>
                </a:solidFill>
              </a:rPr>
              <a:t>@siobhan_leachman@mastodon.nz</a:t>
            </a:r>
            <a:endParaRPr sz="1400">
              <a:solidFill>
                <a:srgbClr val="FFFFFF"/>
              </a:solidFill>
            </a:endParaRPr>
          </a:p>
          <a:p>
            <a:pPr indent="0" lvl="0" marL="179999" rtl="0" algn="l">
              <a:lnSpc>
                <a:spcPct val="100000"/>
              </a:lnSpc>
              <a:spcBef>
                <a:spcPts val="0"/>
              </a:spcBef>
              <a:spcAft>
                <a:spcPts val="0"/>
              </a:spcAft>
              <a:buNone/>
            </a:pPr>
            <a:r>
              <a:rPr lang="en-GB">
                <a:solidFill>
                  <a:srgbClr val="FFFFFF"/>
                </a:solidFill>
              </a:rPr>
              <a:t>Telegram:</a:t>
            </a:r>
            <a:r>
              <a:rPr lang="en-GB" sz="1400">
                <a:solidFill>
                  <a:srgbClr val="FFFFFF"/>
                </a:solidFill>
              </a:rPr>
              <a:t>@siobhanleachman</a:t>
            </a:r>
            <a:endParaRPr sz="1400">
              <a:solidFill>
                <a:srgbClr val="FFFFFF"/>
              </a:solidFill>
            </a:endParaRPr>
          </a:p>
          <a:p>
            <a:pPr indent="0" lvl="0" marL="179999" rtl="0" algn="l">
              <a:lnSpc>
                <a:spcPct val="100000"/>
              </a:lnSpc>
              <a:spcBef>
                <a:spcPts val="0"/>
              </a:spcBef>
              <a:spcAft>
                <a:spcPts val="0"/>
              </a:spcAft>
              <a:buNone/>
            </a:pPr>
            <a:r>
              <a:rPr lang="en-GB">
                <a:solidFill>
                  <a:srgbClr val="FFFFFF"/>
                </a:solidFill>
              </a:rPr>
              <a:t>Slide Deck DOI: </a:t>
            </a:r>
            <a:r>
              <a:rPr lang="en-GB" sz="1400">
                <a:solidFill>
                  <a:schemeClr val="lt1"/>
                </a:solidFill>
              </a:rPr>
              <a:t>10.5281/zenodo.7714291</a:t>
            </a:r>
            <a:endParaRPr>
              <a:solidFill>
                <a:srgbClr val="FFFFFF"/>
              </a:solidFill>
            </a:endParaRPr>
          </a:p>
          <a:p>
            <a:pPr indent="0" lvl="0" marL="0" rtl="0" algn="l">
              <a:lnSpc>
                <a:spcPct val="100000"/>
              </a:lnSpc>
              <a:spcBef>
                <a:spcPts val="0"/>
              </a:spcBef>
              <a:spcAft>
                <a:spcPts val="0"/>
              </a:spcAft>
              <a:buNone/>
            </a:pPr>
            <a:r>
              <a:rPr lang="en-GB" sz="1200">
                <a:solidFill>
                  <a:srgbClr val="FFFFFF"/>
                </a:solidFill>
              </a:rPr>
              <a:t> </a:t>
            </a:r>
            <a:endParaRPr sz="1200">
              <a:solidFill>
                <a:srgbClr val="FFFFFF"/>
              </a:solidFill>
            </a:endParaRPr>
          </a:p>
        </p:txBody>
      </p:sp>
      <p:sp>
        <p:nvSpPr>
          <p:cNvPr id="100" name="Google Shape;100;p25"/>
          <p:cNvSpPr txBox="1"/>
          <p:nvPr/>
        </p:nvSpPr>
        <p:spPr>
          <a:xfrm>
            <a:off x="407975" y="4871100"/>
            <a:ext cx="4425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lt1"/>
                </a:solidFill>
                <a:hlinkClick r:id="rId6">
                  <a:extLst>
                    <a:ext uri="{A12FA001-AC4F-418D-AE19-62706E023703}">
                      <ahyp:hlinkClr val="tx"/>
                    </a:ext>
                  </a:extLst>
                </a:hlinkClick>
              </a:rPr>
              <a:t>Image</a:t>
            </a:r>
            <a:r>
              <a:rPr lang="en-GB" sz="900">
                <a:solidFill>
                  <a:schemeClr val="lt1"/>
                </a:solidFill>
              </a:rPr>
              <a:t> by Retama, </a:t>
            </a:r>
            <a:r>
              <a:rPr lang="en-GB" sz="900" u="sng">
                <a:solidFill>
                  <a:schemeClr val="lt1"/>
                </a:solidFill>
                <a:hlinkClick r:id="rId7">
                  <a:extLst>
                    <a:ext uri="{A12FA001-AC4F-418D-AE19-62706E023703}">
                      <ahyp:hlinkClr val="tx"/>
                    </a:ext>
                  </a:extLst>
                </a:hlinkClick>
              </a:rPr>
              <a:t>CC BY-SA 3.0</a:t>
            </a:r>
            <a:endParaRPr sz="900">
              <a:solidFill>
                <a:schemeClr val="lt1"/>
              </a:solidFill>
            </a:endParaRPr>
          </a:p>
        </p:txBody>
      </p:sp>
      <p:pic>
        <p:nvPicPr>
          <p:cNvPr id="101" name="Google Shape;101;p25"/>
          <p:cNvPicPr preferRelativeResize="0"/>
          <p:nvPr/>
        </p:nvPicPr>
        <p:blipFill>
          <a:blip r:embed="rId8">
            <a:alphaModFix amt="34000"/>
          </a:blip>
          <a:stretch>
            <a:fillRect/>
          </a:stretch>
        </p:blipFill>
        <p:spPr>
          <a:xfrm>
            <a:off x="203100" y="649687"/>
            <a:ext cx="4368901" cy="3844130"/>
          </a:xfrm>
          <a:prstGeom prst="rect">
            <a:avLst/>
          </a:prstGeom>
          <a:noFill/>
          <a:ln>
            <a:noFill/>
          </a:ln>
        </p:spPr>
      </p:pic>
      <p:sp>
        <p:nvSpPr>
          <p:cNvPr id="102" name="Google Shape;102;p25"/>
          <p:cNvSpPr txBox="1"/>
          <p:nvPr/>
        </p:nvSpPr>
        <p:spPr>
          <a:xfrm>
            <a:off x="0" y="0"/>
            <a:ext cx="4572000" cy="5143500"/>
          </a:xfrm>
          <a:prstGeom prst="rect">
            <a:avLst/>
          </a:prstGeom>
          <a:noFill/>
          <a:ln>
            <a:noFill/>
          </a:ln>
          <a:effectLst>
            <a:outerShdw blurRad="57150" rotWithShape="0" algn="bl" dir="5400000" dist="19050">
              <a:srgbClr val="000000">
                <a:alpha val="50000"/>
              </a:srgbClr>
            </a:outerShdw>
            <a:reflection blurRad="0" dir="5400000" dist="38100" endA="0" fadeDir="5400012" kx="0" rotWithShape="0" algn="bl" stPos="0" sy="-100000" ky="0"/>
          </a:effectLst>
        </p:spPr>
        <p:txBody>
          <a:bodyPr anchorCtr="0" anchor="ctr" bIns="91425" lIns="91425" spcFirstLastPara="1" rIns="91425" wrap="square" tIns="91425">
            <a:noAutofit/>
          </a:bodyPr>
          <a:lstStyle/>
          <a:p>
            <a:pPr indent="0" lvl="0" marL="0" marR="0" rtl="0" algn="ctr">
              <a:spcBef>
                <a:spcPts val="0"/>
              </a:spcBef>
              <a:spcAft>
                <a:spcPts val="0"/>
              </a:spcAft>
              <a:buNone/>
            </a:pPr>
            <a:r>
              <a:rPr lang="en-GB" sz="4000">
                <a:solidFill>
                  <a:schemeClr val="lt1"/>
                </a:solidFill>
              </a:rPr>
              <a:t>Gadgets &amp; Tools </a:t>
            </a:r>
            <a:endParaRPr sz="4000">
              <a:solidFill>
                <a:schemeClr val="lt1"/>
              </a:solidFill>
            </a:endParaRPr>
          </a:p>
          <a:p>
            <a:pPr indent="0" lvl="0" marL="0" rtl="0" algn="ctr">
              <a:spcBef>
                <a:spcPts val="0"/>
              </a:spcBef>
              <a:spcAft>
                <a:spcPts val="0"/>
              </a:spcAft>
              <a:buNone/>
            </a:pPr>
            <a:r>
              <a:rPr lang="en-GB" sz="4000">
                <a:solidFill>
                  <a:schemeClr val="lt1"/>
                </a:solidFill>
              </a:rPr>
              <a:t>for </a:t>
            </a:r>
            <a:endParaRPr sz="4000">
              <a:solidFill>
                <a:schemeClr val="lt1"/>
              </a:solidFill>
            </a:endParaRPr>
          </a:p>
          <a:p>
            <a:pPr indent="0" lvl="0" marL="0" rtl="0" algn="ctr">
              <a:spcBef>
                <a:spcPts val="0"/>
              </a:spcBef>
              <a:spcAft>
                <a:spcPts val="0"/>
              </a:spcAft>
              <a:buNone/>
            </a:pPr>
            <a:r>
              <a:rPr lang="en-GB" sz="4000">
                <a:solidFill>
                  <a:schemeClr val="lt1"/>
                </a:solidFill>
              </a:rPr>
              <a:t>Wikipedia </a:t>
            </a:r>
            <a:endParaRPr sz="4000">
              <a:solidFill>
                <a:schemeClr val="lt1"/>
              </a:solidFill>
            </a:endParaRPr>
          </a:p>
          <a:p>
            <a:pPr indent="0" lvl="0" marL="0" rtl="0" algn="ctr">
              <a:spcBef>
                <a:spcPts val="0"/>
              </a:spcBef>
              <a:spcAft>
                <a:spcPts val="0"/>
              </a:spcAft>
              <a:buNone/>
            </a:pPr>
            <a:r>
              <a:rPr lang="en-GB" sz="4000">
                <a:solidFill>
                  <a:schemeClr val="lt1"/>
                </a:solidFill>
              </a:rPr>
              <a:t>&amp; </a:t>
            </a:r>
            <a:endParaRPr sz="4000">
              <a:solidFill>
                <a:schemeClr val="lt1"/>
              </a:solidFill>
            </a:endParaRPr>
          </a:p>
          <a:p>
            <a:pPr indent="0" lvl="0" marL="0" rtl="0" algn="ctr">
              <a:spcBef>
                <a:spcPts val="0"/>
              </a:spcBef>
              <a:spcAft>
                <a:spcPts val="0"/>
              </a:spcAft>
              <a:buNone/>
            </a:pPr>
            <a:r>
              <a:rPr lang="en-GB" sz="4000">
                <a:solidFill>
                  <a:schemeClr val="lt1"/>
                </a:solidFill>
              </a:rPr>
              <a:t>Wikicommons</a:t>
            </a:r>
            <a:endParaRPr sz="40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4"/>
          <p:cNvSpPr txBox="1"/>
          <p:nvPr/>
        </p:nvSpPr>
        <p:spPr>
          <a:xfrm>
            <a:off x="30000" y="0"/>
            <a:ext cx="454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4"/>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4"/>
          <p:cNvSpPr txBox="1"/>
          <p:nvPr/>
        </p:nvSpPr>
        <p:spPr>
          <a:xfrm>
            <a:off x="3528000" y="0"/>
            <a:ext cx="5616000" cy="293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DYK check</a:t>
            </a:r>
            <a:endParaRPr sz="3600">
              <a:solidFill>
                <a:schemeClr val="lt1"/>
              </a:solidFill>
            </a:endParaRPr>
          </a:p>
          <a:p>
            <a:pPr indent="0" lvl="0" marL="0" rtl="0" algn="ctr">
              <a:spcBef>
                <a:spcPts val="0"/>
              </a:spcBef>
              <a:spcAft>
                <a:spcPts val="0"/>
              </a:spcAft>
              <a:buNone/>
            </a:pPr>
            <a:r>
              <a:t/>
            </a:r>
            <a:endParaRPr sz="1800">
              <a:solidFill>
                <a:schemeClr val="lt1"/>
              </a:solidFill>
            </a:endParaRPr>
          </a:p>
          <a:p>
            <a:pPr indent="0" lvl="0" marL="1371600" rtl="0" algn="l">
              <a:spcBef>
                <a:spcPts val="0"/>
              </a:spcBef>
              <a:spcAft>
                <a:spcPts val="0"/>
              </a:spcAft>
              <a:buNone/>
            </a:pPr>
            <a:r>
              <a:rPr lang="en-GB" sz="1800">
                <a:solidFill>
                  <a:schemeClr val="lt1"/>
                </a:solidFill>
              </a:rPr>
              <a:t>Character counter</a:t>
            </a:r>
            <a:endParaRPr sz="1800">
              <a:solidFill>
                <a:schemeClr val="lt1"/>
              </a:solidFill>
            </a:endParaRPr>
          </a:p>
          <a:p>
            <a:pPr indent="0" lvl="0" marL="1371600" rtl="0" algn="l">
              <a:spcBef>
                <a:spcPts val="0"/>
              </a:spcBef>
              <a:spcAft>
                <a:spcPts val="0"/>
              </a:spcAft>
              <a:buNone/>
            </a:pPr>
            <a:r>
              <a:rPr lang="en-GB" sz="1800">
                <a:solidFill>
                  <a:schemeClr val="lt1"/>
                </a:solidFill>
              </a:rPr>
              <a:t>Who created article</a:t>
            </a:r>
            <a:endParaRPr sz="1800">
              <a:solidFill>
                <a:schemeClr val="lt1"/>
              </a:solidFill>
            </a:endParaRPr>
          </a:p>
          <a:p>
            <a:pPr indent="0" lvl="0" marL="1371600" rtl="0" algn="l">
              <a:spcBef>
                <a:spcPts val="0"/>
              </a:spcBef>
              <a:spcAft>
                <a:spcPts val="0"/>
              </a:spcAft>
              <a:buClr>
                <a:schemeClr val="dk1"/>
              </a:buClr>
              <a:buSzPts val="1100"/>
              <a:buFont typeface="Arial"/>
              <a:buNone/>
            </a:pPr>
            <a:r>
              <a:rPr lang="en-GB" sz="1800">
                <a:solidFill>
                  <a:schemeClr val="lt1"/>
                </a:solidFill>
              </a:rPr>
              <a:t>Checks Did You Know eligibility</a:t>
            </a:r>
            <a:endParaRPr sz="1800">
              <a:solidFill>
                <a:schemeClr val="lt1"/>
              </a:solidFill>
            </a:endParaRPr>
          </a:p>
          <a:p>
            <a:pPr indent="0" lvl="0" marL="1371600" rtl="0" algn="l">
              <a:spcBef>
                <a:spcPts val="0"/>
              </a:spcBef>
              <a:spcAft>
                <a:spcPts val="0"/>
              </a:spcAft>
              <a:buClr>
                <a:schemeClr val="dk1"/>
              </a:buClr>
              <a:buSzPts val="1100"/>
              <a:buFont typeface="Arial"/>
              <a:buNone/>
            </a:pPr>
            <a:r>
              <a:rPr lang="en-GB" sz="1800" u="sng">
                <a:solidFill>
                  <a:schemeClr val="lt1"/>
                </a:solidFill>
                <a:hlinkClick r:id="rId4">
                  <a:extLst>
                    <a:ext uri="{A12FA001-AC4F-418D-AE19-62706E023703}">
                      <ahyp:hlinkClr val="tx"/>
                    </a:ext>
                  </a:extLst>
                </a:hlinkClick>
              </a:rPr>
              <a:t>Documentation</a:t>
            </a:r>
            <a:endParaRPr sz="1800">
              <a:solidFill>
                <a:schemeClr val="lt1"/>
              </a:solidFill>
            </a:endParaRPr>
          </a:p>
        </p:txBody>
      </p:sp>
      <p:pic>
        <p:nvPicPr>
          <p:cNvPr id="182" name="Google Shape;182;p34"/>
          <p:cNvPicPr preferRelativeResize="0"/>
          <p:nvPr/>
        </p:nvPicPr>
        <p:blipFill>
          <a:blip r:embed="rId5">
            <a:alphaModFix/>
          </a:blip>
          <a:stretch>
            <a:fillRect/>
          </a:stretch>
        </p:blipFill>
        <p:spPr>
          <a:xfrm>
            <a:off x="954125" y="3158687"/>
            <a:ext cx="6741391" cy="737337"/>
          </a:xfrm>
          <a:prstGeom prst="rect">
            <a:avLst/>
          </a:prstGeom>
          <a:noFill/>
          <a:ln>
            <a:noFill/>
          </a:ln>
        </p:spPr>
      </p:pic>
      <p:sp>
        <p:nvSpPr>
          <p:cNvPr id="183" name="Google Shape;183;p34"/>
          <p:cNvSpPr txBox="1"/>
          <p:nvPr/>
        </p:nvSpPr>
        <p:spPr>
          <a:xfrm>
            <a:off x="0" y="4858200"/>
            <a:ext cx="8016300" cy="2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a:t>
            </a:r>
            <a:r>
              <a:rPr lang="en-GB" sz="900" u="sng">
                <a:solidFill>
                  <a:schemeClr val="lt1"/>
                </a:solidFill>
                <a:hlinkClick r:id="rId6">
                  <a:extLst>
                    <a:ext uri="{A12FA001-AC4F-418D-AE19-62706E023703}">
                      <ahyp:hlinkClr val="tx"/>
                    </a:ext>
                  </a:extLst>
                </a:hlinkClick>
              </a:rPr>
              <a:t>main page of Wikipedia</a:t>
            </a:r>
            <a:r>
              <a:rPr lang="en-GB" sz="900">
                <a:solidFill>
                  <a:schemeClr val="lt1"/>
                </a:solidFill>
              </a:rPr>
              <a:t>. </a:t>
            </a:r>
            <a:r>
              <a:rPr lang="en-GB" sz="900" u="sng">
                <a:solidFill>
                  <a:schemeClr val="lt1"/>
                </a:solidFill>
                <a:hlinkClick r:id="rId7">
                  <a:extLst>
                    <a:ext uri="{A12FA001-AC4F-418D-AE19-62706E023703}">
                      <ahyp:hlinkClr val="tx"/>
                    </a:ext>
                  </a:extLst>
                </a:hlinkClick>
              </a:rPr>
              <a:t>Screenshot</a:t>
            </a:r>
            <a:r>
              <a:rPr lang="en-GB" sz="900">
                <a:solidFill>
                  <a:schemeClr val="lt1"/>
                </a:solidFill>
              </a:rPr>
              <a:t> and </a:t>
            </a:r>
            <a:r>
              <a:rPr lang="en-GB" sz="900" u="sng">
                <a:solidFill>
                  <a:schemeClr val="lt1"/>
                </a:solidFill>
                <a:hlinkClick r:id="rId8">
                  <a:extLst>
                    <a:ext uri="{A12FA001-AC4F-418D-AE19-62706E023703}">
                      <ahyp:hlinkClr val="tx"/>
                    </a:ext>
                  </a:extLst>
                </a:hlinkClick>
              </a:rPr>
              <a:t>Screenshot2</a:t>
            </a:r>
            <a:r>
              <a:rPr lang="en-GB" sz="900">
                <a:solidFill>
                  <a:schemeClr val="lt1"/>
                </a:solidFill>
              </a:rPr>
              <a:t> </a:t>
            </a:r>
            <a:r>
              <a:rPr lang="en-GB" sz="900">
                <a:solidFill>
                  <a:schemeClr val="lt1"/>
                </a:solidFill>
              </a:rPr>
              <a:t>of results of DYK check All </a:t>
            </a:r>
            <a:r>
              <a:rPr lang="en-GB" sz="900" u="sng">
                <a:solidFill>
                  <a:schemeClr val="lt1"/>
                </a:solidFill>
                <a:hlinkClick r:id="rId9">
                  <a:extLst>
                    <a:ext uri="{A12FA001-AC4F-418D-AE19-62706E023703}">
                      <ahyp:hlinkClr val="tx"/>
                    </a:ext>
                  </a:extLst>
                </a:hlinkClick>
              </a:rPr>
              <a:t>CC BY-SA 3.0</a:t>
            </a:r>
            <a:endParaRPr sz="900">
              <a:solidFill>
                <a:schemeClr val="lt1"/>
              </a:solidFill>
            </a:endParaRPr>
          </a:p>
        </p:txBody>
      </p:sp>
      <p:pic>
        <p:nvPicPr>
          <p:cNvPr id="184" name="Google Shape;184;p34"/>
          <p:cNvPicPr preferRelativeResize="0"/>
          <p:nvPr/>
        </p:nvPicPr>
        <p:blipFill>
          <a:blip r:embed="rId10">
            <a:alphaModFix/>
          </a:blip>
          <a:stretch>
            <a:fillRect/>
          </a:stretch>
        </p:blipFill>
        <p:spPr>
          <a:xfrm>
            <a:off x="1637100" y="4001675"/>
            <a:ext cx="5375450" cy="815175"/>
          </a:xfrm>
          <a:prstGeom prst="rect">
            <a:avLst/>
          </a:prstGeom>
          <a:noFill/>
          <a:ln>
            <a:noFill/>
          </a:ln>
        </p:spPr>
      </p:pic>
      <p:pic>
        <p:nvPicPr>
          <p:cNvPr id="185" name="Google Shape;185;p34"/>
          <p:cNvPicPr preferRelativeResize="0"/>
          <p:nvPr/>
        </p:nvPicPr>
        <p:blipFill>
          <a:blip r:embed="rId11">
            <a:alphaModFix/>
          </a:blip>
          <a:stretch>
            <a:fillRect/>
          </a:stretch>
        </p:blipFill>
        <p:spPr>
          <a:xfrm>
            <a:off x="253850" y="29875"/>
            <a:ext cx="4318150" cy="30231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5"/>
          <p:cNvSpPr txBox="1"/>
          <p:nvPr/>
        </p:nvSpPr>
        <p:spPr>
          <a:xfrm>
            <a:off x="0" y="0"/>
            <a:ext cx="9144000" cy="101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Wikipedia gadgets</a:t>
            </a:r>
            <a:endParaRPr sz="3600">
              <a:solidFill>
                <a:schemeClr val="lt1"/>
              </a:solidFill>
            </a:endParaRPr>
          </a:p>
        </p:txBody>
      </p:sp>
      <p:pic>
        <p:nvPicPr>
          <p:cNvPr id="191" name="Google Shape;191;p35"/>
          <p:cNvPicPr preferRelativeResize="0"/>
          <p:nvPr/>
        </p:nvPicPr>
        <p:blipFill>
          <a:blip r:embed="rId4">
            <a:alphaModFix/>
          </a:blip>
          <a:stretch>
            <a:fillRect/>
          </a:stretch>
        </p:blipFill>
        <p:spPr>
          <a:xfrm>
            <a:off x="152400" y="1170300"/>
            <a:ext cx="8839200" cy="733383"/>
          </a:xfrm>
          <a:prstGeom prst="rect">
            <a:avLst/>
          </a:prstGeom>
          <a:noFill/>
          <a:ln>
            <a:noFill/>
          </a:ln>
        </p:spPr>
      </p:pic>
      <p:pic>
        <p:nvPicPr>
          <p:cNvPr id="192" name="Google Shape;192;p35"/>
          <p:cNvPicPr preferRelativeResize="0"/>
          <p:nvPr/>
        </p:nvPicPr>
        <p:blipFill>
          <a:blip r:embed="rId5">
            <a:alphaModFix/>
          </a:blip>
          <a:stretch>
            <a:fillRect/>
          </a:stretch>
        </p:blipFill>
        <p:spPr>
          <a:xfrm>
            <a:off x="401000" y="2194901"/>
            <a:ext cx="8342001" cy="2342127"/>
          </a:xfrm>
          <a:prstGeom prst="rect">
            <a:avLst/>
          </a:prstGeom>
          <a:noFill/>
          <a:ln>
            <a:noFill/>
          </a:ln>
        </p:spPr>
      </p:pic>
      <p:sp>
        <p:nvSpPr>
          <p:cNvPr id="193" name="Google Shape;193;p35"/>
          <p:cNvSpPr txBox="1"/>
          <p:nvPr/>
        </p:nvSpPr>
        <p:spPr>
          <a:xfrm>
            <a:off x="0" y="4858175"/>
            <a:ext cx="7138200" cy="2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6">
                  <a:extLst>
                    <a:ext uri="{A12FA001-AC4F-418D-AE19-62706E023703}">
                      <ahyp:hlinkClr val="tx"/>
                    </a:ext>
                  </a:extLst>
                </a:hlinkClick>
              </a:rPr>
              <a:t>Screenshot</a:t>
            </a:r>
            <a:r>
              <a:rPr lang="en-GB" sz="900">
                <a:solidFill>
                  <a:schemeClr val="lt1"/>
                </a:solidFill>
              </a:rPr>
              <a:t> </a:t>
            </a:r>
            <a:r>
              <a:rPr lang="en-GB" sz="900">
                <a:solidFill>
                  <a:schemeClr val="lt1"/>
                </a:solidFill>
              </a:rPr>
              <a:t>of User:Ambrosia10 account bar and Screenshot of Wikipedia </a:t>
            </a:r>
            <a:r>
              <a:rPr lang="en-GB" sz="900" u="sng">
                <a:solidFill>
                  <a:schemeClr val="lt1"/>
                </a:solidFill>
                <a:hlinkClick r:id="rId7">
                  <a:extLst>
                    <a:ext uri="{A12FA001-AC4F-418D-AE19-62706E023703}">
                      <ahyp:hlinkClr val="tx"/>
                    </a:ext>
                  </a:extLst>
                </a:hlinkClick>
              </a:rPr>
              <a:t>preferences page</a:t>
            </a:r>
            <a:r>
              <a:rPr lang="en-GB" sz="900">
                <a:solidFill>
                  <a:schemeClr val="lt1"/>
                </a:solidFill>
              </a:rPr>
              <a:t> </a:t>
            </a:r>
            <a:r>
              <a:rPr lang="en-GB" sz="900" u="sng">
                <a:solidFill>
                  <a:schemeClr val="lt1"/>
                </a:solidFill>
                <a:hlinkClick r:id="rId8">
                  <a:extLst>
                    <a:ext uri="{A12FA001-AC4F-418D-AE19-62706E023703}">
                      <ahyp:hlinkClr val="tx"/>
                    </a:ext>
                  </a:extLst>
                </a:hlinkClick>
              </a:rPr>
              <a:t>CC BY-SA 3.0</a:t>
            </a:r>
            <a:endParaRPr sz="9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6"/>
          <p:cNvSpPr txBox="1"/>
          <p:nvPr/>
        </p:nvSpPr>
        <p:spPr>
          <a:xfrm>
            <a:off x="0" y="4837200"/>
            <a:ext cx="4542000" cy="30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Image by Cadoraino, </a:t>
            </a:r>
            <a:r>
              <a:rPr lang="en-GB" sz="900" u="sng">
                <a:solidFill>
                  <a:schemeClr val="lt1"/>
                </a:solidFill>
                <a:hlinkClick r:id="rId3">
                  <a:extLst>
                    <a:ext uri="{A12FA001-AC4F-418D-AE19-62706E023703}">
                      <ahyp:hlinkClr val="tx"/>
                    </a:ext>
                  </a:extLst>
                </a:hlinkClick>
              </a:rPr>
              <a:t>CC BY-SA 4.0</a:t>
            </a:r>
            <a:r>
              <a:rPr lang="en-GB" sz="900">
                <a:solidFill>
                  <a:schemeClr val="lt1"/>
                </a:solidFill>
              </a:rPr>
              <a:t>, via </a:t>
            </a:r>
            <a:r>
              <a:rPr lang="en-GB" sz="900" u="sng">
                <a:solidFill>
                  <a:schemeClr val="lt1"/>
                </a:solidFill>
                <a:hlinkClick r:id="rId4">
                  <a:extLst>
                    <a:ext uri="{A12FA001-AC4F-418D-AE19-62706E023703}">
                      <ahyp:hlinkClr val="tx"/>
                    </a:ext>
                  </a:extLst>
                </a:hlinkClick>
              </a:rPr>
              <a:t>Wikimedia Commons</a:t>
            </a:r>
            <a:endParaRPr sz="900">
              <a:solidFill>
                <a:schemeClr val="lt1"/>
              </a:solidFill>
            </a:endParaRPr>
          </a:p>
        </p:txBody>
      </p:sp>
      <p:sp>
        <p:nvSpPr>
          <p:cNvPr id="199" name="Google Shape;199;p36"/>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6"/>
          <p:cNvSpPr txBox="1"/>
          <p:nvPr/>
        </p:nvSpPr>
        <p:spPr>
          <a:xfrm>
            <a:off x="4601875" y="44825"/>
            <a:ext cx="4519800" cy="505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01" name="Google Shape;201;p36"/>
          <p:cNvSpPr txBox="1"/>
          <p:nvPr/>
        </p:nvSpPr>
        <p:spPr>
          <a:xfrm>
            <a:off x="4572000" y="1925"/>
            <a:ext cx="45498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Wikipedia gadgets</a:t>
            </a:r>
            <a:endParaRPr sz="3600">
              <a:solidFill>
                <a:schemeClr val="lt1"/>
              </a:solidFill>
            </a:endParaRPr>
          </a:p>
          <a:p>
            <a:pPr indent="0" lvl="0" marL="0" rtl="0" algn="ctr">
              <a:spcBef>
                <a:spcPts val="0"/>
              </a:spcBef>
              <a:spcAft>
                <a:spcPts val="0"/>
              </a:spcAft>
              <a:buNone/>
            </a:pPr>
            <a:r>
              <a:t/>
            </a:r>
            <a:endParaRPr sz="3600">
              <a:solidFill>
                <a:schemeClr val="lt1"/>
              </a:solidFill>
            </a:endParaRPr>
          </a:p>
          <a:p>
            <a:pPr indent="-342900" lvl="0" marL="457200" rtl="0" algn="l">
              <a:lnSpc>
                <a:spcPct val="115000"/>
              </a:lnSpc>
              <a:spcBef>
                <a:spcPts val="0"/>
              </a:spcBef>
              <a:spcAft>
                <a:spcPts val="0"/>
              </a:spcAft>
              <a:buClr>
                <a:schemeClr val="lt1"/>
              </a:buClr>
              <a:buSzPts val="1800"/>
              <a:buChar char="●"/>
            </a:pPr>
            <a:r>
              <a:rPr lang="en-GB" sz="1800" u="sng">
                <a:solidFill>
                  <a:schemeClr val="lt1"/>
                </a:solidFill>
                <a:hlinkClick r:id="rId5">
                  <a:extLst>
                    <a:ext uri="{A12FA001-AC4F-418D-AE19-62706E023703}">
                      <ahyp:hlinkClr val="tx"/>
                    </a:ext>
                  </a:extLst>
                </a:hlinkClick>
              </a:rPr>
              <a:t>ImageAnnotator</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GB" sz="1800" u="sng">
                <a:solidFill>
                  <a:schemeClr val="lt1"/>
                </a:solidFill>
                <a:hlinkClick r:id="rId6">
                  <a:extLst>
                    <a:ext uri="{A12FA001-AC4F-418D-AE19-62706E023703}">
                      <ahyp:hlinkClr val="tx"/>
                    </a:ext>
                  </a:extLst>
                </a:hlinkClick>
              </a:rPr>
              <a:t>Shortdesc helper</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GB" sz="1800" u="sng">
                <a:solidFill>
                  <a:schemeClr val="lt1"/>
                </a:solidFill>
                <a:hlinkClick r:id="rId7">
                  <a:extLst>
                    <a:ext uri="{A12FA001-AC4F-418D-AE19-62706E023703}">
                      <ahyp:hlinkClr val="tx"/>
                    </a:ext>
                  </a:extLst>
                </a:hlinkClick>
              </a:rPr>
              <a:t>Twinkle</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GB" sz="1800" u="sng">
                <a:solidFill>
                  <a:schemeClr val="lt1"/>
                </a:solidFill>
                <a:hlinkClick r:id="rId8">
                  <a:extLst>
                    <a:ext uri="{A12FA001-AC4F-418D-AE19-62706E023703}">
                      <ahyp:hlinkClr val="tx"/>
                    </a:ext>
                  </a:extLst>
                </a:hlinkClick>
              </a:rPr>
              <a:t>HotCat</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GB" sz="1800" u="sng">
                <a:solidFill>
                  <a:schemeClr val="lt1"/>
                </a:solidFill>
                <a:hlinkClick r:id="rId9">
                  <a:extLst>
                    <a:ext uri="{A12FA001-AC4F-418D-AE19-62706E023703}">
                      <ahyp:hlinkClr val="tx"/>
                    </a:ext>
                  </a:extLst>
                </a:hlinkClick>
              </a:rPr>
              <a:t>ProveIt</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GB" sz="1800" u="sng">
                <a:solidFill>
                  <a:schemeClr val="lt1"/>
                </a:solidFill>
                <a:hlinkClick r:id="rId10">
                  <a:extLst>
                    <a:ext uri="{A12FA001-AC4F-418D-AE19-62706E023703}">
                      <ahyp:hlinkClr val="tx"/>
                    </a:ext>
                  </a:extLst>
                </a:hlinkClick>
              </a:rPr>
              <a:t>MoreMenu</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GB" sz="1800">
                <a:solidFill>
                  <a:schemeClr val="lt1"/>
                </a:solidFill>
              </a:rPr>
              <a:t>Display </a:t>
            </a:r>
            <a:r>
              <a:rPr lang="en-GB" sz="1800" u="sng">
                <a:solidFill>
                  <a:schemeClr val="lt1"/>
                </a:solidFill>
                <a:hlinkClick r:id="rId11">
                  <a:extLst>
                    <a:ext uri="{A12FA001-AC4F-418D-AE19-62706E023703}">
                      <ahyp:hlinkClr val="tx"/>
                    </a:ext>
                  </a:extLst>
                </a:hlinkClick>
              </a:rPr>
              <a:t>assessment</a:t>
            </a:r>
            <a:r>
              <a:rPr lang="en-GB" sz="1800">
                <a:solidFill>
                  <a:schemeClr val="lt1"/>
                </a:solidFill>
              </a:rPr>
              <a:t> of </a:t>
            </a:r>
            <a:r>
              <a:rPr lang="en-GB" sz="1800" u="sng">
                <a:solidFill>
                  <a:schemeClr val="lt1"/>
                </a:solidFill>
                <a:hlinkClick r:id="rId12">
                  <a:extLst>
                    <a:ext uri="{A12FA001-AC4F-418D-AE19-62706E023703}">
                      <ahyp:hlinkClr val="tx"/>
                    </a:ext>
                  </a:extLst>
                </a:hlinkClick>
              </a:rPr>
              <a:t>article quality</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GB" sz="1800" u="sng">
                <a:solidFill>
                  <a:schemeClr val="lt1"/>
                </a:solidFill>
                <a:hlinkClick r:id="rId13">
                  <a:extLst>
                    <a:ext uri="{A12FA001-AC4F-418D-AE19-62706E023703}">
                      <ahyp:hlinkClr val="tx"/>
                    </a:ext>
                  </a:extLst>
                </a:hlinkClick>
              </a:rPr>
              <a:t>Install scripts without having to manually edit JavaScript files</a:t>
            </a:r>
            <a:endParaRPr sz="1800">
              <a:solidFill>
                <a:schemeClr val="lt1"/>
              </a:solidFill>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pic>
        <p:nvPicPr>
          <p:cNvPr id="202" name="Google Shape;202;p36"/>
          <p:cNvPicPr preferRelativeResize="0"/>
          <p:nvPr/>
        </p:nvPicPr>
        <p:blipFill>
          <a:blip r:embed="rId14">
            <a:alphaModFix/>
          </a:blip>
          <a:stretch>
            <a:fillRect/>
          </a:stretch>
        </p:blipFill>
        <p:spPr>
          <a:xfrm>
            <a:off x="427700" y="608425"/>
            <a:ext cx="4035452" cy="3930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7"/>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7"/>
          <p:cNvSpPr txBox="1"/>
          <p:nvPr/>
        </p:nvSpPr>
        <p:spPr>
          <a:xfrm>
            <a:off x="4601875" y="0"/>
            <a:ext cx="45198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Image annotator</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ctr">
              <a:lnSpc>
                <a:spcPct val="150000"/>
              </a:lnSpc>
              <a:spcBef>
                <a:spcPts val="0"/>
              </a:spcBef>
              <a:spcAft>
                <a:spcPts val="0"/>
              </a:spcAft>
              <a:buNone/>
            </a:pPr>
            <a:r>
              <a:rPr lang="en-GB" sz="1800">
                <a:solidFill>
                  <a:schemeClr val="lt1"/>
                </a:solidFill>
              </a:rPr>
              <a:t>Adds annotations to Wikicommons images</a:t>
            </a:r>
            <a:endParaRPr sz="1800">
              <a:solidFill>
                <a:schemeClr val="lt1"/>
              </a:solidFill>
            </a:endParaRPr>
          </a:p>
          <a:p>
            <a:pPr indent="0" lvl="0" marL="0" rtl="0" algn="ctr">
              <a:lnSpc>
                <a:spcPct val="150000"/>
              </a:lnSpc>
              <a:spcBef>
                <a:spcPts val="0"/>
              </a:spcBef>
              <a:spcAft>
                <a:spcPts val="0"/>
              </a:spcAft>
              <a:buNone/>
            </a:pPr>
            <a:r>
              <a:rPr lang="en-GB" sz="1800">
                <a:solidFill>
                  <a:schemeClr val="lt1"/>
                </a:solidFill>
              </a:rPr>
              <a:t>Images with annotations reused in articles</a:t>
            </a:r>
            <a:endParaRPr sz="1800">
              <a:solidFill>
                <a:schemeClr val="lt1"/>
              </a:solidFill>
            </a:endParaRPr>
          </a:p>
          <a:p>
            <a:pPr indent="0" lvl="0" marL="0" rtl="0" algn="ctr">
              <a:lnSpc>
                <a:spcPct val="115000"/>
              </a:lnSpc>
              <a:spcBef>
                <a:spcPts val="0"/>
              </a:spcBef>
              <a:spcAft>
                <a:spcPts val="0"/>
              </a:spcAft>
              <a:buNone/>
            </a:pPr>
            <a:r>
              <a:rPr lang="en-GB" sz="1800">
                <a:solidFill>
                  <a:schemeClr val="lt1"/>
                </a:solidFill>
              </a:rPr>
              <a:t>Documentation Issues </a:t>
            </a:r>
            <a:endParaRPr sz="1800">
              <a:solidFill>
                <a:schemeClr val="lt1"/>
              </a:solidFill>
            </a:endParaRPr>
          </a:p>
          <a:p>
            <a:pPr indent="0" lvl="0" marL="0" rtl="0" algn="ctr">
              <a:spcBef>
                <a:spcPts val="0"/>
              </a:spcBef>
              <a:spcAft>
                <a:spcPts val="0"/>
              </a:spcAft>
              <a:buNone/>
            </a:pPr>
            <a:r>
              <a:t/>
            </a:r>
            <a:endParaRPr sz="1800">
              <a:solidFill>
                <a:schemeClr val="lt1"/>
              </a:solidFill>
            </a:endParaRPr>
          </a:p>
          <a:p>
            <a:pPr indent="0" lvl="0" marL="0" rtl="0" algn="ctr">
              <a:spcBef>
                <a:spcPts val="0"/>
              </a:spcBef>
              <a:spcAft>
                <a:spcPts val="0"/>
              </a:spcAft>
              <a:buNone/>
            </a:pPr>
            <a:r>
              <a:t/>
            </a:r>
            <a:endParaRPr sz="1800">
              <a:solidFill>
                <a:schemeClr val="lt1"/>
              </a:solidFill>
            </a:endParaRPr>
          </a:p>
          <a:p>
            <a:pPr indent="0" lvl="0" marL="0" rtl="0" algn="ctr">
              <a:spcBef>
                <a:spcPts val="0"/>
              </a:spcBef>
              <a:spcAft>
                <a:spcPts val="0"/>
              </a:spcAft>
              <a:buNone/>
            </a:pPr>
            <a:r>
              <a:t/>
            </a:r>
            <a:endParaRPr sz="3600">
              <a:solidFill>
                <a:schemeClr val="lt1"/>
              </a:solidFill>
            </a:endParaRPr>
          </a:p>
          <a:p>
            <a:pPr indent="0" lvl="0" marL="0" rtl="0" algn="l">
              <a:spcBef>
                <a:spcPts val="0"/>
              </a:spcBef>
              <a:spcAft>
                <a:spcPts val="0"/>
              </a:spcAft>
              <a:buNone/>
            </a:pPr>
            <a:r>
              <a:t/>
            </a:r>
            <a:endParaRPr>
              <a:solidFill>
                <a:schemeClr val="lt1"/>
              </a:solidFill>
            </a:endParaRPr>
          </a:p>
        </p:txBody>
      </p:sp>
      <p:pic>
        <p:nvPicPr>
          <p:cNvPr id="209" name="Google Shape;209;p37"/>
          <p:cNvPicPr preferRelativeResize="0"/>
          <p:nvPr/>
        </p:nvPicPr>
        <p:blipFill>
          <a:blip r:embed="rId4">
            <a:alphaModFix/>
          </a:blip>
          <a:stretch>
            <a:fillRect/>
          </a:stretch>
        </p:blipFill>
        <p:spPr>
          <a:xfrm>
            <a:off x="112813" y="1254424"/>
            <a:ext cx="4398773" cy="2634663"/>
          </a:xfrm>
          <a:prstGeom prst="rect">
            <a:avLst/>
          </a:prstGeom>
          <a:noFill/>
          <a:ln>
            <a:noFill/>
          </a:ln>
        </p:spPr>
      </p:pic>
      <p:sp>
        <p:nvSpPr>
          <p:cNvPr id="210" name="Google Shape;210;p37"/>
          <p:cNvSpPr txBox="1"/>
          <p:nvPr/>
        </p:nvSpPr>
        <p:spPr>
          <a:xfrm>
            <a:off x="0" y="4820400"/>
            <a:ext cx="3803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rPr>
              <a:t>Image by Michal Klajban, </a:t>
            </a:r>
            <a:r>
              <a:rPr lang="en-GB" sz="900" u="sng">
                <a:solidFill>
                  <a:schemeClr val="lt1"/>
                </a:solidFill>
                <a:hlinkClick r:id="rId5">
                  <a:extLst>
                    <a:ext uri="{A12FA001-AC4F-418D-AE19-62706E023703}">
                      <ahyp:hlinkClr val="tx"/>
                    </a:ext>
                  </a:extLst>
                </a:hlinkClick>
              </a:rPr>
              <a:t>CC BY-SA 4.0</a:t>
            </a:r>
            <a:r>
              <a:rPr lang="en-GB" sz="900">
                <a:solidFill>
                  <a:schemeClr val="lt1"/>
                </a:solidFill>
              </a:rPr>
              <a:t>, via </a:t>
            </a:r>
            <a:r>
              <a:rPr lang="en-GB" sz="900" u="sng">
                <a:solidFill>
                  <a:schemeClr val="lt1"/>
                </a:solidFill>
                <a:hlinkClick r:id="rId6">
                  <a:extLst>
                    <a:ext uri="{A12FA001-AC4F-418D-AE19-62706E023703}">
                      <ahyp:hlinkClr val="tx"/>
                    </a:ext>
                  </a:extLst>
                </a:hlinkClick>
              </a:rPr>
              <a:t>Wikimedia Commons</a:t>
            </a:r>
            <a:endParaRPr sz="900">
              <a:solidFill>
                <a:schemeClr val="lt1"/>
              </a:solidFill>
            </a:endParaRPr>
          </a:p>
        </p:txBody>
      </p:sp>
      <p:sp>
        <p:nvSpPr>
          <p:cNvPr id="211" name="Google Shape;211;p37"/>
          <p:cNvSpPr txBox="1"/>
          <p:nvPr/>
        </p:nvSpPr>
        <p:spPr>
          <a:xfrm>
            <a:off x="112825" y="3594475"/>
            <a:ext cx="2386200" cy="2946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8"/>
          <p:cNvSpPr txBox="1"/>
          <p:nvPr/>
        </p:nvSpPr>
        <p:spPr>
          <a:xfrm>
            <a:off x="30000" y="0"/>
            <a:ext cx="454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8"/>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8"/>
          <p:cNvSpPr txBox="1"/>
          <p:nvPr/>
        </p:nvSpPr>
        <p:spPr>
          <a:xfrm>
            <a:off x="4649050" y="0"/>
            <a:ext cx="4472700" cy="51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ctr">
              <a:spcBef>
                <a:spcPts val="0"/>
              </a:spcBef>
              <a:spcAft>
                <a:spcPts val="0"/>
              </a:spcAft>
              <a:buNone/>
            </a:pPr>
            <a:r>
              <a:rPr lang="en-GB" sz="3600">
                <a:solidFill>
                  <a:schemeClr val="lt1"/>
                </a:solidFill>
              </a:rPr>
              <a:t>Issues with documentation?</a:t>
            </a:r>
            <a:endParaRPr sz="3600">
              <a:solidFill>
                <a:schemeClr val="lt1"/>
              </a:solidFill>
            </a:endParaRPr>
          </a:p>
          <a:p>
            <a:pPr indent="0" lvl="0" marL="0" rtl="0" algn="l">
              <a:spcBef>
                <a:spcPts val="0"/>
              </a:spcBef>
              <a:spcAft>
                <a:spcPts val="0"/>
              </a:spcAft>
              <a:buNone/>
            </a:pPr>
            <a:r>
              <a:t/>
            </a:r>
            <a:endParaRPr>
              <a:solidFill>
                <a:schemeClr val="lt1"/>
              </a:solidFill>
            </a:endParaRPr>
          </a:p>
          <a:p>
            <a:pPr indent="0" lvl="0" marL="914400" rtl="0" algn="l">
              <a:lnSpc>
                <a:spcPct val="115000"/>
              </a:lnSpc>
              <a:spcBef>
                <a:spcPts val="0"/>
              </a:spcBef>
              <a:spcAft>
                <a:spcPts val="0"/>
              </a:spcAft>
              <a:buClr>
                <a:schemeClr val="dk1"/>
              </a:buClr>
              <a:buSzPts val="1100"/>
              <a:buFont typeface="Arial"/>
              <a:buNone/>
            </a:pPr>
            <a:r>
              <a:rPr lang="en-GB" sz="1800">
                <a:solidFill>
                  <a:schemeClr val="lt1"/>
                </a:solidFill>
              </a:rPr>
              <a:t>Write a “how to” document</a:t>
            </a:r>
            <a:endParaRPr sz="1800">
              <a:solidFill>
                <a:schemeClr val="lt1"/>
              </a:solidFill>
            </a:endParaRPr>
          </a:p>
          <a:p>
            <a:pPr indent="0" lvl="0" marL="914400" rtl="0" algn="l">
              <a:lnSpc>
                <a:spcPct val="115000"/>
              </a:lnSpc>
              <a:spcBef>
                <a:spcPts val="0"/>
              </a:spcBef>
              <a:spcAft>
                <a:spcPts val="0"/>
              </a:spcAft>
              <a:buNone/>
            </a:pPr>
            <a:r>
              <a:rPr lang="en-GB" sz="1800">
                <a:solidFill>
                  <a:schemeClr val="lt1"/>
                </a:solidFill>
              </a:rPr>
              <a:t>Create a “how to” slide deck  </a:t>
            </a:r>
            <a:endParaRPr sz="1800">
              <a:solidFill>
                <a:schemeClr val="lt1"/>
              </a:solidFill>
            </a:endParaRPr>
          </a:p>
          <a:p>
            <a:pPr indent="0" lvl="0" marL="914400" rtl="0" algn="l">
              <a:lnSpc>
                <a:spcPct val="115000"/>
              </a:lnSpc>
              <a:spcBef>
                <a:spcPts val="0"/>
              </a:spcBef>
              <a:spcAft>
                <a:spcPts val="0"/>
              </a:spcAft>
              <a:buNone/>
            </a:pPr>
            <a:r>
              <a:rPr lang="en-GB" sz="1800">
                <a:solidFill>
                  <a:schemeClr val="lt1"/>
                </a:solidFill>
              </a:rPr>
              <a:t>Make a “how to” </a:t>
            </a:r>
            <a:r>
              <a:rPr lang="en-GB" sz="1800" u="sng">
                <a:solidFill>
                  <a:schemeClr val="lt1"/>
                </a:solidFill>
                <a:hlinkClick r:id="rId3">
                  <a:extLst>
                    <a:ext uri="{A12FA001-AC4F-418D-AE19-62706E023703}">
                      <ahyp:hlinkClr val="tx"/>
                    </a:ext>
                  </a:extLst>
                </a:hlinkClick>
              </a:rPr>
              <a:t>Youtube video</a:t>
            </a:r>
            <a:endParaRPr sz="1800">
              <a:solidFill>
                <a:schemeClr val="lt1"/>
              </a:solidFill>
            </a:endParaRPr>
          </a:p>
          <a:p>
            <a:pPr indent="0" lvl="0" marL="914400" rtl="0" algn="l">
              <a:lnSpc>
                <a:spcPct val="115000"/>
              </a:lnSpc>
              <a:spcBef>
                <a:spcPts val="0"/>
              </a:spcBef>
              <a:spcAft>
                <a:spcPts val="0"/>
              </a:spcAft>
              <a:buNone/>
            </a:pPr>
            <a:r>
              <a:rPr lang="en-GB" sz="1800">
                <a:solidFill>
                  <a:schemeClr val="lt1"/>
                </a:solidFill>
              </a:rPr>
              <a:t>Upload “how to” to Wikicommons</a:t>
            </a:r>
            <a:endParaRPr sz="1800">
              <a:solidFill>
                <a:schemeClr val="lt1"/>
              </a:solidFill>
            </a:endParaRPr>
          </a:p>
          <a:p>
            <a:pPr indent="0" lvl="0" marL="914400" rtl="0" algn="l">
              <a:lnSpc>
                <a:spcPct val="115000"/>
              </a:lnSpc>
              <a:spcBef>
                <a:spcPts val="0"/>
              </a:spcBef>
              <a:spcAft>
                <a:spcPts val="0"/>
              </a:spcAft>
              <a:buNone/>
            </a:pPr>
            <a:r>
              <a:rPr lang="en-GB" sz="1800">
                <a:solidFill>
                  <a:schemeClr val="lt1"/>
                </a:solidFill>
              </a:rPr>
              <a:t>Share on tool page</a:t>
            </a:r>
            <a:endParaRPr sz="1800">
              <a:solidFill>
                <a:schemeClr val="lt1"/>
              </a:solidFill>
            </a:endParaRPr>
          </a:p>
          <a:p>
            <a:pPr indent="0" lvl="0" marL="914400" rtl="0" algn="l">
              <a:lnSpc>
                <a:spcPct val="115000"/>
              </a:lnSpc>
              <a:spcBef>
                <a:spcPts val="0"/>
              </a:spcBef>
              <a:spcAft>
                <a:spcPts val="0"/>
              </a:spcAft>
              <a:buNone/>
            </a:pPr>
            <a:r>
              <a:t/>
            </a:r>
            <a:endParaRPr sz="1800">
              <a:solidFill>
                <a:schemeClr val="lt1"/>
              </a:solidFill>
            </a:endParaRPr>
          </a:p>
          <a:p>
            <a:pPr indent="0" lvl="0" marL="0" rtl="0" algn="l">
              <a:lnSpc>
                <a:spcPct val="115000"/>
              </a:lnSpc>
              <a:spcBef>
                <a:spcPts val="0"/>
              </a:spcBef>
              <a:spcAft>
                <a:spcPts val="0"/>
              </a:spcAft>
              <a:buNone/>
            </a:pPr>
            <a:r>
              <a:t/>
            </a:r>
            <a:endParaRPr sz="1800">
              <a:solidFill>
                <a:schemeClr val="lt1"/>
              </a:solidFill>
            </a:endParaRPr>
          </a:p>
        </p:txBody>
      </p:sp>
      <p:sp>
        <p:nvSpPr>
          <p:cNvPr id="219" name="Google Shape;219;p38"/>
          <p:cNvSpPr txBox="1"/>
          <p:nvPr/>
        </p:nvSpPr>
        <p:spPr>
          <a:xfrm>
            <a:off x="0" y="4743300"/>
            <a:ext cx="34482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Image by </a:t>
            </a:r>
            <a:r>
              <a:rPr lang="en-GB" sz="900">
                <a:solidFill>
                  <a:schemeClr val="lt1"/>
                </a:solidFill>
              </a:rPr>
              <a:t>frankieleon, </a:t>
            </a:r>
            <a:r>
              <a:rPr lang="en-GB" sz="900" u="sng">
                <a:solidFill>
                  <a:schemeClr val="lt1"/>
                </a:solidFill>
                <a:hlinkClick r:id="rId4">
                  <a:extLst>
                    <a:ext uri="{A12FA001-AC4F-418D-AE19-62706E023703}">
                      <ahyp:hlinkClr val="tx"/>
                    </a:ext>
                  </a:extLst>
                </a:hlinkClick>
              </a:rPr>
              <a:t>CC BY 2.0</a:t>
            </a:r>
            <a:r>
              <a:rPr lang="en-GB" sz="900">
                <a:solidFill>
                  <a:schemeClr val="lt1"/>
                </a:solidFill>
              </a:rPr>
              <a:t>, via </a:t>
            </a:r>
            <a:r>
              <a:rPr lang="en-GB" sz="900" u="sng">
                <a:solidFill>
                  <a:schemeClr val="lt1"/>
                </a:solidFill>
                <a:hlinkClick r:id="rId5">
                  <a:extLst>
                    <a:ext uri="{A12FA001-AC4F-418D-AE19-62706E023703}">
                      <ahyp:hlinkClr val="tx"/>
                    </a:ext>
                  </a:extLst>
                </a:hlinkClick>
              </a:rPr>
              <a:t>Wikimedia Commons</a:t>
            </a:r>
            <a:endParaRPr sz="900">
              <a:solidFill>
                <a:schemeClr val="lt1"/>
              </a:solidFill>
            </a:endParaRPr>
          </a:p>
        </p:txBody>
      </p:sp>
      <p:pic>
        <p:nvPicPr>
          <p:cNvPr id="220" name="Google Shape;220;p38"/>
          <p:cNvPicPr preferRelativeResize="0"/>
          <p:nvPr/>
        </p:nvPicPr>
        <p:blipFill>
          <a:blip r:embed="rId6">
            <a:alphaModFix/>
          </a:blip>
          <a:stretch>
            <a:fillRect/>
          </a:stretch>
        </p:blipFill>
        <p:spPr>
          <a:xfrm>
            <a:off x="41200" y="847950"/>
            <a:ext cx="4541998" cy="340649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9"/>
          <p:cNvSpPr txBox="1"/>
          <p:nvPr/>
        </p:nvSpPr>
        <p:spPr>
          <a:xfrm>
            <a:off x="30000" y="4853725"/>
            <a:ext cx="9091800" cy="28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a:t>
            </a:r>
            <a:r>
              <a:rPr lang="en-GB" sz="900">
                <a:solidFill>
                  <a:schemeClr val="lt1"/>
                </a:solidFill>
              </a:rPr>
              <a:t>drop down</a:t>
            </a:r>
            <a:r>
              <a:rPr lang="en-GB" sz="900">
                <a:solidFill>
                  <a:schemeClr val="lt1"/>
                </a:solidFill>
              </a:rPr>
              <a:t> menu </a:t>
            </a:r>
            <a:r>
              <a:rPr lang="en-GB" sz="900" u="sng">
                <a:solidFill>
                  <a:schemeClr val="lt1"/>
                </a:solidFill>
                <a:hlinkClick r:id="rId3">
                  <a:extLst>
                    <a:ext uri="{A12FA001-AC4F-418D-AE19-62706E023703}">
                      <ahyp:hlinkClr val="tx"/>
                    </a:ext>
                  </a:extLst>
                </a:hlinkClick>
              </a:rPr>
              <a:t>CC BY-SA 3.0</a:t>
            </a:r>
            <a:r>
              <a:rPr lang="en-GB" sz="900">
                <a:solidFill>
                  <a:schemeClr val="lt1"/>
                </a:solidFill>
              </a:rPr>
              <a:t>. </a:t>
            </a:r>
            <a:r>
              <a:rPr lang="en-GB" sz="900">
                <a:solidFill>
                  <a:schemeClr val="lt1"/>
                </a:solidFill>
              </a:rPr>
              <a:t>Screenshot by </a:t>
            </a:r>
            <a:r>
              <a:rPr lang="en-GB" sz="900">
                <a:solidFill>
                  <a:schemeClr val="lt1"/>
                </a:solidFill>
              </a:rPr>
              <a:t>Living Concrete of Article maintenance tagging, </a:t>
            </a:r>
            <a:r>
              <a:rPr lang="en-GB" sz="900" u="sng">
                <a:solidFill>
                  <a:schemeClr val="lt1"/>
                </a:solidFill>
                <a:hlinkClick r:id="rId4">
                  <a:extLst>
                    <a:ext uri="{A12FA001-AC4F-418D-AE19-62706E023703}">
                      <ahyp:hlinkClr val="tx"/>
                    </a:ext>
                  </a:extLst>
                </a:hlinkClick>
              </a:rPr>
              <a:t>CC BY-SA 3.0</a:t>
            </a:r>
            <a:r>
              <a:rPr lang="en-GB" sz="900">
                <a:solidFill>
                  <a:schemeClr val="lt1"/>
                </a:solidFill>
              </a:rPr>
              <a:t>, via </a:t>
            </a:r>
            <a:r>
              <a:rPr lang="en-GB" sz="900" u="sng">
                <a:solidFill>
                  <a:schemeClr val="lt1"/>
                </a:solidFill>
                <a:hlinkClick r:id="rId5">
                  <a:extLst>
                    <a:ext uri="{A12FA001-AC4F-418D-AE19-62706E023703}">
                      <ahyp:hlinkClr val="tx"/>
                    </a:ext>
                  </a:extLst>
                </a:hlinkClick>
              </a:rPr>
              <a:t>Wikimedia Commons</a:t>
            </a:r>
            <a:r>
              <a:rPr lang="en-GB" sz="900">
                <a:solidFill>
                  <a:schemeClr val="lt1"/>
                </a:solidFill>
              </a:rPr>
              <a:t>.</a:t>
            </a:r>
            <a:endParaRPr sz="900">
              <a:solidFill>
                <a:schemeClr val="lt1"/>
              </a:solidFill>
            </a:endParaRPr>
          </a:p>
        </p:txBody>
      </p:sp>
      <p:sp>
        <p:nvSpPr>
          <p:cNvPr id="226" name="Google Shape;226;p39"/>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9"/>
          <p:cNvSpPr txBox="1"/>
          <p:nvPr/>
        </p:nvSpPr>
        <p:spPr>
          <a:xfrm>
            <a:off x="4601875" y="44825"/>
            <a:ext cx="4519800" cy="50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6">
                  <a:extLst>
                    <a:ext uri="{A12FA001-AC4F-418D-AE19-62706E023703}">
                      <ahyp:hlinkClr val="tx"/>
                    </a:ext>
                  </a:extLst>
                </a:hlinkClick>
              </a:rPr>
              <a:t>Twinkle</a:t>
            </a:r>
            <a:endParaRPr sz="3600">
              <a:solidFill>
                <a:schemeClr val="lt1"/>
              </a:solidFill>
            </a:endParaRPr>
          </a:p>
          <a:p>
            <a:pPr indent="0" lvl="0" marL="0" rtl="0" algn="ctr">
              <a:spcBef>
                <a:spcPts val="0"/>
              </a:spcBef>
              <a:spcAft>
                <a:spcPts val="0"/>
              </a:spcAft>
              <a:buNone/>
            </a:pPr>
            <a:r>
              <a:t/>
            </a:r>
            <a:endParaRPr sz="2400">
              <a:solidFill>
                <a:schemeClr val="lt1"/>
              </a:solidFill>
            </a:endParaRPr>
          </a:p>
          <a:p>
            <a:pPr indent="0" lvl="0" marL="457200" rtl="0" algn="l">
              <a:lnSpc>
                <a:spcPct val="115000"/>
              </a:lnSpc>
              <a:spcBef>
                <a:spcPts val="0"/>
              </a:spcBef>
              <a:spcAft>
                <a:spcPts val="0"/>
              </a:spcAft>
              <a:buNone/>
            </a:pPr>
            <a:r>
              <a:rPr lang="en-GB" sz="2400">
                <a:solidFill>
                  <a:schemeClr val="lt1"/>
                </a:solidFill>
              </a:rPr>
              <a:t>Powerful anti-vandalism tool</a:t>
            </a:r>
            <a:endParaRPr sz="2400">
              <a:solidFill>
                <a:schemeClr val="lt1"/>
              </a:solidFill>
            </a:endParaRPr>
          </a:p>
          <a:p>
            <a:pPr indent="0" lvl="0" marL="457200" rtl="0" algn="l">
              <a:lnSpc>
                <a:spcPct val="115000"/>
              </a:lnSpc>
              <a:spcBef>
                <a:spcPts val="0"/>
              </a:spcBef>
              <a:spcAft>
                <a:spcPts val="0"/>
              </a:spcAft>
              <a:buNone/>
            </a:pPr>
            <a:r>
              <a:rPr lang="en-GB" sz="2400">
                <a:solidFill>
                  <a:schemeClr val="lt1"/>
                </a:solidFill>
              </a:rPr>
              <a:t>Article </a:t>
            </a:r>
            <a:r>
              <a:rPr lang="en-GB" sz="2400">
                <a:solidFill>
                  <a:schemeClr val="lt1"/>
                </a:solidFill>
              </a:rPr>
              <a:t>maintenance</a:t>
            </a:r>
            <a:r>
              <a:rPr lang="en-GB" sz="2400">
                <a:solidFill>
                  <a:schemeClr val="lt1"/>
                </a:solidFill>
              </a:rPr>
              <a:t> tool</a:t>
            </a:r>
            <a:endParaRPr sz="2400">
              <a:solidFill>
                <a:schemeClr val="lt1"/>
              </a:solidFill>
            </a:endParaRPr>
          </a:p>
          <a:p>
            <a:pPr indent="0" lvl="0" marL="457200" rtl="0" algn="l">
              <a:lnSpc>
                <a:spcPct val="115000"/>
              </a:lnSpc>
              <a:spcBef>
                <a:spcPts val="0"/>
              </a:spcBef>
              <a:spcAft>
                <a:spcPts val="0"/>
              </a:spcAft>
              <a:buNone/>
            </a:pPr>
            <a:r>
              <a:rPr lang="en-GB" sz="2400">
                <a:solidFill>
                  <a:schemeClr val="lt1"/>
                </a:solidFill>
              </a:rPr>
              <a:t>Article protection tool</a:t>
            </a:r>
            <a:endParaRPr sz="2400">
              <a:solidFill>
                <a:schemeClr val="lt1"/>
              </a:solidFill>
            </a:endParaRPr>
          </a:p>
          <a:p>
            <a:pPr indent="0" lvl="0" marL="457200" rtl="0" algn="l">
              <a:lnSpc>
                <a:spcPct val="115000"/>
              </a:lnSpc>
              <a:spcBef>
                <a:spcPts val="0"/>
              </a:spcBef>
              <a:spcAft>
                <a:spcPts val="0"/>
              </a:spcAft>
              <a:buNone/>
            </a:pPr>
            <a:r>
              <a:rPr lang="en-GB" sz="2400">
                <a:solidFill>
                  <a:schemeClr val="lt1"/>
                </a:solidFill>
              </a:rPr>
              <a:t>Adds cleanup tags</a:t>
            </a:r>
            <a:endParaRPr sz="2400">
              <a:solidFill>
                <a:schemeClr val="lt1"/>
              </a:solidFill>
            </a:endParaRPr>
          </a:p>
          <a:p>
            <a:pPr indent="0" lvl="0" marL="457200" rtl="0" algn="l">
              <a:lnSpc>
                <a:spcPct val="115000"/>
              </a:lnSpc>
              <a:spcBef>
                <a:spcPts val="0"/>
              </a:spcBef>
              <a:spcAft>
                <a:spcPts val="0"/>
              </a:spcAft>
              <a:buNone/>
            </a:pPr>
            <a:r>
              <a:rPr lang="en-GB" sz="2400">
                <a:solidFill>
                  <a:schemeClr val="lt1"/>
                </a:solidFill>
              </a:rPr>
              <a:t>Welcomes new users</a:t>
            </a:r>
            <a:endParaRPr sz="2400">
              <a:solidFill>
                <a:schemeClr val="lt1"/>
              </a:solidFill>
            </a:endParaRPr>
          </a:p>
          <a:p>
            <a:pPr indent="0" lvl="0" marL="457200" rtl="0" algn="l">
              <a:lnSpc>
                <a:spcPct val="115000"/>
              </a:lnSpc>
              <a:spcBef>
                <a:spcPts val="0"/>
              </a:spcBef>
              <a:spcAft>
                <a:spcPts val="0"/>
              </a:spcAft>
              <a:buNone/>
            </a:pPr>
            <a:r>
              <a:rPr lang="en-GB" sz="2400" u="sng">
                <a:solidFill>
                  <a:schemeClr val="lt1"/>
                </a:solidFill>
                <a:hlinkClick r:id="rId7">
                  <a:extLst>
                    <a:ext uri="{A12FA001-AC4F-418D-AE19-62706E023703}">
                      <ahyp:hlinkClr val="tx"/>
                    </a:ext>
                  </a:extLst>
                </a:hlinkClick>
              </a:rPr>
              <a:t>Helpful use guide</a:t>
            </a:r>
            <a:endParaRPr sz="2400">
              <a:solidFill>
                <a:schemeClr val="lt1"/>
              </a:solidFill>
            </a:endParaRPr>
          </a:p>
        </p:txBody>
      </p:sp>
      <p:pic>
        <p:nvPicPr>
          <p:cNvPr id="228" name="Google Shape;228;p39"/>
          <p:cNvPicPr preferRelativeResize="0"/>
          <p:nvPr/>
        </p:nvPicPr>
        <p:blipFill>
          <a:blip r:embed="rId8">
            <a:alphaModFix/>
          </a:blip>
          <a:stretch>
            <a:fillRect/>
          </a:stretch>
        </p:blipFill>
        <p:spPr>
          <a:xfrm>
            <a:off x="52298" y="44825"/>
            <a:ext cx="806775" cy="2879100"/>
          </a:xfrm>
          <a:prstGeom prst="rect">
            <a:avLst/>
          </a:prstGeom>
          <a:noFill/>
          <a:ln>
            <a:noFill/>
          </a:ln>
        </p:spPr>
      </p:pic>
      <p:pic>
        <p:nvPicPr>
          <p:cNvPr id="229" name="Google Shape;229;p39"/>
          <p:cNvPicPr preferRelativeResize="0"/>
          <p:nvPr/>
        </p:nvPicPr>
        <p:blipFill>
          <a:blip r:embed="rId9">
            <a:alphaModFix/>
          </a:blip>
          <a:stretch>
            <a:fillRect/>
          </a:stretch>
        </p:blipFill>
        <p:spPr>
          <a:xfrm>
            <a:off x="710275" y="1270775"/>
            <a:ext cx="4297075" cy="35032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0"/>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40"/>
          <p:cNvSpPr txBox="1"/>
          <p:nvPr/>
        </p:nvSpPr>
        <p:spPr>
          <a:xfrm>
            <a:off x="4572100" y="0"/>
            <a:ext cx="4572000" cy="50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Shortdesc helper</a:t>
            </a:r>
            <a:endParaRPr sz="3600"/>
          </a:p>
          <a:p>
            <a:pPr indent="0" lvl="0" marL="0" rtl="0" algn="l">
              <a:spcBef>
                <a:spcPts val="0"/>
              </a:spcBef>
              <a:spcAft>
                <a:spcPts val="0"/>
              </a:spcAft>
              <a:buNone/>
            </a:pPr>
            <a:r>
              <a:t/>
            </a:r>
            <a:endParaRPr sz="2400"/>
          </a:p>
          <a:p>
            <a:pPr indent="0" lvl="0" marL="457200" rtl="0" algn="l">
              <a:spcBef>
                <a:spcPts val="0"/>
              </a:spcBef>
              <a:spcAft>
                <a:spcPts val="0"/>
              </a:spcAft>
              <a:buNone/>
            </a:pPr>
            <a:r>
              <a:rPr lang="en-GB" sz="2400">
                <a:solidFill>
                  <a:schemeClr val="lt1"/>
                </a:solidFill>
              </a:rPr>
              <a:t>Helps add short descriptions</a:t>
            </a:r>
            <a:endParaRPr sz="2400">
              <a:solidFill>
                <a:schemeClr val="lt1"/>
              </a:solidFill>
            </a:endParaRPr>
          </a:p>
          <a:p>
            <a:pPr indent="0" lvl="0" marL="457200" rtl="0" algn="l">
              <a:spcBef>
                <a:spcPts val="0"/>
              </a:spcBef>
              <a:spcAft>
                <a:spcPts val="0"/>
              </a:spcAft>
              <a:buNone/>
            </a:pPr>
            <a:r>
              <a:rPr lang="en-GB" sz="2400">
                <a:solidFill>
                  <a:schemeClr val="lt1"/>
                </a:solidFill>
              </a:rPr>
              <a:t>Mobile friendly Wikipedia!</a:t>
            </a:r>
            <a:endParaRPr sz="2400">
              <a:solidFill>
                <a:schemeClr val="lt1"/>
              </a:solidFill>
            </a:endParaRPr>
          </a:p>
          <a:p>
            <a:pPr indent="0" lvl="0" marL="457200" rtl="0" algn="l">
              <a:spcBef>
                <a:spcPts val="0"/>
              </a:spcBef>
              <a:spcAft>
                <a:spcPts val="0"/>
              </a:spcAft>
              <a:buNone/>
            </a:pPr>
            <a:r>
              <a:rPr lang="en-GB" sz="2400" u="sng">
                <a:solidFill>
                  <a:schemeClr val="lt1"/>
                </a:solidFill>
                <a:hlinkClick r:id="rId4">
                  <a:extLst>
                    <a:ext uri="{A12FA001-AC4F-418D-AE19-62706E023703}">
                      <ahyp:hlinkClr val="tx"/>
                    </a:ext>
                  </a:extLst>
                </a:hlinkClick>
              </a:rPr>
              <a:t>Creation guidance</a:t>
            </a:r>
            <a:r>
              <a:rPr lang="en-GB" sz="2400">
                <a:solidFill>
                  <a:schemeClr val="lt1"/>
                </a:solidFill>
              </a:rPr>
              <a:t> </a:t>
            </a:r>
            <a:endParaRPr sz="2400">
              <a:solidFill>
                <a:schemeClr val="lt1"/>
              </a:solidFill>
            </a:endParaRPr>
          </a:p>
        </p:txBody>
      </p:sp>
      <p:sp>
        <p:nvSpPr>
          <p:cNvPr id="236" name="Google Shape;236;p40"/>
          <p:cNvSpPr txBox="1"/>
          <p:nvPr/>
        </p:nvSpPr>
        <p:spPr>
          <a:xfrm>
            <a:off x="11100" y="4790475"/>
            <a:ext cx="59364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Images </a:t>
            </a:r>
            <a:r>
              <a:rPr lang="en-GB" sz="900" u="sng">
                <a:solidFill>
                  <a:schemeClr val="lt1"/>
                </a:solidFill>
                <a:hlinkClick r:id="rId5">
                  <a:extLst>
                    <a:ext uri="{A12FA001-AC4F-418D-AE19-62706E023703}">
                      <ahyp:hlinkClr val="tx"/>
                    </a:ext>
                  </a:extLst>
                </a:hlinkClick>
              </a:rPr>
              <a:t>top</a:t>
            </a:r>
            <a:r>
              <a:rPr lang="en-GB" sz="900">
                <a:solidFill>
                  <a:schemeClr val="lt1"/>
                </a:solidFill>
              </a:rPr>
              <a:t> and </a:t>
            </a:r>
            <a:r>
              <a:rPr lang="en-GB" sz="900" u="sng">
                <a:solidFill>
                  <a:schemeClr val="lt1"/>
                </a:solidFill>
                <a:hlinkClick r:id="rId6">
                  <a:extLst>
                    <a:ext uri="{A12FA001-AC4F-418D-AE19-62706E023703}">
                      <ahyp:hlinkClr val="tx"/>
                    </a:ext>
                  </a:extLst>
                </a:hlinkClick>
              </a:rPr>
              <a:t>bottom</a:t>
            </a:r>
            <a:r>
              <a:rPr lang="en-GB" sz="900">
                <a:solidFill>
                  <a:schemeClr val="lt1"/>
                </a:solidFill>
              </a:rPr>
              <a:t> by User:Galobtter </a:t>
            </a:r>
            <a:r>
              <a:rPr lang="en-GB" sz="900" u="sng">
                <a:solidFill>
                  <a:schemeClr val="lt1"/>
                </a:solidFill>
                <a:hlinkClick r:id="rId7">
                  <a:extLst>
                    <a:ext uri="{A12FA001-AC4F-418D-AE19-62706E023703}">
                      <ahyp:hlinkClr val="tx"/>
                    </a:ext>
                  </a:extLst>
                </a:hlinkClick>
              </a:rPr>
              <a:t>Creative Commons Attribution-ShareAlike 3.0 Unported Licence</a:t>
            </a:r>
            <a:r>
              <a:rPr lang="en-GB" sz="900">
                <a:solidFill>
                  <a:schemeClr val="lt1"/>
                </a:solidFill>
              </a:rPr>
              <a:t>  </a:t>
            </a:r>
            <a:endParaRPr sz="900">
              <a:solidFill>
                <a:schemeClr val="lt1"/>
              </a:solidFill>
            </a:endParaRPr>
          </a:p>
        </p:txBody>
      </p:sp>
      <p:pic>
        <p:nvPicPr>
          <p:cNvPr id="237" name="Google Shape;237;p40"/>
          <p:cNvPicPr preferRelativeResize="0"/>
          <p:nvPr/>
        </p:nvPicPr>
        <p:blipFill>
          <a:blip r:embed="rId8">
            <a:alphaModFix/>
          </a:blip>
          <a:stretch>
            <a:fillRect/>
          </a:stretch>
        </p:blipFill>
        <p:spPr>
          <a:xfrm>
            <a:off x="139225" y="430075"/>
            <a:ext cx="4519800" cy="1566867"/>
          </a:xfrm>
          <a:prstGeom prst="rect">
            <a:avLst/>
          </a:prstGeom>
          <a:noFill/>
          <a:ln>
            <a:noFill/>
          </a:ln>
        </p:spPr>
      </p:pic>
      <p:pic>
        <p:nvPicPr>
          <p:cNvPr id="238" name="Google Shape;238;p40"/>
          <p:cNvPicPr preferRelativeResize="0"/>
          <p:nvPr/>
        </p:nvPicPr>
        <p:blipFill>
          <a:blip r:embed="rId9">
            <a:alphaModFix/>
          </a:blip>
          <a:stretch>
            <a:fillRect/>
          </a:stretch>
        </p:blipFill>
        <p:spPr>
          <a:xfrm>
            <a:off x="139225" y="2458475"/>
            <a:ext cx="4519800" cy="16873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1"/>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41"/>
          <p:cNvSpPr txBox="1"/>
          <p:nvPr/>
        </p:nvSpPr>
        <p:spPr>
          <a:xfrm>
            <a:off x="0" y="0"/>
            <a:ext cx="9121800" cy="51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HotCat</a:t>
            </a:r>
            <a:endParaRPr/>
          </a:p>
          <a:p>
            <a:pPr indent="0" lvl="0" marL="0" rtl="0" algn="ctr">
              <a:spcBef>
                <a:spcPts val="0"/>
              </a:spcBef>
              <a:spcAft>
                <a:spcPts val="0"/>
              </a:spcAft>
              <a:buNone/>
            </a:pPr>
            <a:r>
              <a:t/>
            </a:r>
            <a:endParaRPr/>
          </a:p>
          <a:p>
            <a:pPr indent="0" lvl="0" marL="2743200" rtl="0" algn="l">
              <a:lnSpc>
                <a:spcPct val="115000"/>
              </a:lnSpc>
              <a:spcBef>
                <a:spcPts val="0"/>
              </a:spcBef>
              <a:spcAft>
                <a:spcPts val="0"/>
              </a:spcAft>
              <a:buNone/>
            </a:pPr>
            <a:r>
              <a:rPr lang="en-GB" sz="2400">
                <a:solidFill>
                  <a:schemeClr val="lt1"/>
                </a:solidFill>
              </a:rPr>
              <a:t>Removes, changes or adds Categories</a:t>
            </a:r>
            <a:endParaRPr sz="2400">
              <a:solidFill>
                <a:schemeClr val="lt1"/>
              </a:solidFill>
            </a:endParaRPr>
          </a:p>
          <a:p>
            <a:pPr indent="0" lvl="0" marL="2743200" rtl="0" algn="l">
              <a:lnSpc>
                <a:spcPct val="115000"/>
              </a:lnSpc>
              <a:spcBef>
                <a:spcPts val="0"/>
              </a:spcBef>
              <a:spcAft>
                <a:spcPts val="0"/>
              </a:spcAft>
              <a:buNone/>
            </a:pPr>
            <a:r>
              <a:rPr lang="en-GB" sz="2400">
                <a:solidFill>
                  <a:schemeClr val="lt1"/>
                </a:solidFill>
              </a:rPr>
              <a:t>Learn about categories! </a:t>
            </a:r>
            <a:endParaRPr sz="2400">
              <a:solidFill>
                <a:schemeClr val="lt1"/>
              </a:solidFill>
            </a:endParaRPr>
          </a:p>
          <a:p>
            <a:pPr indent="0" lvl="0" marL="3200400" rtl="0" algn="l">
              <a:lnSpc>
                <a:spcPct val="115000"/>
              </a:lnSpc>
              <a:spcBef>
                <a:spcPts val="0"/>
              </a:spcBef>
              <a:spcAft>
                <a:spcPts val="0"/>
              </a:spcAft>
              <a:buNone/>
            </a:pPr>
            <a:r>
              <a:rPr lang="en-GB" sz="1800" u="sng">
                <a:solidFill>
                  <a:schemeClr val="lt1"/>
                </a:solidFill>
                <a:hlinkClick r:id="rId4">
                  <a:extLst>
                    <a:ext uri="{A12FA001-AC4F-418D-AE19-62706E023703}">
                      <ahyp:hlinkClr val="tx"/>
                    </a:ext>
                  </a:extLst>
                </a:hlinkClick>
              </a:rPr>
              <a:t>Help:Categor</a:t>
            </a:r>
            <a:r>
              <a:rPr lang="en-GB" sz="1800">
                <a:solidFill>
                  <a:schemeClr val="lt1"/>
                </a:solidFill>
              </a:rPr>
              <a:t>y</a:t>
            </a:r>
            <a:endParaRPr sz="1800">
              <a:solidFill>
                <a:schemeClr val="lt1"/>
              </a:solidFill>
            </a:endParaRPr>
          </a:p>
          <a:p>
            <a:pPr indent="0" lvl="0" marL="3200400" rtl="0" algn="l">
              <a:lnSpc>
                <a:spcPct val="115000"/>
              </a:lnSpc>
              <a:spcBef>
                <a:spcPts val="0"/>
              </a:spcBef>
              <a:spcAft>
                <a:spcPts val="0"/>
              </a:spcAft>
              <a:buNone/>
            </a:pPr>
            <a:r>
              <a:rPr lang="en-GB" sz="1800" u="sng">
                <a:solidFill>
                  <a:schemeClr val="lt1"/>
                </a:solidFill>
                <a:hlinkClick r:id="rId5">
                  <a:extLst>
                    <a:ext uri="{A12FA001-AC4F-418D-AE19-62706E023703}">
                      <ahyp:hlinkClr val="tx"/>
                    </a:ext>
                  </a:extLst>
                </a:hlinkClick>
              </a:rPr>
              <a:t>FAQ</a:t>
            </a:r>
            <a:r>
              <a:rPr lang="en-GB" sz="1800" u="sng">
                <a:solidFill>
                  <a:schemeClr val="lt1"/>
                </a:solidFill>
                <a:hlinkClick r:id="rId6">
                  <a:extLst>
                    <a:ext uri="{A12FA001-AC4F-418D-AE19-62706E023703}">
                      <ahyp:hlinkClr val="tx"/>
                    </a:ext>
                  </a:extLst>
                </a:hlinkClick>
              </a:rPr>
              <a:t>/Categorization</a:t>
            </a:r>
            <a:endParaRPr sz="1800">
              <a:solidFill>
                <a:schemeClr val="lt1"/>
              </a:solidFill>
            </a:endParaRPr>
          </a:p>
          <a:p>
            <a:pPr indent="0" lvl="0" marL="3200400" rtl="0" algn="l">
              <a:lnSpc>
                <a:spcPct val="115000"/>
              </a:lnSpc>
              <a:spcBef>
                <a:spcPts val="0"/>
              </a:spcBef>
              <a:spcAft>
                <a:spcPts val="0"/>
              </a:spcAft>
              <a:buNone/>
            </a:pPr>
            <a:r>
              <a:rPr lang="en-GB" sz="1800" u="sng">
                <a:solidFill>
                  <a:schemeClr val="lt1"/>
                </a:solidFill>
                <a:hlinkClick r:id="rId7">
                  <a:extLst>
                    <a:ext uri="{A12FA001-AC4F-418D-AE19-62706E023703}">
                      <ahyp:hlinkClr val="tx"/>
                    </a:ext>
                  </a:extLst>
                </a:hlinkClick>
              </a:rPr>
              <a:t>WikiProject Categories</a:t>
            </a:r>
            <a:endParaRPr sz="1800">
              <a:solidFill>
                <a:schemeClr val="lt1"/>
              </a:solidFill>
            </a:endParaRPr>
          </a:p>
          <a:p>
            <a:pPr indent="0" lvl="0" marL="3200400" rtl="0" algn="l">
              <a:lnSpc>
                <a:spcPct val="115000"/>
              </a:lnSpc>
              <a:spcBef>
                <a:spcPts val="0"/>
              </a:spcBef>
              <a:spcAft>
                <a:spcPts val="0"/>
              </a:spcAft>
              <a:buNone/>
            </a:pPr>
            <a:r>
              <a:rPr lang="en-GB" sz="1800" u="sng">
                <a:solidFill>
                  <a:schemeClr val="lt1"/>
                </a:solidFill>
                <a:hlinkClick r:id="rId8">
                  <a:extLst>
                    <a:ext uri="{A12FA001-AC4F-418D-AE19-62706E023703}">
                      <ahyp:hlinkClr val="tx"/>
                    </a:ext>
                  </a:extLst>
                </a:hlinkClick>
              </a:rPr>
              <a:t>Commons:Categories</a:t>
            </a:r>
            <a:endParaRPr sz="1800">
              <a:solidFill>
                <a:schemeClr val="lt1"/>
              </a:solidFill>
            </a:endParaRPr>
          </a:p>
        </p:txBody>
      </p:sp>
      <p:pic>
        <p:nvPicPr>
          <p:cNvPr id="245" name="Google Shape;245;p41"/>
          <p:cNvPicPr preferRelativeResize="0"/>
          <p:nvPr/>
        </p:nvPicPr>
        <p:blipFill>
          <a:blip r:embed="rId9">
            <a:alphaModFix/>
          </a:blip>
          <a:stretch>
            <a:fillRect/>
          </a:stretch>
        </p:blipFill>
        <p:spPr>
          <a:xfrm>
            <a:off x="732475" y="3099600"/>
            <a:ext cx="7679027" cy="1717274"/>
          </a:xfrm>
          <a:prstGeom prst="rect">
            <a:avLst/>
          </a:prstGeom>
          <a:noFill/>
          <a:ln>
            <a:noFill/>
          </a:ln>
        </p:spPr>
      </p:pic>
      <p:sp>
        <p:nvSpPr>
          <p:cNvPr id="246" name="Google Shape;246;p41"/>
          <p:cNvSpPr txBox="1"/>
          <p:nvPr/>
        </p:nvSpPr>
        <p:spPr>
          <a:xfrm>
            <a:off x="0" y="4816875"/>
            <a:ext cx="4795800" cy="3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10">
                  <a:extLst>
                    <a:ext uri="{A12FA001-AC4F-418D-AE19-62706E023703}">
                      <ahyp:hlinkClr val="tx"/>
                    </a:ext>
                  </a:extLst>
                </a:hlinkClick>
              </a:rPr>
              <a:t>Screenshot</a:t>
            </a:r>
            <a:r>
              <a:rPr lang="en-GB" sz="900">
                <a:solidFill>
                  <a:schemeClr val="lt1"/>
                </a:solidFill>
              </a:rPr>
              <a:t> of Wikipedia article categories being edited via HotCat </a:t>
            </a:r>
            <a:r>
              <a:rPr lang="en-GB" sz="900" u="sng">
                <a:solidFill>
                  <a:schemeClr val="lt1"/>
                </a:solidFill>
                <a:hlinkClick r:id="rId11">
                  <a:extLst>
                    <a:ext uri="{A12FA001-AC4F-418D-AE19-62706E023703}">
                      <ahyp:hlinkClr val="tx"/>
                    </a:ext>
                  </a:extLst>
                </a:hlinkClick>
              </a:rPr>
              <a:t>CC BY-SA 3.0</a:t>
            </a:r>
            <a:r>
              <a:rPr lang="en-GB" sz="900">
                <a:solidFill>
                  <a:schemeClr val="lt1"/>
                </a:solidFill>
              </a:rPr>
              <a:t>,</a:t>
            </a:r>
            <a:endParaRPr sz="9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2"/>
          <p:cNvSpPr txBox="1"/>
          <p:nvPr/>
        </p:nvSpPr>
        <p:spPr>
          <a:xfrm>
            <a:off x="30000" y="0"/>
            <a:ext cx="454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2"/>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2"/>
          <p:cNvSpPr txBox="1"/>
          <p:nvPr/>
        </p:nvSpPr>
        <p:spPr>
          <a:xfrm>
            <a:off x="4601875" y="44825"/>
            <a:ext cx="4519800" cy="50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ProveIt</a:t>
            </a:r>
            <a:endParaRPr sz="3600">
              <a:solidFill>
                <a:schemeClr val="lt1"/>
              </a:solidFill>
            </a:endParaRPr>
          </a:p>
          <a:p>
            <a:pPr indent="0" lvl="0" marL="0" rtl="0" algn="ctr">
              <a:spcBef>
                <a:spcPts val="0"/>
              </a:spcBef>
              <a:spcAft>
                <a:spcPts val="0"/>
              </a:spcAft>
              <a:buNone/>
            </a:pPr>
            <a:r>
              <a:t/>
            </a:r>
            <a:endParaRPr sz="3600">
              <a:solidFill>
                <a:schemeClr val="lt1"/>
              </a:solidFill>
            </a:endParaRPr>
          </a:p>
          <a:p>
            <a:pPr indent="0" lvl="0" marL="0" rtl="0" algn="l">
              <a:lnSpc>
                <a:spcPct val="115000"/>
              </a:lnSpc>
              <a:spcBef>
                <a:spcPts val="0"/>
              </a:spcBef>
              <a:spcAft>
                <a:spcPts val="0"/>
              </a:spcAft>
              <a:buNone/>
            </a:pPr>
            <a:r>
              <a:rPr lang="en-GB" sz="2400">
                <a:solidFill>
                  <a:schemeClr val="lt1"/>
                </a:solidFill>
              </a:rPr>
              <a:t>Tool to help improve references</a:t>
            </a:r>
            <a:endParaRPr sz="2400">
              <a:solidFill>
                <a:schemeClr val="lt1"/>
              </a:solidFill>
            </a:endParaRPr>
          </a:p>
          <a:p>
            <a:pPr indent="0" lvl="0" marL="0" rtl="0" algn="l">
              <a:lnSpc>
                <a:spcPct val="115000"/>
              </a:lnSpc>
              <a:spcBef>
                <a:spcPts val="0"/>
              </a:spcBef>
              <a:spcAft>
                <a:spcPts val="0"/>
              </a:spcAft>
              <a:buNone/>
            </a:pPr>
            <a:r>
              <a:rPr lang="en-GB" sz="2400">
                <a:solidFill>
                  <a:schemeClr val="lt1"/>
                </a:solidFill>
              </a:rPr>
              <a:t>Uses the </a:t>
            </a:r>
            <a:r>
              <a:rPr lang="en-GB" sz="2400" u="sng">
                <a:solidFill>
                  <a:schemeClr val="lt1"/>
                </a:solidFill>
                <a:hlinkClick r:id="rId4">
                  <a:extLst>
                    <a:ext uri="{A12FA001-AC4F-418D-AE19-62706E023703}">
                      <ahyp:hlinkClr val="tx"/>
                    </a:ext>
                  </a:extLst>
                </a:hlinkClick>
              </a:rPr>
              <a:t>citoid service</a:t>
            </a:r>
            <a:endParaRPr sz="2400">
              <a:solidFill>
                <a:schemeClr val="lt1"/>
              </a:solidFill>
            </a:endParaRPr>
          </a:p>
          <a:p>
            <a:pPr indent="0" lvl="0" marL="0" rtl="0" algn="l">
              <a:lnSpc>
                <a:spcPct val="115000"/>
              </a:lnSpc>
              <a:spcBef>
                <a:spcPts val="0"/>
              </a:spcBef>
              <a:spcAft>
                <a:spcPts val="0"/>
              </a:spcAft>
              <a:buNone/>
            </a:pPr>
            <a:r>
              <a:rPr lang="en-GB" sz="2400">
                <a:solidFill>
                  <a:schemeClr val="lt1"/>
                </a:solidFill>
              </a:rPr>
              <a:t>Use when editing source code</a:t>
            </a:r>
            <a:endParaRPr sz="2400">
              <a:solidFill>
                <a:schemeClr val="lt1"/>
              </a:solidFill>
            </a:endParaRPr>
          </a:p>
          <a:p>
            <a:pPr indent="0" lvl="0" marL="0" rtl="0" algn="l">
              <a:lnSpc>
                <a:spcPct val="115000"/>
              </a:lnSpc>
              <a:spcBef>
                <a:spcPts val="0"/>
              </a:spcBef>
              <a:spcAft>
                <a:spcPts val="0"/>
              </a:spcAft>
              <a:buNone/>
            </a:pPr>
            <a:r>
              <a:rPr lang="en-GB" sz="2400">
                <a:solidFill>
                  <a:schemeClr val="lt1"/>
                </a:solidFill>
              </a:rPr>
              <a:t>“Normalized” &amp; you’ve proved it!</a:t>
            </a:r>
            <a:endParaRPr sz="2400">
              <a:solidFill>
                <a:schemeClr val="lt1"/>
              </a:solidFill>
            </a:endParaRPr>
          </a:p>
          <a:p>
            <a:pPr indent="0" lvl="0" marL="0" rtl="0" algn="ctr">
              <a:spcBef>
                <a:spcPts val="0"/>
              </a:spcBef>
              <a:spcAft>
                <a:spcPts val="0"/>
              </a:spcAft>
              <a:buNone/>
            </a:pPr>
            <a:r>
              <a:t/>
            </a:r>
            <a:endParaRPr sz="2400">
              <a:solidFill>
                <a:schemeClr val="lt1"/>
              </a:solidFill>
            </a:endParaRPr>
          </a:p>
        </p:txBody>
      </p:sp>
      <p:pic>
        <p:nvPicPr>
          <p:cNvPr id="254" name="Google Shape;254;p42"/>
          <p:cNvPicPr preferRelativeResize="0"/>
          <p:nvPr/>
        </p:nvPicPr>
        <p:blipFill>
          <a:blip r:embed="rId5">
            <a:alphaModFix/>
          </a:blip>
          <a:stretch>
            <a:fillRect/>
          </a:stretch>
        </p:blipFill>
        <p:spPr>
          <a:xfrm>
            <a:off x="435775" y="169975"/>
            <a:ext cx="3752850" cy="1847850"/>
          </a:xfrm>
          <a:prstGeom prst="rect">
            <a:avLst/>
          </a:prstGeom>
          <a:noFill/>
          <a:ln>
            <a:noFill/>
          </a:ln>
        </p:spPr>
      </p:pic>
      <p:pic>
        <p:nvPicPr>
          <p:cNvPr id="255" name="Google Shape;255;p42"/>
          <p:cNvPicPr preferRelativeResize="0"/>
          <p:nvPr/>
        </p:nvPicPr>
        <p:blipFill>
          <a:blip r:embed="rId6">
            <a:alphaModFix/>
          </a:blip>
          <a:stretch>
            <a:fillRect/>
          </a:stretch>
        </p:blipFill>
        <p:spPr>
          <a:xfrm>
            <a:off x="61650" y="2500650"/>
            <a:ext cx="4478701" cy="1762827"/>
          </a:xfrm>
          <a:prstGeom prst="rect">
            <a:avLst/>
          </a:prstGeom>
          <a:noFill/>
          <a:ln>
            <a:noFill/>
          </a:ln>
        </p:spPr>
      </p:pic>
      <p:sp>
        <p:nvSpPr>
          <p:cNvPr id="256" name="Google Shape;256;p42"/>
          <p:cNvSpPr txBox="1"/>
          <p:nvPr/>
        </p:nvSpPr>
        <p:spPr>
          <a:xfrm>
            <a:off x="3528000" y="3940925"/>
            <a:ext cx="1044000" cy="4002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spAutoFit/>
          </a:bodyPr>
          <a:lstStyle/>
          <a:p>
            <a:pPr indent="0" lvl="0" marL="0" rtl="0" algn="l">
              <a:spcBef>
                <a:spcPts val="0"/>
              </a:spcBef>
              <a:spcAft>
                <a:spcPts val="0"/>
              </a:spcAft>
              <a:buNone/>
            </a:pPr>
            <a:r>
              <a:t/>
            </a:r>
            <a:endParaRPr/>
          </a:p>
        </p:txBody>
      </p:sp>
      <p:sp>
        <p:nvSpPr>
          <p:cNvPr id="257" name="Google Shape;257;p42"/>
          <p:cNvSpPr txBox="1"/>
          <p:nvPr/>
        </p:nvSpPr>
        <p:spPr>
          <a:xfrm>
            <a:off x="0" y="4820400"/>
            <a:ext cx="4781400" cy="3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Screenshots of the ProveIt tool in action on a </a:t>
            </a:r>
            <a:r>
              <a:rPr lang="en-GB" sz="900" u="sng">
                <a:solidFill>
                  <a:schemeClr val="lt1"/>
                </a:solidFill>
                <a:hlinkClick r:id="rId7">
                  <a:extLst>
                    <a:ext uri="{A12FA001-AC4F-418D-AE19-62706E023703}">
                      <ahyp:hlinkClr val="tx"/>
                    </a:ext>
                  </a:extLst>
                </a:hlinkClick>
              </a:rPr>
              <a:t>Wikipedia page</a:t>
            </a:r>
            <a:r>
              <a:rPr lang="en-GB" sz="900">
                <a:solidFill>
                  <a:schemeClr val="lt1"/>
                </a:solidFill>
              </a:rPr>
              <a:t>. </a:t>
            </a:r>
            <a:r>
              <a:rPr lang="en-GB" sz="900" u="sng">
                <a:solidFill>
                  <a:schemeClr val="lt1"/>
                </a:solidFill>
                <a:hlinkClick r:id="rId8">
                  <a:extLst>
                    <a:ext uri="{A12FA001-AC4F-418D-AE19-62706E023703}">
                      <ahyp:hlinkClr val="tx"/>
                    </a:ext>
                  </a:extLst>
                </a:hlinkClick>
              </a:rPr>
              <a:t>CC BY-SA 3.0</a:t>
            </a:r>
            <a:endParaRPr sz="9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3"/>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3"/>
          <p:cNvSpPr txBox="1"/>
          <p:nvPr/>
        </p:nvSpPr>
        <p:spPr>
          <a:xfrm>
            <a:off x="4601875" y="44825"/>
            <a:ext cx="4519800" cy="50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ProveIt</a:t>
            </a:r>
            <a:endParaRPr sz="3600">
              <a:solidFill>
                <a:schemeClr val="lt1"/>
              </a:solidFill>
            </a:endParaRPr>
          </a:p>
          <a:p>
            <a:pPr indent="0" lvl="0" marL="0" rtl="0" algn="l">
              <a:lnSpc>
                <a:spcPct val="115000"/>
              </a:lnSpc>
              <a:spcBef>
                <a:spcPts val="0"/>
              </a:spcBef>
              <a:spcAft>
                <a:spcPts val="0"/>
              </a:spcAft>
              <a:buNone/>
            </a:pPr>
            <a:r>
              <a:t/>
            </a:r>
            <a:endParaRPr sz="3600">
              <a:solidFill>
                <a:schemeClr val="lt1"/>
              </a:solidFill>
            </a:endParaRPr>
          </a:p>
          <a:p>
            <a:pPr indent="0" lvl="0" marL="89999" rtl="0" algn="ctr">
              <a:lnSpc>
                <a:spcPct val="115000"/>
              </a:lnSpc>
              <a:spcBef>
                <a:spcPts val="0"/>
              </a:spcBef>
              <a:spcAft>
                <a:spcPts val="0"/>
              </a:spcAft>
              <a:buNone/>
            </a:pPr>
            <a:r>
              <a:rPr lang="en-GB" sz="2400">
                <a:solidFill>
                  <a:schemeClr val="lt1"/>
                </a:solidFill>
              </a:rPr>
              <a:t>Add </a:t>
            </a:r>
            <a:r>
              <a:rPr lang="en-GB" sz="2400">
                <a:solidFill>
                  <a:schemeClr val="lt1"/>
                </a:solidFill>
              </a:rPr>
              <a:t>citations via tool </a:t>
            </a:r>
            <a:endParaRPr sz="2400">
              <a:solidFill>
                <a:schemeClr val="lt1"/>
              </a:solidFill>
            </a:endParaRPr>
          </a:p>
          <a:p>
            <a:pPr indent="0" lvl="0" marL="89999" rtl="0" algn="ctr">
              <a:lnSpc>
                <a:spcPct val="115000"/>
              </a:lnSpc>
              <a:spcBef>
                <a:spcPts val="0"/>
              </a:spcBef>
              <a:spcAft>
                <a:spcPts val="0"/>
              </a:spcAft>
              <a:buNone/>
            </a:pPr>
            <a:r>
              <a:rPr lang="en-GB" sz="2400">
                <a:solidFill>
                  <a:schemeClr val="lt1"/>
                </a:solidFill>
              </a:rPr>
              <a:t>THEN “normalize”</a:t>
            </a:r>
            <a:endParaRPr sz="2400">
              <a:solidFill>
                <a:schemeClr val="lt1"/>
              </a:solidFill>
            </a:endParaRPr>
          </a:p>
          <a:p>
            <a:pPr indent="0" lvl="0" marL="89999" rtl="0" algn="l">
              <a:lnSpc>
                <a:spcPct val="115000"/>
              </a:lnSpc>
              <a:spcBef>
                <a:spcPts val="0"/>
              </a:spcBef>
              <a:spcAft>
                <a:spcPts val="0"/>
              </a:spcAft>
              <a:buNone/>
            </a:pPr>
            <a:r>
              <a:t/>
            </a:r>
            <a:endParaRPr sz="2400">
              <a:solidFill>
                <a:schemeClr val="lt1"/>
              </a:solidFill>
            </a:endParaRPr>
          </a:p>
          <a:p>
            <a:pPr indent="0" lvl="0" marL="0" rtl="0" algn="l">
              <a:lnSpc>
                <a:spcPct val="115000"/>
              </a:lnSpc>
              <a:spcBef>
                <a:spcPts val="0"/>
              </a:spcBef>
              <a:spcAft>
                <a:spcPts val="0"/>
              </a:spcAft>
              <a:buNone/>
            </a:pPr>
            <a:r>
              <a:t/>
            </a:r>
            <a:endParaRPr sz="2400">
              <a:solidFill>
                <a:schemeClr val="lt1"/>
              </a:solidFill>
            </a:endParaRPr>
          </a:p>
          <a:p>
            <a:pPr indent="0" lvl="0" marL="0" rtl="0" algn="l">
              <a:lnSpc>
                <a:spcPct val="115000"/>
              </a:lnSpc>
              <a:spcBef>
                <a:spcPts val="0"/>
              </a:spcBef>
              <a:spcAft>
                <a:spcPts val="0"/>
              </a:spcAft>
              <a:buNone/>
            </a:pPr>
            <a:r>
              <a:t/>
            </a:r>
            <a:endParaRPr sz="2400">
              <a:solidFill>
                <a:schemeClr val="lt1"/>
              </a:solidFill>
            </a:endParaRPr>
          </a:p>
        </p:txBody>
      </p:sp>
      <p:pic>
        <p:nvPicPr>
          <p:cNvPr id="264" name="Google Shape;264;p43"/>
          <p:cNvPicPr preferRelativeResize="0"/>
          <p:nvPr/>
        </p:nvPicPr>
        <p:blipFill>
          <a:blip r:embed="rId4">
            <a:alphaModFix/>
          </a:blip>
          <a:stretch>
            <a:fillRect/>
          </a:stretch>
        </p:blipFill>
        <p:spPr>
          <a:xfrm>
            <a:off x="192475" y="88326"/>
            <a:ext cx="4193100" cy="2439950"/>
          </a:xfrm>
          <a:prstGeom prst="rect">
            <a:avLst/>
          </a:prstGeom>
          <a:noFill/>
          <a:ln>
            <a:noFill/>
          </a:ln>
        </p:spPr>
      </p:pic>
      <p:pic>
        <p:nvPicPr>
          <p:cNvPr id="265" name="Google Shape;265;p43"/>
          <p:cNvPicPr preferRelativeResize="0"/>
          <p:nvPr/>
        </p:nvPicPr>
        <p:blipFill>
          <a:blip r:embed="rId5">
            <a:alphaModFix/>
          </a:blip>
          <a:stretch>
            <a:fillRect/>
          </a:stretch>
        </p:blipFill>
        <p:spPr>
          <a:xfrm>
            <a:off x="240500" y="2651625"/>
            <a:ext cx="4143399" cy="2284542"/>
          </a:xfrm>
          <a:prstGeom prst="rect">
            <a:avLst/>
          </a:prstGeom>
          <a:noFill/>
          <a:ln>
            <a:noFill/>
          </a:ln>
        </p:spPr>
      </p:pic>
      <p:sp>
        <p:nvSpPr>
          <p:cNvPr id="266" name="Google Shape;266;p43"/>
          <p:cNvSpPr txBox="1"/>
          <p:nvPr/>
        </p:nvSpPr>
        <p:spPr>
          <a:xfrm>
            <a:off x="4542225" y="4779425"/>
            <a:ext cx="4579500" cy="3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Screenshots of the ProveIt tool in action on a Wikipedia page. </a:t>
            </a:r>
            <a:r>
              <a:rPr lang="en-GB" sz="900" u="sng">
                <a:solidFill>
                  <a:schemeClr val="lt1"/>
                </a:solidFill>
                <a:hlinkClick r:id="rId6">
                  <a:extLst>
                    <a:ext uri="{A12FA001-AC4F-418D-AE19-62706E023703}">
                      <ahyp:hlinkClr val="tx"/>
                    </a:ext>
                  </a:extLst>
                </a:hlinkClick>
              </a:rPr>
              <a:t>CC BY-SA 3.0</a:t>
            </a:r>
            <a:endParaRPr sz="9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6"/>
          <p:cNvPicPr preferRelativeResize="0"/>
          <p:nvPr/>
        </p:nvPicPr>
        <p:blipFill>
          <a:blip r:embed="rId3">
            <a:alphaModFix amt="41000"/>
          </a:blip>
          <a:stretch>
            <a:fillRect/>
          </a:stretch>
        </p:blipFill>
        <p:spPr>
          <a:xfrm>
            <a:off x="135175" y="988338"/>
            <a:ext cx="4272502" cy="3166821"/>
          </a:xfrm>
          <a:prstGeom prst="rect">
            <a:avLst/>
          </a:prstGeom>
          <a:noFill/>
          <a:ln>
            <a:noFill/>
          </a:ln>
        </p:spPr>
      </p:pic>
      <p:sp>
        <p:nvSpPr>
          <p:cNvPr id="108" name="Google Shape;108;p26"/>
          <p:cNvSpPr txBox="1"/>
          <p:nvPr/>
        </p:nvSpPr>
        <p:spPr>
          <a:xfrm>
            <a:off x="4572000" y="0"/>
            <a:ext cx="45645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u="sng">
                <a:solidFill>
                  <a:schemeClr val="lt1"/>
                </a:solidFill>
                <a:hlinkClick r:id="rId4">
                  <a:extLst>
                    <a:ext uri="{A12FA001-AC4F-418D-AE19-62706E023703}">
                      <ahyp:hlinkClr val="tx"/>
                    </a:ext>
                  </a:extLst>
                </a:hlinkClick>
              </a:rPr>
              <a:t>Tools</a:t>
            </a:r>
            <a:r>
              <a:rPr lang="en-GB" sz="2400">
                <a:solidFill>
                  <a:schemeClr val="lt1"/>
                </a:solidFill>
              </a:rPr>
              <a:t> for Wikipedia editing</a:t>
            </a:r>
            <a:endParaRPr sz="2400">
              <a:solidFill>
                <a:schemeClr val="lt1"/>
              </a:solidFill>
            </a:endParaRPr>
          </a:p>
          <a:p>
            <a:pPr indent="-342900" lvl="0" marL="1371600" rtl="0" algn="l">
              <a:spcBef>
                <a:spcPts val="0"/>
              </a:spcBef>
              <a:spcAft>
                <a:spcPts val="0"/>
              </a:spcAft>
              <a:buClr>
                <a:schemeClr val="lt1"/>
              </a:buClr>
              <a:buSzPts val="1800"/>
              <a:buChar char="●"/>
            </a:pPr>
            <a:r>
              <a:rPr lang="en-GB" sz="1800">
                <a:solidFill>
                  <a:schemeClr val="lt1"/>
                </a:solidFill>
              </a:rPr>
              <a:t>Sidebar tools</a:t>
            </a:r>
            <a:endParaRPr sz="1800">
              <a:solidFill>
                <a:schemeClr val="lt1"/>
              </a:solidFill>
            </a:endParaRPr>
          </a:p>
          <a:p>
            <a:pPr indent="-342900" lvl="0" marL="1371600" rtl="0" algn="l">
              <a:spcBef>
                <a:spcPts val="0"/>
              </a:spcBef>
              <a:spcAft>
                <a:spcPts val="0"/>
              </a:spcAft>
              <a:buClr>
                <a:schemeClr val="lt1"/>
              </a:buClr>
              <a:buSzPts val="1800"/>
              <a:buChar char="●"/>
            </a:pPr>
            <a:r>
              <a:rPr lang="en-GB" sz="1800">
                <a:solidFill>
                  <a:schemeClr val="lt1"/>
                </a:solidFill>
              </a:rPr>
              <a:t>Gadgets</a:t>
            </a:r>
            <a:endParaRPr sz="1800">
              <a:solidFill>
                <a:schemeClr val="lt1"/>
              </a:solidFill>
            </a:endParaRPr>
          </a:p>
          <a:p>
            <a:pPr indent="-342900" lvl="0" marL="1371600" rtl="0" algn="l">
              <a:spcBef>
                <a:spcPts val="0"/>
              </a:spcBef>
              <a:spcAft>
                <a:spcPts val="0"/>
              </a:spcAft>
              <a:buClr>
                <a:schemeClr val="lt1"/>
              </a:buClr>
              <a:buSzPts val="1800"/>
              <a:buChar char="●"/>
            </a:pPr>
            <a:r>
              <a:rPr lang="en-GB" sz="1800">
                <a:solidFill>
                  <a:schemeClr val="lt1"/>
                </a:solidFill>
              </a:rPr>
              <a:t>Scripts</a:t>
            </a:r>
            <a:endParaRPr sz="1800">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GB" sz="2400" u="sng">
                <a:solidFill>
                  <a:schemeClr val="lt1"/>
                </a:solidFill>
                <a:hlinkClick r:id="rId5">
                  <a:extLst>
                    <a:ext uri="{A12FA001-AC4F-418D-AE19-62706E023703}">
                      <ahyp:hlinkClr val="tx"/>
                    </a:ext>
                  </a:extLst>
                </a:hlinkClick>
              </a:rPr>
              <a:t>Tools</a:t>
            </a:r>
            <a:r>
              <a:rPr lang="en-GB" sz="2400">
                <a:solidFill>
                  <a:schemeClr val="lt1"/>
                </a:solidFill>
              </a:rPr>
              <a:t> for Wikicommons editing</a:t>
            </a:r>
            <a:endParaRPr sz="2400">
              <a:solidFill>
                <a:schemeClr val="lt1"/>
              </a:solidFill>
            </a:endParaRPr>
          </a:p>
          <a:p>
            <a:pPr indent="-342900" lvl="0" marL="1371600" rtl="0" algn="l">
              <a:spcBef>
                <a:spcPts val="0"/>
              </a:spcBef>
              <a:spcAft>
                <a:spcPts val="0"/>
              </a:spcAft>
              <a:buClr>
                <a:schemeClr val="lt1"/>
              </a:buClr>
              <a:buSzPts val="1800"/>
              <a:buChar char="●"/>
            </a:pPr>
            <a:r>
              <a:rPr lang="en-GB" sz="1800">
                <a:solidFill>
                  <a:schemeClr val="lt1"/>
                </a:solidFill>
              </a:rPr>
              <a:t>Sidebar tools</a:t>
            </a:r>
            <a:endParaRPr sz="1800">
              <a:solidFill>
                <a:schemeClr val="lt1"/>
              </a:solidFill>
            </a:endParaRPr>
          </a:p>
          <a:p>
            <a:pPr indent="-342900" lvl="0" marL="1371600" rtl="0" algn="l">
              <a:spcBef>
                <a:spcPts val="0"/>
              </a:spcBef>
              <a:spcAft>
                <a:spcPts val="0"/>
              </a:spcAft>
              <a:buClr>
                <a:schemeClr val="lt1"/>
              </a:buClr>
              <a:buSzPts val="1800"/>
              <a:buChar char="●"/>
            </a:pPr>
            <a:r>
              <a:rPr lang="en-GB" sz="1800">
                <a:solidFill>
                  <a:schemeClr val="lt1"/>
                </a:solidFill>
              </a:rPr>
              <a:t>Gadgets</a:t>
            </a:r>
            <a:endParaRPr sz="1800">
              <a:solidFill>
                <a:schemeClr val="lt1"/>
              </a:solidFill>
            </a:endParaRPr>
          </a:p>
          <a:p>
            <a:pPr indent="-342900" lvl="0" marL="1371600" rtl="0" algn="l">
              <a:spcBef>
                <a:spcPts val="0"/>
              </a:spcBef>
              <a:spcAft>
                <a:spcPts val="0"/>
              </a:spcAft>
              <a:buClr>
                <a:schemeClr val="lt1"/>
              </a:buClr>
              <a:buSzPts val="1800"/>
              <a:buChar char="●"/>
            </a:pPr>
            <a:r>
              <a:rPr lang="en-GB" sz="1800">
                <a:solidFill>
                  <a:schemeClr val="lt1"/>
                </a:solidFill>
              </a:rPr>
              <a:t>Scripts</a:t>
            </a:r>
            <a:endParaRPr sz="1800">
              <a:solidFill>
                <a:schemeClr val="lt1"/>
              </a:solidFill>
            </a:endParaRPr>
          </a:p>
          <a:p>
            <a:pPr indent="-342900" lvl="0" marL="1371600" rtl="0" algn="l">
              <a:spcBef>
                <a:spcPts val="0"/>
              </a:spcBef>
              <a:spcAft>
                <a:spcPts val="0"/>
              </a:spcAft>
              <a:buClr>
                <a:schemeClr val="lt1"/>
              </a:buClr>
              <a:buSzPts val="1800"/>
              <a:buChar char="●"/>
            </a:pPr>
            <a:r>
              <a:rPr lang="en-GB" sz="1800">
                <a:solidFill>
                  <a:schemeClr val="lt1"/>
                </a:solidFill>
              </a:rPr>
              <a:t>OpenRefine</a:t>
            </a:r>
            <a:endParaRPr sz="1800">
              <a:solidFill>
                <a:schemeClr val="lt1"/>
              </a:solidFill>
            </a:endParaRPr>
          </a:p>
          <a:p>
            <a:pPr indent="-342900" lvl="0" marL="1371600" rtl="0" algn="l">
              <a:spcBef>
                <a:spcPts val="0"/>
              </a:spcBef>
              <a:spcAft>
                <a:spcPts val="0"/>
              </a:spcAft>
              <a:buClr>
                <a:schemeClr val="lt1"/>
              </a:buClr>
              <a:buSzPts val="1800"/>
              <a:buChar char="●"/>
            </a:pPr>
            <a:r>
              <a:rPr lang="en-GB" sz="1800">
                <a:solidFill>
                  <a:schemeClr val="lt1"/>
                </a:solidFill>
              </a:rPr>
              <a:t>WikiShootMe</a:t>
            </a:r>
            <a:endParaRPr sz="1800">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GB" sz="2400">
                <a:solidFill>
                  <a:schemeClr val="lt1"/>
                </a:solidFill>
              </a:rPr>
              <a:t>Other useful resources</a:t>
            </a:r>
            <a:endParaRPr sz="2400">
              <a:solidFill>
                <a:schemeClr val="lt1"/>
              </a:solidFill>
            </a:endParaRPr>
          </a:p>
          <a:p>
            <a:pPr indent="-342900" lvl="0" marL="1371600" rtl="0" algn="l">
              <a:spcBef>
                <a:spcPts val="0"/>
              </a:spcBef>
              <a:spcAft>
                <a:spcPts val="0"/>
              </a:spcAft>
              <a:buClr>
                <a:schemeClr val="lt1"/>
              </a:buClr>
              <a:buSzPts val="1800"/>
              <a:buChar char="●"/>
            </a:pPr>
            <a:r>
              <a:rPr lang="en-GB" sz="1800">
                <a:solidFill>
                  <a:schemeClr val="lt1"/>
                </a:solidFill>
              </a:rPr>
              <a:t>Internet browser </a:t>
            </a:r>
            <a:r>
              <a:rPr lang="en-GB" sz="1800">
                <a:solidFill>
                  <a:schemeClr val="lt1"/>
                </a:solidFill>
              </a:rPr>
              <a:t>extensions</a:t>
            </a:r>
            <a:endParaRPr sz="1800">
              <a:solidFill>
                <a:schemeClr val="lt1"/>
              </a:solidFill>
            </a:endParaRPr>
          </a:p>
          <a:p>
            <a:pPr indent="-342900" lvl="0" marL="1371600" rtl="0" algn="l">
              <a:spcBef>
                <a:spcPts val="0"/>
              </a:spcBef>
              <a:spcAft>
                <a:spcPts val="0"/>
              </a:spcAft>
              <a:buClr>
                <a:schemeClr val="lt1"/>
              </a:buClr>
              <a:buSzPts val="1800"/>
              <a:buChar char="●"/>
            </a:pPr>
            <a:r>
              <a:rPr lang="en-GB" sz="1800">
                <a:solidFill>
                  <a:schemeClr val="lt1"/>
                </a:solidFill>
              </a:rPr>
              <a:t>Wikipedia library</a:t>
            </a:r>
            <a:endParaRPr sz="1800">
              <a:solidFill>
                <a:schemeClr val="lt1"/>
              </a:solidFill>
            </a:endParaRPr>
          </a:p>
          <a:p>
            <a:pPr indent="-342900" lvl="0" marL="1371600" rtl="0" algn="l">
              <a:spcBef>
                <a:spcPts val="0"/>
              </a:spcBef>
              <a:spcAft>
                <a:spcPts val="0"/>
              </a:spcAft>
              <a:buClr>
                <a:schemeClr val="lt1"/>
              </a:buClr>
              <a:buSzPts val="1800"/>
              <a:buChar char="●"/>
            </a:pPr>
            <a:r>
              <a:rPr lang="en-GB" sz="1800">
                <a:solidFill>
                  <a:schemeClr val="lt1"/>
                </a:solidFill>
              </a:rPr>
              <a:t>Cleanup page listings</a:t>
            </a:r>
            <a:endParaRPr sz="1800">
              <a:solidFill>
                <a:schemeClr val="lt1"/>
              </a:solidFill>
            </a:endParaRPr>
          </a:p>
          <a:p>
            <a:pPr indent="0" lvl="0" marL="0" rtl="0" algn="l">
              <a:spcBef>
                <a:spcPts val="0"/>
              </a:spcBef>
              <a:spcAft>
                <a:spcPts val="0"/>
              </a:spcAft>
              <a:buNone/>
            </a:pPr>
            <a:r>
              <a:t/>
            </a:r>
            <a:endParaRPr sz="2400">
              <a:solidFill>
                <a:schemeClr val="lt1"/>
              </a:solidFill>
            </a:endParaRPr>
          </a:p>
        </p:txBody>
      </p:sp>
      <p:sp>
        <p:nvSpPr>
          <p:cNvPr id="109" name="Google Shape;109;p26"/>
          <p:cNvSpPr txBox="1"/>
          <p:nvPr/>
        </p:nvSpPr>
        <p:spPr>
          <a:xfrm>
            <a:off x="0" y="4820400"/>
            <a:ext cx="5162100" cy="3231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GB" sz="900">
                <a:solidFill>
                  <a:schemeClr val="lt1"/>
                </a:solidFill>
              </a:rPr>
              <a:t>Painting by Venny Soldan-Brofeldt (1863 - 1945), Public domain, via </a:t>
            </a:r>
            <a:r>
              <a:rPr lang="en-GB" sz="900" u="sng">
                <a:solidFill>
                  <a:schemeClr val="lt1"/>
                </a:solidFill>
                <a:hlinkClick r:id="rId6">
                  <a:extLst>
                    <a:ext uri="{A12FA001-AC4F-418D-AE19-62706E023703}">
                      <ahyp:hlinkClr val="tx"/>
                    </a:ext>
                  </a:extLst>
                </a:hlinkClick>
              </a:rPr>
              <a:t>Wikimedia Commons</a:t>
            </a:r>
            <a:endParaRPr sz="900">
              <a:solidFill>
                <a:schemeClr val="lt1"/>
              </a:solidFill>
            </a:endParaRPr>
          </a:p>
        </p:txBody>
      </p:sp>
      <p:sp>
        <p:nvSpPr>
          <p:cNvPr id="110" name="Google Shape;110;p26"/>
          <p:cNvSpPr txBox="1"/>
          <p:nvPr/>
        </p:nvSpPr>
        <p:spPr>
          <a:xfrm>
            <a:off x="4025" y="0"/>
            <a:ext cx="45645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Overview</a:t>
            </a:r>
            <a:endParaRPr sz="48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4"/>
          <p:cNvSpPr txBox="1"/>
          <p:nvPr/>
        </p:nvSpPr>
        <p:spPr>
          <a:xfrm>
            <a:off x="30000" y="0"/>
            <a:ext cx="454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44"/>
          <p:cNvSpPr txBox="1"/>
          <p:nvPr/>
        </p:nvSpPr>
        <p:spPr>
          <a:xfrm>
            <a:off x="4601875" y="44825"/>
            <a:ext cx="4519800" cy="505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MoreMenu</a:t>
            </a:r>
            <a:r>
              <a:rPr lang="en-GB" sz="3600">
                <a:solidFill>
                  <a:schemeClr val="lt1"/>
                </a:solidFill>
              </a:rPr>
              <a:t> </a:t>
            </a:r>
            <a:endParaRPr sz="3600">
              <a:solidFill>
                <a:schemeClr val="lt1"/>
              </a:solidFill>
            </a:endParaRPr>
          </a:p>
          <a:p>
            <a:pPr indent="0" lvl="0" marL="0" rtl="0" algn="ctr">
              <a:spcBef>
                <a:spcPts val="0"/>
              </a:spcBef>
              <a:spcAft>
                <a:spcPts val="0"/>
              </a:spcAft>
              <a:buNone/>
            </a:pPr>
            <a:r>
              <a:rPr lang="en-GB" sz="3000">
                <a:solidFill>
                  <a:schemeClr val="lt1"/>
                </a:solidFill>
              </a:rPr>
              <a:t>(User Page)</a:t>
            </a:r>
            <a:endParaRPr sz="3000">
              <a:solidFill>
                <a:schemeClr val="lt1"/>
              </a:solidFill>
            </a:endParaRPr>
          </a:p>
          <a:p>
            <a:pPr indent="0" lvl="0" marL="0" rtl="0" algn="ctr">
              <a:spcBef>
                <a:spcPts val="0"/>
              </a:spcBef>
              <a:spcAft>
                <a:spcPts val="0"/>
              </a:spcAft>
              <a:buNone/>
            </a:pPr>
            <a:r>
              <a:t/>
            </a:r>
            <a:endParaRPr sz="3600">
              <a:solidFill>
                <a:schemeClr val="lt1"/>
              </a:solidFill>
            </a:endParaRPr>
          </a:p>
          <a:p>
            <a:pPr indent="0" lvl="0" marL="0" rtl="0" algn="l">
              <a:lnSpc>
                <a:spcPct val="115000"/>
              </a:lnSpc>
              <a:spcBef>
                <a:spcPts val="0"/>
              </a:spcBef>
              <a:spcAft>
                <a:spcPts val="0"/>
              </a:spcAft>
              <a:buNone/>
            </a:pPr>
            <a:r>
              <a:rPr lang="en-GB" sz="2400">
                <a:solidFill>
                  <a:schemeClr val="lt1"/>
                </a:solidFill>
              </a:rPr>
              <a:t>Access to MULTIPLE tools!</a:t>
            </a:r>
            <a:endParaRPr sz="2400">
              <a:solidFill>
                <a:schemeClr val="lt1"/>
              </a:solidFill>
            </a:endParaRPr>
          </a:p>
          <a:p>
            <a:pPr indent="0" lvl="0" marL="0" rtl="0" algn="l">
              <a:lnSpc>
                <a:spcPct val="115000"/>
              </a:lnSpc>
              <a:spcBef>
                <a:spcPts val="0"/>
              </a:spcBef>
              <a:spcAft>
                <a:spcPts val="0"/>
              </a:spcAft>
              <a:buNone/>
            </a:pPr>
            <a:r>
              <a:rPr lang="en-GB" sz="2400">
                <a:solidFill>
                  <a:schemeClr val="lt1"/>
                </a:solidFill>
              </a:rPr>
              <a:t>Adds dropdown menu to toolbar </a:t>
            </a:r>
            <a:endParaRPr sz="2400">
              <a:solidFill>
                <a:schemeClr val="lt1"/>
              </a:solidFill>
            </a:endParaRPr>
          </a:p>
          <a:p>
            <a:pPr indent="0" lvl="0" marL="0" rtl="0" algn="l">
              <a:lnSpc>
                <a:spcPct val="115000"/>
              </a:lnSpc>
              <a:spcBef>
                <a:spcPts val="0"/>
              </a:spcBef>
              <a:spcAft>
                <a:spcPts val="0"/>
              </a:spcAft>
              <a:buNone/>
            </a:pPr>
            <a:r>
              <a:rPr lang="en-GB" sz="2400">
                <a:solidFill>
                  <a:schemeClr val="lt1"/>
                </a:solidFill>
              </a:rPr>
              <a:t>Analyzes editor contributions</a:t>
            </a:r>
            <a:endParaRPr sz="2400">
              <a:solidFill>
                <a:schemeClr val="lt1"/>
              </a:solidFill>
            </a:endParaRPr>
          </a:p>
          <a:p>
            <a:pPr indent="0" lvl="0" marL="0" rtl="0" algn="l">
              <a:lnSpc>
                <a:spcPct val="115000"/>
              </a:lnSpc>
              <a:spcBef>
                <a:spcPts val="0"/>
              </a:spcBef>
              <a:spcAft>
                <a:spcPts val="0"/>
              </a:spcAft>
              <a:buNone/>
            </a:pPr>
            <a:r>
              <a:t/>
            </a:r>
            <a:endParaRPr sz="2400">
              <a:solidFill>
                <a:schemeClr val="lt1"/>
              </a:solidFill>
            </a:endParaRPr>
          </a:p>
          <a:p>
            <a:pPr indent="0" lvl="0" marL="0" rtl="0" algn="l">
              <a:spcBef>
                <a:spcPts val="0"/>
              </a:spcBef>
              <a:spcAft>
                <a:spcPts val="0"/>
              </a:spcAft>
              <a:buNone/>
            </a:pPr>
            <a:r>
              <a:t/>
            </a:r>
            <a:endParaRPr sz="2400">
              <a:solidFill>
                <a:schemeClr val="lt1"/>
              </a:solidFill>
            </a:endParaRPr>
          </a:p>
          <a:p>
            <a:pPr indent="0" lvl="0" marL="457200" rtl="0" algn="l">
              <a:spcBef>
                <a:spcPts val="0"/>
              </a:spcBef>
              <a:spcAft>
                <a:spcPts val="0"/>
              </a:spcAft>
              <a:buNone/>
            </a:pPr>
            <a:r>
              <a:t/>
            </a:r>
            <a:endParaRPr sz="2400">
              <a:solidFill>
                <a:schemeClr val="lt1"/>
              </a:solidFill>
            </a:endParaRPr>
          </a:p>
          <a:p>
            <a:pPr indent="0" lvl="0" marL="0" rtl="0" algn="l">
              <a:spcBef>
                <a:spcPts val="0"/>
              </a:spcBef>
              <a:spcAft>
                <a:spcPts val="0"/>
              </a:spcAft>
              <a:buNone/>
            </a:pPr>
            <a:r>
              <a:t/>
            </a:r>
            <a:endParaRPr sz="2400">
              <a:solidFill>
                <a:schemeClr val="lt1"/>
              </a:solidFill>
            </a:endParaRPr>
          </a:p>
          <a:p>
            <a:pPr indent="0" lvl="0" marL="0" rtl="0" algn="l">
              <a:spcBef>
                <a:spcPts val="0"/>
              </a:spcBef>
              <a:spcAft>
                <a:spcPts val="0"/>
              </a:spcAft>
              <a:buNone/>
            </a:pPr>
            <a:r>
              <a:t/>
            </a:r>
            <a:endParaRPr sz="2400">
              <a:solidFill>
                <a:schemeClr val="lt1"/>
              </a:solidFill>
            </a:endParaRPr>
          </a:p>
        </p:txBody>
      </p:sp>
      <p:pic>
        <p:nvPicPr>
          <p:cNvPr id="273" name="Google Shape;273;p44"/>
          <p:cNvPicPr preferRelativeResize="0"/>
          <p:nvPr/>
        </p:nvPicPr>
        <p:blipFill>
          <a:blip r:embed="rId4">
            <a:alphaModFix/>
          </a:blip>
          <a:stretch>
            <a:fillRect/>
          </a:stretch>
        </p:blipFill>
        <p:spPr>
          <a:xfrm>
            <a:off x="348874" y="524563"/>
            <a:ext cx="3926650" cy="4098225"/>
          </a:xfrm>
          <a:prstGeom prst="rect">
            <a:avLst/>
          </a:prstGeom>
          <a:noFill/>
          <a:ln>
            <a:noFill/>
          </a:ln>
        </p:spPr>
      </p:pic>
      <p:sp>
        <p:nvSpPr>
          <p:cNvPr id="274" name="Google Shape;274;p44"/>
          <p:cNvSpPr txBox="1"/>
          <p:nvPr/>
        </p:nvSpPr>
        <p:spPr>
          <a:xfrm>
            <a:off x="30000" y="4839225"/>
            <a:ext cx="4186200" cy="2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5">
                  <a:extLst>
                    <a:ext uri="{A12FA001-AC4F-418D-AE19-62706E023703}">
                      <ahyp:hlinkClr val="tx"/>
                    </a:ext>
                  </a:extLst>
                </a:hlinkClick>
              </a:rPr>
              <a:t>Screenshot</a:t>
            </a:r>
            <a:r>
              <a:rPr lang="en-GB" sz="900">
                <a:solidFill>
                  <a:schemeClr val="lt1"/>
                </a:solidFill>
              </a:rPr>
              <a:t> of MoreMenu on User:Ambrosia10’s user page </a:t>
            </a:r>
            <a:r>
              <a:rPr lang="en-GB" sz="900" u="sng">
                <a:solidFill>
                  <a:schemeClr val="lt1"/>
                </a:solidFill>
                <a:hlinkClick r:id="rId6">
                  <a:extLst>
                    <a:ext uri="{A12FA001-AC4F-418D-AE19-62706E023703}">
                      <ahyp:hlinkClr val="tx"/>
                    </a:ext>
                  </a:extLst>
                </a:hlinkClick>
              </a:rPr>
              <a:t>CC BY-SA 3.0</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5"/>
          <p:cNvSpPr txBox="1"/>
          <p:nvPr/>
        </p:nvSpPr>
        <p:spPr>
          <a:xfrm>
            <a:off x="0" y="0"/>
            <a:ext cx="9144000" cy="702600"/>
          </a:xfrm>
          <a:prstGeom prst="rect">
            <a:avLst/>
          </a:prstGeom>
          <a:noFill/>
          <a:ln>
            <a:noFill/>
          </a:ln>
        </p:spPr>
        <p:txBody>
          <a:bodyPr anchorCtr="0" anchor="ctr" bIns="91425" lIns="91425" spcFirstLastPara="1" rIns="91425" wrap="square" tIns="91425">
            <a:noAutofit/>
          </a:bodyPr>
          <a:lstStyle/>
          <a:p>
            <a:pPr indent="0" lvl="0" marL="0" marR="177800" rtl="0" algn="ctr">
              <a:spcBef>
                <a:spcPts val="0"/>
              </a:spcBef>
              <a:spcAft>
                <a:spcPts val="0"/>
              </a:spcAft>
              <a:buNone/>
            </a:pPr>
            <a:r>
              <a:rPr lang="en-GB" sz="3600">
                <a:solidFill>
                  <a:schemeClr val="lt1"/>
                </a:solidFill>
              </a:rPr>
              <a:t>Analysis User page </a:t>
            </a:r>
            <a:r>
              <a:rPr lang="en-GB" sz="3600">
                <a:solidFill>
                  <a:schemeClr val="lt1"/>
                </a:solidFill>
                <a:uFill>
                  <a:noFill/>
                </a:uFill>
                <a:hlinkClick r:id="rId3">
                  <a:extLst>
                    <a:ext uri="{A12FA001-AC4F-418D-AE19-62706E023703}">
                      <ahyp:hlinkClr val="tx"/>
                    </a:ext>
                  </a:extLst>
                </a:hlinkClick>
              </a:rPr>
              <a:t>–</a:t>
            </a:r>
            <a:r>
              <a:rPr lang="en-GB" sz="3600">
                <a:solidFill>
                  <a:schemeClr val="lt1"/>
                </a:solidFill>
              </a:rPr>
              <a:t> XTools</a:t>
            </a:r>
            <a:endParaRPr sz="3600">
              <a:solidFill>
                <a:schemeClr val="lt1"/>
              </a:solidFill>
            </a:endParaRPr>
          </a:p>
          <a:p>
            <a:pPr indent="0" lvl="0" marL="0" marR="177800" rtl="0" algn="l">
              <a:spcBef>
                <a:spcPts val="0"/>
              </a:spcBef>
              <a:spcAft>
                <a:spcPts val="0"/>
              </a:spcAft>
              <a:buNone/>
            </a:pPr>
            <a:r>
              <a:t/>
            </a:r>
            <a:endParaRPr sz="800" u="sng">
              <a:solidFill>
                <a:srgbClr val="0645AD"/>
              </a:solidFill>
              <a:highlight>
                <a:srgbClr val="FFFFFF"/>
              </a:highlight>
              <a:hlinkClick r:id="rId4">
                <a:extLst>
                  <a:ext uri="{A12FA001-AC4F-418D-AE19-62706E023703}">
                    <ahyp:hlinkClr val="tx"/>
                  </a:ext>
                </a:extLst>
              </a:hlinkClick>
            </a:endParaRPr>
          </a:p>
        </p:txBody>
      </p:sp>
      <p:sp>
        <p:nvSpPr>
          <p:cNvPr id="280" name="Google Shape;280;p45"/>
          <p:cNvSpPr txBox="1"/>
          <p:nvPr/>
        </p:nvSpPr>
        <p:spPr>
          <a:xfrm>
            <a:off x="0" y="4800600"/>
            <a:ext cx="91440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5">
                  <a:extLst>
                    <a:ext uri="{A12FA001-AC4F-418D-AE19-62706E023703}">
                      <ahyp:hlinkClr val="tx"/>
                    </a:ext>
                  </a:extLst>
                </a:hlinkClick>
              </a:rPr>
              <a:t>Screenshot</a:t>
            </a:r>
            <a:r>
              <a:rPr lang="en-GB" sz="900">
                <a:solidFill>
                  <a:schemeClr val="lt1"/>
                </a:solidFill>
              </a:rPr>
              <a:t> of xtools report of User:Ambrosia10’s Wikipedia page on 28 Feb 2023 </a:t>
            </a:r>
            <a:r>
              <a:rPr lang="en-GB" sz="900" u="sng">
                <a:solidFill>
                  <a:schemeClr val="lt1"/>
                </a:solidFill>
                <a:hlinkClick r:id="rId6">
                  <a:extLst>
                    <a:ext uri="{A12FA001-AC4F-418D-AE19-62706E023703}">
                      <ahyp:hlinkClr val="tx"/>
                    </a:ext>
                  </a:extLst>
                </a:hlinkClick>
              </a:rPr>
              <a:t>CC BY-SA 3.0</a:t>
            </a:r>
            <a:endParaRPr sz="900">
              <a:solidFill>
                <a:schemeClr val="lt1"/>
              </a:solidFill>
            </a:endParaRPr>
          </a:p>
        </p:txBody>
      </p:sp>
      <p:pic>
        <p:nvPicPr>
          <p:cNvPr id="281" name="Google Shape;281;p45"/>
          <p:cNvPicPr preferRelativeResize="0"/>
          <p:nvPr/>
        </p:nvPicPr>
        <p:blipFill>
          <a:blip r:embed="rId7">
            <a:alphaModFix/>
          </a:blip>
          <a:stretch>
            <a:fillRect/>
          </a:stretch>
        </p:blipFill>
        <p:spPr>
          <a:xfrm>
            <a:off x="913050" y="876888"/>
            <a:ext cx="7045704" cy="36914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6"/>
          <p:cNvSpPr txBox="1"/>
          <p:nvPr/>
        </p:nvSpPr>
        <p:spPr>
          <a:xfrm>
            <a:off x="0" y="4785900"/>
            <a:ext cx="45420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6"/>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6"/>
          <p:cNvSpPr txBox="1"/>
          <p:nvPr/>
        </p:nvSpPr>
        <p:spPr>
          <a:xfrm>
            <a:off x="4274400" y="0"/>
            <a:ext cx="48696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MoreMenu</a:t>
            </a:r>
            <a:endParaRPr sz="2400">
              <a:solidFill>
                <a:schemeClr val="lt1"/>
              </a:solidFill>
            </a:endParaRPr>
          </a:p>
          <a:p>
            <a:pPr indent="0" lvl="0" marL="0" rtl="0" algn="ctr">
              <a:spcBef>
                <a:spcPts val="0"/>
              </a:spcBef>
              <a:spcAft>
                <a:spcPts val="0"/>
              </a:spcAft>
              <a:buNone/>
            </a:pPr>
            <a:r>
              <a:rPr lang="en-GB" sz="3000">
                <a:solidFill>
                  <a:schemeClr val="lt1"/>
                </a:solidFill>
              </a:rPr>
              <a:t>(Article page)</a:t>
            </a:r>
            <a:endParaRPr sz="3000">
              <a:solidFill>
                <a:schemeClr val="lt1"/>
              </a:solidFill>
            </a:endParaRPr>
          </a:p>
          <a:p>
            <a:pPr indent="0" lvl="0" marL="0" rtl="0" algn="ctr">
              <a:spcBef>
                <a:spcPts val="0"/>
              </a:spcBef>
              <a:spcAft>
                <a:spcPts val="0"/>
              </a:spcAft>
              <a:buNone/>
            </a:pPr>
            <a:r>
              <a:t/>
            </a:r>
            <a:endParaRPr sz="2400">
              <a:solidFill>
                <a:schemeClr val="lt1"/>
              </a:solidFill>
            </a:endParaRPr>
          </a:p>
          <a:p>
            <a:pPr indent="0" lvl="0" marL="0" rtl="0" algn="l">
              <a:lnSpc>
                <a:spcPct val="115000"/>
              </a:lnSpc>
              <a:spcBef>
                <a:spcPts val="0"/>
              </a:spcBef>
              <a:spcAft>
                <a:spcPts val="0"/>
              </a:spcAft>
              <a:buNone/>
            </a:pPr>
            <a:r>
              <a:rPr lang="en-GB" sz="3000">
                <a:solidFill>
                  <a:schemeClr val="lt1"/>
                </a:solidFill>
              </a:rPr>
              <a:t>Tools for analyzing articles</a:t>
            </a:r>
            <a:endParaRPr sz="3000">
              <a:solidFill>
                <a:schemeClr val="lt1"/>
              </a:solidFill>
            </a:endParaRPr>
          </a:p>
          <a:p>
            <a:pPr indent="0" lvl="0" marL="457200" rtl="0" algn="l">
              <a:lnSpc>
                <a:spcPct val="115000"/>
              </a:lnSpc>
              <a:spcBef>
                <a:spcPts val="0"/>
              </a:spcBef>
              <a:spcAft>
                <a:spcPts val="0"/>
              </a:spcAft>
              <a:buNone/>
            </a:pPr>
            <a:r>
              <a:rPr lang="en-GB" sz="2400">
                <a:solidFill>
                  <a:schemeClr val="lt1"/>
                </a:solidFill>
              </a:rPr>
              <a:t>Xtools</a:t>
            </a:r>
            <a:endParaRPr sz="2400">
              <a:solidFill>
                <a:schemeClr val="lt1"/>
              </a:solidFill>
            </a:endParaRPr>
          </a:p>
          <a:p>
            <a:pPr indent="0" lvl="0" marL="457200" rtl="0" algn="l">
              <a:lnSpc>
                <a:spcPct val="115000"/>
              </a:lnSpc>
              <a:spcBef>
                <a:spcPts val="0"/>
              </a:spcBef>
              <a:spcAft>
                <a:spcPts val="0"/>
              </a:spcAft>
              <a:buNone/>
            </a:pPr>
            <a:r>
              <a:rPr lang="en-GB" sz="2400">
                <a:solidFill>
                  <a:schemeClr val="lt1"/>
                </a:solidFill>
              </a:rPr>
              <a:t>Copyright vio detector</a:t>
            </a:r>
            <a:endParaRPr sz="2400">
              <a:solidFill>
                <a:schemeClr val="lt1"/>
              </a:solidFill>
            </a:endParaRPr>
          </a:p>
          <a:p>
            <a:pPr indent="0" lvl="0" marL="0" rtl="0" algn="l">
              <a:lnSpc>
                <a:spcPct val="115000"/>
              </a:lnSpc>
              <a:spcBef>
                <a:spcPts val="0"/>
              </a:spcBef>
              <a:spcAft>
                <a:spcPts val="0"/>
              </a:spcAft>
              <a:buNone/>
            </a:pPr>
            <a:r>
              <a:rPr lang="en-GB" sz="3000">
                <a:solidFill>
                  <a:schemeClr val="lt1"/>
                </a:solidFill>
              </a:rPr>
              <a:t>Tools for editing </a:t>
            </a:r>
            <a:endParaRPr sz="2400">
              <a:solidFill>
                <a:schemeClr val="lt1"/>
              </a:solidFill>
            </a:endParaRPr>
          </a:p>
          <a:p>
            <a:pPr indent="0" lvl="0" marL="457200" rtl="0" algn="l">
              <a:lnSpc>
                <a:spcPct val="115000"/>
              </a:lnSpc>
              <a:spcBef>
                <a:spcPts val="0"/>
              </a:spcBef>
              <a:spcAft>
                <a:spcPts val="0"/>
              </a:spcAft>
              <a:buClr>
                <a:schemeClr val="dk1"/>
              </a:buClr>
              <a:buSzPts val="1100"/>
              <a:buFont typeface="Arial"/>
              <a:buNone/>
            </a:pPr>
            <a:r>
              <a:rPr lang="en-GB" sz="2400">
                <a:solidFill>
                  <a:schemeClr val="lt1"/>
                </a:solidFill>
              </a:rPr>
              <a:t>Check external links</a:t>
            </a:r>
            <a:endParaRPr sz="2400">
              <a:solidFill>
                <a:schemeClr val="lt1"/>
              </a:solidFill>
            </a:endParaRPr>
          </a:p>
          <a:p>
            <a:pPr indent="0" lvl="0" marL="457200" rtl="0" algn="l">
              <a:lnSpc>
                <a:spcPct val="115000"/>
              </a:lnSpc>
              <a:spcBef>
                <a:spcPts val="0"/>
              </a:spcBef>
              <a:spcAft>
                <a:spcPts val="0"/>
              </a:spcAft>
              <a:buNone/>
            </a:pPr>
            <a:r>
              <a:rPr lang="en-GB" sz="2400">
                <a:solidFill>
                  <a:schemeClr val="lt1"/>
                </a:solidFill>
              </a:rPr>
              <a:t>Expand bare references</a:t>
            </a:r>
            <a:endParaRPr sz="2400">
              <a:solidFill>
                <a:schemeClr val="lt1"/>
              </a:solidFill>
            </a:endParaRPr>
          </a:p>
          <a:p>
            <a:pPr indent="0" lvl="0" marL="0" rtl="0" algn="ctr">
              <a:spcBef>
                <a:spcPts val="0"/>
              </a:spcBef>
              <a:spcAft>
                <a:spcPts val="0"/>
              </a:spcAft>
              <a:buClr>
                <a:schemeClr val="dk1"/>
              </a:buClr>
              <a:buSzPts val="1100"/>
              <a:buFont typeface="Arial"/>
              <a:buNone/>
            </a:pPr>
            <a:r>
              <a:t/>
            </a:r>
            <a:endParaRPr sz="2400">
              <a:solidFill>
                <a:schemeClr val="lt1"/>
              </a:solidFill>
            </a:endParaRPr>
          </a:p>
        </p:txBody>
      </p:sp>
      <p:pic>
        <p:nvPicPr>
          <p:cNvPr id="289" name="Google Shape;289;p46"/>
          <p:cNvPicPr preferRelativeResize="0"/>
          <p:nvPr/>
        </p:nvPicPr>
        <p:blipFill>
          <a:blip r:embed="rId4">
            <a:alphaModFix/>
          </a:blip>
          <a:stretch>
            <a:fillRect/>
          </a:stretch>
        </p:blipFill>
        <p:spPr>
          <a:xfrm>
            <a:off x="152400" y="162325"/>
            <a:ext cx="3534976" cy="2234499"/>
          </a:xfrm>
          <a:prstGeom prst="rect">
            <a:avLst/>
          </a:prstGeom>
          <a:noFill/>
          <a:ln>
            <a:noFill/>
          </a:ln>
        </p:spPr>
      </p:pic>
      <p:pic>
        <p:nvPicPr>
          <p:cNvPr id="290" name="Google Shape;290;p46"/>
          <p:cNvPicPr preferRelativeResize="0"/>
          <p:nvPr/>
        </p:nvPicPr>
        <p:blipFill>
          <a:blip r:embed="rId5">
            <a:alphaModFix/>
          </a:blip>
          <a:stretch>
            <a:fillRect/>
          </a:stretch>
        </p:blipFill>
        <p:spPr>
          <a:xfrm>
            <a:off x="527888" y="2499300"/>
            <a:ext cx="2783999" cy="2599525"/>
          </a:xfrm>
          <a:prstGeom prst="rect">
            <a:avLst/>
          </a:prstGeom>
          <a:noFill/>
          <a:ln>
            <a:noFill/>
          </a:ln>
        </p:spPr>
      </p:pic>
      <p:sp>
        <p:nvSpPr>
          <p:cNvPr id="291" name="Google Shape;291;p46"/>
          <p:cNvSpPr txBox="1"/>
          <p:nvPr/>
        </p:nvSpPr>
        <p:spPr>
          <a:xfrm>
            <a:off x="3455575" y="4785900"/>
            <a:ext cx="3404700" cy="3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Screenshots of the MoreMenu dropdown </a:t>
            </a:r>
            <a:r>
              <a:rPr lang="en-GB" sz="900" u="sng">
                <a:solidFill>
                  <a:schemeClr val="lt1"/>
                </a:solidFill>
                <a:hlinkClick r:id="rId6">
                  <a:extLst>
                    <a:ext uri="{A12FA001-AC4F-418D-AE19-62706E023703}">
                      <ahyp:hlinkClr val="tx"/>
                    </a:ext>
                  </a:extLst>
                </a:hlinkClick>
              </a:rPr>
              <a:t>CC BY-SA 3.0</a:t>
            </a:r>
            <a:endParaRPr sz="9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7"/>
          <p:cNvSpPr txBox="1"/>
          <p:nvPr/>
        </p:nvSpPr>
        <p:spPr>
          <a:xfrm>
            <a:off x="4601875" y="44825"/>
            <a:ext cx="4519800" cy="50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MoreMenu</a:t>
            </a:r>
            <a:endParaRPr sz="3600">
              <a:solidFill>
                <a:schemeClr val="lt1"/>
              </a:solidFill>
            </a:endParaRPr>
          </a:p>
          <a:p>
            <a:pPr indent="0" lvl="0" marL="0" rtl="0" algn="ctr">
              <a:spcBef>
                <a:spcPts val="0"/>
              </a:spcBef>
              <a:spcAft>
                <a:spcPts val="0"/>
              </a:spcAft>
              <a:buNone/>
            </a:pPr>
            <a:r>
              <a:rPr lang="en-GB" sz="3000">
                <a:solidFill>
                  <a:schemeClr val="lt1"/>
                </a:solidFill>
              </a:rPr>
              <a:t>Tools for </a:t>
            </a:r>
            <a:r>
              <a:rPr lang="en-GB" sz="3000">
                <a:solidFill>
                  <a:schemeClr val="lt1"/>
                </a:solidFill>
              </a:rPr>
              <a:t>analysis</a:t>
            </a:r>
            <a:endParaRPr sz="3000">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GB" sz="2400" u="sng">
                <a:solidFill>
                  <a:schemeClr val="lt1"/>
                </a:solidFill>
                <a:hlinkClick r:id="rId4">
                  <a:extLst>
                    <a:ext uri="{A12FA001-AC4F-418D-AE19-62706E023703}">
                      <ahyp:hlinkClr val="tx"/>
                    </a:ext>
                  </a:extLst>
                </a:hlinkClick>
              </a:rPr>
              <a:t>Xtools</a:t>
            </a:r>
            <a:r>
              <a:rPr lang="en-GB" sz="2400">
                <a:solidFill>
                  <a:schemeClr val="lt1"/>
                </a:solidFill>
              </a:rPr>
              <a:t> for </a:t>
            </a:r>
            <a:r>
              <a:rPr lang="en-GB" sz="2400" u="sng">
                <a:solidFill>
                  <a:schemeClr val="lt1"/>
                </a:solidFill>
                <a:hlinkClick r:id="rId5">
                  <a:extLst>
                    <a:ext uri="{A12FA001-AC4F-418D-AE19-62706E023703}">
                      <ahyp:hlinkClr val="tx"/>
                    </a:ext>
                  </a:extLst>
                </a:hlinkClick>
              </a:rPr>
              <a:t>Wikipedia article</a:t>
            </a:r>
            <a:endParaRPr sz="2400">
              <a:solidFill>
                <a:schemeClr val="lt1"/>
              </a:solidFill>
            </a:endParaRPr>
          </a:p>
          <a:p>
            <a:pPr indent="0" lvl="0" marL="0" rtl="0" algn="ctr">
              <a:spcBef>
                <a:spcPts val="0"/>
              </a:spcBef>
              <a:spcAft>
                <a:spcPts val="0"/>
              </a:spcAft>
              <a:buNone/>
            </a:pPr>
            <a:r>
              <a:t/>
            </a:r>
            <a:endParaRPr sz="2400">
              <a:solidFill>
                <a:schemeClr val="lt1"/>
              </a:solidFill>
            </a:endParaRPr>
          </a:p>
          <a:p>
            <a:pPr indent="0" lvl="0" marL="0" rtl="0" algn="ctr">
              <a:spcBef>
                <a:spcPts val="0"/>
              </a:spcBef>
              <a:spcAft>
                <a:spcPts val="0"/>
              </a:spcAft>
              <a:buNone/>
            </a:pPr>
            <a:r>
              <a:t/>
            </a:r>
            <a:endParaRPr sz="2400">
              <a:solidFill>
                <a:schemeClr val="lt1"/>
              </a:solidFill>
            </a:endParaRPr>
          </a:p>
          <a:p>
            <a:pPr indent="0" lvl="0" marL="0" rtl="0" algn="ctr">
              <a:spcBef>
                <a:spcPts val="0"/>
              </a:spcBef>
              <a:spcAft>
                <a:spcPts val="0"/>
              </a:spcAft>
              <a:buNone/>
            </a:pPr>
            <a:r>
              <a:t/>
            </a:r>
            <a:endParaRPr sz="2400">
              <a:solidFill>
                <a:schemeClr val="lt1"/>
              </a:solidFill>
            </a:endParaRPr>
          </a:p>
          <a:p>
            <a:pPr indent="0" lvl="0" marL="0" rtl="0" algn="l">
              <a:spcBef>
                <a:spcPts val="0"/>
              </a:spcBef>
              <a:spcAft>
                <a:spcPts val="0"/>
              </a:spcAft>
              <a:buNone/>
            </a:pPr>
            <a:r>
              <a:t/>
            </a:r>
            <a:endParaRPr sz="2400">
              <a:solidFill>
                <a:schemeClr val="lt1"/>
              </a:solidFill>
            </a:endParaRPr>
          </a:p>
        </p:txBody>
      </p:sp>
      <p:pic>
        <p:nvPicPr>
          <p:cNvPr id="297" name="Google Shape;297;p47"/>
          <p:cNvPicPr preferRelativeResize="0"/>
          <p:nvPr/>
        </p:nvPicPr>
        <p:blipFill>
          <a:blip r:embed="rId6">
            <a:alphaModFix/>
          </a:blip>
          <a:stretch>
            <a:fillRect/>
          </a:stretch>
        </p:blipFill>
        <p:spPr>
          <a:xfrm>
            <a:off x="101700" y="116200"/>
            <a:ext cx="4775880" cy="2455551"/>
          </a:xfrm>
          <a:prstGeom prst="rect">
            <a:avLst/>
          </a:prstGeom>
          <a:noFill/>
          <a:ln>
            <a:noFill/>
          </a:ln>
        </p:spPr>
      </p:pic>
      <p:pic>
        <p:nvPicPr>
          <p:cNvPr id="298" name="Google Shape;298;p47"/>
          <p:cNvPicPr preferRelativeResize="0"/>
          <p:nvPr/>
        </p:nvPicPr>
        <p:blipFill>
          <a:blip r:embed="rId7">
            <a:alphaModFix/>
          </a:blip>
          <a:stretch>
            <a:fillRect/>
          </a:stretch>
        </p:blipFill>
        <p:spPr>
          <a:xfrm>
            <a:off x="101700" y="2732075"/>
            <a:ext cx="4775875" cy="2241021"/>
          </a:xfrm>
          <a:prstGeom prst="rect">
            <a:avLst/>
          </a:prstGeom>
          <a:noFill/>
          <a:ln>
            <a:noFill/>
          </a:ln>
        </p:spPr>
      </p:pic>
      <p:pic>
        <p:nvPicPr>
          <p:cNvPr id="299" name="Google Shape;299;p47"/>
          <p:cNvPicPr preferRelativeResize="0"/>
          <p:nvPr/>
        </p:nvPicPr>
        <p:blipFill>
          <a:blip r:embed="rId8">
            <a:alphaModFix/>
          </a:blip>
          <a:stretch>
            <a:fillRect/>
          </a:stretch>
        </p:blipFill>
        <p:spPr>
          <a:xfrm>
            <a:off x="4953350" y="2238550"/>
            <a:ext cx="4095877" cy="2035926"/>
          </a:xfrm>
          <a:prstGeom prst="rect">
            <a:avLst/>
          </a:prstGeom>
          <a:noFill/>
          <a:ln>
            <a:noFill/>
          </a:ln>
        </p:spPr>
      </p:pic>
      <p:sp>
        <p:nvSpPr>
          <p:cNvPr id="300" name="Google Shape;300;p47"/>
          <p:cNvSpPr txBox="1"/>
          <p:nvPr/>
        </p:nvSpPr>
        <p:spPr>
          <a:xfrm>
            <a:off x="4896325" y="4820400"/>
            <a:ext cx="4209900" cy="3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9">
                  <a:extLst>
                    <a:ext uri="{A12FA001-AC4F-418D-AE19-62706E023703}">
                      <ahyp:hlinkClr val="tx"/>
                    </a:ext>
                  </a:extLst>
                </a:hlinkClick>
              </a:rPr>
              <a:t>Screenshots</a:t>
            </a:r>
            <a:r>
              <a:rPr lang="en-GB" sz="900">
                <a:solidFill>
                  <a:schemeClr val="lt1"/>
                </a:solidFill>
              </a:rPr>
              <a:t> of Xtools visualisations of a Wikipedia page  </a:t>
            </a:r>
            <a:r>
              <a:rPr lang="en-GB" sz="900" u="sng">
                <a:solidFill>
                  <a:schemeClr val="lt1"/>
                </a:solidFill>
                <a:hlinkClick r:id="rId10">
                  <a:extLst>
                    <a:ext uri="{A12FA001-AC4F-418D-AE19-62706E023703}">
                      <ahyp:hlinkClr val="tx"/>
                    </a:ext>
                  </a:extLst>
                </a:hlinkClick>
              </a:rPr>
              <a:t>CC BY-SA 3.0</a:t>
            </a:r>
            <a:endParaRPr sz="9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8"/>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8"/>
          <p:cNvSpPr txBox="1"/>
          <p:nvPr/>
        </p:nvSpPr>
        <p:spPr>
          <a:xfrm>
            <a:off x="0" y="0"/>
            <a:ext cx="9144000" cy="11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3600" u="sng">
                <a:solidFill>
                  <a:schemeClr val="lt1"/>
                </a:solidFill>
                <a:hlinkClick r:id="rId3">
                  <a:extLst>
                    <a:ext uri="{A12FA001-AC4F-418D-AE19-62706E023703}">
                      <ahyp:hlinkClr val="tx"/>
                    </a:ext>
                  </a:extLst>
                </a:hlinkClick>
              </a:rPr>
              <a:t>Copyright violator</a:t>
            </a:r>
            <a:r>
              <a:rPr lang="en-GB">
                <a:solidFill>
                  <a:schemeClr val="lt1"/>
                </a:solidFill>
              </a:rPr>
              <a:t> </a:t>
            </a:r>
            <a:endParaRPr>
              <a:solidFill>
                <a:schemeClr val="lt1"/>
              </a:solidFill>
            </a:endParaRPr>
          </a:p>
        </p:txBody>
      </p:sp>
      <p:pic>
        <p:nvPicPr>
          <p:cNvPr id="307" name="Google Shape;307;p48"/>
          <p:cNvPicPr preferRelativeResize="0"/>
          <p:nvPr/>
        </p:nvPicPr>
        <p:blipFill>
          <a:blip r:embed="rId4">
            <a:alphaModFix/>
          </a:blip>
          <a:stretch>
            <a:fillRect/>
          </a:stretch>
        </p:blipFill>
        <p:spPr>
          <a:xfrm>
            <a:off x="231863" y="786825"/>
            <a:ext cx="8787425" cy="1784925"/>
          </a:xfrm>
          <a:prstGeom prst="rect">
            <a:avLst/>
          </a:prstGeom>
          <a:noFill/>
          <a:ln>
            <a:noFill/>
          </a:ln>
        </p:spPr>
      </p:pic>
      <p:sp>
        <p:nvSpPr>
          <p:cNvPr id="308" name="Google Shape;308;p48"/>
          <p:cNvSpPr txBox="1"/>
          <p:nvPr/>
        </p:nvSpPr>
        <p:spPr>
          <a:xfrm>
            <a:off x="0" y="4860975"/>
            <a:ext cx="2823600" cy="2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5">
                  <a:extLst>
                    <a:ext uri="{A12FA001-AC4F-418D-AE19-62706E023703}">
                      <ahyp:hlinkClr val="tx"/>
                    </a:ext>
                  </a:extLst>
                </a:hlinkClick>
              </a:rPr>
              <a:t>Screenshots</a:t>
            </a:r>
            <a:r>
              <a:rPr lang="en-GB" sz="900">
                <a:solidFill>
                  <a:schemeClr val="lt1"/>
                </a:solidFill>
              </a:rPr>
              <a:t> of the Copyvio Detector </a:t>
            </a:r>
            <a:r>
              <a:rPr lang="en-GB" sz="900" u="sng">
                <a:solidFill>
                  <a:schemeClr val="lt1"/>
                </a:solidFill>
                <a:hlinkClick r:id="rId6">
                  <a:extLst>
                    <a:ext uri="{A12FA001-AC4F-418D-AE19-62706E023703}">
                      <ahyp:hlinkClr val="tx"/>
                    </a:ext>
                  </a:extLst>
                </a:hlinkClick>
              </a:rPr>
              <a:t>CC BY-SA 3.0</a:t>
            </a:r>
            <a:endParaRPr sz="900">
              <a:solidFill>
                <a:schemeClr val="lt1"/>
              </a:solidFill>
            </a:endParaRPr>
          </a:p>
        </p:txBody>
      </p:sp>
      <p:pic>
        <p:nvPicPr>
          <p:cNvPr id="309" name="Google Shape;309;p48"/>
          <p:cNvPicPr preferRelativeResize="0"/>
          <p:nvPr/>
        </p:nvPicPr>
        <p:blipFill>
          <a:blip r:embed="rId7">
            <a:alphaModFix/>
          </a:blip>
          <a:stretch>
            <a:fillRect/>
          </a:stretch>
        </p:blipFill>
        <p:spPr>
          <a:xfrm>
            <a:off x="1229163" y="2680425"/>
            <a:ext cx="6792801" cy="2142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9"/>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9"/>
          <p:cNvSpPr txBox="1"/>
          <p:nvPr/>
        </p:nvSpPr>
        <p:spPr>
          <a:xfrm>
            <a:off x="0" y="44825"/>
            <a:ext cx="9121800" cy="50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MoreMenu</a:t>
            </a:r>
            <a:r>
              <a:rPr lang="en-GB">
                <a:solidFill>
                  <a:schemeClr val="lt1"/>
                </a:solidFill>
              </a:rPr>
              <a:t> </a:t>
            </a:r>
            <a:endParaRPr>
              <a:solidFill>
                <a:schemeClr val="lt1"/>
              </a:solidFill>
            </a:endParaRPr>
          </a:p>
          <a:p>
            <a:pPr indent="0" lvl="0" marL="0" rtl="0" algn="ctr">
              <a:spcBef>
                <a:spcPts val="0"/>
              </a:spcBef>
              <a:spcAft>
                <a:spcPts val="0"/>
              </a:spcAft>
              <a:buNone/>
            </a:pPr>
            <a:r>
              <a:rPr lang="en-GB" sz="3000">
                <a:solidFill>
                  <a:schemeClr val="lt1"/>
                </a:solidFill>
              </a:rPr>
              <a:t>Tools for Editing</a:t>
            </a:r>
            <a:r>
              <a:rPr lang="en-GB"/>
              <a:t>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GB" sz="2400">
                <a:solidFill>
                  <a:schemeClr val="lt1"/>
                </a:solidFill>
              </a:rPr>
              <a:t>Check external links</a:t>
            </a:r>
            <a:endParaRPr sz="2400">
              <a:solidFill>
                <a:schemeClr val="lt1"/>
              </a:solidFill>
            </a:endParaRPr>
          </a:p>
          <a:p>
            <a:pPr indent="0" lvl="0" marL="0" rtl="0" algn="ctr">
              <a:spcBef>
                <a:spcPts val="0"/>
              </a:spcBef>
              <a:spcAft>
                <a:spcPts val="0"/>
              </a:spcAft>
              <a:buNone/>
            </a:pPr>
            <a:r>
              <a:t/>
            </a:r>
            <a:endParaRPr sz="2400">
              <a:solidFill>
                <a:schemeClr val="lt1"/>
              </a:solidFill>
            </a:endParaRPr>
          </a:p>
          <a:p>
            <a:pPr indent="0" lvl="0" marL="0" rtl="0" algn="ctr">
              <a:spcBef>
                <a:spcPts val="0"/>
              </a:spcBef>
              <a:spcAft>
                <a:spcPts val="0"/>
              </a:spcAft>
              <a:buNone/>
            </a:pPr>
            <a:r>
              <a:rPr lang="en-GB" sz="2400">
                <a:solidFill>
                  <a:schemeClr val="lt1"/>
                </a:solidFill>
              </a:rPr>
              <a:t>Uses </a:t>
            </a:r>
            <a:r>
              <a:rPr lang="en-GB" sz="2400" u="sng">
                <a:solidFill>
                  <a:schemeClr val="lt1"/>
                </a:solidFill>
                <a:hlinkClick r:id="rId4">
                  <a:extLst>
                    <a:ext uri="{A12FA001-AC4F-418D-AE19-62706E023703}">
                      <ahyp:hlinkClr val="tx"/>
                    </a:ext>
                  </a:extLst>
                </a:hlinkClick>
              </a:rPr>
              <a:t>Checklinks</a:t>
            </a:r>
            <a:endParaRPr sz="2400">
              <a:solidFill>
                <a:schemeClr val="lt1"/>
              </a:solidFill>
            </a:endParaRPr>
          </a:p>
          <a:p>
            <a:pPr indent="0" lvl="0" marL="0" rtl="0" algn="ctr">
              <a:spcBef>
                <a:spcPts val="0"/>
              </a:spcBef>
              <a:spcAft>
                <a:spcPts val="0"/>
              </a:spcAft>
              <a:buNone/>
            </a:pPr>
            <a:r>
              <a:t/>
            </a:r>
            <a:endParaRPr sz="2400">
              <a:solidFill>
                <a:schemeClr val="lt1"/>
              </a:solidFill>
            </a:endParaRPr>
          </a:p>
        </p:txBody>
      </p:sp>
      <p:pic>
        <p:nvPicPr>
          <p:cNvPr id="316" name="Google Shape;316;p49"/>
          <p:cNvPicPr preferRelativeResize="0"/>
          <p:nvPr/>
        </p:nvPicPr>
        <p:blipFill>
          <a:blip r:embed="rId5">
            <a:alphaModFix/>
          </a:blip>
          <a:stretch>
            <a:fillRect/>
          </a:stretch>
        </p:blipFill>
        <p:spPr>
          <a:xfrm>
            <a:off x="156900" y="2656950"/>
            <a:ext cx="8830198" cy="758843"/>
          </a:xfrm>
          <a:prstGeom prst="rect">
            <a:avLst/>
          </a:prstGeom>
          <a:noFill/>
          <a:ln>
            <a:noFill/>
          </a:ln>
        </p:spPr>
      </p:pic>
      <p:pic>
        <p:nvPicPr>
          <p:cNvPr id="317" name="Google Shape;317;p49"/>
          <p:cNvPicPr preferRelativeResize="0"/>
          <p:nvPr/>
        </p:nvPicPr>
        <p:blipFill>
          <a:blip r:embed="rId6">
            <a:alphaModFix/>
          </a:blip>
          <a:stretch>
            <a:fillRect/>
          </a:stretch>
        </p:blipFill>
        <p:spPr>
          <a:xfrm>
            <a:off x="156912" y="3551775"/>
            <a:ext cx="8830177" cy="961475"/>
          </a:xfrm>
          <a:prstGeom prst="rect">
            <a:avLst/>
          </a:prstGeom>
          <a:noFill/>
          <a:ln>
            <a:noFill/>
          </a:ln>
        </p:spPr>
      </p:pic>
      <p:sp>
        <p:nvSpPr>
          <p:cNvPr id="318" name="Google Shape;318;p49"/>
          <p:cNvSpPr txBox="1"/>
          <p:nvPr/>
        </p:nvSpPr>
        <p:spPr>
          <a:xfrm>
            <a:off x="0" y="4820400"/>
            <a:ext cx="6121500" cy="3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r>
              <a:rPr lang="en-GB" sz="900">
                <a:solidFill>
                  <a:schemeClr val="lt1"/>
                </a:solidFill>
              </a:rPr>
              <a:t>Screenshot of the MoreMenu dropdown </a:t>
            </a:r>
            <a:r>
              <a:rPr lang="en-GB" sz="900" u="sng">
                <a:solidFill>
                  <a:schemeClr val="lt1"/>
                </a:solidFill>
                <a:hlinkClick r:id="rId7">
                  <a:extLst>
                    <a:ext uri="{A12FA001-AC4F-418D-AE19-62706E023703}">
                      <ahyp:hlinkClr val="tx"/>
                    </a:ext>
                  </a:extLst>
                </a:hlinkClick>
              </a:rPr>
              <a:t>CC BY-SA 3.0</a:t>
            </a:r>
            <a:r>
              <a:rPr lang="en-GB"/>
              <a:t>  </a:t>
            </a:r>
            <a:r>
              <a:rPr lang="en-GB" sz="900" u="sng">
                <a:solidFill>
                  <a:schemeClr val="lt1"/>
                </a:solidFill>
                <a:hlinkClick r:id="rId8">
                  <a:extLst>
                    <a:ext uri="{A12FA001-AC4F-418D-AE19-62706E023703}">
                      <ahyp:hlinkClr val="tx"/>
                    </a:ext>
                  </a:extLst>
                </a:hlinkClick>
              </a:rPr>
              <a:t>Screenshots</a:t>
            </a:r>
            <a:r>
              <a:rPr lang="en-GB" sz="900">
                <a:solidFill>
                  <a:schemeClr val="lt1"/>
                </a:solidFill>
              </a:rPr>
              <a:t> of Checklinks tool  </a:t>
            </a:r>
            <a:r>
              <a:rPr lang="en-GB" sz="900" u="sng">
                <a:solidFill>
                  <a:schemeClr val="lt1"/>
                </a:solidFill>
                <a:hlinkClick r:id="rId9">
                  <a:extLst>
                    <a:ext uri="{A12FA001-AC4F-418D-AE19-62706E023703}">
                      <ahyp:hlinkClr val="tx"/>
                    </a:ext>
                  </a:extLst>
                </a:hlinkClick>
              </a:rPr>
              <a:t>CC BY-SA 3.0</a:t>
            </a:r>
            <a:endParaRPr sz="900">
              <a:solidFill>
                <a:schemeClr val="lt1"/>
              </a:solidFill>
            </a:endParaRPr>
          </a:p>
        </p:txBody>
      </p:sp>
      <p:pic>
        <p:nvPicPr>
          <p:cNvPr id="319" name="Google Shape;319;p49"/>
          <p:cNvPicPr preferRelativeResize="0"/>
          <p:nvPr/>
        </p:nvPicPr>
        <p:blipFill>
          <a:blip r:embed="rId10">
            <a:alphaModFix/>
          </a:blip>
          <a:stretch>
            <a:fillRect/>
          </a:stretch>
        </p:blipFill>
        <p:spPr>
          <a:xfrm>
            <a:off x="252597" y="206600"/>
            <a:ext cx="2226674" cy="2079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0"/>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50"/>
          <p:cNvSpPr txBox="1"/>
          <p:nvPr/>
        </p:nvSpPr>
        <p:spPr>
          <a:xfrm>
            <a:off x="4601875" y="44825"/>
            <a:ext cx="4519800" cy="50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MoreMenu</a:t>
            </a:r>
            <a:r>
              <a:rPr lang="en-GB">
                <a:solidFill>
                  <a:schemeClr val="lt1"/>
                </a:solidFill>
              </a:rPr>
              <a:t> </a:t>
            </a:r>
            <a:endParaRPr>
              <a:solidFill>
                <a:schemeClr val="lt1"/>
              </a:solidFill>
            </a:endParaRPr>
          </a:p>
          <a:p>
            <a:pPr indent="0" lvl="0" marL="0" rtl="0" algn="ctr">
              <a:spcBef>
                <a:spcPts val="0"/>
              </a:spcBef>
              <a:spcAft>
                <a:spcPts val="0"/>
              </a:spcAft>
              <a:buNone/>
            </a:pPr>
            <a:r>
              <a:rPr lang="en-GB" sz="3000">
                <a:solidFill>
                  <a:schemeClr val="lt1"/>
                </a:solidFill>
              </a:rPr>
              <a:t>Tools for Editing</a:t>
            </a:r>
            <a:endParaRPr sz="3000">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GB" sz="2400">
                <a:solidFill>
                  <a:schemeClr val="lt1"/>
                </a:solidFill>
              </a:rPr>
              <a:t>Expand bare references</a:t>
            </a:r>
            <a:endParaRPr sz="2400">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GB" sz="2400">
                <a:solidFill>
                  <a:schemeClr val="lt1"/>
                </a:solidFill>
              </a:rPr>
              <a:t>Uses </a:t>
            </a:r>
            <a:r>
              <a:rPr lang="en-GB" sz="2400" u="sng">
                <a:solidFill>
                  <a:schemeClr val="lt1"/>
                </a:solidFill>
                <a:hlinkClick r:id="rId4">
                  <a:extLst>
                    <a:ext uri="{A12FA001-AC4F-418D-AE19-62706E023703}">
                      <ahyp:hlinkClr val="tx"/>
                    </a:ext>
                  </a:extLst>
                </a:hlinkClick>
              </a:rPr>
              <a:t>reFill tool </a:t>
            </a:r>
            <a:endParaRPr sz="2400">
              <a:solidFill>
                <a:schemeClr val="lt1"/>
              </a:solidFill>
            </a:endParaRPr>
          </a:p>
          <a:p>
            <a:pPr indent="0" lvl="0" marL="0" rtl="0" algn="ctr">
              <a:spcBef>
                <a:spcPts val="0"/>
              </a:spcBef>
              <a:spcAft>
                <a:spcPts val="0"/>
              </a:spcAft>
              <a:buNone/>
            </a:pPr>
            <a:r>
              <a:t/>
            </a:r>
            <a:endParaRPr sz="2400">
              <a:solidFill>
                <a:schemeClr val="lt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GB"/>
              <a:t>ef</a:t>
            </a:r>
            <a:endParaRPr/>
          </a:p>
        </p:txBody>
      </p:sp>
      <p:pic>
        <p:nvPicPr>
          <p:cNvPr id="326" name="Google Shape;326;p50"/>
          <p:cNvPicPr preferRelativeResize="0"/>
          <p:nvPr/>
        </p:nvPicPr>
        <p:blipFill>
          <a:blip r:embed="rId5">
            <a:alphaModFix/>
          </a:blip>
          <a:stretch>
            <a:fillRect/>
          </a:stretch>
        </p:blipFill>
        <p:spPr>
          <a:xfrm>
            <a:off x="52313" y="848175"/>
            <a:ext cx="4974848" cy="3179698"/>
          </a:xfrm>
          <a:prstGeom prst="rect">
            <a:avLst/>
          </a:prstGeom>
          <a:noFill/>
          <a:ln>
            <a:noFill/>
          </a:ln>
        </p:spPr>
      </p:pic>
      <p:pic>
        <p:nvPicPr>
          <p:cNvPr id="327" name="Google Shape;327;p50"/>
          <p:cNvPicPr preferRelativeResize="0"/>
          <p:nvPr/>
        </p:nvPicPr>
        <p:blipFill>
          <a:blip r:embed="rId6">
            <a:alphaModFix/>
          </a:blip>
          <a:stretch>
            <a:fillRect/>
          </a:stretch>
        </p:blipFill>
        <p:spPr>
          <a:xfrm>
            <a:off x="315866" y="4157700"/>
            <a:ext cx="4447725" cy="738975"/>
          </a:xfrm>
          <a:prstGeom prst="rect">
            <a:avLst/>
          </a:prstGeom>
          <a:noFill/>
          <a:ln>
            <a:noFill/>
          </a:ln>
        </p:spPr>
      </p:pic>
      <p:pic>
        <p:nvPicPr>
          <p:cNvPr id="328" name="Google Shape;328;p50"/>
          <p:cNvPicPr preferRelativeResize="0"/>
          <p:nvPr/>
        </p:nvPicPr>
        <p:blipFill>
          <a:blip r:embed="rId7">
            <a:alphaModFix/>
          </a:blip>
          <a:stretch>
            <a:fillRect/>
          </a:stretch>
        </p:blipFill>
        <p:spPr>
          <a:xfrm>
            <a:off x="814563" y="82875"/>
            <a:ext cx="3560324" cy="635475"/>
          </a:xfrm>
          <a:prstGeom prst="rect">
            <a:avLst/>
          </a:prstGeom>
          <a:noFill/>
          <a:ln>
            <a:noFill/>
          </a:ln>
        </p:spPr>
      </p:pic>
      <p:sp>
        <p:nvSpPr>
          <p:cNvPr id="329" name="Google Shape;329;p50"/>
          <p:cNvSpPr txBox="1"/>
          <p:nvPr/>
        </p:nvSpPr>
        <p:spPr>
          <a:xfrm>
            <a:off x="4838575" y="4681800"/>
            <a:ext cx="42831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Before and after views of references on this </a:t>
            </a:r>
            <a:r>
              <a:rPr lang="en-GB" sz="900" u="sng">
                <a:solidFill>
                  <a:schemeClr val="lt1"/>
                </a:solidFill>
                <a:hlinkClick r:id="rId8">
                  <a:extLst>
                    <a:ext uri="{A12FA001-AC4F-418D-AE19-62706E023703}">
                      <ahyp:hlinkClr val="tx"/>
                    </a:ext>
                  </a:extLst>
                </a:hlinkClick>
              </a:rPr>
              <a:t>Wikipedia article</a:t>
            </a:r>
            <a:r>
              <a:rPr lang="en-GB" sz="900">
                <a:solidFill>
                  <a:schemeClr val="lt1"/>
                </a:solidFill>
              </a:rPr>
              <a:t> and a screenshot of the </a:t>
            </a:r>
            <a:r>
              <a:rPr lang="en-GB" sz="900" u="sng">
                <a:solidFill>
                  <a:schemeClr val="lt1"/>
                </a:solidFill>
                <a:hlinkClick r:id="rId9">
                  <a:extLst>
                    <a:ext uri="{A12FA001-AC4F-418D-AE19-62706E023703}">
                      <ahyp:hlinkClr val="tx"/>
                    </a:ext>
                  </a:extLst>
                </a:hlinkClick>
              </a:rPr>
              <a:t>reFill tool</a:t>
            </a:r>
            <a:r>
              <a:rPr lang="en-GB" sz="900">
                <a:solidFill>
                  <a:schemeClr val="lt1"/>
                </a:solidFill>
              </a:rPr>
              <a:t>.   </a:t>
            </a:r>
            <a:r>
              <a:rPr lang="en-GB" sz="900" u="sng">
                <a:solidFill>
                  <a:schemeClr val="lt1"/>
                </a:solidFill>
                <a:hlinkClick r:id="rId10">
                  <a:extLst>
                    <a:ext uri="{A12FA001-AC4F-418D-AE19-62706E023703}">
                      <ahyp:hlinkClr val="tx"/>
                    </a:ext>
                  </a:extLst>
                </a:hlinkClick>
              </a:rPr>
              <a:t>CC BY-SA 3.0</a:t>
            </a:r>
            <a:endParaRPr sz="900">
              <a:solidFill>
                <a:schemeClr val="lt1"/>
              </a:solidFill>
            </a:endParaRPr>
          </a:p>
          <a:p>
            <a:pPr indent="0" lvl="0" marL="0" rtl="0" algn="l">
              <a:spcBef>
                <a:spcPts val="0"/>
              </a:spcBef>
              <a:spcAft>
                <a:spcPts val="0"/>
              </a:spcAft>
              <a:buNone/>
            </a:pPr>
            <a:r>
              <a:t/>
            </a:r>
            <a:endParaRPr sz="900">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1"/>
          <p:cNvSpPr txBox="1"/>
          <p:nvPr/>
        </p:nvSpPr>
        <p:spPr>
          <a:xfrm>
            <a:off x="0" y="4833900"/>
            <a:ext cx="8199600" cy="3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3">
                  <a:extLst>
                    <a:ext uri="{A12FA001-AC4F-418D-AE19-62706E023703}">
                      <ahyp:hlinkClr val="tx"/>
                    </a:ext>
                  </a:extLst>
                </a:hlinkClick>
              </a:rPr>
              <a:t>Screenshot</a:t>
            </a:r>
            <a:r>
              <a:rPr lang="en-GB" sz="900">
                <a:solidFill>
                  <a:schemeClr val="lt1"/>
                </a:solidFill>
              </a:rPr>
              <a:t> of New Zealand Wikipedia article </a:t>
            </a:r>
            <a:r>
              <a:rPr lang="en-GB" sz="900" u="sng">
                <a:solidFill>
                  <a:schemeClr val="lt1"/>
                </a:solidFill>
                <a:hlinkClick r:id="rId4">
                  <a:extLst>
                    <a:ext uri="{A12FA001-AC4F-418D-AE19-62706E023703}">
                      <ahyp:hlinkClr val="tx"/>
                    </a:ext>
                  </a:extLst>
                </a:hlinkClick>
              </a:rPr>
              <a:t>CC BY-SA 3.0</a:t>
            </a:r>
            <a:r>
              <a:rPr lang="en-GB" sz="900">
                <a:solidFill>
                  <a:schemeClr val="lt1"/>
                </a:solidFill>
              </a:rPr>
              <a:t>, </a:t>
            </a:r>
            <a:r>
              <a:rPr lang="en-GB" sz="900" u="sng">
                <a:solidFill>
                  <a:schemeClr val="lt1"/>
                </a:solidFill>
                <a:hlinkClick r:id="rId5">
                  <a:extLst>
                    <a:ext uri="{A12FA001-AC4F-418D-AE19-62706E023703}">
                      <ahyp:hlinkClr val="tx"/>
                    </a:ext>
                  </a:extLst>
                </a:hlinkClick>
              </a:rPr>
              <a:t>Screenshot</a:t>
            </a:r>
            <a:r>
              <a:rPr lang="en-GB" sz="900">
                <a:solidFill>
                  <a:schemeClr val="lt1"/>
                </a:solidFill>
              </a:rPr>
              <a:t> of New Zealand articles by quality and importance table </a:t>
            </a:r>
            <a:r>
              <a:rPr lang="en-GB" sz="900" u="sng">
                <a:solidFill>
                  <a:schemeClr val="lt1"/>
                </a:solidFill>
                <a:hlinkClick r:id="rId6">
                  <a:extLst>
                    <a:ext uri="{A12FA001-AC4F-418D-AE19-62706E023703}">
                      <ahyp:hlinkClr val="tx"/>
                    </a:ext>
                  </a:extLst>
                </a:hlinkClick>
              </a:rPr>
              <a:t>CC BY-SA 3.0</a:t>
            </a:r>
            <a:endParaRPr sz="900">
              <a:solidFill>
                <a:schemeClr val="lt1"/>
              </a:solidFill>
            </a:endParaRPr>
          </a:p>
        </p:txBody>
      </p:sp>
      <p:sp>
        <p:nvSpPr>
          <p:cNvPr id="335" name="Google Shape;335;p51"/>
          <p:cNvSpPr txBox="1"/>
          <p:nvPr/>
        </p:nvSpPr>
        <p:spPr>
          <a:xfrm>
            <a:off x="4601875" y="0"/>
            <a:ext cx="4519800" cy="5143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3600">
                <a:solidFill>
                  <a:schemeClr val="lt1"/>
                </a:solidFill>
              </a:rPr>
              <a:t>Display assessment of </a:t>
            </a:r>
            <a:r>
              <a:rPr lang="en-GB" sz="3600" u="sng">
                <a:solidFill>
                  <a:schemeClr val="lt1"/>
                </a:solidFill>
                <a:hlinkClick r:id="rId7">
                  <a:extLst>
                    <a:ext uri="{A12FA001-AC4F-418D-AE19-62706E023703}">
                      <ahyp:hlinkClr val="tx"/>
                    </a:ext>
                  </a:extLst>
                </a:hlinkClick>
              </a:rPr>
              <a:t>article quality</a:t>
            </a:r>
            <a:endParaRPr sz="36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sz="1800">
                <a:solidFill>
                  <a:schemeClr val="lt1"/>
                </a:solidFill>
              </a:rPr>
              <a:t>Changes colour of title of article</a:t>
            </a:r>
            <a:endParaRPr sz="1800">
              <a:solidFill>
                <a:schemeClr val="lt1"/>
              </a:solidFill>
            </a:endParaRPr>
          </a:p>
          <a:p>
            <a:pPr indent="0" lvl="0" marL="0" rtl="0" algn="l">
              <a:lnSpc>
                <a:spcPct val="115000"/>
              </a:lnSpc>
              <a:spcBef>
                <a:spcPts val="0"/>
              </a:spcBef>
              <a:spcAft>
                <a:spcPts val="0"/>
              </a:spcAft>
              <a:buNone/>
            </a:pPr>
            <a:r>
              <a:rPr lang="en-GB" sz="1800">
                <a:solidFill>
                  <a:schemeClr val="lt1"/>
                </a:solidFill>
              </a:rPr>
              <a:t>Reflects quality assessment, stub, start etc</a:t>
            </a:r>
            <a:endParaRPr sz="1800">
              <a:solidFill>
                <a:schemeClr val="lt1"/>
              </a:solidFill>
            </a:endParaRPr>
          </a:p>
          <a:p>
            <a:pPr indent="0" lvl="0" marL="0" rtl="0" algn="l">
              <a:lnSpc>
                <a:spcPct val="115000"/>
              </a:lnSpc>
              <a:spcBef>
                <a:spcPts val="0"/>
              </a:spcBef>
              <a:spcAft>
                <a:spcPts val="0"/>
              </a:spcAft>
              <a:buNone/>
            </a:pPr>
            <a:r>
              <a:rPr lang="en-GB" sz="1800">
                <a:solidFill>
                  <a:schemeClr val="lt1"/>
                </a:solidFill>
              </a:rPr>
              <a:t>Works with </a:t>
            </a:r>
            <a:r>
              <a:rPr lang="en-GB" sz="1800" u="sng">
                <a:solidFill>
                  <a:schemeClr val="lt1"/>
                </a:solidFill>
                <a:hlinkClick r:id="rId8">
                  <a:extLst>
                    <a:ext uri="{A12FA001-AC4F-418D-AE19-62706E023703}">
                      <ahyp:hlinkClr val="tx"/>
                    </a:ext>
                  </a:extLst>
                </a:hlinkClick>
              </a:rPr>
              <a:t>Article Quality Loader script</a:t>
            </a:r>
            <a:endParaRPr sz="1800">
              <a:solidFill>
                <a:schemeClr val="lt1"/>
              </a:solidFill>
            </a:endParaRPr>
          </a:p>
          <a:p>
            <a:pPr indent="0" lvl="0" marL="0" rtl="0" algn="l">
              <a:lnSpc>
                <a:spcPct val="115000"/>
              </a:lnSpc>
              <a:spcBef>
                <a:spcPts val="0"/>
              </a:spcBef>
              <a:spcAft>
                <a:spcPts val="0"/>
              </a:spcAft>
              <a:buNone/>
            </a:pPr>
            <a:r>
              <a:rPr lang="en-GB" sz="1800">
                <a:solidFill>
                  <a:schemeClr val="lt1"/>
                </a:solidFill>
              </a:rPr>
              <a:t>See </a:t>
            </a:r>
            <a:r>
              <a:rPr lang="en-GB" sz="1800" u="sng">
                <a:solidFill>
                  <a:schemeClr val="lt1"/>
                </a:solidFill>
                <a:hlinkClick r:id="rId9">
                  <a:extLst>
                    <a:ext uri="{A12FA001-AC4F-418D-AE19-62706E023703}">
                      <ahyp:hlinkClr val="tx"/>
                    </a:ext>
                  </a:extLst>
                </a:hlinkClick>
              </a:rPr>
              <a:t>documentation</a:t>
            </a:r>
            <a:r>
              <a:rPr lang="en-GB" sz="1800">
                <a:solidFill>
                  <a:schemeClr val="lt1"/>
                </a:solidFill>
              </a:rPr>
              <a:t> on assessing quality </a:t>
            </a:r>
            <a:endParaRPr sz="1800">
              <a:solidFill>
                <a:schemeClr val="lt1"/>
              </a:solidFill>
            </a:endParaRPr>
          </a:p>
        </p:txBody>
      </p:sp>
      <p:pic>
        <p:nvPicPr>
          <p:cNvPr id="336" name="Google Shape;336;p51"/>
          <p:cNvPicPr preferRelativeResize="0"/>
          <p:nvPr/>
        </p:nvPicPr>
        <p:blipFill>
          <a:blip r:embed="rId10">
            <a:alphaModFix/>
          </a:blip>
          <a:stretch>
            <a:fillRect/>
          </a:stretch>
        </p:blipFill>
        <p:spPr>
          <a:xfrm>
            <a:off x="232300" y="239900"/>
            <a:ext cx="3622825" cy="865950"/>
          </a:xfrm>
          <a:prstGeom prst="rect">
            <a:avLst/>
          </a:prstGeom>
          <a:noFill/>
          <a:ln>
            <a:noFill/>
          </a:ln>
        </p:spPr>
      </p:pic>
      <p:pic>
        <p:nvPicPr>
          <p:cNvPr id="337" name="Google Shape;337;p51"/>
          <p:cNvPicPr preferRelativeResize="0"/>
          <p:nvPr/>
        </p:nvPicPr>
        <p:blipFill>
          <a:blip r:embed="rId11">
            <a:alphaModFix/>
          </a:blip>
          <a:stretch>
            <a:fillRect/>
          </a:stretch>
        </p:blipFill>
        <p:spPr>
          <a:xfrm>
            <a:off x="927576" y="1185225"/>
            <a:ext cx="2232274" cy="364867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2"/>
          <p:cNvSpPr txBox="1"/>
          <p:nvPr/>
        </p:nvSpPr>
        <p:spPr>
          <a:xfrm>
            <a:off x="0" y="4743300"/>
            <a:ext cx="45198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gadget tab of </a:t>
            </a:r>
            <a:r>
              <a:rPr lang="en-GB" sz="900" u="sng">
                <a:solidFill>
                  <a:schemeClr val="lt1"/>
                </a:solidFill>
                <a:hlinkClick r:id="rId3">
                  <a:extLst>
                    <a:ext uri="{A12FA001-AC4F-418D-AE19-62706E023703}">
                      <ahyp:hlinkClr val="tx"/>
                    </a:ext>
                  </a:extLst>
                </a:hlinkClick>
              </a:rPr>
              <a:t>preferences page</a:t>
            </a:r>
            <a:r>
              <a:rPr lang="en-GB" sz="900">
                <a:solidFill>
                  <a:schemeClr val="lt1"/>
                </a:solidFill>
              </a:rPr>
              <a:t> </a:t>
            </a:r>
            <a:r>
              <a:rPr lang="en-GB" sz="900" u="sng">
                <a:solidFill>
                  <a:schemeClr val="lt1"/>
                </a:solidFill>
                <a:hlinkClick r:id="rId4">
                  <a:extLst>
                    <a:ext uri="{A12FA001-AC4F-418D-AE19-62706E023703}">
                      <ahyp:hlinkClr val="tx"/>
                    </a:ext>
                  </a:extLst>
                </a:hlinkClick>
              </a:rPr>
              <a:t>CC BY-SA 3.0</a:t>
            </a:r>
            <a:r>
              <a:rPr lang="en-GB" sz="900">
                <a:solidFill>
                  <a:schemeClr val="lt1"/>
                </a:solidFill>
              </a:rPr>
              <a:t>, </a:t>
            </a:r>
            <a:r>
              <a:rPr lang="en-GB" sz="900" u="sng">
                <a:solidFill>
                  <a:schemeClr val="lt1"/>
                </a:solidFill>
                <a:hlinkClick r:id="rId5">
                  <a:extLst>
                    <a:ext uri="{A12FA001-AC4F-418D-AE19-62706E023703}">
                      <ahyp:hlinkClr val="tx"/>
                    </a:ext>
                  </a:extLst>
                </a:hlinkClick>
              </a:rPr>
              <a:t>Screenshot</a:t>
            </a:r>
            <a:r>
              <a:rPr lang="en-GB" sz="900">
                <a:solidFill>
                  <a:schemeClr val="lt1"/>
                </a:solidFill>
              </a:rPr>
              <a:t> of rater script page </a:t>
            </a:r>
            <a:r>
              <a:rPr lang="en-GB" sz="900" u="sng">
                <a:solidFill>
                  <a:schemeClr val="lt1"/>
                </a:solidFill>
                <a:hlinkClick r:id="rId6">
                  <a:extLst>
                    <a:ext uri="{A12FA001-AC4F-418D-AE19-62706E023703}">
                      <ahyp:hlinkClr val="tx"/>
                    </a:ext>
                  </a:extLst>
                </a:hlinkClick>
              </a:rPr>
              <a:t>CC BY-SA 3.0</a:t>
            </a:r>
            <a:endParaRPr/>
          </a:p>
        </p:txBody>
      </p:sp>
      <p:sp>
        <p:nvSpPr>
          <p:cNvPr id="343" name="Google Shape;343;p52"/>
          <p:cNvSpPr txBox="1"/>
          <p:nvPr/>
        </p:nvSpPr>
        <p:spPr>
          <a:xfrm>
            <a:off x="4572000" y="0"/>
            <a:ext cx="4572000" cy="5143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2400" u="sng">
                <a:solidFill>
                  <a:schemeClr val="lt1"/>
                </a:solidFill>
                <a:hlinkClick r:id="rId7">
                  <a:extLst>
                    <a:ext uri="{A12FA001-AC4F-418D-AE19-62706E023703}">
                      <ahyp:hlinkClr val="tx"/>
                    </a:ext>
                  </a:extLst>
                </a:hlinkClick>
              </a:rPr>
              <a:t>Install scripts without having to manually edit JavaScript files</a:t>
            </a:r>
            <a:endParaRPr sz="2400"/>
          </a:p>
          <a:p>
            <a:pPr indent="0" lvl="0" marL="0" rtl="0" algn="ctr">
              <a:lnSpc>
                <a:spcPct val="115000"/>
              </a:lnSpc>
              <a:spcBef>
                <a:spcPts val="0"/>
              </a:spcBef>
              <a:spcAft>
                <a:spcPts val="0"/>
              </a:spcAft>
              <a:buNone/>
            </a:pPr>
            <a:r>
              <a:t/>
            </a:r>
            <a:endParaRPr sz="2400"/>
          </a:p>
          <a:p>
            <a:pPr indent="0" lvl="0" marL="0" rtl="0" algn="ctr">
              <a:lnSpc>
                <a:spcPct val="115000"/>
              </a:lnSpc>
              <a:spcBef>
                <a:spcPts val="0"/>
              </a:spcBef>
              <a:spcAft>
                <a:spcPts val="0"/>
              </a:spcAft>
              <a:buNone/>
            </a:pPr>
            <a:r>
              <a:rPr lang="en-GB" sz="2400">
                <a:solidFill>
                  <a:schemeClr val="lt1"/>
                </a:solidFill>
              </a:rPr>
              <a:t>Makes your life easier!</a:t>
            </a:r>
            <a:endParaRPr sz="2400">
              <a:solidFill>
                <a:schemeClr val="lt1"/>
              </a:solidFill>
            </a:endParaRPr>
          </a:p>
        </p:txBody>
      </p:sp>
      <p:pic>
        <p:nvPicPr>
          <p:cNvPr id="344" name="Google Shape;344;p52"/>
          <p:cNvPicPr preferRelativeResize="0"/>
          <p:nvPr/>
        </p:nvPicPr>
        <p:blipFill>
          <a:blip r:embed="rId8">
            <a:alphaModFix/>
          </a:blip>
          <a:stretch>
            <a:fillRect/>
          </a:stretch>
        </p:blipFill>
        <p:spPr>
          <a:xfrm>
            <a:off x="149612" y="260800"/>
            <a:ext cx="4220574" cy="1637225"/>
          </a:xfrm>
          <a:prstGeom prst="rect">
            <a:avLst/>
          </a:prstGeom>
          <a:noFill/>
          <a:ln>
            <a:noFill/>
          </a:ln>
        </p:spPr>
      </p:pic>
      <p:pic>
        <p:nvPicPr>
          <p:cNvPr id="345" name="Google Shape;345;p52"/>
          <p:cNvPicPr preferRelativeResize="0"/>
          <p:nvPr/>
        </p:nvPicPr>
        <p:blipFill>
          <a:blip r:embed="rId9">
            <a:alphaModFix/>
          </a:blip>
          <a:stretch>
            <a:fillRect/>
          </a:stretch>
        </p:blipFill>
        <p:spPr>
          <a:xfrm>
            <a:off x="65200" y="2222448"/>
            <a:ext cx="5969352" cy="2328849"/>
          </a:xfrm>
          <a:prstGeom prst="rect">
            <a:avLst/>
          </a:prstGeom>
          <a:noFill/>
          <a:ln>
            <a:noFill/>
          </a:ln>
        </p:spPr>
      </p:pic>
      <p:sp>
        <p:nvSpPr>
          <p:cNvPr id="346" name="Google Shape;346;p52"/>
          <p:cNvSpPr txBox="1"/>
          <p:nvPr/>
        </p:nvSpPr>
        <p:spPr>
          <a:xfrm>
            <a:off x="1514075" y="2064650"/>
            <a:ext cx="1847400" cy="6231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3"/>
          <p:cNvSpPr txBox="1"/>
          <p:nvPr/>
        </p:nvSpPr>
        <p:spPr>
          <a:xfrm>
            <a:off x="0" y="4837200"/>
            <a:ext cx="4542000" cy="30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User:Ambrosia10’s Wikipedia commons.js page </a:t>
            </a:r>
            <a:r>
              <a:rPr lang="en-GB" sz="900" u="sng">
                <a:solidFill>
                  <a:schemeClr val="lt1"/>
                </a:solidFill>
                <a:hlinkClick r:id="rId3">
                  <a:extLst>
                    <a:ext uri="{A12FA001-AC4F-418D-AE19-62706E023703}">
                      <ahyp:hlinkClr val="tx"/>
                    </a:ext>
                  </a:extLst>
                </a:hlinkClick>
              </a:rPr>
              <a:t>CC BY-SA 3.0</a:t>
            </a:r>
            <a:r>
              <a:rPr lang="en-GB" sz="900">
                <a:solidFill>
                  <a:schemeClr val="lt1"/>
                </a:solidFill>
              </a:rPr>
              <a:t> </a:t>
            </a:r>
            <a:endParaRPr sz="900">
              <a:solidFill>
                <a:schemeClr val="lt1"/>
              </a:solidFill>
            </a:endParaRPr>
          </a:p>
        </p:txBody>
      </p:sp>
      <p:sp>
        <p:nvSpPr>
          <p:cNvPr id="352" name="Google Shape;352;p53"/>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53"/>
          <p:cNvSpPr txBox="1"/>
          <p:nvPr/>
        </p:nvSpPr>
        <p:spPr>
          <a:xfrm>
            <a:off x="4601875" y="44825"/>
            <a:ext cx="4519800" cy="505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54" name="Google Shape;354;p53"/>
          <p:cNvSpPr txBox="1"/>
          <p:nvPr/>
        </p:nvSpPr>
        <p:spPr>
          <a:xfrm>
            <a:off x="4572000" y="1925"/>
            <a:ext cx="45498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Wikipedia scripts</a:t>
            </a:r>
            <a:endParaRPr sz="3600">
              <a:solidFill>
                <a:schemeClr val="lt1"/>
              </a:solidFill>
            </a:endParaRPr>
          </a:p>
          <a:p>
            <a:pPr indent="0" lvl="0" marL="0" rtl="0" algn="ctr">
              <a:spcBef>
                <a:spcPts val="0"/>
              </a:spcBef>
              <a:spcAft>
                <a:spcPts val="0"/>
              </a:spcAft>
              <a:buNone/>
            </a:pPr>
            <a:r>
              <a:t/>
            </a:r>
            <a:endParaRPr sz="2400">
              <a:solidFill>
                <a:schemeClr val="lt1"/>
              </a:solidFill>
            </a:endParaRPr>
          </a:p>
          <a:p>
            <a:pPr indent="-381000" lvl="0" marL="457200" rtl="0" algn="l">
              <a:lnSpc>
                <a:spcPct val="115000"/>
              </a:lnSpc>
              <a:spcBef>
                <a:spcPts val="0"/>
              </a:spcBef>
              <a:spcAft>
                <a:spcPts val="0"/>
              </a:spcAft>
              <a:buClr>
                <a:schemeClr val="lt1"/>
              </a:buClr>
              <a:buSzPts val="2400"/>
              <a:buChar char="●"/>
            </a:pPr>
            <a:r>
              <a:rPr lang="en-GB" sz="2400">
                <a:solidFill>
                  <a:schemeClr val="lt1"/>
                </a:solidFill>
              </a:rPr>
              <a:t>Wikipedia </a:t>
            </a:r>
            <a:r>
              <a:rPr lang="en-GB" sz="2400" u="sng">
                <a:solidFill>
                  <a:schemeClr val="lt1"/>
                </a:solidFill>
                <a:hlinkClick r:id="rId4">
                  <a:extLst>
                    <a:ext uri="{A12FA001-AC4F-418D-AE19-62706E023703}">
                      <ahyp:hlinkClr val="tx"/>
                    </a:ext>
                  </a:extLst>
                </a:hlinkClick>
              </a:rPr>
              <a:t>commons.js page</a:t>
            </a:r>
            <a:endParaRPr sz="2400">
              <a:solidFill>
                <a:schemeClr val="lt1"/>
              </a:solidFill>
            </a:endParaRPr>
          </a:p>
          <a:p>
            <a:pPr indent="-381000" lvl="0" marL="457200" rtl="0" algn="l">
              <a:lnSpc>
                <a:spcPct val="115000"/>
              </a:lnSpc>
              <a:spcBef>
                <a:spcPts val="0"/>
              </a:spcBef>
              <a:spcAft>
                <a:spcPts val="0"/>
              </a:spcAft>
              <a:buClr>
                <a:schemeClr val="lt1"/>
              </a:buClr>
              <a:buSzPts val="2400"/>
              <a:buChar char="●"/>
            </a:pPr>
            <a:r>
              <a:rPr lang="en-GB" sz="2400">
                <a:solidFill>
                  <a:schemeClr val="lt1"/>
                </a:solidFill>
              </a:rPr>
              <a:t>Where to find scripts</a:t>
            </a:r>
            <a:endParaRPr sz="2400">
              <a:solidFill>
                <a:schemeClr val="lt1"/>
              </a:solidFill>
            </a:endParaRPr>
          </a:p>
          <a:p>
            <a:pPr indent="-381000" lvl="1" marL="914400" rtl="0" algn="l">
              <a:lnSpc>
                <a:spcPct val="115000"/>
              </a:lnSpc>
              <a:spcBef>
                <a:spcPts val="0"/>
              </a:spcBef>
              <a:spcAft>
                <a:spcPts val="0"/>
              </a:spcAft>
              <a:buClr>
                <a:schemeClr val="lt1"/>
              </a:buClr>
              <a:buSzPts val="2400"/>
              <a:buChar char="○"/>
            </a:pPr>
            <a:r>
              <a:rPr lang="en-GB" sz="2400" u="sng">
                <a:solidFill>
                  <a:schemeClr val="lt1"/>
                </a:solidFill>
                <a:hlinkClick r:id="rId5">
                  <a:extLst>
                    <a:ext uri="{A12FA001-AC4F-418D-AE19-62706E023703}">
                      <ahyp:hlinkClr val="tx"/>
                    </a:ext>
                  </a:extLst>
                </a:hlinkClick>
              </a:rPr>
              <a:t>Script category </a:t>
            </a:r>
            <a:r>
              <a:rPr lang="en-GB" sz="2400">
                <a:solidFill>
                  <a:schemeClr val="lt1"/>
                </a:solidFill>
              </a:rPr>
              <a:t> </a:t>
            </a:r>
            <a:endParaRPr sz="2400">
              <a:solidFill>
                <a:schemeClr val="lt1"/>
              </a:solidFill>
            </a:endParaRPr>
          </a:p>
          <a:p>
            <a:pPr indent="-381000" lvl="1" marL="914400" rtl="0" algn="l">
              <a:lnSpc>
                <a:spcPct val="115000"/>
              </a:lnSpc>
              <a:spcBef>
                <a:spcPts val="0"/>
              </a:spcBef>
              <a:spcAft>
                <a:spcPts val="0"/>
              </a:spcAft>
              <a:buClr>
                <a:schemeClr val="lt1"/>
              </a:buClr>
              <a:buSzPts val="2400"/>
              <a:buChar char="○"/>
            </a:pPr>
            <a:r>
              <a:rPr lang="en-GB" sz="2400" u="sng">
                <a:solidFill>
                  <a:schemeClr val="lt1"/>
                </a:solidFill>
                <a:hlinkClick r:id="rId6">
                  <a:extLst>
                    <a:ext uri="{A12FA001-AC4F-418D-AE19-62706E023703}">
                      <ahyp:hlinkClr val="tx"/>
                    </a:ext>
                  </a:extLst>
                </a:hlinkClick>
              </a:rPr>
              <a:t>Toolhub</a:t>
            </a:r>
            <a:endParaRPr sz="2400">
              <a:solidFill>
                <a:schemeClr val="lt1"/>
              </a:solidFill>
            </a:endParaRPr>
          </a:p>
          <a:p>
            <a:pPr indent="-381000" lvl="0" marL="457200" rtl="0" algn="l">
              <a:lnSpc>
                <a:spcPct val="115000"/>
              </a:lnSpc>
              <a:spcBef>
                <a:spcPts val="0"/>
              </a:spcBef>
              <a:spcAft>
                <a:spcPts val="0"/>
              </a:spcAft>
              <a:buClr>
                <a:schemeClr val="lt1"/>
              </a:buClr>
              <a:buSzPts val="2400"/>
              <a:buChar char="●"/>
            </a:pPr>
            <a:r>
              <a:rPr lang="en-GB" sz="2400" u="sng">
                <a:solidFill>
                  <a:schemeClr val="lt1"/>
                </a:solidFill>
                <a:hlinkClick r:id="rId7">
                  <a:extLst>
                    <a:ext uri="{A12FA001-AC4F-418D-AE19-62706E023703}">
                      <ahyp:hlinkClr val="tx"/>
                    </a:ext>
                  </a:extLst>
                </a:hlinkClick>
              </a:rPr>
              <a:t>How to install userscripts</a:t>
            </a:r>
            <a:endParaRPr sz="2400">
              <a:solidFill>
                <a:schemeClr val="lt1"/>
              </a:solidFill>
            </a:endParaRPr>
          </a:p>
          <a:p>
            <a:pPr indent="-381000" lvl="0" marL="457200" rtl="0" algn="l">
              <a:lnSpc>
                <a:spcPct val="115000"/>
              </a:lnSpc>
              <a:spcBef>
                <a:spcPts val="0"/>
              </a:spcBef>
              <a:spcAft>
                <a:spcPts val="0"/>
              </a:spcAft>
              <a:buClr>
                <a:schemeClr val="lt1"/>
              </a:buClr>
              <a:buSzPts val="2400"/>
              <a:buChar char="●"/>
            </a:pPr>
            <a:r>
              <a:rPr lang="en-GB" sz="2400" u="sng">
                <a:solidFill>
                  <a:schemeClr val="lt1"/>
                </a:solidFill>
                <a:hlinkClick r:id="rId8">
                  <a:extLst>
                    <a:ext uri="{A12FA001-AC4F-418D-AE19-62706E023703}">
                      <ahyp:hlinkClr val="tx"/>
                    </a:ext>
                  </a:extLst>
                </a:hlinkClick>
              </a:rPr>
              <a:t>Script list</a:t>
            </a:r>
            <a:r>
              <a:rPr lang="en-GB" sz="2400">
                <a:solidFill>
                  <a:schemeClr val="lt1"/>
                </a:solidFill>
              </a:rPr>
              <a:t> </a:t>
            </a:r>
            <a:endParaRPr sz="2400">
              <a:solidFill>
                <a:schemeClr val="lt1"/>
              </a:solidFill>
            </a:endParaRPr>
          </a:p>
          <a:p>
            <a:pPr indent="0" lvl="0" marL="0" rtl="0" algn="l">
              <a:lnSpc>
                <a:spcPct val="115000"/>
              </a:lnSpc>
              <a:spcBef>
                <a:spcPts val="0"/>
              </a:spcBef>
              <a:spcAft>
                <a:spcPts val="0"/>
              </a:spcAft>
              <a:buNone/>
            </a:pPr>
            <a:r>
              <a:t/>
            </a:r>
            <a:endParaRPr sz="1800"/>
          </a:p>
          <a:p>
            <a:pPr indent="0" lvl="0" marL="0" rtl="0" algn="l">
              <a:spcBef>
                <a:spcPts val="0"/>
              </a:spcBef>
              <a:spcAft>
                <a:spcPts val="0"/>
              </a:spcAft>
              <a:buNone/>
            </a:pPr>
            <a:r>
              <a:t/>
            </a:r>
            <a:endParaRPr/>
          </a:p>
        </p:txBody>
      </p:sp>
      <p:pic>
        <p:nvPicPr>
          <p:cNvPr id="355" name="Google Shape;355;p53"/>
          <p:cNvPicPr preferRelativeResize="0"/>
          <p:nvPr/>
        </p:nvPicPr>
        <p:blipFill>
          <a:blip r:embed="rId9">
            <a:alphaModFix/>
          </a:blip>
          <a:stretch>
            <a:fillRect/>
          </a:stretch>
        </p:blipFill>
        <p:spPr>
          <a:xfrm>
            <a:off x="37300" y="1675050"/>
            <a:ext cx="4549801" cy="17972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7"/>
          <p:cNvSpPr txBox="1"/>
          <p:nvPr/>
        </p:nvSpPr>
        <p:spPr>
          <a:xfrm>
            <a:off x="22400" y="7475"/>
            <a:ext cx="45495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7"/>
          <p:cNvSpPr txBox="1"/>
          <p:nvPr/>
        </p:nvSpPr>
        <p:spPr>
          <a:xfrm>
            <a:off x="4646925" y="14950"/>
            <a:ext cx="4542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lt1"/>
                </a:solidFill>
              </a:rPr>
              <a:t>Wikipedia sidebar tools</a:t>
            </a:r>
            <a:endParaRPr sz="3000">
              <a:solidFill>
                <a:schemeClr val="lt1"/>
              </a:solidFill>
            </a:endParaRPr>
          </a:p>
          <a:p>
            <a:pPr indent="0" lvl="0" marL="0" rtl="0" algn="l">
              <a:spcBef>
                <a:spcPts val="0"/>
              </a:spcBef>
              <a:spcAft>
                <a:spcPts val="0"/>
              </a:spcAft>
              <a:buNone/>
            </a:pPr>
            <a:r>
              <a:t/>
            </a:r>
            <a:endParaRPr>
              <a:solidFill>
                <a:schemeClr val="lt1"/>
              </a:solidFill>
            </a:endParaRPr>
          </a:p>
          <a:p>
            <a:pPr indent="-342900" lvl="0" marL="914400" rtl="0" algn="l">
              <a:spcBef>
                <a:spcPts val="0"/>
              </a:spcBef>
              <a:spcAft>
                <a:spcPts val="0"/>
              </a:spcAft>
              <a:buClr>
                <a:schemeClr val="lt1"/>
              </a:buClr>
              <a:buSzPts val="1800"/>
              <a:buChar char="●"/>
            </a:pPr>
            <a:r>
              <a:rPr lang="en-GB" sz="1800">
                <a:solidFill>
                  <a:schemeClr val="lt1"/>
                </a:solidFill>
              </a:rPr>
              <a:t>What links here</a:t>
            </a:r>
            <a:endParaRPr sz="1800">
              <a:solidFill>
                <a:schemeClr val="lt1"/>
              </a:solidFill>
            </a:endParaRPr>
          </a:p>
          <a:p>
            <a:pPr indent="-342900" lvl="0" marL="914400" rtl="0" algn="l">
              <a:spcBef>
                <a:spcPts val="0"/>
              </a:spcBef>
              <a:spcAft>
                <a:spcPts val="0"/>
              </a:spcAft>
              <a:buClr>
                <a:schemeClr val="lt1"/>
              </a:buClr>
              <a:buSzPts val="1800"/>
              <a:buChar char="●"/>
            </a:pPr>
            <a:r>
              <a:rPr lang="en-GB" sz="1800">
                <a:solidFill>
                  <a:schemeClr val="lt1"/>
                </a:solidFill>
              </a:rPr>
              <a:t>Page information</a:t>
            </a:r>
            <a:endParaRPr sz="1800">
              <a:solidFill>
                <a:schemeClr val="lt1"/>
              </a:solidFill>
            </a:endParaRPr>
          </a:p>
          <a:p>
            <a:pPr indent="-342900" lvl="0" marL="914400" rtl="0" algn="l">
              <a:spcBef>
                <a:spcPts val="0"/>
              </a:spcBef>
              <a:spcAft>
                <a:spcPts val="0"/>
              </a:spcAft>
              <a:buClr>
                <a:schemeClr val="lt1"/>
              </a:buClr>
              <a:buSzPts val="1800"/>
              <a:buChar char="●"/>
            </a:pPr>
            <a:r>
              <a:rPr lang="en-GB" sz="1800">
                <a:solidFill>
                  <a:schemeClr val="lt1"/>
                </a:solidFill>
              </a:rPr>
              <a:t>Wikidata item</a:t>
            </a:r>
            <a:endParaRPr sz="1800">
              <a:solidFill>
                <a:schemeClr val="lt1"/>
              </a:solidFill>
            </a:endParaRPr>
          </a:p>
          <a:p>
            <a:pPr indent="-342900" lvl="0" marL="914400" rtl="0" algn="l">
              <a:spcBef>
                <a:spcPts val="0"/>
              </a:spcBef>
              <a:spcAft>
                <a:spcPts val="0"/>
              </a:spcAft>
              <a:buClr>
                <a:schemeClr val="lt1"/>
              </a:buClr>
              <a:buSzPts val="1800"/>
              <a:buChar char="●"/>
            </a:pPr>
            <a:r>
              <a:rPr lang="en-GB" sz="1800">
                <a:solidFill>
                  <a:schemeClr val="lt1"/>
                </a:solidFill>
              </a:rPr>
              <a:t>Expand citations</a:t>
            </a:r>
            <a:endParaRPr sz="1800">
              <a:solidFill>
                <a:schemeClr val="lt1"/>
              </a:solidFill>
            </a:endParaRPr>
          </a:p>
          <a:p>
            <a:pPr indent="-342900" lvl="0" marL="914400" rtl="0" algn="l">
              <a:spcBef>
                <a:spcPts val="0"/>
              </a:spcBef>
              <a:spcAft>
                <a:spcPts val="0"/>
              </a:spcAft>
              <a:buClr>
                <a:schemeClr val="lt1"/>
              </a:buClr>
              <a:buSzPts val="1800"/>
              <a:buChar char="●"/>
            </a:pPr>
            <a:r>
              <a:rPr lang="en-GB" sz="1800">
                <a:solidFill>
                  <a:schemeClr val="lt1"/>
                </a:solidFill>
              </a:rPr>
              <a:t>DYK check</a:t>
            </a:r>
            <a:endParaRPr sz="1800">
              <a:solidFill>
                <a:schemeClr val="lt1"/>
              </a:solidFill>
            </a:endParaRPr>
          </a:p>
          <a:p>
            <a:pPr indent="0" lvl="0" marL="0" rtl="0" algn="l">
              <a:spcBef>
                <a:spcPts val="0"/>
              </a:spcBef>
              <a:spcAft>
                <a:spcPts val="0"/>
              </a:spcAft>
              <a:buNone/>
            </a:pPr>
            <a:r>
              <a:t/>
            </a:r>
            <a:endParaRPr>
              <a:solidFill>
                <a:schemeClr val="lt1"/>
              </a:solidFill>
            </a:endParaRPr>
          </a:p>
        </p:txBody>
      </p:sp>
      <p:pic>
        <p:nvPicPr>
          <p:cNvPr id="117" name="Google Shape;117;p27"/>
          <p:cNvPicPr preferRelativeResize="0"/>
          <p:nvPr/>
        </p:nvPicPr>
        <p:blipFill>
          <a:blip r:embed="rId3">
            <a:alphaModFix/>
          </a:blip>
          <a:stretch>
            <a:fillRect/>
          </a:stretch>
        </p:blipFill>
        <p:spPr>
          <a:xfrm>
            <a:off x="1844425" y="451513"/>
            <a:ext cx="2802500" cy="4081125"/>
          </a:xfrm>
          <a:prstGeom prst="rect">
            <a:avLst/>
          </a:prstGeom>
          <a:noFill/>
          <a:ln>
            <a:noFill/>
          </a:ln>
        </p:spPr>
      </p:pic>
      <p:sp>
        <p:nvSpPr>
          <p:cNvPr id="118" name="Google Shape;118;p27"/>
          <p:cNvSpPr txBox="1"/>
          <p:nvPr/>
        </p:nvSpPr>
        <p:spPr>
          <a:xfrm>
            <a:off x="0" y="4860975"/>
            <a:ext cx="4549500" cy="2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a:t>
            </a:r>
            <a:r>
              <a:rPr lang="en-GB" sz="900" u="sng">
                <a:solidFill>
                  <a:schemeClr val="lt1"/>
                </a:solidFill>
                <a:hlinkClick r:id="rId4">
                  <a:extLst>
                    <a:ext uri="{A12FA001-AC4F-418D-AE19-62706E023703}">
                      <ahyp:hlinkClr val="tx"/>
                    </a:ext>
                  </a:extLst>
                </a:hlinkClick>
              </a:rPr>
              <a:t>Wikipedia</a:t>
            </a:r>
            <a:r>
              <a:rPr lang="en-GB" sz="900">
                <a:solidFill>
                  <a:schemeClr val="lt1"/>
                </a:solidFill>
              </a:rPr>
              <a:t> </a:t>
            </a:r>
            <a:r>
              <a:rPr lang="en-GB" sz="900">
                <a:solidFill>
                  <a:schemeClr val="lt1"/>
                </a:solidFill>
              </a:rPr>
              <a:t> </a:t>
            </a:r>
            <a:r>
              <a:rPr lang="en-GB" sz="900" u="sng">
                <a:solidFill>
                  <a:schemeClr val="lt1"/>
                </a:solidFill>
                <a:hlinkClick r:id="rId5">
                  <a:extLst>
                    <a:ext uri="{A12FA001-AC4F-418D-AE19-62706E023703}">
                      <ahyp:hlinkClr val="tx"/>
                    </a:ext>
                  </a:extLst>
                </a:hlinkClick>
              </a:rPr>
              <a:t>CC BY-SA 3.0</a:t>
            </a:r>
            <a:endParaRPr sz="900">
              <a:solidFill>
                <a:schemeClr val="lt1"/>
              </a:solidFill>
            </a:endParaRPr>
          </a:p>
        </p:txBody>
      </p:sp>
      <p:pic>
        <p:nvPicPr>
          <p:cNvPr id="119" name="Google Shape;119;p27"/>
          <p:cNvPicPr preferRelativeResize="0"/>
          <p:nvPr/>
        </p:nvPicPr>
        <p:blipFill>
          <a:blip r:embed="rId6">
            <a:alphaModFix/>
          </a:blip>
          <a:stretch>
            <a:fillRect/>
          </a:stretch>
        </p:blipFill>
        <p:spPr>
          <a:xfrm>
            <a:off x="217703" y="550588"/>
            <a:ext cx="1838200" cy="3882973"/>
          </a:xfrm>
          <a:prstGeom prst="rect">
            <a:avLst/>
          </a:prstGeom>
          <a:noFill/>
          <a:ln>
            <a:noFill/>
          </a:ln>
        </p:spPr>
      </p:pic>
      <p:sp>
        <p:nvSpPr>
          <p:cNvPr id="120" name="Google Shape;120;p27"/>
          <p:cNvSpPr txBox="1"/>
          <p:nvPr/>
        </p:nvSpPr>
        <p:spPr>
          <a:xfrm>
            <a:off x="50700" y="3477300"/>
            <a:ext cx="978000" cy="11520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4"/>
          <p:cNvSpPr txBox="1"/>
          <p:nvPr/>
        </p:nvSpPr>
        <p:spPr>
          <a:xfrm>
            <a:off x="30000" y="0"/>
            <a:ext cx="454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54"/>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54"/>
          <p:cNvSpPr txBox="1"/>
          <p:nvPr/>
        </p:nvSpPr>
        <p:spPr>
          <a:xfrm>
            <a:off x="4514925" y="42900"/>
            <a:ext cx="4519800" cy="505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600">
                <a:solidFill>
                  <a:schemeClr val="lt1"/>
                </a:solidFill>
              </a:rPr>
              <a:t>Wikipedia </a:t>
            </a:r>
            <a:r>
              <a:rPr lang="en-GB" sz="3600">
                <a:solidFill>
                  <a:schemeClr val="lt1"/>
                </a:solidFill>
              </a:rPr>
              <a:t>Scripts</a:t>
            </a:r>
            <a:endParaRPr sz="3600">
              <a:solidFill>
                <a:schemeClr val="lt1"/>
              </a:solidFill>
            </a:endParaRPr>
          </a:p>
          <a:p>
            <a:pPr indent="0" lvl="0" marL="0" rtl="0" algn="l">
              <a:spcBef>
                <a:spcPts val="0"/>
              </a:spcBef>
              <a:spcAft>
                <a:spcPts val="0"/>
              </a:spcAft>
              <a:buNone/>
            </a:pPr>
            <a:r>
              <a:t/>
            </a:r>
            <a:endParaRPr sz="2400">
              <a:solidFill>
                <a:schemeClr val="lt1"/>
              </a:solidFill>
            </a:endParaRPr>
          </a:p>
          <a:p>
            <a:pPr indent="0" lvl="0" marL="0" rtl="0" algn="l">
              <a:lnSpc>
                <a:spcPct val="150000"/>
              </a:lnSpc>
              <a:spcBef>
                <a:spcPts val="0"/>
              </a:spcBef>
              <a:spcAft>
                <a:spcPts val="0"/>
              </a:spcAft>
              <a:buNone/>
            </a:pPr>
            <a:r>
              <a:rPr lang="en-GB" sz="2400">
                <a:solidFill>
                  <a:schemeClr val="lt1"/>
                </a:solidFill>
              </a:rPr>
              <a:t>Scripts are underutilised! </a:t>
            </a:r>
            <a:endParaRPr sz="2400">
              <a:solidFill>
                <a:schemeClr val="lt1"/>
              </a:solidFill>
            </a:endParaRPr>
          </a:p>
          <a:p>
            <a:pPr indent="0" lvl="0" marL="0" rtl="0" algn="l">
              <a:lnSpc>
                <a:spcPct val="150000"/>
              </a:lnSpc>
              <a:spcBef>
                <a:spcPts val="0"/>
              </a:spcBef>
              <a:spcAft>
                <a:spcPts val="0"/>
              </a:spcAft>
              <a:buNone/>
            </a:pPr>
            <a:r>
              <a:rPr lang="en-GB" sz="1800">
                <a:solidFill>
                  <a:schemeClr val="lt1"/>
                </a:solidFill>
              </a:rPr>
              <a:t>Ambrosia10’s </a:t>
            </a:r>
            <a:r>
              <a:rPr lang="en-GB" sz="1800" u="sng">
                <a:solidFill>
                  <a:schemeClr val="lt1"/>
                </a:solidFill>
                <a:hlinkClick r:id="rId3">
                  <a:extLst>
                    <a:ext uri="{A12FA001-AC4F-418D-AE19-62706E023703}">
                      <ahyp:hlinkClr val="tx"/>
                    </a:ext>
                  </a:extLst>
                </a:hlinkClick>
              </a:rPr>
              <a:t>Wikipedia commons.js</a:t>
            </a:r>
            <a:r>
              <a:rPr lang="en-GB" sz="1800">
                <a:solidFill>
                  <a:schemeClr val="lt1"/>
                </a:solidFill>
              </a:rPr>
              <a:t> page</a:t>
            </a:r>
            <a:endParaRPr sz="1800">
              <a:solidFill>
                <a:schemeClr val="lt1"/>
              </a:solidFill>
            </a:endParaRPr>
          </a:p>
          <a:p>
            <a:pPr indent="0" lvl="0" marL="0" rtl="0" algn="l">
              <a:lnSpc>
                <a:spcPct val="150000"/>
              </a:lnSpc>
              <a:spcBef>
                <a:spcPts val="0"/>
              </a:spcBef>
              <a:spcAft>
                <a:spcPts val="0"/>
              </a:spcAft>
              <a:buNone/>
            </a:pPr>
            <a:r>
              <a:rPr lang="en-GB" sz="1800">
                <a:solidFill>
                  <a:schemeClr val="lt1"/>
                </a:solidFill>
              </a:rPr>
              <a:t>YOUR </a:t>
            </a:r>
            <a:r>
              <a:rPr lang="en-GB" sz="1800" u="sng">
                <a:solidFill>
                  <a:schemeClr val="lt1"/>
                </a:solidFill>
                <a:hlinkClick r:id="rId4">
                  <a:extLst>
                    <a:ext uri="{A12FA001-AC4F-418D-AE19-62706E023703}">
                      <ahyp:hlinkClr val="tx"/>
                    </a:ext>
                  </a:extLst>
                </a:hlinkClick>
              </a:rPr>
              <a:t>Wikipedia commons.js</a:t>
            </a:r>
            <a:r>
              <a:rPr lang="en-GB" sz="1800">
                <a:solidFill>
                  <a:schemeClr val="lt1"/>
                </a:solidFill>
              </a:rPr>
              <a:t> page</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solidFill>
                <a:schemeClr val="lt1"/>
              </a:solidFill>
            </a:endParaRPr>
          </a:p>
        </p:txBody>
      </p:sp>
      <p:sp>
        <p:nvSpPr>
          <p:cNvPr id="363" name="Google Shape;363;p54"/>
          <p:cNvSpPr txBox="1"/>
          <p:nvPr/>
        </p:nvSpPr>
        <p:spPr>
          <a:xfrm>
            <a:off x="0" y="4743300"/>
            <a:ext cx="91440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a:t>
            </a:r>
            <a:r>
              <a:rPr lang="en-GB" sz="900" u="sng">
                <a:solidFill>
                  <a:schemeClr val="lt1"/>
                </a:solidFill>
                <a:hlinkClick r:id="rId5">
                  <a:extLst>
                    <a:ext uri="{A12FA001-AC4F-418D-AE19-62706E023703}">
                      <ahyp:hlinkClr val="tx"/>
                    </a:ext>
                  </a:extLst>
                </a:hlinkClick>
              </a:rPr>
              <a:t>Ambrosia10’s Wikipedia commons.js page</a:t>
            </a:r>
            <a:r>
              <a:rPr lang="en-GB" sz="900">
                <a:solidFill>
                  <a:schemeClr val="lt1"/>
                </a:solidFill>
              </a:rPr>
              <a:t>, screenshots of other Wikipedia commons.js pages </a:t>
            </a:r>
            <a:r>
              <a:rPr lang="en-GB" sz="900">
                <a:solidFill>
                  <a:schemeClr val="lt1"/>
                </a:solidFill>
              </a:rPr>
              <a:t> </a:t>
            </a:r>
            <a:r>
              <a:rPr lang="en-GB" sz="900" u="sng">
                <a:solidFill>
                  <a:schemeClr val="lt1"/>
                </a:solidFill>
                <a:hlinkClick r:id="rId6">
                  <a:extLst>
                    <a:ext uri="{A12FA001-AC4F-418D-AE19-62706E023703}">
                      <ahyp:hlinkClr val="tx"/>
                    </a:ext>
                  </a:extLst>
                </a:hlinkClick>
              </a:rPr>
              <a:t>CC BY-SA 3.0</a:t>
            </a:r>
            <a:endParaRPr sz="900">
              <a:solidFill>
                <a:schemeClr val="lt1"/>
              </a:solidFill>
            </a:endParaRPr>
          </a:p>
        </p:txBody>
      </p:sp>
      <p:pic>
        <p:nvPicPr>
          <p:cNvPr id="364" name="Google Shape;364;p54"/>
          <p:cNvPicPr preferRelativeResize="0"/>
          <p:nvPr/>
        </p:nvPicPr>
        <p:blipFill>
          <a:blip r:embed="rId7">
            <a:alphaModFix/>
          </a:blip>
          <a:stretch>
            <a:fillRect/>
          </a:stretch>
        </p:blipFill>
        <p:spPr>
          <a:xfrm>
            <a:off x="342075" y="2350700"/>
            <a:ext cx="4911698" cy="865775"/>
          </a:xfrm>
          <a:prstGeom prst="rect">
            <a:avLst/>
          </a:prstGeom>
          <a:noFill/>
          <a:ln>
            <a:noFill/>
          </a:ln>
        </p:spPr>
      </p:pic>
      <p:pic>
        <p:nvPicPr>
          <p:cNvPr id="365" name="Google Shape;365;p54"/>
          <p:cNvPicPr preferRelativeResize="0"/>
          <p:nvPr/>
        </p:nvPicPr>
        <p:blipFill>
          <a:blip r:embed="rId8">
            <a:alphaModFix/>
          </a:blip>
          <a:stretch>
            <a:fillRect/>
          </a:stretch>
        </p:blipFill>
        <p:spPr>
          <a:xfrm>
            <a:off x="2971225" y="3824775"/>
            <a:ext cx="6106977" cy="984025"/>
          </a:xfrm>
          <a:prstGeom prst="rect">
            <a:avLst/>
          </a:prstGeom>
          <a:noFill/>
          <a:ln>
            <a:noFill/>
          </a:ln>
        </p:spPr>
      </p:pic>
      <p:pic>
        <p:nvPicPr>
          <p:cNvPr id="366" name="Google Shape;366;p54"/>
          <p:cNvPicPr preferRelativeResize="0"/>
          <p:nvPr/>
        </p:nvPicPr>
        <p:blipFill>
          <a:blip r:embed="rId9">
            <a:alphaModFix/>
          </a:blip>
          <a:stretch>
            <a:fillRect/>
          </a:stretch>
        </p:blipFill>
        <p:spPr>
          <a:xfrm>
            <a:off x="2406150" y="3260713"/>
            <a:ext cx="4180001" cy="519800"/>
          </a:xfrm>
          <a:prstGeom prst="rect">
            <a:avLst/>
          </a:prstGeom>
          <a:noFill/>
          <a:ln>
            <a:noFill/>
          </a:ln>
        </p:spPr>
      </p:pic>
      <p:pic>
        <p:nvPicPr>
          <p:cNvPr id="367" name="Google Shape;367;p54"/>
          <p:cNvPicPr preferRelativeResize="0"/>
          <p:nvPr/>
        </p:nvPicPr>
        <p:blipFill>
          <a:blip r:embed="rId10">
            <a:alphaModFix/>
          </a:blip>
          <a:stretch>
            <a:fillRect/>
          </a:stretch>
        </p:blipFill>
        <p:spPr>
          <a:xfrm>
            <a:off x="88363" y="430075"/>
            <a:ext cx="4425277" cy="17480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5"/>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55"/>
          <p:cNvSpPr txBox="1"/>
          <p:nvPr/>
        </p:nvSpPr>
        <p:spPr>
          <a:xfrm>
            <a:off x="4375600" y="0"/>
            <a:ext cx="47685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lang="en-GB" sz="3600">
                <a:solidFill>
                  <a:schemeClr val="lt1"/>
                </a:solidFill>
              </a:rPr>
              <a:t>R</a:t>
            </a:r>
            <a:r>
              <a:rPr lang="en-GB" sz="3600">
                <a:solidFill>
                  <a:schemeClr val="lt1"/>
                </a:solidFill>
              </a:rPr>
              <a:t>ecommended scripts </a:t>
            </a:r>
            <a:endParaRPr sz="3600">
              <a:solidFill>
                <a:schemeClr val="lt1"/>
              </a:solidFill>
            </a:endParaRPr>
          </a:p>
          <a:p>
            <a:pPr indent="0" lvl="0" marL="0" rtl="0" algn="l">
              <a:spcBef>
                <a:spcPts val="0"/>
              </a:spcBef>
              <a:spcAft>
                <a:spcPts val="0"/>
              </a:spcAft>
              <a:buNone/>
            </a:pPr>
            <a:r>
              <a:t/>
            </a:r>
            <a:endParaRPr sz="3600">
              <a:solidFill>
                <a:schemeClr val="lt1"/>
              </a:solidFill>
            </a:endParaRPr>
          </a:p>
          <a:p>
            <a:pPr indent="0" lvl="0" marL="914400" rtl="0" algn="l">
              <a:lnSpc>
                <a:spcPct val="115000"/>
              </a:lnSpc>
              <a:spcBef>
                <a:spcPts val="0"/>
              </a:spcBef>
              <a:spcAft>
                <a:spcPts val="0"/>
              </a:spcAft>
              <a:buNone/>
            </a:pPr>
            <a:r>
              <a:t/>
            </a:r>
            <a:endParaRPr sz="2400">
              <a:solidFill>
                <a:schemeClr val="lt1"/>
              </a:solidFill>
            </a:endParaRPr>
          </a:p>
          <a:p>
            <a:pPr indent="-381000" lvl="0" marL="914400" rtl="0" algn="l">
              <a:lnSpc>
                <a:spcPct val="115000"/>
              </a:lnSpc>
              <a:spcBef>
                <a:spcPts val="0"/>
              </a:spcBef>
              <a:spcAft>
                <a:spcPts val="0"/>
              </a:spcAft>
              <a:buClr>
                <a:schemeClr val="lt1"/>
              </a:buClr>
              <a:buSzPts val="2400"/>
              <a:buChar char="●"/>
            </a:pPr>
            <a:r>
              <a:rPr lang="en-GB" sz="2400" u="sng">
                <a:solidFill>
                  <a:schemeClr val="lt1"/>
                </a:solidFill>
                <a:hlinkClick r:id="rId3">
                  <a:extLst>
                    <a:ext uri="{A12FA001-AC4F-418D-AE19-62706E023703}">
                      <ahyp:hlinkClr val="tx"/>
                    </a:ext>
                  </a:extLst>
                </a:hlinkClick>
              </a:rPr>
              <a:t>Article Quality loader</a:t>
            </a:r>
            <a:endParaRPr sz="2400">
              <a:solidFill>
                <a:schemeClr val="lt1"/>
              </a:solidFill>
            </a:endParaRPr>
          </a:p>
          <a:p>
            <a:pPr indent="-381000" lvl="0" marL="914400" rtl="0" algn="l">
              <a:lnSpc>
                <a:spcPct val="115000"/>
              </a:lnSpc>
              <a:spcBef>
                <a:spcPts val="0"/>
              </a:spcBef>
              <a:spcAft>
                <a:spcPts val="0"/>
              </a:spcAft>
              <a:buClr>
                <a:schemeClr val="lt1"/>
              </a:buClr>
              <a:buSzPts val="2400"/>
              <a:buChar char="●"/>
            </a:pPr>
            <a:r>
              <a:rPr lang="en-GB" sz="2400" u="sng">
                <a:solidFill>
                  <a:schemeClr val="lt1"/>
                </a:solidFill>
                <a:hlinkClick r:id="rId4">
                  <a:extLst>
                    <a:ext uri="{A12FA001-AC4F-418D-AE19-62706E023703}">
                      <ahyp:hlinkClr val="tx"/>
                    </a:ext>
                  </a:extLst>
                </a:hlinkClick>
              </a:rPr>
              <a:t>Rater</a:t>
            </a:r>
            <a:endParaRPr sz="2400">
              <a:solidFill>
                <a:schemeClr val="lt1"/>
              </a:solidFill>
            </a:endParaRPr>
          </a:p>
          <a:p>
            <a:pPr indent="-381000" lvl="0" marL="914400" rtl="0" algn="l">
              <a:lnSpc>
                <a:spcPct val="130000"/>
              </a:lnSpc>
              <a:spcBef>
                <a:spcPts val="0"/>
              </a:spcBef>
              <a:spcAft>
                <a:spcPts val="0"/>
              </a:spcAft>
              <a:buClr>
                <a:schemeClr val="lt1"/>
              </a:buClr>
              <a:buSzPts val="2400"/>
              <a:buChar char="●"/>
            </a:pPr>
            <a:r>
              <a:rPr lang="en-GB" sz="2400" u="sng">
                <a:solidFill>
                  <a:schemeClr val="lt1"/>
                </a:solidFill>
                <a:hlinkClick r:id="rId5">
                  <a:extLst>
                    <a:ext uri="{A12FA001-AC4F-418D-AE19-62706E023703}">
                      <ahyp:hlinkClr val="tx"/>
                    </a:ext>
                  </a:extLst>
                </a:hlinkClick>
              </a:rPr>
              <a:t>Web2Cit</a:t>
            </a:r>
            <a:endParaRPr sz="2400">
              <a:solidFill>
                <a:schemeClr val="lt1"/>
              </a:solidFill>
            </a:endParaRPr>
          </a:p>
          <a:p>
            <a:pPr indent="0" lvl="0" marL="914400" rtl="0" algn="l">
              <a:lnSpc>
                <a:spcPct val="115000"/>
              </a:lnSpc>
              <a:spcBef>
                <a:spcPts val="600"/>
              </a:spcBef>
              <a:spcAft>
                <a:spcPts val="0"/>
              </a:spcAft>
              <a:buNone/>
            </a:pPr>
            <a:r>
              <a:t/>
            </a:r>
            <a:endParaRPr sz="2400">
              <a:solidFill>
                <a:schemeClr val="lt1"/>
              </a:solidFill>
            </a:endParaRPr>
          </a:p>
          <a:p>
            <a:pPr indent="0" lvl="0" marL="0" rtl="0" algn="l">
              <a:spcBef>
                <a:spcPts val="0"/>
              </a:spcBef>
              <a:spcAft>
                <a:spcPts val="0"/>
              </a:spcAft>
              <a:buNone/>
            </a:pPr>
            <a:r>
              <a:t/>
            </a:r>
            <a:endParaRPr/>
          </a:p>
        </p:txBody>
      </p:sp>
      <p:pic>
        <p:nvPicPr>
          <p:cNvPr id="374" name="Google Shape;374;p55"/>
          <p:cNvPicPr preferRelativeResize="0"/>
          <p:nvPr/>
        </p:nvPicPr>
        <p:blipFill>
          <a:blip r:embed="rId6">
            <a:alphaModFix/>
          </a:blip>
          <a:stretch>
            <a:fillRect/>
          </a:stretch>
        </p:blipFill>
        <p:spPr>
          <a:xfrm>
            <a:off x="258425" y="2010375"/>
            <a:ext cx="3933699" cy="825775"/>
          </a:xfrm>
          <a:prstGeom prst="rect">
            <a:avLst/>
          </a:prstGeom>
          <a:noFill/>
          <a:ln>
            <a:noFill/>
          </a:ln>
        </p:spPr>
      </p:pic>
      <p:sp>
        <p:nvSpPr>
          <p:cNvPr id="375" name="Google Shape;375;p55"/>
          <p:cNvSpPr txBox="1"/>
          <p:nvPr/>
        </p:nvSpPr>
        <p:spPr>
          <a:xfrm>
            <a:off x="28975" y="4774025"/>
            <a:ext cx="5962200" cy="32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Cropped portion of </a:t>
            </a:r>
            <a:r>
              <a:rPr lang="en-GB" sz="900">
                <a:solidFill>
                  <a:schemeClr val="lt1"/>
                </a:solidFill>
              </a:rPr>
              <a:t>Recommended to Mercy </a:t>
            </a:r>
            <a:r>
              <a:rPr lang="en-GB" sz="900">
                <a:solidFill>
                  <a:schemeClr val="lt1"/>
                </a:solidFill>
              </a:rPr>
              <a:t>, Public domain, via </a:t>
            </a:r>
            <a:r>
              <a:rPr lang="en-GB" sz="900" u="sng">
                <a:solidFill>
                  <a:schemeClr val="lt1"/>
                </a:solidFill>
                <a:hlinkClick r:id="rId7">
                  <a:extLst>
                    <a:ext uri="{A12FA001-AC4F-418D-AE19-62706E023703}">
                      <ahyp:hlinkClr val="tx"/>
                    </a:ext>
                  </a:extLst>
                </a:hlinkClick>
              </a:rPr>
              <a:t>Wikimedia Commons</a:t>
            </a:r>
            <a:endParaRPr sz="90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6"/>
          <p:cNvSpPr txBox="1"/>
          <p:nvPr/>
        </p:nvSpPr>
        <p:spPr>
          <a:xfrm>
            <a:off x="4586950" y="44825"/>
            <a:ext cx="4557000" cy="5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600" u="sng">
                <a:solidFill>
                  <a:schemeClr val="lt1"/>
                </a:solidFill>
                <a:hlinkClick r:id="rId3">
                  <a:extLst>
                    <a:ext uri="{A12FA001-AC4F-418D-AE19-62706E023703}">
                      <ahyp:hlinkClr val="tx"/>
                    </a:ext>
                  </a:extLst>
                </a:hlinkClick>
              </a:rPr>
              <a:t>Article quality loader</a:t>
            </a:r>
            <a:endParaRPr sz="3600">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rPr lang="en-GB" sz="1800">
                <a:solidFill>
                  <a:schemeClr val="lt1"/>
                </a:solidFill>
              </a:rPr>
              <a:t>Adds ORES quality prediction</a:t>
            </a:r>
            <a:endParaRPr sz="1800">
              <a:solidFill>
                <a:schemeClr val="lt1"/>
              </a:solidFill>
            </a:endParaRPr>
          </a:p>
          <a:p>
            <a:pPr indent="0" lvl="0" marL="0" rtl="0" algn="l">
              <a:spcBef>
                <a:spcPts val="0"/>
              </a:spcBef>
              <a:spcAft>
                <a:spcPts val="0"/>
              </a:spcAft>
              <a:buNone/>
            </a:pPr>
            <a:r>
              <a:rPr lang="en-GB" sz="1800">
                <a:solidFill>
                  <a:schemeClr val="lt1"/>
                </a:solidFill>
              </a:rPr>
              <a:t>Adds edit history quality colour bars </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GB" sz="1800" u="sng">
                <a:solidFill>
                  <a:schemeClr val="lt1"/>
                </a:solidFill>
                <a:hlinkClick r:id="rId4">
                  <a:extLst>
                    <a:ext uri="{A12FA001-AC4F-418D-AE19-62706E023703}">
                      <ahyp:hlinkClr val="tx"/>
                    </a:ext>
                  </a:extLst>
                </a:hlinkClick>
              </a:rPr>
              <a:t>Article quality loader documentation</a:t>
            </a:r>
            <a:endParaRPr sz="1800">
              <a:solidFill>
                <a:schemeClr val="lt1"/>
              </a:solidFill>
            </a:endParaRPr>
          </a:p>
          <a:p>
            <a:pPr indent="0" lvl="0" marL="0" rtl="0" algn="l">
              <a:spcBef>
                <a:spcPts val="0"/>
              </a:spcBef>
              <a:spcAft>
                <a:spcPts val="0"/>
              </a:spcAft>
              <a:buNone/>
            </a:pPr>
            <a:r>
              <a:rPr lang="en-GB" sz="1800" u="sng">
                <a:solidFill>
                  <a:schemeClr val="lt1"/>
                </a:solidFill>
                <a:hlinkClick r:id="rId5">
                  <a:extLst>
                    <a:ext uri="{A12FA001-AC4F-418D-AE19-62706E023703}">
                      <ahyp:hlinkClr val="tx"/>
                    </a:ext>
                  </a:extLst>
                </a:hlinkClick>
              </a:rPr>
              <a:t>Article assessment documentation </a:t>
            </a:r>
            <a:br>
              <a:rPr lang="en-GB">
                <a:solidFill>
                  <a:schemeClr val="lt1"/>
                </a:solidFill>
              </a:rPr>
            </a:br>
            <a:endParaRPr>
              <a:solidFill>
                <a:schemeClr val="lt1"/>
              </a:solidFill>
            </a:endParaRPr>
          </a:p>
        </p:txBody>
      </p:sp>
      <p:pic>
        <p:nvPicPr>
          <p:cNvPr id="381" name="Google Shape;381;p56"/>
          <p:cNvPicPr preferRelativeResize="0"/>
          <p:nvPr/>
        </p:nvPicPr>
        <p:blipFill>
          <a:blip r:embed="rId6">
            <a:alphaModFix/>
          </a:blip>
          <a:stretch>
            <a:fillRect/>
          </a:stretch>
        </p:blipFill>
        <p:spPr>
          <a:xfrm>
            <a:off x="159625" y="362000"/>
            <a:ext cx="4187174" cy="630525"/>
          </a:xfrm>
          <a:prstGeom prst="rect">
            <a:avLst/>
          </a:prstGeom>
          <a:noFill/>
          <a:ln>
            <a:noFill/>
          </a:ln>
        </p:spPr>
      </p:pic>
      <p:sp>
        <p:nvSpPr>
          <p:cNvPr id="382" name="Google Shape;382;p56"/>
          <p:cNvSpPr txBox="1"/>
          <p:nvPr/>
        </p:nvSpPr>
        <p:spPr>
          <a:xfrm>
            <a:off x="0" y="4820400"/>
            <a:ext cx="51291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Screenshots of Ann Bishop (biologist) </a:t>
            </a:r>
            <a:r>
              <a:rPr lang="en-GB" sz="900" u="sng">
                <a:solidFill>
                  <a:schemeClr val="lt1"/>
                </a:solidFill>
                <a:hlinkClick r:id="rId7">
                  <a:extLst>
                    <a:ext uri="{A12FA001-AC4F-418D-AE19-62706E023703}">
                      <ahyp:hlinkClr val="tx"/>
                    </a:ext>
                  </a:extLst>
                </a:hlinkClick>
              </a:rPr>
              <a:t>Wikipedia article</a:t>
            </a:r>
            <a:r>
              <a:rPr lang="en-GB" sz="900">
                <a:solidFill>
                  <a:schemeClr val="lt1"/>
                </a:solidFill>
              </a:rPr>
              <a:t> and </a:t>
            </a:r>
            <a:r>
              <a:rPr lang="en-GB" sz="900" u="sng">
                <a:solidFill>
                  <a:schemeClr val="lt1"/>
                </a:solidFill>
                <a:hlinkClick r:id="rId8">
                  <a:extLst>
                    <a:ext uri="{A12FA001-AC4F-418D-AE19-62706E023703}">
                      <ahyp:hlinkClr val="tx"/>
                    </a:ext>
                  </a:extLst>
                </a:hlinkClick>
              </a:rPr>
              <a:t>edit history page</a:t>
            </a:r>
            <a:r>
              <a:rPr lang="en-GB" sz="900">
                <a:solidFill>
                  <a:schemeClr val="lt1"/>
                </a:solidFill>
              </a:rPr>
              <a:t> </a:t>
            </a:r>
            <a:r>
              <a:rPr lang="en-GB" sz="900" u="sng">
                <a:solidFill>
                  <a:schemeClr val="lt1"/>
                </a:solidFill>
                <a:hlinkClick r:id="rId9">
                  <a:extLst>
                    <a:ext uri="{A12FA001-AC4F-418D-AE19-62706E023703}">
                      <ahyp:hlinkClr val="tx"/>
                    </a:ext>
                  </a:extLst>
                </a:hlinkClick>
              </a:rPr>
              <a:t>CC BY-SA 3.0</a:t>
            </a:r>
            <a:endParaRPr sz="900">
              <a:solidFill>
                <a:schemeClr val="lt1"/>
              </a:solidFill>
            </a:endParaRPr>
          </a:p>
        </p:txBody>
      </p:sp>
      <p:pic>
        <p:nvPicPr>
          <p:cNvPr id="383" name="Google Shape;383;p56"/>
          <p:cNvPicPr preferRelativeResize="0"/>
          <p:nvPr/>
        </p:nvPicPr>
        <p:blipFill>
          <a:blip r:embed="rId10">
            <a:alphaModFix/>
          </a:blip>
          <a:stretch>
            <a:fillRect/>
          </a:stretch>
        </p:blipFill>
        <p:spPr>
          <a:xfrm>
            <a:off x="978275" y="1355000"/>
            <a:ext cx="2647316" cy="294355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7"/>
          <p:cNvSpPr txBox="1"/>
          <p:nvPr/>
        </p:nvSpPr>
        <p:spPr>
          <a:xfrm>
            <a:off x="30000" y="4665375"/>
            <a:ext cx="4236900" cy="4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Screenshots of </a:t>
            </a:r>
            <a:r>
              <a:rPr lang="en-GB" sz="900" u="sng">
                <a:solidFill>
                  <a:schemeClr val="lt1"/>
                </a:solidFill>
                <a:hlinkClick r:id="rId3">
                  <a:extLst>
                    <a:ext uri="{A12FA001-AC4F-418D-AE19-62706E023703}">
                      <ahyp:hlinkClr val="tx"/>
                    </a:ext>
                  </a:extLst>
                </a:hlinkClick>
              </a:rPr>
              <a:t>main article</a:t>
            </a:r>
            <a:r>
              <a:rPr lang="en-GB" sz="900">
                <a:solidFill>
                  <a:schemeClr val="lt1"/>
                </a:solidFill>
              </a:rPr>
              <a:t> and </a:t>
            </a:r>
            <a:r>
              <a:rPr lang="en-GB" sz="900" u="sng">
                <a:solidFill>
                  <a:schemeClr val="lt1"/>
                </a:solidFill>
                <a:hlinkClick r:id="rId4">
                  <a:extLst>
                    <a:ext uri="{A12FA001-AC4F-418D-AE19-62706E023703}">
                      <ahyp:hlinkClr val="tx"/>
                    </a:ext>
                  </a:extLst>
                </a:hlinkClick>
              </a:rPr>
              <a:t>talk page</a:t>
            </a:r>
            <a:r>
              <a:rPr lang="en-GB" sz="900">
                <a:solidFill>
                  <a:schemeClr val="lt1"/>
                </a:solidFill>
              </a:rPr>
              <a:t> of Scoparia ustimacula </a:t>
            </a:r>
            <a:r>
              <a:rPr lang="en-GB" sz="900" u="sng">
                <a:solidFill>
                  <a:schemeClr val="lt1"/>
                </a:solidFill>
                <a:hlinkClick r:id="rId5">
                  <a:extLst>
                    <a:ext uri="{A12FA001-AC4F-418D-AE19-62706E023703}">
                      <ahyp:hlinkClr val="tx"/>
                    </a:ext>
                  </a:extLst>
                </a:hlinkClick>
              </a:rPr>
              <a:t>CC BY-SA 3.0</a:t>
            </a:r>
            <a:endParaRPr sz="900">
              <a:solidFill>
                <a:schemeClr val="lt1"/>
              </a:solidFill>
            </a:endParaRPr>
          </a:p>
        </p:txBody>
      </p:sp>
      <p:sp>
        <p:nvSpPr>
          <p:cNvPr id="389" name="Google Shape;389;p57"/>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7"/>
          <p:cNvSpPr txBox="1"/>
          <p:nvPr/>
        </p:nvSpPr>
        <p:spPr>
          <a:xfrm>
            <a:off x="4572000" y="21450"/>
            <a:ext cx="4567200" cy="51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600" u="sng">
                <a:solidFill>
                  <a:schemeClr val="lt1"/>
                </a:solidFill>
                <a:hlinkClick r:id="rId6">
                  <a:extLst>
                    <a:ext uri="{A12FA001-AC4F-418D-AE19-62706E023703}">
                      <ahyp:hlinkClr val="tx"/>
                    </a:ext>
                  </a:extLst>
                </a:hlinkClick>
              </a:rPr>
              <a:t>Article quality loader</a:t>
            </a:r>
            <a:endParaRPr sz="3600">
              <a:solidFill>
                <a:schemeClr val="lt1"/>
              </a:solidFill>
            </a:endParaRPr>
          </a:p>
          <a:p>
            <a:pPr indent="0" lvl="0" marL="0" rtl="0" algn="l">
              <a:spcBef>
                <a:spcPts val="0"/>
              </a:spcBef>
              <a:spcAft>
                <a:spcPts val="0"/>
              </a:spcAft>
              <a:buNone/>
            </a:pPr>
            <a:r>
              <a:t/>
            </a:r>
            <a:endParaRPr sz="3600">
              <a:solidFill>
                <a:schemeClr val="lt1"/>
              </a:solidFill>
            </a:endParaRPr>
          </a:p>
          <a:p>
            <a:pPr indent="0" lvl="0" marL="0" rtl="0" algn="ctr">
              <a:spcBef>
                <a:spcPts val="0"/>
              </a:spcBef>
              <a:spcAft>
                <a:spcPts val="0"/>
              </a:spcAft>
              <a:buNone/>
            </a:pPr>
            <a:r>
              <a:rPr lang="en-GB" sz="3000">
                <a:solidFill>
                  <a:schemeClr val="lt1"/>
                </a:solidFill>
              </a:rPr>
              <a:t>Guides article ratings</a:t>
            </a:r>
            <a:endParaRPr sz="3000">
              <a:solidFill>
                <a:schemeClr val="lt1"/>
              </a:solidFill>
            </a:endParaRPr>
          </a:p>
          <a:p>
            <a:pPr indent="0" lvl="0" marL="0" rtl="0" algn="l">
              <a:spcBef>
                <a:spcPts val="0"/>
              </a:spcBef>
              <a:spcAft>
                <a:spcPts val="0"/>
              </a:spcAft>
              <a:buNone/>
            </a:pPr>
            <a:r>
              <a:t/>
            </a:r>
            <a:endParaRPr sz="3000">
              <a:solidFill>
                <a:schemeClr val="lt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391" name="Google Shape;391;p57"/>
          <p:cNvPicPr preferRelativeResize="0"/>
          <p:nvPr/>
        </p:nvPicPr>
        <p:blipFill>
          <a:blip r:embed="rId7">
            <a:alphaModFix/>
          </a:blip>
          <a:stretch>
            <a:fillRect/>
          </a:stretch>
        </p:blipFill>
        <p:spPr>
          <a:xfrm>
            <a:off x="160575" y="828525"/>
            <a:ext cx="4375699" cy="1002000"/>
          </a:xfrm>
          <a:prstGeom prst="rect">
            <a:avLst/>
          </a:prstGeom>
          <a:noFill/>
          <a:ln>
            <a:noFill/>
          </a:ln>
        </p:spPr>
      </p:pic>
      <p:pic>
        <p:nvPicPr>
          <p:cNvPr id="392" name="Google Shape;392;p57"/>
          <p:cNvPicPr preferRelativeResize="0"/>
          <p:nvPr/>
        </p:nvPicPr>
        <p:blipFill>
          <a:blip r:embed="rId8">
            <a:alphaModFix/>
          </a:blip>
          <a:stretch>
            <a:fillRect/>
          </a:stretch>
        </p:blipFill>
        <p:spPr>
          <a:xfrm>
            <a:off x="77425" y="2634387"/>
            <a:ext cx="4541998" cy="143489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8"/>
          <p:cNvSpPr txBox="1"/>
          <p:nvPr/>
        </p:nvSpPr>
        <p:spPr>
          <a:xfrm>
            <a:off x="30000" y="4774025"/>
            <a:ext cx="4439700" cy="36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Screenshots of </a:t>
            </a:r>
            <a:r>
              <a:rPr lang="en-GB" sz="900" u="sng">
                <a:solidFill>
                  <a:schemeClr val="lt1"/>
                </a:solidFill>
                <a:hlinkClick r:id="rId3">
                  <a:extLst>
                    <a:ext uri="{A12FA001-AC4F-418D-AE19-62706E023703}">
                      <ahyp:hlinkClr val="tx"/>
                    </a:ext>
                  </a:extLst>
                </a:hlinkClick>
              </a:rPr>
              <a:t>article page</a:t>
            </a:r>
            <a:r>
              <a:rPr lang="en-GB" sz="900">
                <a:solidFill>
                  <a:schemeClr val="lt1"/>
                </a:solidFill>
              </a:rPr>
              <a:t> and rater rating of Lucy Moore (botanist)  </a:t>
            </a:r>
            <a:r>
              <a:rPr lang="en-GB" sz="900" u="sng">
                <a:solidFill>
                  <a:schemeClr val="lt1"/>
                </a:solidFill>
                <a:hlinkClick r:id="rId4">
                  <a:extLst>
                    <a:ext uri="{A12FA001-AC4F-418D-AE19-62706E023703}">
                      <ahyp:hlinkClr val="tx"/>
                    </a:ext>
                  </a:extLst>
                </a:hlinkClick>
              </a:rPr>
              <a:t>CC BY-SA 3.0</a:t>
            </a:r>
            <a:endParaRPr sz="900">
              <a:solidFill>
                <a:schemeClr val="lt1"/>
              </a:solidFill>
            </a:endParaRPr>
          </a:p>
        </p:txBody>
      </p:sp>
      <p:sp>
        <p:nvSpPr>
          <p:cNvPr id="398" name="Google Shape;398;p58"/>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8"/>
          <p:cNvSpPr txBox="1"/>
          <p:nvPr/>
        </p:nvSpPr>
        <p:spPr>
          <a:xfrm>
            <a:off x="4624200" y="42900"/>
            <a:ext cx="4519800" cy="50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5">
                  <a:extLst>
                    <a:ext uri="{A12FA001-AC4F-418D-AE19-62706E023703}">
                      <ahyp:hlinkClr val="tx"/>
                    </a:ext>
                  </a:extLst>
                </a:hlinkClick>
              </a:rPr>
              <a:t>Rater</a:t>
            </a:r>
            <a:endParaRPr sz="3600">
              <a:solidFill>
                <a:schemeClr val="lt1"/>
              </a:solidFill>
            </a:endParaRPr>
          </a:p>
          <a:p>
            <a:pPr indent="0" lvl="0" marL="0" rtl="0" algn="ctr">
              <a:spcBef>
                <a:spcPts val="0"/>
              </a:spcBef>
              <a:spcAft>
                <a:spcPts val="0"/>
              </a:spcAft>
              <a:buNone/>
            </a:pPr>
            <a:r>
              <a:t/>
            </a:r>
            <a:endParaRPr sz="3600">
              <a:solidFill>
                <a:schemeClr val="lt1"/>
              </a:solidFill>
            </a:endParaRPr>
          </a:p>
          <a:p>
            <a:pPr indent="0" lvl="0" marL="457200" rtl="0" algn="l">
              <a:lnSpc>
                <a:spcPct val="115000"/>
              </a:lnSpc>
              <a:spcBef>
                <a:spcPts val="0"/>
              </a:spcBef>
              <a:spcAft>
                <a:spcPts val="0"/>
              </a:spcAft>
              <a:buNone/>
            </a:pPr>
            <a:r>
              <a:rPr lang="en-GB" sz="2400">
                <a:solidFill>
                  <a:schemeClr val="lt1"/>
                </a:solidFill>
              </a:rPr>
              <a:t>Installs in dropdown menu</a:t>
            </a:r>
            <a:endParaRPr sz="2400">
              <a:solidFill>
                <a:schemeClr val="lt1"/>
              </a:solidFill>
            </a:endParaRPr>
          </a:p>
          <a:p>
            <a:pPr indent="0" lvl="0" marL="457200" rtl="0" algn="l">
              <a:lnSpc>
                <a:spcPct val="115000"/>
              </a:lnSpc>
              <a:spcBef>
                <a:spcPts val="0"/>
              </a:spcBef>
              <a:spcAft>
                <a:spcPts val="0"/>
              </a:spcAft>
              <a:buNone/>
            </a:pPr>
            <a:r>
              <a:rPr lang="en-GB" sz="2400">
                <a:solidFill>
                  <a:schemeClr val="lt1"/>
                </a:solidFill>
              </a:rPr>
              <a:t>Assists in rating article</a:t>
            </a:r>
            <a:endParaRPr sz="2400">
              <a:solidFill>
                <a:schemeClr val="lt1"/>
              </a:solidFill>
            </a:endParaRPr>
          </a:p>
          <a:p>
            <a:pPr indent="0" lvl="0" marL="457200" rtl="0" algn="l">
              <a:lnSpc>
                <a:spcPct val="115000"/>
              </a:lnSpc>
              <a:spcBef>
                <a:spcPts val="0"/>
              </a:spcBef>
              <a:spcAft>
                <a:spcPts val="0"/>
              </a:spcAft>
              <a:buNone/>
            </a:pPr>
            <a:r>
              <a:rPr lang="en-GB" sz="2400" u="sng">
                <a:solidFill>
                  <a:schemeClr val="lt1"/>
                </a:solidFill>
                <a:hlinkClick r:id="rId6">
                  <a:extLst>
                    <a:ext uri="{A12FA001-AC4F-418D-AE19-62706E023703}">
                      <ahyp:hlinkClr val="tx"/>
                    </a:ext>
                  </a:extLst>
                </a:hlinkClick>
              </a:rPr>
              <a:t>Rater documentation</a:t>
            </a:r>
            <a:endParaRPr sz="2400">
              <a:solidFill>
                <a:schemeClr val="lt1"/>
              </a:solidFill>
            </a:endParaRPr>
          </a:p>
          <a:p>
            <a:pPr indent="0" lvl="0" marL="0" rtl="0" algn="l">
              <a:spcBef>
                <a:spcPts val="0"/>
              </a:spcBef>
              <a:spcAft>
                <a:spcPts val="0"/>
              </a:spcAft>
              <a:buNone/>
            </a:pPr>
            <a:r>
              <a:t/>
            </a:r>
            <a:endParaRPr sz="2400">
              <a:solidFill>
                <a:schemeClr val="lt1"/>
              </a:solidFill>
            </a:endParaRPr>
          </a:p>
        </p:txBody>
      </p:sp>
      <p:pic>
        <p:nvPicPr>
          <p:cNvPr id="400" name="Google Shape;400;p58"/>
          <p:cNvPicPr preferRelativeResize="0"/>
          <p:nvPr/>
        </p:nvPicPr>
        <p:blipFill>
          <a:blip r:embed="rId7">
            <a:alphaModFix/>
          </a:blip>
          <a:stretch>
            <a:fillRect/>
          </a:stretch>
        </p:blipFill>
        <p:spPr>
          <a:xfrm>
            <a:off x="1159375" y="82625"/>
            <a:ext cx="1397900" cy="1457375"/>
          </a:xfrm>
          <a:prstGeom prst="rect">
            <a:avLst/>
          </a:prstGeom>
          <a:noFill/>
          <a:ln>
            <a:noFill/>
          </a:ln>
        </p:spPr>
      </p:pic>
      <p:pic>
        <p:nvPicPr>
          <p:cNvPr id="401" name="Google Shape;401;p58"/>
          <p:cNvPicPr preferRelativeResize="0"/>
          <p:nvPr/>
        </p:nvPicPr>
        <p:blipFill>
          <a:blip r:embed="rId8">
            <a:alphaModFix/>
          </a:blip>
          <a:stretch>
            <a:fillRect/>
          </a:stretch>
        </p:blipFill>
        <p:spPr>
          <a:xfrm>
            <a:off x="275550" y="1634425"/>
            <a:ext cx="3295926" cy="308775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9"/>
          <p:cNvSpPr txBox="1"/>
          <p:nvPr/>
        </p:nvSpPr>
        <p:spPr>
          <a:xfrm>
            <a:off x="30000" y="4455275"/>
            <a:ext cx="4542000" cy="68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9"/>
          <p:cNvSpPr txBox="1"/>
          <p:nvPr/>
        </p:nvSpPr>
        <p:spPr>
          <a:xfrm>
            <a:off x="-75" y="0"/>
            <a:ext cx="9144000" cy="1340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3600" u="sng">
                <a:solidFill>
                  <a:schemeClr val="lt1"/>
                </a:solidFill>
                <a:hlinkClick r:id="rId3">
                  <a:extLst>
                    <a:ext uri="{A12FA001-AC4F-418D-AE19-62706E023703}">
                      <ahyp:hlinkClr val="tx"/>
                    </a:ext>
                  </a:extLst>
                </a:hlinkClick>
              </a:rPr>
              <a:t>Web2Cit</a:t>
            </a:r>
            <a:endParaRPr sz="4800">
              <a:solidFill>
                <a:schemeClr val="lt1"/>
              </a:solidFill>
            </a:endParaRPr>
          </a:p>
          <a:p>
            <a:pPr indent="0" lvl="0" marL="0" rtl="0" algn="ctr">
              <a:lnSpc>
                <a:spcPct val="115000"/>
              </a:lnSpc>
              <a:spcBef>
                <a:spcPts val="0"/>
              </a:spcBef>
              <a:spcAft>
                <a:spcPts val="0"/>
              </a:spcAft>
              <a:buNone/>
            </a:pPr>
            <a:r>
              <a:rPr lang="en-GB" sz="1800">
                <a:solidFill>
                  <a:schemeClr val="lt1"/>
                </a:solidFill>
              </a:rPr>
              <a:t>Script to crowdsource Citeoid fixes</a:t>
            </a:r>
            <a:endParaRPr sz="1800">
              <a:solidFill>
                <a:schemeClr val="lt1"/>
              </a:solidFill>
            </a:endParaRPr>
          </a:p>
          <a:p>
            <a:pPr indent="0" lvl="0" marL="0" rtl="0" algn="ctr">
              <a:lnSpc>
                <a:spcPct val="115000"/>
              </a:lnSpc>
              <a:spcBef>
                <a:spcPts val="0"/>
              </a:spcBef>
              <a:spcAft>
                <a:spcPts val="0"/>
              </a:spcAft>
              <a:buNone/>
            </a:pPr>
            <a:r>
              <a:rPr lang="en-GB" sz="1800" u="sng">
                <a:solidFill>
                  <a:schemeClr val="lt1"/>
                </a:solidFill>
                <a:hlinkClick r:id="rId4">
                  <a:extLst>
                    <a:ext uri="{A12FA001-AC4F-418D-AE19-62706E023703}">
                      <ahyp:hlinkClr val="tx"/>
                    </a:ext>
                  </a:extLst>
                </a:hlinkClick>
              </a:rPr>
              <a:t>Web2Cit documentation</a:t>
            </a:r>
            <a:endParaRPr sz="1800">
              <a:solidFill>
                <a:schemeClr val="lt1"/>
              </a:solidFill>
            </a:endParaRPr>
          </a:p>
          <a:p>
            <a:pPr indent="0" lvl="0" marL="0" rtl="0" algn="ctr">
              <a:lnSpc>
                <a:spcPct val="115000"/>
              </a:lnSpc>
              <a:spcBef>
                <a:spcPts val="0"/>
              </a:spcBef>
              <a:spcAft>
                <a:spcPts val="0"/>
              </a:spcAft>
              <a:buNone/>
            </a:pPr>
            <a:r>
              <a:rPr lang="en-GB" sz="1800" u="sng">
                <a:solidFill>
                  <a:schemeClr val="lt1"/>
                </a:solidFill>
                <a:hlinkClick r:id="rId5">
                  <a:extLst>
                    <a:ext uri="{A12FA001-AC4F-418D-AE19-62706E023703}">
                      <ahyp:hlinkClr val="tx"/>
                    </a:ext>
                  </a:extLst>
                </a:hlinkClick>
              </a:rPr>
              <a:t>How to Video</a:t>
            </a:r>
            <a:endParaRPr sz="1800">
              <a:solidFill>
                <a:schemeClr val="lt1"/>
              </a:solidFill>
            </a:endParaRPr>
          </a:p>
          <a:p>
            <a:pPr indent="0" lvl="0" marL="0" rtl="0" algn="ctr">
              <a:lnSpc>
                <a:spcPct val="115000"/>
              </a:lnSpc>
              <a:spcBef>
                <a:spcPts val="0"/>
              </a:spcBef>
              <a:spcAft>
                <a:spcPts val="0"/>
              </a:spcAft>
              <a:buNone/>
            </a:pPr>
            <a:r>
              <a:t/>
            </a:r>
            <a:endParaRPr sz="1800">
              <a:solidFill>
                <a:schemeClr val="lt1"/>
              </a:solidFill>
            </a:endParaRPr>
          </a:p>
          <a:p>
            <a:pPr indent="0" lvl="0" marL="0" rtl="0" algn="ctr">
              <a:lnSpc>
                <a:spcPct val="115000"/>
              </a:lnSpc>
              <a:spcBef>
                <a:spcPts val="0"/>
              </a:spcBef>
              <a:spcAft>
                <a:spcPts val="0"/>
              </a:spcAft>
              <a:buNone/>
            </a:pPr>
            <a:r>
              <a:t/>
            </a:r>
            <a:endParaRPr sz="1800">
              <a:solidFill>
                <a:schemeClr val="lt1"/>
              </a:solidFill>
            </a:endParaRPr>
          </a:p>
          <a:p>
            <a:pPr indent="0" lvl="0" marL="0" rtl="0" algn="ctr">
              <a:lnSpc>
                <a:spcPct val="115000"/>
              </a:lnSpc>
              <a:spcBef>
                <a:spcPts val="0"/>
              </a:spcBef>
              <a:spcAft>
                <a:spcPts val="0"/>
              </a:spcAft>
              <a:buNone/>
            </a:pPr>
            <a:r>
              <a:t/>
            </a:r>
            <a:endParaRPr sz="3600">
              <a:solidFill>
                <a:schemeClr val="lt1"/>
              </a:solidFill>
            </a:endParaRPr>
          </a:p>
          <a:p>
            <a:pPr indent="0" lvl="0" marL="0" rtl="0" algn="ctr">
              <a:lnSpc>
                <a:spcPct val="115000"/>
              </a:lnSpc>
              <a:spcBef>
                <a:spcPts val="0"/>
              </a:spcBef>
              <a:spcAft>
                <a:spcPts val="0"/>
              </a:spcAft>
              <a:buNone/>
            </a:pPr>
            <a:r>
              <a:t/>
            </a:r>
            <a:endParaRPr>
              <a:solidFill>
                <a:schemeClr val="lt1"/>
              </a:solidFill>
            </a:endParaRPr>
          </a:p>
          <a:p>
            <a:pPr indent="0" lvl="0" marL="0" rtl="0" algn="ctr">
              <a:lnSpc>
                <a:spcPct val="115000"/>
              </a:lnSpc>
              <a:spcBef>
                <a:spcPts val="0"/>
              </a:spcBef>
              <a:spcAft>
                <a:spcPts val="0"/>
              </a:spcAft>
              <a:buNone/>
            </a:pPr>
            <a:r>
              <a:t/>
            </a:r>
            <a:endParaRPr>
              <a:solidFill>
                <a:schemeClr val="lt1"/>
              </a:solidFill>
            </a:endParaRPr>
          </a:p>
        </p:txBody>
      </p:sp>
      <p:sp>
        <p:nvSpPr>
          <p:cNvPr id="408" name="Google Shape;408;p59"/>
          <p:cNvSpPr txBox="1"/>
          <p:nvPr/>
        </p:nvSpPr>
        <p:spPr>
          <a:xfrm>
            <a:off x="72450" y="4759550"/>
            <a:ext cx="5527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solidFill>
                <a:schemeClr val="lt1"/>
              </a:solidFill>
            </a:endParaRPr>
          </a:p>
        </p:txBody>
      </p:sp>
      <p:sp>
        <p:nvSpPr>
          <p:cNvPr id="409" name="Google Shape;409;p59"/>
          <p:cNvSpPr txBox="1"/>
          <p:nvPr/>
        </p:nvSpPr>
        <p:spPr>
          <a:xfrm>
            <a:off x="65200" y="4752300"/>
            <a:ext cx="78747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6">
                  <a:extLst>
                    <a:ext uri="{A12FA001-AC4F-418D-AE19-62706E023703}">
                      <ahyp:hlinkClr val="tx"/>
                    </a:ext>
                  </a:extLst>
                </a:hlinkClick>
              </a:rPr>
              <a:t>Image</a:t>
            </a:r>
            <a:r>
              <a:rPr lang="en-GB" sz="900">
                <a:solidFill>
                  <a:schemeClr val="lt1"/>
                </a:solidFill>
              </a:rPr>
              <a:t> </a:t>
            </a:r>
            <a:r>
              <a:rPr lang="en-GB" sz="900">
                <a:solidFill>
                  <a:schemeClr val="lt1"/>
                </a:solidFill>
              </a:rPr>
              <a:t>By Diegodlh, </a:t>
            </a:r>
            <a:r>
              <a:rPr lang="en-GB" sz="900" u="sng">
                <a:solidFill>
                  <a:schemeClr val="lt1"/>
                </a:solidFill>
                <a:hlinkClick r:id="rId7">
                  <a:extLst>
                    <a:ext uri="{A12FA001-AC4F-418D-AE19-62706E023703}">
                      <ahyp:hlinkClr val="tx"/>
                    </a:ext>
                  </a:extLst>
                </a:hlinkClick>
              </a:rPr>
              <a:t>CC0</a:t>
            </a:r>
            <a:r>
              <a:rPr lang="en-GB" sz="900">
                <a:solidFill>
                  <a:schemeClr val="lt1"/>
                </a:solidFill>
              </a:rPr>
              <a:t> via WikiCommons</a:t>
            </a:r>
            <a:endParaRPr sz="900">
              <a:solidFill>
                <a:schemeClr val="lt1"/>
              </a:solidFill>
            </a:endParaRPr>
          </a:p>
        </p:txBody>
      </p:sp>
      <p:pic>
        <p:nvPicPr>
          <p:cNvPr id="410" name="Google Shape;410;p59"/>
          <p:cNvPicPr preferRelativeResize="0"/>
          <p:nvPr/>
        </p:nvPicPr>
        <p:blipFill>
          <a:blip r:embed="rId8">
            <a:alphaModFix/>
          </a:blip>
          <a:stretch>
            <a:fillRect/>
          </a:stretch>
        </p:blipFill>
        <p:spPr>
          <a:xfrm>
            <a:off x="609576" y="1696925"/>
            <a:ext cx="7823642" cy="3006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0"/>
          <p:cNvSpPr txBox="1"/>
          <p:nvPr/>
        </p:nvSpPr>
        <p:spPr>
          <a:xfrm>
            <a:off x="5042650" y="52300"/>
            <a:ext cx="40641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16" name="Google Shape;416;p60"/>
          <p:cNvPicPr preferRelativeResize="0"/>
          <p:nvPr/>
        </p:nvPicPr>
        <p:blipFill>
          <a:blip r:embed="rId3">
            <a:alphaModFix/>
          </a:blip>
          <a:stretch>
            <a:fillRect/>
          </a:stretch>
        </p:blipFill>
        <p:spPr>
          <a:xfrm>
            <a:off x="203125" y="1648125"/>
            <a:ext cx="8839204" cy="1847255"/>
          </a:xfrm>
          <a:prstGeom prst="rect">
            <a:avLst/>
          </a:prstGeom>
          <a:noFill/>
          <a:ln>
            <a:noFill/>
          </a:ln>
        </p:spPr>
      </p:pic>
      <p:sp>
        <p:nvSpPr>
          <p:cNvPr id="417" name="Google Shape;417;p60"/>
          <p:cNvSpPr txBox="1"/>
          <p:nvPr/>
        </p:nvSpPr>
        <p:spPr>
          <a:xfrm>
            <a:off x="14500" y="-14500"/>
            <a:ext cx="9092400" cy="132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3600" u="sng">
                <a:solidFill>
                  <a:schemeClr val="lt1"/>
                </a:solidFill>
                <a:hlinkClick r:id="rId4">
                  <a:extLst>
                    <a:ext uri="{A12FA001-AC4F-418D-AE19-62706E023703}">
                      <ahyp:hlinkClr val="tx"/>
                    </a:ext>
                  </a:extLst>
                </a:hlinkClick>
              </a:rPr>
              <a:t>Tool hub</a:t>
            </a:r>
            <a:endParaRPr/>
          </a:p>
        </p:txBody>
      </p:sp>
      <p:sp>
        <p:nvSpPr>
          <p:cNvPr id="418" name="Google Shape;418;p60"/>
          <p:cNvSpPr txBox="1"/>
          <p:nvPr/>
        </p:nvSpPr>
        <p:spPr>
          <a:xfrm>
            <a:off x="152125" y="4701600"/>
            <a:ext cx="24849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a:t>
            </a:r>
            <a:r>
              <a:rPr lang="en-GB" sz="900" u="sng">
                <a:solidFill>
                  <a:schemeClr val="lt1"/>
                </a:solidFill>
                <a:hlinkClick r:id="rId5">
                  <a:extLst>
                    <a:ext uri="{A12FA001-AC4F-418D-AE19-62706E023703}">
                      <ahyp:hlinkClr val="tx"/>
                    </a:ext>
                  </a:extLst>
                </a:hlinkClick>
              </a:rPr>
              <a:t>Tool hub</a:t>
            </a:r>
            <a:r>
              <a:rPr lang="en-GB" sz="900">
                <a:solidFill>
                  <a:schemeClr val="lt1"/>
                </a:solidFill>
              </a:rPr>
              <a:t> page. </a:t>
            </a:r>
            <a:r>
              <a:rPr lang="en-GB" sz="900" u="sng">
                <a:solidFill>
                  <a:schemeClr val="lt1"/>
                </a:solidFill>
                <a:hlinkClick r:id="rId6">
                  <a:extLst>
                    <a:ext uri="{A12FA001-AC4F-418D-AE19-62706E023703}">
                      <ahyp:hlinkClr val="tx"/>
                    </a:ext>
                  </a:extLst>
                </a:hlinkClick>
              </a:rPr>
              <a:t>CC BY-SA 3.0</a:t>
            </a:r>
            <a:endParaRPr sz="900">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1"/>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61"/>
          <p:cNvSpPr txBox="1"/>
          <p:nvPr/>
        </p:nvSpPr>
        <p:spPr>
          <a:xfrm>
            <a:off x="4601875" y="44825"/>
            <a:ext cx="4519800" cy="50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400" u="sng">
                <a:solidFill>
                  <a:schemeClr val="lt1"/>
                </a:solidFill>
                <a:hlinkClick r:id="rId3">
                  <a:extLst>
                    <a:ext uri="{A12FA001-AC4F-418D-AE19-62706E023703}">
                      <ahyp:hlinkClr val="tx"/>
                    </a:ext>
                  </a:extLst>
                </a:hlinkClick>
              </a:rPr>
              <a:t>Tools</a:t>
            </a:r>
            <a:r>
              <a:rPr lang="en-GB" sz="2400">
                <a:solidFill>
                  <a:schemeClr val="lt1"/>
                </a:solidFill>
              </a:rPr>
              <a:t> for Wikicommons editing</a:t>
            </a:r>
            <a:endParaRPr sz="2400">
              <a:solidFill>
                <a:schemeClr val="lt1"/>
              </a:solidFill>
            </a:endParaRPr>
          </a:p>
          <a:p>
            <a:pPr indent="0" lvl="0" marL="0" rtl="0" algn="ctr">
              <a:spcBef>
                <a:spcPts val="0"/>
              </a:spcBef>
              <a:spcAft>
                <a:spcPts val="0"/>
              </a:spcAft>
              <a:buClr>
                <a:schemeClr val="dk1"/>
              </a:buClr>
              <a:buSzPts val="1100"/>
              <a:buFont typeface="Arial"/>
              <a:buNone/>
            </a:pPr>
            <a:r>
              <a:t/>
            </a:r>
            <a:endParaRPr sz="2400">
              <a:solidFill>
                <a:schemeClr val="lt1"/>
              </a:solidFill>
            </a:endParaRPr>
          </a:p>
          <a:p>
            <a:pPr indent="-342900" lvl="0" marL="1371600" rtl="0" algn="l">
              <a:lnSpc>
                <a:spcPct val="115000"/>
              </a:lnSpc>
              <a:spcBef>
                <a:spcPts val="0"/>
              </a:spcBef>
              <a:spcAft>
                <a:spcPts val="0"/>
              </a:spcAft>
              <a:buClr>
                <a:schemeClr val="lt1"/>
              </a:buClr>
              <a:buSzPts val="1800"/>
              <a:buChar char="●"/>
            </a:pPr>
            <a:r>
              <a:rPr lang="en-GB" sz="1800">
                <a:solidFill>
                  <a:schemeClr val="lt1"/>
                </a:solidFill>
              </a:rPr>
              <a:t>Sidebar tools</a:t>
            </a:r>
            <a:endParaRPr sz="1800">
              <a:solidFill>
                <a:schemeClr val="lt1"/>
              </a:solidFill>
            </a:endParaRPr>
          </a:p>
          <a:p>
            <a:pPr indent="-342900" lvl="0" marL="1371600" rtl="0" algn="l">
              <a:lnSpc>
                <a:spcPct val="115000"/>
              </a:lnSpc>
              <a:spcBef>
                <a:spcPts val="0"/>
              </a:spcBef>
              <a:spcAft>
                <a:spcPts val="0"/>
              </a:spcAft>
              <a:buClr>
                <a:schemeClr val="lt1"/>
              </a:buClr>
              <a:buSzPts val="1800"/>
              <a:buChar char="●"/>
            </a:pPr>
            <a:r>
              <a:rPr lang="en-GB" sz="1800">
                <a:solidFill>
                  <a:schemeClr val="lt1"/>
                </a:solidFill>
              </a:rPr>
              <a:t>Official gadgets</a:t>
            </a:r>
            <a:endParaRPr sz="1800">
              <a:solidFill>
                <a:schemeClr val="lt1"/>
              </a:solidFill>
            </a:endParaRPr>
          </a:p>
          <a:p>
            <a:pPr indent="-342900" lvl="0" marL="1371600" rtl="0" algn="l">
              <a:lnSpc>
                <a:spcPct val="115000"/>
              </a:lnSpc>
              <a:spcBef>
                <a:spcPts val="0"/>
              </a:spcBef>
              <a:spcAft>
                <a:spcPts val="0"/>
              </a:spcAft>
              <a:buClr>
                <a:schemeClr val="lt1"/>
              </a:buClr>
              <a:buSzPts val="1800"/>
              <a:buChar char="●"/>
            </a:pPr>
            <a:r>
              <a:rPr lang="en-GB" sz="1800">
                <a:solidFill>
                  <a:schemeClr val="lt1"/>
                </a:solidFill>
              </a:rPr>
              <a:t>Scripts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425" name="Google Shape;425;p61"/>
          <p:cNvPicPr preferRelativeResize="0"/>
          <p:nvPr/>
        </p:nvPicPr>
        <p:blipFill>
          <a:blip r:embed="rId4">
            <a:alphaModFix amt="41000"/>
          </a:blip>
          <a:stretch>
            <a:fillRect/>
          </a:stretch>
        </p:blipFill>
        <p:spPr>
          <a:xfrm>
            <a:off x="135175" y="988338"/>
            <a:ext cx="4272502" cy="3166821"/>
          </a:xfrm>
          <a:prstGeom prst="rect">
            <a:avLst/>
          </a:prstGeom>
          <a:noFill/>
          <a:ln>
            <a:noFill/>
          </a:ln>
        </p:spPr>
      </p:pic>
      <p:sp>
        <p:nvSpPr>
          <p:cNvPr id="426" name="Google Shape;426;p61"/>
          <p:cNvSpPr txBox="1"/>
          <p:nvPr/>
        </p:nvSpPr>
        <p:spPr>
          <a:xfrm>
            <a:off x="4025" y="0"/>
            <a:ext cx="45645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Overview</a:t>
            </a:r>
            <a:endParaRPr sz="4800">
              <a:solidFill>
                <a:schemeClr val="lt1"/>
              </a:solidFill>
            </a:endParaRPr>
          </a:p>
        </p:txBody>
      </p:sp>
      <p:sp>
        <p:nvSpPr>
          <p:cNvPr id="427" name="Google Shape;427;p61"/>
          <p:cNvSpPr txBox="1"/>
          <p:nvPr/>
        </p:nvSpPr>
        <p:spPr>
          <a:xfrm>
            <a:off x="0" y="4820400"/>
            <a:ext cx="4824900" cy="3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rPr>
              <a:t>Painting by Venny Soldan-Brofeldt (1863 - 1945), Public domain, via </a:t>
            </a:r>
            <a:r>
              <a:rPr lang="en-GB" sz="900" u="sng">
                <a:solidFill>
                  <a:schemeClr val="lt1"/>
                </a:solidFill>
                <a:hlinkClick r:id="rId5">
                  <a:extLst>
                    <a:ext uri="{A12FA001-AC4F-418D-AE19-62706E023703}">
                      <ahyp:hlinkClr val="tx"/>
                    </a:ext>
                  </a:extLst>
                </a:hlinkClick>
              </a:rPr>
              <a:t>Wikimedia Commons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2"/>
          <p:cNvSpPr txBox="1"/>
          <p:nvPr/>
        </p:nvSpPr>
        <p:spPr>
          <a:xfrm>
            <a:off x="4572000" y="21725"/>
            <a:ext cx="4572000" cy="514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Sidebar tools</a:t>
            </a:r>
            <a:endParaRPr sz="3600">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lnSpc>
                <a:spcPct val="115000"/>
              </a:lnSpc>
              <a:spcBef>
                <a:spcPts val="0"/>
              </a:spcBef>
              <a:spcAft>
                <a:spcPts val="0"/>
              </a:spcAft>
              <a:buNone/>
            </a:pPr>
            <a:r>
              <a:rPr lang="en-GB" sz="2400">
                <a:solidFill>
                  <a:schemeClr val="lt1"/>
                </a:solidFill>
              </a:rPr>
              <a:t>Default tools</a:t>
            </a:r>
            <a:endParaRPr sz="24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GB" sz="2400">
                <a:solidFill>
                  <a:schemeClr val="lt1"/>
                </a:solidFill>
              </a:rPr>
              <a:t>Many same as on Wikipedia</a:t>
            </a:r>
            <a:endParaRPr sz="2400">
              <a:solidFill>
                <a:schemeClr val="lt1"/>
              </a:solidFill>
            </a:endParaRPr>
          </a:p>
          <a:p>
            <a:pPr indent="0" lvl="0" marL="0" rtl="0" algn="l">
              <a:lnSpc>
                <a:spcPct val="115000"/>
              </a:lnSpc>
              <a:spcBef>
                <a:spcPts val="0"/>
              </a:spcBef>
              <a:spcAft>
                <a:spcPts val="0"/>
              </a:spcAft>
              <a:buNone/>
            </a:pPr>
            <a:r>
              <a:rPr lang="en-GB" sz="2400">
                <a:solidFill>
                  <a:schemeClr val="lt1"/>
                </a:solidFill>
              </a:rPr>
              <a:t>Some Installed via Gadgets </a:t>
            </a:r>
            <a:endParaRPr sz="2400">
              <a:solidFill>
                <a:schemeClr val="lt1"/>
              </a:solidFill>
            </a:endParaRPr>
          </a:p>
          <a:p>
            <a:pPr indent="0" lvl="0" marL="0" rtl="0" algn="l">
              <a:spcBef>
                <a:spcPts val="0"/>
              </a:spcBef>
              <a:spcAft>
                <a:spcPts val="0"/>
              </a:spcAft>
              <a:buNone/>
            </a:pPr>
            <a:r>
              <a:t/>
            </a:r>
            <a:endParaRPr>
              <a:solidFill>
                <a:schemeClr val="lt1"/>
              </a:solidFill>
            </a:endParaRPr>
          </a:p>
          <a:p>
            <a:pPr indent="-381000" lvl="0" marL="914400" rtl="0" algn="l">
              <a:lnSpc>
                <a:spcPct val="115000"/>
              </a:lnSpc>
              <a:spcBef>
                <a:spcPts val="0"/>
              </a:spcBef>
              <a:spcAft>
                <a:spcPts val="0"/>
              </a:spcAft>
              <a:buClr>
                <a:schemeClr val="lt1"/>
              </a:buClr>
              <a:buSzPts val="2400"/>
              <a:buChar char="●"/>
            </a:pPr>
            <a:r>
              <a:rPr lang="en-GB" sz="2400" u="sng">
                <a:solidFill>
                  <a:schemeClr val="lt1"/>
                </a:solidFill>
                <a:hlinkClick r:id="rId3">
                  <a:extLst>
                    <a:ext uri="{A12FA001-AC4F-418D-AE19-62706E023703}">
                      <ahyp:hlinkClr val="tx"/>
                    </a:ext>
                  </a:extLst>
                </a:hlinkClick>
              </a:rPr>
              <a:t>Crop Tool</a:t>
            </a:r>
            <a:endParaRPr sz="2400">
              <a:solidFill>
                <a:schemeClr val="lt1"/>
              </a:solidFill>
            </a:endParaRPr>
          </a:p>
          <a:p>
            <a:pPr indent="-381000" lvl="0" marL="914400" rtl="0" algn="l">
              <a:lnSpc>
                <a:spcPct val="115000"/>
              </a:lnSpc>
              <a:spcBef>
                <a:spcPts val="0"/>
              </a:spcBef>
              <a:spcAft>
                <a:spcPts val="0"/>
              </a:spcAft>
              <a:buClr>
                <a:schemeClr val="lt1"/>
              </a:buClr>
              <a:buSzPts val="2400"/>
              <a:buChar char="●"/>
            </a:pPr>
            <a:r>
              <a:rPr lang="en-GB" sz="2400" u="sng">
                <a:solidFill>
                  <a:schemeClr val="lt1"/>
                </a:solidFill>
                <a:hlinkClick r:id="rId4">
                  <a:extLst>
                    <a:ext uri="{A12FA001-AC4F-418D-AE19-62706E023703}">
                      <ahyp:hlinkClr val="tx"/>
                    </a:ext>
                  </a:extLst>
                </a:hlinkClick>
              </a:rPr>
              <a:t>Perform Batch task</a:t>
            </a:r>
            <a:r>
              <a:rPr lang="en-GB" sz="2400">
                <a:solidFill>
                  <a:schemeClr val="lt1"/>
                </a:solidFill>
              </a:rPr>
              <a:t> </a:t>
            </a:r>
            <a:endParaRPr sz="2400">
              <a:solidFill>
                <a:schemeClr val="lt1"/>
              </a:solidFill>
            </a:endParaRPr>
          </a:p>
          <a:p>
            <a:pPr indent="-381000" lvl="0" marL="914400" rtl="0" algn="l">
              <a:lnSpc>
                <a:spcPct val="115000"/>
              </a:lnSpc>
              <a:spcBef>
                <a:spcPts val="0"/>
              </a:spcBef>
              <a:spcAft>
                <a:spcPts val="0"/>
              </a:spcAft>
              <a:buClr>
                <a:schemeClr val="lt1"/>
              </a:buClr>
              <a:buSzPts val="2400"/>
              <a:buChar char="●"/>
            </a:pPr>
            <a:r>
              <a:rPr lang="en-GB" sz="2400" u="sng">
                <a:solidFill>
                  <a:schemeClr val="lt1"/>
                </a:solidFill>
                <a:hlinkClick r:id="rId5">
                  <a:extLst>
                    <a:ext uri="{A12FA001-AC4F-418D-AE19-62706E023703}">
                      <ahyp:hlinkClr val="tx"/>
                    </a:ext>
                  </a:extLst>
                </a:hlinkClick>
              </a:rPr>
              <a:t>AC/DC</a:t>
            </a:r>
            <a:r>
              <a:rPr lang="en-GB" sz="2400">
                <a:solidFill>
                  <a:schemeClr val="lt1"/>
                </a:solidFill>
              </a:rPr>
              <a:t> </a:t>
            </a:r>
            <a:endParaRPr sz="2400">
              <a:solidFill>
                <a:schemeClr val="lt1"/>
              </a:solidFill>
            </a:endParaRPr>
          </a:p>
          <a:p>
            <a:pPr indent="0" lvl="0" marL="45720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p:txBody>
      </p:sp>
      <p:pic>
        <p:nvPicPr>
          <p:cNvPr id="433" name="Google Shape;433;p62"/>
          <p:cNvPicPr preferRelativeResize="0"/>
          <p:nvPr/>
        </p:nvPicPr>
        <p:blipFill>
          <a:blip r:embed="rId6">
            <a:alphaModFix/>
          </a:blip>
          <a:stretch>
            <a:fillRect/>
          </a:stretch>
        </p:blipFill>
        <p:spPr>
          <a:xfrm>
            <a:off x="536350" y="87200"/>
            <a:ext cx="2919225" cy="4760000"/>
          </a:xfrm>
          <a:prstGeom prst="rect">
            <a:avLst/>
          </a:prstGeom>
          <a:noFill/>
          <a:ln>
            <a:noFill/>
          </a:ln>
        </p:spPr>
      </p:pic>
      <p:sp>
        <p:nvSpPr>
          <p:cNvPr id="434" name="Google Shape;434;p62"/>
          <p:cNvSpPr txBox="1"/>
          <p:nvPr/>
        </p:nvSpPr>
        <p:spPr>
          <a:xfrm>
            <a:off x="0" y="4820400"/>
            <a:ext cx="35859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sidebar of a </a:t>
            </a:r>
            <a:r>
              <a:rPr lang="en-GB" sz="900" u="sng">
                <a:solidFill>
                  <a:schemeClr val="lt1"/>
                </a:solidFill>
                <a:hlinkClick r:id="rId7">
                  <a:extLst>
                    <a:ext uri="{A12FA001-AC4F-418D-AE19-62706E023703}">
                      <ahyp:hlinkClr val="tx"/>
                    </a:ext>
                  </a:extLst>
                </a:hlinkClick>
              </a:rPr>
              <a:t>Wikicommons file</a:t>
            </a:r>
            <a:r>
              <a:rPr lang="en-GB" sz="900">
                <a:solidFill>
                  <a:schemeClr val="lt1"/>
                </a:solidFill>
              </a:rPr>
              <a:t> page. </a:t>
            </a:r>
            <a:r>
              <a:rPr lang="en-GB" sz="900" u="sng">
                <a:solidFill>
                  <a:schemeClr val="lt1"/>
                </a:solidFill>
                <a:hlinkClick r:id="rId8">
                  <a:extLst>
                    <a:ext uri="{A12FA001-AC4F-418D-AE19-62706E023703}">
                      <ahyp:hlinkClr val="tx"/>
                    </a:ext>
                  </a:extLst>
                </a:hlinkClick>
              </a:rPr>
              <a:t>CC BY-SA 3.0</a:t>
            </a:r>
            <a:endParaRPr sz="900">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3"/>
          <p:cNvSpPr txBox="1"/>
          <p:nvPr/>
        </p:nvSpPr>
        <p:spPr>
          <a:xfrm>
            <a:off x="41200" y="4788525"/>
            <a:ext cx="2378400" cy="35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CropTool </a:t>
            </a:r>
            <a:r>
              <a:rPr lang="en-GB" sz="900" u="sng">
                <a:solidFill>
                  <a:schemeClr val="lt1"/>
                </a:solidFill>
                <a:hlinkClick r:id="rId3">
                  <a:extLst>
                    <a:ext uri="{A12FA001-AC4F-418D-AE19-62706E023703}">
                      <ahyp:hlinkClr val="tx"/>
                    </a:ext>
                  </a:extLst>
                </a:hlinkClick>
              </a:rPr>
              <a:t>CC BY-SA 3.0</a:t>
            </a:r>
            <a:endParaRPr sz="900">
              <a:solidFill>
                <a:schemeClr val="lt1"/>
              </a:solidFill>
            </a:endParaRPr>
          </a:p>
        </p:txBody>
      </p:sp>
      <p:sp>
        <p:nvSpPr>
          <p:cNvPr id="440" name="Google Shape;440;p63"/>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63"/>
          <p:cNvSpPr txBox="1"/>
          <p:nvPr/>
        </p:nvSpPr>
        <p:spPr>
          <a:xfrm>
            <a:off x="0" y="0"/>
            <a:ext cx="9020100" cy="268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4">
                  <a:extLst>
                    <a:ext uri="{A12FA001-AC4F-418D-AE19-62706E023703}">
                      <ahyp:hlinkClr val="tx"/>
                    </a:ext>
                  </a:extLst>
                </a:hlinkClick>
              </a:rPr>
              <a:t>CropTool</a:t>
            </a:r>
            <a:endParaRPr sz="3600">
              <a:solidFill>
                <a:schemeClr val="lt1"/>
              </a:solidFill>
            </a:endParaRPr>
          </a:p>
          <a:p>
            <a:pPr indent="0" lvl="0" marL="0" rtl="0" algn="l">
              <a:spcBef>
                <a:spcPts val="0"/>
              </a:spcBef>
              <a:spcAft>
                <a:spcPts val="0"/>
              </a:spcAft>
              <a:buNone/>
            </a:pPr>
            <a:r>
              <a:t/>
            </a:r>
            <a:endParaRPr sz="2400">
              <a:solidFill>
                <a:schemeClr val="lt1"/>
              </a:solidFill>
            </a:endParaRPr>
          </a:p>
          <a:p>
            <a:pPr indent="0" lvl="0" marL="2743200" rtl="0" algn="l">
              <a:lnSpc>
                <a:spcPct val="115000"/>
              </a:lnSpc>
              <a:spcBef>
                <a:spcPts val="0"/>
              </a:spcBef>
              <a:spcAft>
                <a:spcPts val="0"/>
              </a:spcAft>
              <a:buNone/>
            </a:pPr>
            <a:r>
              <a:rPr lang="en-GB" sz="2400">
                <a:solidFill>
                  <a:schemeClr val="lt1"/>
                </a:solidFill>
              </a:rPr>
              <a:t>Install via gadgets or </a:t>
            </a:r>
            <a:r>
              <a:rPr lang="en-GB" sz="2400" u="sng">
                <a:solidFill>
                  <a:schemeClr val="lt1"/>
                </a:solidFill>
                <a:hlinkClick r:id="rId5">
                  <a:extLst>
                    <a:ext uri="{A12FA001-AC4F-418D-AE19-62706E023703}">
                      <ahyp:hlinkClr val="tx"/>
                    </a:ext>
                  </a:extLst>
                </a:hlinkClick>
              </a:rPr>
              <a:t>Toolforge</a:t>
            </a:r>
            <a:endParaRPr sz="2400">
              <a:solidFill>
                <a:schemeClr val="lt1"/>
              </a:solidFill>
            </a:endParaRPr>
          </a:p>
          <a:p>
            <a:pPr indent="0" lvl="0" marL="2743200" rtl="0" algn="l">
              <a:lnSpc>
                <a:spcPct val="115000"/>
              </a:lnSpc>
              <a:spcBef>
                <a:spcPts val="0"/>
              </a:spcBef>
              <a:spcAft>
                <a:spcPts val="0"/>
              </a:spcAft>
              <a:buNone/>
            </a:pPr>
            <a:r>
              <a:rPr lang="en-GB" sz="2400">
                <a:solidFill>
                  <a:schemeClr val="lt1"/>
                </a:solidFill>
              </a:rPr>
              <a:t>Crops images in Commons</a:t>
            </a:r>
            <a:endParaRPr sz="2400">
              <a:solidFill>
                <a:schemeClr val="lt1"/>
              </a:solidFill>
            </a:endParaRPr>
          </a:p>
          <a:p>
            <a:pPr indent="0" lvl="0" marL="2743200" rtl="0" algn="l">
              <a:lnSpc>
                <a:spcPct val="115000"/>
              </a:lnSpc>
              <a:spcBef>
                <a:spcPts val="0"/>
              </a:spcBef>
              <a:spcAft>
                <a:spcPts val="0"/>
              </a:spcAft>
              <a:buNone/>
            </a:pPr>
            <a:r>
              <a:rPr lang="en-GB" sz="2400" u="sng">
                <a:solidFill>
                  <a:schemeClr val="lt1"/>
                </a:solidFill>
                <a:hlinkClick r:id="rId6">
                  <a:extLst>
                    <a:ext uri="{A12FA001-AC4F-418D-AE19-62706E023703}">
                      <ahyp:hlinkClr val="tx"/>
                    </a:ext>
                  </a:extLst>
                </a:hlinkClick>
              </a:rPr>
              <a:t>Documentation</a:t>
            </a:r>
            <a:r>
              <a:rPr lang="en-GB" sz="2400">
                <a:solidFill>
                  <a:schemeClr val="lt1"/>
                </a:solidFill>
              </a:rPr>
              <a:t> </a:t>
            </a:r>
            <a:endParaRPr sz="2400">
              <a:solidFill>
                <a:schemeClr val="lt1"/>
              </a:solidFill>
            </a:endParaRPr>
          </a:p>
          <a:p>
            <a:pPr indent="0" lvl="0" marL="2743200" rtl="0" algn="l">
              <a:lnSpc>
                <a:spcPct val="115000"/>
              </a:lnSpc>
              <a:spcBef>
                <a:spcPts val="0"/>
              </a:spcBef>
              <a:spcAft>
                <a:spcPts val="0"/>
              </a:spcAft>
              <a:buNone/>
            </a:pPr>
            <a:r>
              <a:rPr lang="en-GB" sz="2400" u="sng">
                <a:solidFill>
                  <a:schemeClr val="lt1"/>
                </a:solidFill>
                <a:hlinkClick r:id="rId7">
                  <a:extLst>
                    <a:ext uri="{A12FA001-AC4F-418D-AE19-62706E023703}">
                      <ahyp:hlinkClr val="tx"/>
                    </a:ext>
                  </a:extLst>
                </a:hlinkClick>
              </a:rPr>
              <a:t>Beware overwriting existing files</a:t>
            </a:r>
            <a:r>
              <a:rPr lang="en-GB" sz="2400">
                <a:solidFill>
                  <a:schemeClr val="lt1"/>
                </a:solidFill>
              </a:rPr>
              <a:t>!</a:t>
            </a:r>
            <a:endParaRPr sz="2400">
              <a:solidFill>
                <a:schemeClr val="lt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442" name="Google Shape;442;p63"/>
          <p:cNvPicPr preferRelativeResize="0"/>
          <p:nvPr/>
        </p:nvPicPr>
        <p:blipFill>
          <a:blip r:embed="rId8">
            <a:alphaModFix/>
          </a:blip>
          <a:stretch>
            <a:fillRect/>
          </a:stretch>
        </p:blipFill>
        <p:spPr>
          <a:xfrm>
            <a:off x="1220513" y="2746298"/>
            <a:ext cx="6579074" cy="20422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8"/>
          <p:cNvSpPr txBox="1"/>
          <p:nvPr/>
        </p:nvSpPr>
        <p:spPr>
          <a:xfrm>
            <a:off x="22400" y="7475"/>
            <a:ext cx="4549500" cy="51435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26" name="Google Shape;126;p28"/>
          <p:cNvSpPr txBox="1"/>
          <p:nvPr/>
        </p:nvSpPr>
        <p:spPr>
          <a:xfrm>
            <a:off x="4571900" y="7475"/>
            <a:ext cx="45495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What links here</a:t>
            </a:r>
            <a:endParaRPr sz="3600">
              <a:solidFill>
                <a:schemeClr val="lt1"/>
              </a:solidFill>
            </a:endParaRPr>
          </a:p>
          <a:p>
            <a:pPr indent="0" lvl="0" marL="0" rtl="0" algn="ctr">
              <a:spcBef>
                <a:spcPts val="0"/>
              </a:spcBef>
              <a:spcAft>
                <a:spcPts val="0"/>
              </a:spcAft>
              <a:buNone/>
            </a:pPr>
            <a:r>
              <a:t/>
            </a:r>
            <a:endParaRPr>
              <a:solidFill>
                <a:schemeClr val="lt1"/>
              </a:solidFill>
            </a:endParaRPr>
          </a:p>
          <a:p>
            <a:pPr indent="0" lvl="0" marL="914400" rtl="0" algn="l">
              <a:lnSpc>
                <a:spcPct val="115000"/>
              </a:lnSpc>
              <a:spcBef>
                <a:spcPts val="0"/>
              </a:spcBef>
              <a:spcAft>
                <a:spcPts val="0"/>
              </a:spcAft>
              <a:buNone/>
            </a:pPr>
            <a:r>
              <a:rPr lang="en-GB" sz="1800">
                <a:solidFill>
                  <a:schemeClr val="lt1"/>
                </a:solidFill>
              </a:rPr>
              <a:t>Where article is </a:t>
            </a:r>
            <a:r>
              <a:rPr lang="en-GB" sz="1800" u="sng">
                <a:solidFill>
                  <a:schemeClr val="lt1"/>
                </a:solidFill>
                <a:hlinkClick r:id="rId4">
                  <a:extLst>
                    <a:ext uri="{A12FA001-AC4F-418D-AE19-62706E023703}">
                      <ahyp:hlinkClr val="tx"/>
                    </a:ext>
                  </a:extLst>
                </a:hlinkClick>
              </a:rPr>
              <a:t>Wikilinked</a:t>
            </a:r>
            <a:r>
              <a:rPr lang="en-GB" sz="1800">
                <a:solidFill>
                  <a:schemeClr val="lt1"/>
                </a:solidFill>
              </a:rPr>
              <a:t> </a:t>
            </a:r>
            <a:endParaRPr sz="1800">
              <a:solidFill>
                <a:schemeClr val="lt1"/>
              </a:solidFill>
            </a:endParaRPr>
          </a:p>
          <a:p>
            <a:pPr indent="0" lvl="0" marL="914400" rtl="0" algn="l">
              <a:lnSpc>
                <a:spcPct val="115000"/>
              </a:lnSpc>
              <a:spcBef>
                <a:spcPts val="0"/>
              </a:spcBef>
              <a:spcAft>
                <a:spcPts val="0"/>
              </a:spcAft>
              <a:buNone/>
            </a:pPr>
            <a:r>
              <a:rPr lang="en-GB" sz="1800" u="sng">
                <a:solidFill>
                  <a:schemeClr val="lt1"/>
                </a:solidFill>
                <a:hlinkClick r:id="rId5">
                  <a:extLst>
                    <a:ext uri="{A12FA001-AC4F-418D-AE19-62706E023703}">
                      <ahyp:hlinkClr val="tx"/>
                    </a:ext>
                  </a:extLst>
                </a:hlinkClick>
              </a:rPr>
              <a:t>Redirects</a:t>
            </a:r>
            <a:endParaRPr sz="1800">
              <a:solidFill>
                <a:schemeClr val="lt1"/>
              </a:solidFill>
            </a:endParaRPr>
          </a:p>
          <a:p>
            <a:pPr indent="0" lvl="0" marL="914400" rtl="0" algn="l">
              <a:lnSpc>
                <a:spcPct val="115000"/>
              </a:lnSpc>
              <a:spcBef>
                <a:spcPts val="0"/>
              </a:spcBef>
              <a:spcAft>
                <a:spcPts val="0"/>
              </a:spcAft>
              <a:buNone/>
            </a:pPr>
            <a:r>
              <a:rPr lang="en-GB" sz="1800">
                <a:solidFill>
                  <a:schemeClr val="lt1"/>
                </a:solidFill>
              </a:rPr>
              <a:t>Editor pages listing article</a:t>
            </a:r>
            <a:endParaRPr sz="1800">
              <a:solidFill>
                <a:schemeClr val="lt1"/>
              </a:solidFill>
            </a:endParaRPr>
          </a:p>
        </p:txBody>
      </p:sp>
      <p:pic>
        <p:nvPicPr>
          <p:cNvPr id="127" name="Google Shape;127;p28"/>
          <p:cNvPicPr preferRelativeResize="0"/>
          <p:nvPr/>
        </p:nvPicPr>
        <p:blipFill>
          <a:blip r:embed="rId6">
            <a:alphaModFix/>
          </a:blip>
          <a:stretch>
            <a:fillRect/>
          </a:stretch>
        </p:blipFill>
        <p:spPr>
          <a:xfrm>
            <a:off x="381199" y="213150"/>
            <a:ext cx="2913549" cy="4717198"/>
          </a:xfrm>
          <a:prstGeom prst="rect">
            <a:avLst/>
          </a:prstGeom>
          <a:noFill/>
          <a:ln>
            <a:noFill/>
          </a:ln>
        </p:spPr>
      </p:pic>
      <p:sp>
        <p:nvSpPr>
          <p:cNvPr id="128" name="Google Shape;128;p28"/>
          <p:cNvSpPr txBox="1"/>
          <p:nvPr/>
        </p:nvSpPr>
        <p:spPr>
          <a:xfrm>
            <a:off x="22400" y="4930350"/>
            <a:ext cx="5535600" cy="22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a:t>
            </a:r>
            <a:r>
              <a:rPr lang="en-GB" sz="900" u="sng">
                <a:solidFill>
                  <a:schemeClr val="lt1"/>
                </a:solidFill>
                <a:hlinkClick r:id="rId7">
                  <a:extLst>
                    <a:ext uri="{A12FA001-AC4F-418D-AE19-62706E023703}">
                      <ahyp:hlinkClr val="tx"/>
                    </a:ext>
                  </a:extLst>
                </a:hlinkClick>
              </a:rPr>
              <a:t>Wikipedia</a:t>
            </a:r>
            <a:r>
              <a:rPr lang="en-GB" sz="900">
                <a:solidFill>
                  <a:schemeClr val="lt1"/>
                </a:solidFill>
              </a:rPr>
              <a:t> </a:t>
            </a:r>
            <a:r>
              <a:rPr lang="en-GB" sz="900" u="sng">
                <a:solidFill>
                  <a:schemeClr val="lt1"/>
                </a:solidFill>
                <a:hlinkClick r:id="rId8">
                  <a:extLst>
                    <a:ext uri="{A12FA001-AC4F-418D-AE19-62706E023703}">
                      <ahyp:hlinkClr val="tx"/>
                    </a:ext>
                  </a:extLst>
                </a:hlinkClick>
              </a:rPr>
              <a:t>CC BY-SA 3.0</a:t>
            </a:r>
            <a:endParaRPr sz="9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4"/>
          <p:cNvSpPr txBox="1"/>
          <p:nvPr/>
        </p:nvSpPr>
        <p:spPr>
          <a:xfrm>
            <a:off x="30000" y="4694350"/>
            <a:ext cx="9144000" cy="44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3">
                  <a:extLst>
                    <a:ext uri="{A12FA001-AC4F-418D-AE19-62706E023703}">
                      <ahyp:hlinkClr val="tx"/>
                    </a:ext>
                  </a:extLst>
                </a:hlinkClick>
              </a:rPr>
              <a:t>Image</a:t>
            </a:r>
            <a:r>
              <a:rPr lang="en-GB" sz="900">
                <a:solidFill>
                  <a:schemeClr val="lt1"/>
                </a:solidFill>
              </a:rPr>
              <a:t> b</a:t>
            </a:r>
            <a:r>
              <a:rPr lang="en-GB" sz="900">
                <a:solidFill>
                  <a:schemeClr val="lt1"/>
                </a:solidFill>
              </a:rPr>
              <a:t>y Icons: The jQuery UI-Team, Everaldo Coelho; Help icon: Markus Hohenwarter, Michael Borcherds; Thumbs: Rainer Rillke (User:Rillke) - Own work, File:GeoGebra icon help.png, Category:Crystal Project Easy Notice Icons, themeroller@jquery, </a:t>
            </a:r>
            <a:r>
              <a:rPr lang="en-GB" sz="900" u="sng">
                <a:solidFill>
                  <a:schemeClr val="lt1"/>
                </a:solidFill>
                <a:hlinkClick r:id="rId4">
                  <a:extLst>
                    <a:ext uri="{A12FA001-AC4F-418D-AE19-62706E023703}">
                      <ahyp:hlinkClr val="tx"/>
                    </a:ext>
                  </a:extLst>
                </a:hlinkClick>
              </a:rPr>
              <a:t>CC BY-SA 3.0</a:t>
            </a:r>
            <a:endParaRPr sz="900">
              <a:solidFill>
                <a:schemeClr val="lt1"/>
              </a:solidFill>
            </a:endParaRPr>
          </a:p>
        </p:txBody>
      </p:sp>
      <p:sp>
        <p:nvSpPr>
          <p:cNvPr id="448" name="Google Shape;448;p64"/>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4"/>
          <p:cNvSpPr txBox="1"/>
          <p:nvPr/>
        </p:nvSpPr>
        <p:spPr>
          <a:xfrm>
            <a:off x="4624200" y="0"/>
            <a:ext cx="4519800" cy="51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ctr">
              <a:spcBef>
                <a:spcPts val="0"/>
              </a:spcBef>
              <a:spcAft>
                <a:spcPts val="0"/>
              </a:spcAft>
              <a:buNone/>
            </a:pPr>
            <a:r>
              <a:rPr lang="en-GB" sz="3600">
                <a:solidFill>
                  <a:schemeClr val="lt1"/>
                </a:solidFill>
              </a:rPr>
              <a:t>Perform Batch task</a:t>
            </a:r>
            <a:endParaRPr sz="3600">
              <a:solidFill>
                <a:schemeClr val="lt1"/>
              </a:solidFill>
            </a:endParaRPr>
          </a:p>
          <a:p>
            <a:pPr indent="0" lvl="0" marL="0" rtl="0" algn="ctr">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sz="2400">
                <a:solidFill>
                  <a:schemeClr val="lt1"/>
                </a:solidFill>
              </a:rPr>
              <a:t>Uses VisualFileChange tool</a:t>
            </a:r>
            <a:endParaRPr sz="2400">
              <a:solidFill>
                <a:schemeClr val="lt1"/>
              </a:solidFill>
            </a:endParaRPr>
          </a:p>
          <a:p>
            <a:pPr indent="0" lvl="0" marL="0" rtl="0" algn="l">
              <a:spcBef>
                <a:spcPts val="0"/>
              </a:spcBef>
              <a:spcAft>
                <a:spcPts val="0"/>
              </a:spcAft>
              <a:buClr>
                <a:schemeClr val="dk1"/>
              </a:buClr>
              <a:buSzPts val="1100"/>
              <a:buFont typeface="Arial"/>
              <a:buNone/>
            </a:pPr>
            <a:r>
              <a:rPr lang="en-GB" sz="2400">
                <a:solidFill>
                  <a:schemeClr val="lt1"/>
                </a:solidFill>
              </a:rPr>
              <a:t>Batch tasks for groups of files</a:t>
            </a:r>
            <a:endParaRPr sz="2400">
              <a:solidFill>
                <a:schemeClr val="lt1"/>
              </a:solidFill>
            </a:endParaRPr>
          </a:p>
          <a:p>
            <a:pPr indent="0" lvl="0" marL="0" rtl="0" algn="l">
              <a:spcBef>
                <a:spcPts val="0"/>
              </a:spcBef>
              <a:spcAft>
                <a:spcPts val="0"/>
              </a:spcAft>
              <a:buClr>
                <a:schemeClr val="dk1"/>
              </a:buClr>
              <a:buSzPts val="1100"/>
              <a:buFont typeface="Arial"/>
              <a:buNone/>
            </a:pPr>
            <a:r>
              <a:rPr lang="en-GB" sz="2400" u="sng">
                <a:solidFill>
                  <a:schemeClr val="lt1"/>
                </a:solidFill>
                <a:hlinkClick r:id="rId5">
                  <a:extLst>
                    <a:ext uri="{A12FA001-AC4F-418D-AE19-62706E023703}">
                      <ahyp:hlinkClr val="tx"/>
                    </a:ext>
                  </a:extLst>
                </a:hlinkClick>
              </a:rPr>
              <a:t>Documentation</a:t>
            </a:r>
            <a:endParaRPr sz="2400">
              <a:solidFill>
                <a:schemeClr val="lt1"/>
              </a:solidFill>
            </a:endParaRPr>
          </a:p>
          <a:p>
            <a:pPr indent="0" lvl="0" marL="0" rtl="0" algn="l">
              <a:spcBef>
                <a:spcPts val="0"/>
              </a:spcBef>
              <a:spcAft>
                <a:spcPts val="0"/>
              </a:spcAft>
              <a:buClr>
                <a:schemeClr val="dk1"/>
              </a:buClr>
              <a:buSzPts val="1100"/>
              <a:buFont typeface="Arial"/>
              <a:buNone/>
            </a:pPr>
            <a:r>
              <a:rPr lang="en-GB" sz="2400" u="sng">
                <a:solidFill>
                  <a:schemeClr val="lt1"/>
                </a:solidFill>
                <a:hlinkClick r:id="rId6">
                  <a:extLst>
                    <a:ext uri="{A12FA001-AC4F-418D-AE19-62706E023703}">
                      <ahyp:hlinkClr val="tx"/>
                    </a:ext>
                  </a:extLst>
                </a:hlinkClick>
              </a:rPr>
              <a:t>VisualFileChange slideshow</a:t>
            </a:r>
            <a:endParaRPr sz="2400">
              <a:solidFill>
                <a:schemeClr val="lt1"/>
              </a:solidFill>
            </a:endParaRPr>
          </a:p>
          <a:p>
            <a:pPr indent="0" lvl="0" marL="0" rtl="0" algn="ctr">
              <a:spcBef>
                <a:spcPts val="0"/>
              </a:spcBef>
              <a:spcAft>
                <a:spcPts val="0"/>
              </a:spcAft>
              <a:buNone/>
            </a:pPr>
            <a:r>
              <a:t/>
            </a:r>
            <a:endParaRPr/>
          </a:p>
        </p:txBody>
      </p:sp>
      <p:pic>
        <p:nvPicPr>
          <p:cNvPr id="450" name="Google Shape;450;p64"/>
          <p:cNvPicPr preferRelativeResize="0"/>
          <p:nvPr/>
        </p:nvPicPr>
        <p:blipFill>
          <a:blip r:embed="rId7">
            <a:alphaModFix/>
          </a:blip>
          <a:stretch>
            <a:fillRect/>
          </a:stretch>
        </p:blipFill>
        <p:spPr>
          <a:xfrm>
            <a:off x="152500" y="1106075"/>
            <a:ext cx="4319399" cy="300647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5"/>
          <p:cNvSpPr txBox="1"/>
          <p:nvPr/>
        </p:nvSpPr>
        <p:spPr>
          <a:xfrm>
            <a:off x="30000" y="0"/>
            <a:ext cx="454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5"/>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5"/>
          <p:cNvSpPr txBox="1"/>
          <p:nvPr/>
        </p:nvSpPr>
        <p:spPr>
          <a:xfrm>
            <a:off x="4572000" y="0"/>
            <a:ext cx="4519800" cy="505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rPr lang="en-GB" sz="3600">
                <a:solidFill>
                  <a:schemeClr val="lt1"/>
                </a:solidFill>
              </a:rPr>
              <a:t>AC/DC </a:t>
            </a:r>
            <a:endParaRPr>
              <a:solidFill>
                <a:schemeClr val="lt1"/>
              </a:solidFill>
            </a:endParaRPr>
          </a:p>
          <a:p>
            <a:pPr indent="0" lvl="0" marL="0" rtl="0" algn="ctr">
              <a:spcBef>
                <a:spcPts val="0"/>
              </a:spcBef>
              <a:spcAft>
                <a:spcPts val="0"/>
              </a:spcAft>
              <a:buNone/>
            </a:pPr>
            <a:r>
              <a:rPr lang="en-GB" sz="1800">
                <a:solidFill>
                  <a:schemeClr val="lt1"/>
                </a:solidFill>
              </a:rPr>
              <a:t>Add to Commons / Descriptive Claims</a:t>
            </a:r>
            <a:endParaRPr sz="1800">
              <a:solidFill>
                <a:schemeClr val="lt1"/>
              </a:solidFill>
            </a:endParaRPr>
          </a:p>
          <a:p>
            <a:pPr indent="0" lvl="0" marL="0" rtl="0" algn="l">
              <a:spcBef>
                <a:spcPts val="0"/>
              </a:spcBef>
              <a:spcAft>
                <a:spcPts val="0"/>
              </a:spcAft>
              <a:buNone/>
            </a:pPr>
            <a:r>
              <a:t/>
            </a:r>
            <a:endParaRPr sz="2400">
              <a:solidFill>
                <a:schemeClr val="lt1"/>
              </a:solidFill>
            </a:endParaRPr>
          </a:p>
          <a:p>
            <a:pPr indent="0" lvl="0" marL="457200" rtl="0" algn="l">
              <a:spcBef>
                <a:spcPts val="0"/>
              </a:spcBef>
              <a:spcAft>
                <a:spcPts val="0"/>
              </a:spcAft>
              <a:buNone/>
            </a:pPr>
            <a:r>
              <a:rPr lang="en-GB" sz="2400">
                <a:solidFill>
                  <a:schemeClr val="lt1"/>
                </a:solidFill>
              </a:rPr>
              <a:t>Installed via gadgets</a:t>
            </a:r>
            <a:endParaRPr sz="2400">
              <a:solidFill>
                <a:schemeClr val="lt1"/>
              </a:solidFill>
            </a:endParaRPr>
          </a:p>
          <a:p>
            <a:pPr indent="0" lvl="0" marL="457200" rtl="0" algn="l">
              <a:spcBef>
                <a:spcPts val="0"/>
              </a:spcBef>
              <a:spcAft>
                <a:spcPts val="0"/>
              </a:spcAft>
              <a:buNone/>
            </a:pPr>
            <a:r>
              <a:rPr lang="en-GB" sz="2400">
                <a:solidFill>
                  <a:schemeClr val="lt1"/>
                </a:solidFill>
              </a:rPr>
              <a:t>Adds structured data to multiple files</a:t>
            </a:r>
            <a:endParaRPr sz="2400">
              <a:solidFill>
                <a:schemeClr val="lt1"/>
              </a:solidFill>
            </a:endParaRPr>
          </a:p>
          <a:p>
            <a:pPr indent="0" lvl="0" marL="457200" rtl="0" algn="l">
              <a:spcBef>
                <a:spcPts val="0"/>
              </a:spcBef>
              <a:spcAft>
                <a:spcPts val="0"/>
              </a:spcAft>
              <a:buClr>
                <a:schemeClr val="dk1"/>
              </a:buClr>
              <a:buSzPts val="1100"/>
              <a:buFont typeface="Arial"/>
              <a:buNone/>
            </a:pPr>
            <a:r>
              <a:rPr lang="en-GB" sz="2400" u="sng">
                <a:solidFill>
                  <a:schemeClr val="lt1"/>
                </a:solidFill>
                <a:hlinkClick r:id="rId3">
                  <a:extLst>
                    <a:ext uri="{A12FA001-AC4F-418D-AE19-62706E023703}">
                      <ahyp:hlinkClr val="tx"/>
                    </a:ext>
                  </a:extLst>
                </a:hlinkClick>
              </a:rPr>
              <a:t>Documentation</a:t>
            </a:r>
            <a:endParaRPr sz="2400">
              <a:solidFill>
                <a:schemeClr val="lt1"/>
              </a:solidFill>
            </a:endParaRPr>
          </a:p>
          <a:p>
            <a:pPr indent="0" lvl="0" marL="457200" rtl="0" algn="l">
              <a:spcBef>
                <a:spcPts val="0"/>
              </a:spcBef>
              <a:spcAft>
                <a:spcPts val="0"/>
              </a:spcAft>
              <a:buClr>
                <a:schemeClr val="dk1"/>
              </a:buClr>
              <a:buSzPts val="1100"/>
              <a:buFont typeface="Arial"/>
              <a:buNone/>
            </a:pPr>
            <a:r>
              <a:t/>
            </a:r>
            <a:endParaRPr sz="2400">
              <a:solidFill>
                <a:schemeClr val="lt1"/>
              </a:solidFill>
            </a:endParaRPr>
          </a:p>
        </p:txBody>
      </p:sp>
      <p:pic>
        <p:nvPicPr>
          <p:cNvPr id="458" name="Google Shape;458;p65"/>
          <p:cNvPicPr preferRelativeResize="0"/>
          <p:nvPr/>
        </p:nvPicPr>
        <p:blipFill>
          <a:blip r:embed="rId4">
            <a:alphaModFix/>
          </a:blip>
          <a:stretch>
            <a:fillRect/>
          </a:stretch>
        </p:blipFill>
        <p:spPr>
          <a:xfrm>
            <a:off x="394300" y="548988"/>
            <a:ext cx="3835799" cy="4045526"/>
          </a:xfrm>
          <a:prstGeom prst="rect">
            <a:avLst/>
          </a:prstGeom>
          <a:noFill/>
          <a:ln>
            <a:noFill/>
          </a:ln>
        </p:spPr>
      </p:pic>
      <p:sp>
        <p:nvSpPr>
          <p:cNvPr id="459" name="Google Shape;459;p65"/>
          <p:cNvSpPr txBox="1"/>
          <p:nvPr/>
        </p:nvSpPr>
        <p:spPr>
          <a:xfrm>
            <a:off x="0" y="4788525"/>
            <a:ext cx="4846500" cy="3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AC/DC tool being used on </a:t>
            </a:r>
            <a:r>
              <a:rPr lang="en-GB" sz="900" u="sng">
                <a:solidFill>
                  <a:schemeClr val="lt1"/>
                </a:solidFill>
                <a:hlinkClick r:id="rId5">
                  <a:extLst>
                    <a:ext uri="{A12FA001-AC4F-418D-AE19-62706E023703}">
                      <ahyp:hlinkClr val="tx"/>
                    </a:ext>
                  </a:extLst>
                </a:hlinkClick>
              </a:rPr>
              <a:t>Category:Eudonia cymatias</a:t>
            </a:r>
            <a:r>
              <a:rPr lang="en-GB" sz="900">
                <a:solidFill>
                  <a:schemeClr val="lt1"/>
                </a:solidFill>
              </a:rPr>
              <a:t> </a:t>
            </a:r>
            <a:r>
              <a:rPr lang="en-GB" sz="900" u="sng">
                <a:solidFill>
                  <a:schemeClr val="lt1"/>
                </a:solidFill>
                <a:hlinkClick r:id="rId6">
                  <a:extLst>
                    <a:ext uri="{A12FA001-AC4F-418D-AE19-62706E023703}">
                      <ahyp:hlinkClr val="tx"/>
                    </a:ext>
                  </a:extLst>
                </a:hlinkClick>
              </a:rPr>
              <a:t>CC BY-SA 3.0</a:t>
            </a:r>
            <a:endParaRPr sz="900">
              <a:solidFill>
                <a:schemeClr val="lt1"/>
              </a:solidFill>
            </a:endParaRPr>
          </a:p>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66"/>
          <p:cNvPicPr preferRelativeResize="0"/>
          <p:nvPr/>
        </p:nvPicPr>
        <p:blipFill>
          <a:blip r:embed="rId3">
            <a:alphaModFix/>
          </a:blip>
          <a:stretch>
            <a:fillRect/>
          </a:stretch>
        </p:blipFill>
        <p:spPr>
          <a:xfrm>
            <a:off x="79700" y="2693225"/>
            <a:ext cx="8839204" cy="2015580"/>
          </a:xfrm>
          <a:prstGeom prst="rect">
            <a:avLst/>
          </a:prstGeom>
          <a:noFill/>
          <a:ln>
            <a:noFill/>
          </a:ln>
        </p:spPr>
      </p:pic>
      <p:sp>
        <p:nvSpPr>
          <p:cNvPr id="465" name="Google Shape;465;p66"/>
          <p:cNvSpPr txBox="1"/>
          <p:nvPr/>
        </p:nvSpPr>
        <p:spPr>
          <a:xfrm>
            <a:off x="0" y="0"/>
            <a:ext cx="9144000" cy="24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Gadgets</a:t>
            </a:r>
            <a:endParaRPr sz="3600">
              <a:solidFill>
                <a:schemeClr val="lt1"/>
              </a:solidFill>
            </a:endParaRPr>
          </a:p>
          <a:p>
            <a:pPr indent="0" lvl="0" marL="3200400" rtl="0" algn="l">
              <a:spcBef>
                <a:spcPts val="0"/>
              </a:spcBef>
              <a:spcAft>
                <a:spcPts val="0"/>
              </a:spcAft>
              <a:buNone/>
            </a:pPr>
            <a:r>
              <a:t/>
            </a:r>
            <a:endParaRPr sz="1050">
              <a:solidFill>
                <a:schemeClr val="lt1"/>
              </a:solidFill>
            </a:endParaRPr>
          </a:p>
          <a:p>
            <a:pPr indent="-381000" lvl="0" marL="4114800" rtl="0" algn="l">
              <a:spcBef>
                <a:spcPts val="0"/>
              </a:spcBef>
              <a:spcAft>
                <a:spcPts val="0"/>
              </a:spcAft>
              <a:buClr>
                <a:schemeClr val="lt1"/>
              </a:buClr>
              <a:buSzPts val="2400"/>
              <a:buChar char="●"/>
            </a:pPr>
            <a:r>
              <a:rPr lang="en-GB" sz="2400" u="sng">
                <a:solidFill>
                  <a:schemeClr val="lt1"/>
                </a:solidFill>
                <a:hlinkClick r:id="rId4">
                  <a:extLst>
                    <a:ext uri="{A12FA001-AC4F-418D-AE19-62706E023703}">
                      <ahyp:hlinkClr val="tx"/>
                    </a:ext>
                  </a:extLst>
                </a:hlinkClick>
              </a:rPr>
              <a:t>MoreMenu</a:t>
            </a:r>
            <a:endParaRPr sz="2400">
              <a:solidFill>
                <a:schemeClr val="lt1"/>
              </a:solidFill>
            </a:endParaRPr>
          </a:p>
          <a:p>
            <a:pPr indent="-381000" lvl="0" marL="4114800" rtl="0" algn="l">
              <a:spcBef>
                <a:spcPts val="0"/>
              </a:spcBef>
              <a:spcAft>
                <a:spcPts val="0"/>
              </a:spcAft>
              <a:buClr>
                <a:schemeClr val="lt1"/>
              </a:buClr>
              <a:buSzPts val="2400"/>
              <a:buChar char="●"/>
            </a:pPr>
            <a:r>
              <a:rPr lang="en-GB" sz="2400" u="sng">
                <a:solidFill>
                  <a:schemeClr val="lt1"/>
                </a:solidFill>
                <a:hlinkClick r:id="rId5">
                  <a:extLst>
                    <a:ext uri="{A12FA001-AC4F-418D-AE19-62706E023703}">
                      <ahyp:hlinkClr val="tx"/>
                    </a:ext>
                  </a:extLst>
                </a:hlinkClick>
              </a:rPr>
              <a:t>Cat-a-lot</a:t>
            </a:r>
            <a:r>
              <a:rPr lang="en-GB" sz="2400">
                <a:solidFill>
                  <a:schemeClr val="lt1"/>
                </a:solidFill>
              </a:rPr>
              <a:t> </a:t>
            </a:r>
            <a:endParaRPr sz="2400">
              <a:solidFill>
                <a:schemeClr val="lt1"/>
              </a:solidFill>
            </a:endParaRPr>
          </a:p>
          <a:p>
            <a:pPr indent="-381000" lvl="0" marL="4114800" rtl="0" algn="l">
              <a:spcBef>
                <a:spcPts val="0"/>
              </a:spcBef>
              <a:spcAft>
                <a:spcPts val="0"/>
              </a:spcAft>
              <a:buClr>
                <a:schemeClr val="lt1"/>
              </a:buClr>
              <a:buSzPts val="2400"/>
              <a:buChar char="●"/>
            </a:pPr>
            <a:r>
              <a:rPr lang="en-GB" sz="2400" u="sng">
                <a:solidFill>
                  <a:schemeClr val="lt1"/>
                </a:solidFill>
                <a:hlinkClick r:id="rId6">
                  <a:extLst>
                    <a:ext uri="{A12FA001-AC4F-418D-AE19-62706E023703}">
                      <ahyp:hlinkClr val="tx"/>
                    </a:ext>
                  </a:extLst>
                </a:hlinkClick>
              </a:rPr>
              <a:t>GLAMorous</a:t>
            </a:r>
            <a:endParaRPr sz="2400">
              <a:solidFill>
                <a:schemeClr val="lt1"/>
              </a:solidFill>
            </a:endParaRPr>
          </a:p>
          <a:p>
            <a:pPr indent="-381000" lvl="0" marL="4114800" rtl="0" algn="l">
              <a:spcBef>
                <a:spcPts val="0"/>
              </a:spcBef>
              <a:spcAft>
                <a:spcPts val="0"/>
              </a:spcAft>
              <a:buClr>
                <a:schemeClr val="lt1"/>
              </a:buClr>
              <a:buSzPts val="2400"/>
              <a:buChar char="●"/>
            </a:pPr>
            <a:r>
              <a:rPr lang="en-GB" sz="2400" u="sng">
                <a:solidFill>
                  <a:schemeClr val="lt1"/>
                </a:solidFill>
                <a:hlinkClick r:id="rId7">
                  <a:extLst>
                    <a:ext uri="{A12FA001-AC4F-418D-AE19-62706E023703}">
                      <ahyp:hlinkClr val="tx"/>
                    </a:ext>
                  </a:extLst>
                </a:hlinkClick>
              </a:rPr>
              <a:t>PetScan</a:t>
            </a:r>
            <a:r>
              <a:rPr lang="en-GB" sz="2400">
                <a:solidFill>
                  <a:schemeClr val="lt1"/>
                </a:solidFill>
              </a:rPr>
              <a:t> </a:t>
            </a:r>
            <a:endParaRPr sz="2400">
              <a:solidFill>
                <a:schemeClr val="lt1"/>
              </a:solidFill>
            </a:endParaRPr>
          </a:p>
        </p:txBody>
      </p:sp>
      <p:sp>
        <p:nvSpPr>
          <p:cNvPr id="466" name="Google Shape;466;p66"/>
          <p:cNvSpPr txBox="1"/>
          <p:nvPr/>
        </p:nvSpPr>
        <p:spPr>
          <a:xfrm>
            <a:off x="79700" y="4788525"/>
            <a:ext cx="50349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u="sng">
                <a:solidFill>
                  <a:schemeClr val="lt1"/>
                </a:solidFill>
                <a:hlinkClick r:id="rId8">
                  <a:extLst>
                    <a:ext uri="{A12FA001-AC4F-418D-AE19-62706E023703}">
                      <ahyp:hlinkClr val="tx"/>
                    </a:ext>
                  </a:extLst>
                </a:hlinkClick>
              </a:rPr>
              <a:t>Screenshot</a:t>
            </a:r>
            <a:r>
              <a:rPr lang="en-GB" sz="900">
                <a:solidFill>
                  <a:schemeClr val="lt1"/>
                </a:solidFill>
              </a:rPr>
              <a:t> of </a:t>
            </a:r>
            <a:r>
              <a:rPr lang="en-GB" sz="900">
                <a:solidFill>
                  <a:schemeClr val="lt1"/>
                </a:solidFill>
              </a:rPr>
              <a:t>gadget tab on Preferences page. </a:t>
            </a:r>
            <a:r>
              <a:rPr lang="en-GB" sz="900" u="sng">
                <a:solidFill>
                  <a:schemeClr val="lt1"/>
                </a:solidFill>
                <a:hlinkClick r:id="rId9">
                  <a:extLst>
                    <a:ext uri="{A12FA001-AC4F-418D-AE19-62706E023703}">
                      <ahyp:hlinkClr val="tx"/>
                    </a:ext>
                  </a:extLst>
                </a:hlinkClick>
              </a:rPr>
              <a:t>CC BY-SA 3.0</a:t>
            </a:r>
            <a:endParaRPr>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7"/>
          <p:cNvSpPr txBox="1"/>
          <p:nvPr/>
        </p:nvSpPr>
        <p:spPr>
          <a:xfrm>
            <a:off x="30000" y="0"/>
            <a:ext cx="454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67"/>
          <p:cNvSpPr txBox="1"/>
          <p:nvPr/>
        </p:nvSpPr>
        <p:spPr>
          <a:xfrm>
            <a:off x="4158900" y="0"/>
            <a:ext cx="4985100" cy="505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MoreMenu</a:t>
            </a:r>
            <a:r>
              <a:rPr lang="en-GB" sz="3600">
                <a:solidFill>
                  <a:schemeClr val="lt1"/>
                </a:solidFill>
              </a:rPr>
              <a:t> </a:t>
            </a:r>
            <a:endParaRPr sz="3600">
              <a:solidFill>
                <a:schemeClr val="lt1"/>
              </a:solidFill>
            </a:endParaRPr>
          </a:p>
          <a:p>
            <a:pPr indent="0" lvl="0" marL="0" rtl="0" algn="l">
              <a:spcBef>
                <a:spcPts val="0"/>
              </a:spcBef>
              <a:spcAft>
                <a:spcPts val="0"/>
              </a:spcAft>
              <a:buNone/>
            </a:pPr>
            <a:r>
              <a:t/>
            </a:r>
            <a:endParaRPr sz="3600">
              <a:solidFill>
                <a:schemeClr val="lt1"/>
              </a:solidFill>
            </a:endParaRPr>
          </a:p>
          <a:p>
            <a:pPr indent="0" lvl="0" marL="0" rtl="0" algn="l">
              <a:lnSpc>
                <a:spcPct val="115000"/>
              </a:lnSpc>
              <a:spcBef>
                <a:spcPts val="0"/>
              </a:spcBef>
              <a:spcAft>
                <a:spcPts val="0"/>
              </a:spcAft>
              <a:buNone/>
            </a:pPr>
            <a:r>
              <a:rPr lang="en-GB" sz="2400">
                <a:solidFill>
                  <a:schemeClr val="lt1"/>
                </a:solidFill>
              </a:rPr>
              <a:t>Access to MULTIPLE tools!</a:t>
            </a:r>
            <a:endParaRPr sz="2400">
              <a:solidFill>
                <a:schemeClr val="lt1"/>
              </a:solidFill>
            </a:endParaRPr>
          </a:p>
          <a:p>
            <a:pPr indent="0" lvl="0" marL="0" rtl="0" algn="l">
              <a:lnSpc>
                <a:spcPct val="115000"/>
              </a:lnSpc>
              <a:spcBef>
                <a:spcPts val="0"/>
              </a:spcBef>
              <a:spcAft>
                <a:spcPts val="0"/>
              </a:spcAft>
              <a:buNone/>
            </a:pPr>
            <a:r>
              <a:rPr lang="en-GB" sz="2400">
                <a:solidFill>
                  <a:schemeClr val="lt1"/>
                </a:solidFill>
              </a:rPr>
              <a:t>Adds dropdown menu to toolbar</a:t>
            </a:r>
            <a:endParaRPr sz="2400">
              <a:solidFill>
                <a:schemeClr val="lt1"/>
              </a:solidFill>
            </a:endParaRPr>
          </a:p>
          <a:p>
            <a:pPr indent="0" lvl="0" marL="0" rtl="0" algn="l">
              <a:lnSpc>
                <a:spcPct val="115000"/>
              </a:lnSpc>
              <a:spcBef>
                <a:spcPts val="0"/>
              </a:spcBef>
              <a:spcAft>
                <a:spcPts val="0"/>
              </a:spcAft>
              <a:buNone/>
            </a:pPr>
            <a:r>
              <a:t/>
            </a:r>
            <a:endParaRPr sz="2400">
              <a:solidFill>
                <a:schemeClr val="lt1"/>
              </a:solidFill>
            </a:endParaRPr>
          </a:p>
          <a:p>
            <a:pPr indent="0" lvl="0" marL="0" rtl="0" algn="l">
              <a:lnSpc>
                <a:spcPct val="115000"/>
              </a:lnSpc>
              <a:spcBef>
                <a:spcPts val="0"/>
              </a:spcBef>
              <a:spcAft>
                <a:spcPts val="0"/>
              </a:spcAft>
              <a:buNone/>
            </a:pPr>
            <a:r>
              <a:t/>
            </a:r>
            <a:endParaRPr sz="2400">
              <a:solidFill>
                <a:schemeClr val="lt1"/>
              </a:solidFill>
            </a:endParaRPr>
          </a:p>
          <a:p>
            <a:pPr indent="0" lvl="0" marL="0" rtl="0" algn="l">
              <a:spcBef>
                <a:spcPts val="0"/>
              </a:spcBef>
              <a:spcAft>
                <a:spcPts val="0"/>
              </a:spcAft>
              <a:buNone/>
            </a:pPr>
            <a:r>
              <a:t/>
            </a:r>
            <a:endParaRPr sz="2400">
              <a:solidFill>
                <a:schemeClr val="lt1"/>
              </a:solidFill>
            </a:endParaRPr>
          </a:p>
          <a:p>
            <a:pPr indent="0" lvl="0" marL="457200" rtl="0" algn="l">
              <a:spcBef>
                <a:spcPts val="0"/>
              </a:spcBef>
              <a:spcAft>
                <a:spcPts val="0"/>
              </a:spcAft>
              <a:buNone/>
            </a:pPr>
            <a:r>
              <a:t/>
            </a:r>
            <a:endParaRPr sz="2400">
              <a:solidFill>
                <a:schemeClr val="lt1"/>
              </a:solidFill>
            </a:endParaRPr>
          </a:p>
          <a:p>
            <a:pPr indent="0" lvl="0" marL="0" rtl="0" algn="l">
              <a:spcBef>
                <a:spcPts val="0"/>
              </a:spcBef>
              <a:spcAft>
                <a:spcPts val="0"/>
              </a:spcAft>
              <a:buNone/>
            </a:pPr>
            <a:r>
              <a:t/>
            </a:r>
            <a:endParaRPr sz="2400">
              <a:solidFill>
                <a:schemeClr val="lt1"/>
              </a:solidFill>
            </a:endParaRPr>
          </a:p>
          <a:p>
            <a:pPr indent="0" lvl="0" marL="0" rtl="0" algn="l">
              <a:spcBef>
                <a:spcPts val="0"/>
              </a:spcBef>
              <a:spcAft>
                <a:spcPts val="0"/>
              </a:spcAft>
              <a:buNone/>
            </a:pPr>
            <a:r>
              <a:t/>
            </a:r>
            <a:endParaRPr sz="2400">
              <a:solidFill>
                <a:schemeClr val="lt1"/>
              </a:solidFill>
            </a:endParaRPr>
          </a:p>
        </p:txBody>
      </p:sp>
      <p:sp>
        <p:nvSpPr>
          <p:cNvPr id="473" name="Google Shape;473;p67"/>
          <p:cNvSpPr txBox="1"/>
          <p:nvPr/>
        </p:nvSpPr>
        <p:spPr>
          <a:xfrm>
            <a:off x="30000" y="4839225"/>
            <a:ext cx="4186200" cy="2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MoreMenu on </a:t>
            </a:r>
            <a:r>
              <a:rPr lang="en-GB" sz="900" u="sng">
                <a:solidFill>
                  <a:schemeClr val="lt1"/>
                </a:solidFill>
                <a:hlinkClick r:id="rId4">
                  <a:extLst>
                    <a:ext uri="{A12FA001-AC4F-418D-AE19-62706E023703}">
                      <ahyp:hlinkClr val="tx"/>
                    </a:ext>
                  </a:extLst>
                </a:hlinkClick>
              </a:rPr>
              <a:t>Wikicommons image</a:t>
            </a:r>
            <a:r>
              <a:rPr lang="en-GB" sz="900">
                <a:solidFill>
                  <a:schemeClr val="lt1"/>
                </a:solidFill>
              </a:rPr>
              <a:t> page </a:t>
            </a:r>
            <a:r>
              <a:rPr lang="en-GB" sz="900" u="sng">
                <a:solidFill>
                  <a:schemeClr val="lt1"/>
                </a:solidFill>
                <a:hlinkClick r:id="rId5">
                  <a:extLst>
                    <a:ext uri="{A12FA001-AC4F-418D-AE19-62706E023703}">
                      <ahyp:hlinkClr val="tx"/>
                    </a:ext>
                  </a:extLst>
                </a:hlinkClick>
              </a:rPr>
              <a:t>CC BY-SA 3.0</a:t>
            </a:r>
            <a:endParaRPr>
              <a:solidFill>
                <a:schemeClr val="lt1"/>
              </a:solidFill>
            </a:endParaRPr>
          </a:p>
        </p:txBody>
      </p:sp>
      <p:pic>
        <p:nvPicPr>
          <p:cNvPr id="474" name="Google Shape;474;p67"/>
          <p:cNvPicPr preferRelativeResize="0"/>
          <p:nvPr/>
        </p:nvPicPr>
        <p:blipFill>
          <a:blip r:embed="rId6">
            <a:alphaModFix/>
          </a:blip>
          <a:stretch>
            <a:fillRect/>
          </a:stretch>
        </p:blipFill>
        <p:spPr>
          <a:xfrm>
            <a:off x="741350" y="293925"/>
            <a:ext cx="1950000" cy="43062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8"/>
          <p:cNvSpPr txBox="1"/>
          <p:nvPr/>
        </p:nvSpPr>
        <p:spPr>
          <a:xfrm>
            <a:off x="30000" y="4824750"/>
            <a:ext cx="5997300" cy="31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3">
                  <a:extLst>
                    <a:ext uri="{A12FA001-AC4F-418D-AE19-62706E023703}">
                      <ahyp:hlinkClr val="tx"/>
                    </a:ext>
                  </a:extLst>
                </a:hlinkClick>
              </a:rPr>
              <a:t>Top image</a:t>
            </a:r>
            <a:r>
              <a:rPr lang="en-GB" sz="900">
                <a:solidFill>
                  <a:schemeClr val="lt1"/>
                </a:solidFill>
              </a:rPr>
              <a:t> by The RedBurn, </a:t>
            </a:r>
            <a:r>
              <a:rPr lang="en-GB" sz="900" u="sng">
                <a:solidFill>
                  <a:schemeClr val="lt1"/>
                </a:solidFill>
                <a:hlinkClick r:id="rId4">
                  <a:extLst>
                    <a:ext uri="{A12FA001-AC4F-418D-AE19-62706E023703}">
                      <ahyp:hlinkClr val="tx"/>
                    </a:ext>
                  </a:extLst>
                </a:hlinkClick>
              </a:rPr>
              <a:t>CC BY-SA 3.0</a:t>
            </a:r>
            <a:r>
              <a:rPr lang="en-GB" sz="900">
                <a:solidFill>
                  <a:schemeClr val="lt1"/>
                </a:solidFill>
              </a:rPr>
              <a:t>, via Wikimedia Commons. </a:t>
            </a:r>
            <a:r>
              <a:rPr lang="en-GB" sz="900" u="sng">
                <a:solidFill>
                  <a:schemeClr val="lt1"/>
                </a:solidFill>
                <a:hlinkClick r:id="rId5">
                  <a:extLst>
                    <a:ext uri="{A12FA001-AC4F-418D-AE19-62706E023703}">
                      <ahyp:hlinkClr val="tx"/>
                    </a:ext>
                  </a:extLst>
                </a:hlinkClick>
              </a:rPr>
              <a:t>Bottom image</a:t>
            </a:r>
            <a:r>
              <a:rPr lang="en-GB" sz="900">
                <a:solidFill>
                  <a:schemeClr val="lt1"/>
                </a:solidFill>
              </a:rPr>
              <a:t> by user:Jarekt, </a:t>
            </a:r>
            <a:r>
              <a:rPr lang="en-GB" sz="900" u="sng">
                <a:solidFill>
                  <a:schemeClr val="lt1"/>
                </a:solidFill>
                <a:hlinkClick r:id="rId6">
                  <a:extLst>
                    <a:ext uri="{A12FA001-AC4F-418D-AE19-62706E023703}">
                      <ahyp:hlinkClr val="tx"/>
                    </a:ext>
                  </a:extLst>
                </a:hlinkClick>
              </a:rPr>
              <a:t>CC BY-SA 3.0</a:t>
            </a:r>
            <a:endParaRPr sz="900">
              <a:solidFill>
                <a:schemeClr val="lt1"/>
              </a:solidFill>
            </a:endParaRPr>
          </a:p>
        </p:txBody>
      </p:sp>
      <p:sp>
        <p:nvSpPr>
          <p:cNvPr id="480" name="Google Shape;480;p68"/>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68"/>
          <p:cNvSpPr txBox="1"/>
          <p:nvPr/>
        </p:nvSpPr>
        <p:spPr>
          <a:xfrm>
            <a:off x="4624200" y="0"/>
            <a:ext cx="4519800" cy="514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7">
                  <a:extLst>
                    <a:ext uri="{A12FA001-AC4F-418D-AE19-62706E023703}">
                      <ahyp:hlinkClr val="tx"/>
                    </a:ext>
                  </a:extLst>
                </a:hlinkClick>
              </a:rPr>
              <a:t>Cat-a-lot</a:t>
            </a:r>
            <a:endParaRPr sz="3600">
              <a:solidFill>
                <a:schemeClr val="lt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GB" sz="2400">
                <a:solidFill>
                  <a:schemeClr val="lt1"/>
                </a:solidFill>
              </a:rPr>
              <a:t>Adds, moves &amp; removes files </a:t>
            </a:r>
            <a:endParaRPr sz="2400">
              <a:solidFill>
                <a:schemeClr val="lt1"/>
              </a:solidFill>
            </a:endParaRPr>
          </a:p>
          <a:p>
            <a:pPr indent="0" lvl="0" marL="0" rtl="0" algn="l">
              <a:spcBef>
                <a:spcPts val="0"/>
              </a:spcBef>
              <a:spcAft>
                <a:spcPts val="0"/>
              </a:spcAft>
              <a:buNone/>
            </a:pPr>
            <a:r>
              <a:rPr lang="en-GB" sz="2400">
                <a:solidFill>
                  <a:schemeClr val="lt1"/>
                </a:solidFill>
              </a:rPr>
              <a:t>to, from &amp; between </a:t>
            </a:r>
            <a:r>
              <a:rPr lang="en-GB" sz="2400" u="sng">
                <a:solidFill>
                  <a:schemeClr val="lt1"/>
                </a:solidFill>
                <a:hlinkClick r:id="rId8">
                  <a:extLst>
                    <a:ext uri="{A12FA001-AC4F-418D-AE19-62706E023703}">
                      <ahyp:hlinkClr val="tx"/>
                    </a:ext>
                  </a:extLst>
                </a:hlinkClick>
              </a:rPr>
              <a:t>categories</a:t>
            </a:r>
            <a:endParaRPr sz="2400">
              <a:solidFill>
                <a:schemeClr val="lt1"/>
              </a:solidFill>
            </a:endParaRPr>
          </a:p>
          <a:p>
            <a:pPr indent="0" lvl="0" marL="0" rtl="0" algn="l">
              <a:spcBef>
                <a:spcPts val="0"/>
              </a:spcBef>
              <a:spcAft>
                <a:spcPts val="0"/>
              </a:spcAft>
              <a:buNone/>
            </a:pPr>
            <a:r>
              <a:rPr lang="en-GB" sz="2400" u="sng">
                <a:solidFill>
                  <a:schemeClr val="lt1"/>
                </a:solidFill>
                <a:hlinkClick r:id="rId9">
                  <a:extLst>
                    <a:ext uri="{A12FA001-AC4F-418D-AE19-62706E023703}">
                      <ahyp:hlinkClr val="tx"/>
                    </a:ext>
                  </a:extLst>
                </a:hlinkClick>
              </a:rPr>
              <a:t>Documentation</a:t>
            </a:r>
            <a:endParaRPr sz="2400">
              <a:solidFill>
                <a:schemeClr val="lt1"/>
              </a:solidFill>
            </a:endParaRPr>
          </a:p>
          <a:p>
            <a:pPr indent="0" lvl="0" marL="0" rtl="0" algn="l">
              <a:spcBef>
                <a:spcPts val="0"/>
              </a:spcBef>
              <a:spcAft>
                <a:spcPts val="0"/>
              </a:spcAft>
              <a:buNone/>
            </a:pPr>
            <a:r>
              <a:rPr lang="en-GB" sz="2400" u="sng">
                <a:solidFill>
                  <a:schemeClr val="lt1"/>
                </a:solidFill>
                <a:hlinkClick r:id="rId10">
                  <a:extLst>
                    <a:ext uri="{A12FA001-AC4F-418D-AE19-62706E023703}">
                      <ahyp:hlinkClr val="tx"/>
                    </a:ext>
                  </a:extLst>
                </a:hlinkClick>
              </a:rPr>
              <a:t>“How to” video</a:t>
            </a:r>
            <a:endParaRPr sz="2400">
              <a:solidFill>
                <a:schemeClr val="lt1"/>
              </a:solidFill>
            </a:endParaRPr>
          </a:p>
          <a:p>
            <a:pPr indent="0" lvl="0" marL="0" rtl="0" algn="l">
              <a:spcBef>
                <a:spcPts val="0"/>
              </a:spcBef>
              <a:spcAft>
                <a:spcPts val="0"/>
              </a:spcAft>
              <a:buNone/>
            </a:pPr>
            <a:r>
              <a:rPr lang="en-GB" sz="2400">
                <a:solidFill>
                  <a:schemeClr val="lt1"/>
                </a:solidFill>
              </a:rPr>
              <a:t>Workflow with SDC tool</a:t>
            </a:r>
            <a:endParaRPr sz="2400">
              <a:solidFill>
                <a:schemeClr val="lt1"/>
              </a:solidFill>
            </a:endParaRPr>
          </a:p>
          <a:p>
            <a:pPr indent="0" lvl="0" marL="0" rtl="0" algn="l">
              <a:spcBef>
                <a:spcPts val="0"/>
              </a:spcBef>
              <a:spcAft>
                <a:spcPts val="0"/>
              </a:spcAft>
              <a:buNone/>
            </a:pPr>
            <a:r>
              <a:t/>
            </a:r>
            <a:endParaRPr sz="1800">
              <a:solidFill>
                <a:schemeClr val="lt1"/>
              </a:solidFill>
            </a:endParaRPr>
          </a:p>
        </p:txBody>
      </p:sp>
      <p:pic>
        <p:nvPicPr>
          <p:cNvPr id="482" name="Google Shape;482;p68"/>
          <p:cNvPicPr preferRelativeResize="0"/>
          <p:nvPr/>
        </p:nvPicPr>
        <p:blipFill>
          <a:blip r:embed="rId11">
            <a:alphaModFix/>
          </a:blip>
          <a:stretch>
            <a:fillRect/>
          </a:stretch>
        </p:blipFill>
        <p:spPr>
          <a:xfrm>
            <a:off x="463900" y="271325"/>
            <a:ext cx="3440801" cy="2025125"/>
          </a:xfrm>
          <a:prstGeom prst="rect">
            <a:avLst/>
          </a:prstGeom>
          <a:noFill/>
          <a:ln>
            <a:noFill/>
          </a:ln>
        </p:spPr>
      </p:pic>
      <p:pic>
        <p:nvPicPr>
          <p:cNvPr id="483" name="Google Shape;483;p68"/>
          <p:cNvPicPr preferRelativeResize="0"/>
          <p:nvPr/>
        </p:nvPicPr>
        <p:blipFill>
          <a:blip r:embed="rId12">
            <a:alphaModFix/>
          </a:blip>
          <a:stretch>
            <a:fillRect/>
          </a:stretch>
        </p:blipFill>
        <p:spPr>
          <a:xfrm>
            <a:off x="450138" y="2448850"/>
            <a:ext cx="3468316" cy="22234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9"/>
          <p:cNvSpPr txBox="1"/>
          <p:nvPr/>
        </p:nvSpPr>
        <p:spPr>
          <a:xfrm>
            <a:off x="30000" y="0"/>
            <a:ext cx="454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69"/>
          <p:cNvSpPr txBox="1"/>
          <p:nvPr/>
        </p:nvSpPr>
        <p:spPr>
          <a:xfrm>
            <a:off x="4601875" y="44825"/>
            <a:ext cx="4519800" cy="50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GLAMerous</a:t>
            </a:r>
            <a:endParaRPr sz="3600">
              <a:solidFill>
                <a:schemeClr val="lt1"/>
              </a:solidFill>
            </a:endParaRPr>
          </a:p>
          <a:p>
            <a:pPr indent="0" lvl="0" marL="0" rtl="0" algn="ctr">
              <a:spcBef>
                <a:spcPts val="0"/>
              </a:spcBef>
              <a:spcAft>
                <a:spcPts val="0"/>
              </a:spcAft>
              <a:buNone/>
            </a:pPr>
            <a:r>
              <a:t/>
            </a:r>
            <a:endParaRPr sz="2400">
              <a:solidFill>
                <a:schemeClr val="lt1"/>
              </a:solidFill>
            </a:endParaRPr>
          </a:p>
          <a:p>
            <a:pPr indent="0" lvl="0" marL="0" rtl="0" algn="ctr">
              <a:spcBef>
                <a:spcPts val="0"/>
              </a:spcBef>
              <a:spcAft>
                <a:spcPts val="0"/>
              </a:spcAft>
              <a:buNone/>
            </a:pPr>
            <a:r>
              <a:rPr lang="en-GB" sz="2400">
                <a:solidFill>
                  <a:schemeClr val="lt1"/>
                </a:solidFill>
              </a:rPr>
              <a:t>Tracks use of Commons images on other projects</a:t>
            </a:r>
            <a:endParaRPr sz="2400">
              <a:solidFill>
                <a:schemeClr val="lt1"/>
              </a:solidFill>
            </a:endParaRPr>
          </a:p>
          <a:p>
            <a:pPr indent="0" lvl="0" marL="0" rtl="0" algn="ctr">
              <a:spcBef>
                <a:spcPts val="0"/>
              </a:spcBef>
              <a:spcAft>
                <a:spcPts val="0"/>
              </a:spcAft>
              <a:buNone/>
            </a:pPr>
            <a:r>
              <a:t/>
            </a:r>
            <a:endParaRPr sz="2400">
              <a:solidFill>
                <a:schemeClr val="lt1"/>
              </a:solidFill>
            </a:endParaRPr>
          </a:p>
          <a:p>
            <a:pPr indent="0" lvl="0" marL="0" rtl="0" algn="ctr">
              <a:spcBef>
                <a:spcPts val="0"/>
              </a:spcBef>
              <a:spcAft>
                <a:spcPts val="0"/>
              </a:spcAft>
              <a:buClr>
                <a:schemeClr val="dk1"/>
              </a:buClr>
              <a:buSzPts val="1100"/>
              <a:buFont typeface="Arial"/>
              <a:buNone/>
            </a:pPr>
            <a:r>
              <a:t/>
            </a:r>
            <a:endParaRPr sz="2400">
              <a:solidFill>
                <a:schemeClr val="lt1"/>
              </a:solidFill>
            </a:endParaRPr>
          </a:p>
        </p:txBody>
      </p:sp>
      <p:pic>
        <p:nvPicPr>
          <p:cNvPr id="490" name="Google Shape;490;p69"/>
          <p:cNvPicPr preferRelativeResize="0"/>
          <p:nvPr/>
        </p:nvPicPr>
        <p:blipFill>
          <a:blip r:embed="rId4">
            <a:alphaModFix/>
          </a:blip>
          <a:stretch>
            <a:fillRect/>
          </a:stretch>
        </p:blipFill>
        <p:spPr>
          <a:xfrm>
            <a:off x="173250" y="87200"/>
            <a:ext cx="3738701" cy="2484550"/>
          </a:xfrm>
          <a:prstGeom prst="rect">
            <a:avLst/>
          </a:prstGeom>
          <a:noFill/>
          <a:ln>
            <a:noFill/>
          </a:ln>
        </p:spPr>
      </p:pic>
      <p:pic>
        <p:nvPicPr>
          <p:cNvPr id="491" name="Google Shape;491;p69"/>
          <p:cNvPicPr preferRelativeResize="0"/>
          <p:nvPr/>
        </p:nvPicPr>
        <p:blipFill>
          <a:blip r:embed="rId5">
            <a:alphaModFix/>
          </a:blip>
          <a:stretch>
            <a:fillRect/>
          </a:stretch>
        </p:blipFill>
        <p:spPr>
          <a:xfrm>
            <a:off x="2702600" y="2057425"/>
            <a:ext cx="2160074" cy="2521050"/>
          </a:xfrm>
          <a:prstGeom prst="rect">
            <a:avLst/>
          </a:prstGeom>
          <a:noFill/>
          <a:ln>
            <a:noFill/>
          </a:ln>
        </p:spPr>
      </p:pic>
      <p:sp>
        <p:nvSpPr>
          <p:cNvPr id="492" name="Google Shape;492;p69"/>
          <p:cNvSpPr txBox="1"/>
          <p:nvPr/>
        </p:nvSpPr>
        <p:spPr>
          <a:xfrm>
            <a:off x="0" y="4824750"/>
            <a:ext cx="4955100" cy="31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a:t>
            </a:r>
            <a:r>
              <a:rPr lang="en-GB" sz="900" u="sng">
                <a:solidFill>
                  <a:schemeClr val="lt1"/>
                </a:solidFill>
                <a:hlinkClick r:id="rId6">
                  <a:extLst>
                    <a:ext uri="{A12FA001-AC4F-418D-AE19-62706E023703}">
                      <ahyp:hlinkClr val="tx"/>
                    </a:ext>
                  </a:extLst>
                </a:hlinkClick>
              </a:rPr>
              <a:t>result</a:t>
            </a:r>
            <a:r>
              <a:rPr lang="en-GB" sz="900">
                <a:solidFill>
                  <a:schemeClr val="lt1"/>
                </a:solidFill>
              </a:rPr>
              <a:t> of GLAMerous report on </a:t>
            </a:r>
            <a:r>
              <a:rPr lang="en-GB" sz="900" u="sng">
                <a:solidFill>
                  <a:schemeClr val="lt1"/>
                </a:solidFill>
                <a:hlinkClick r:id="rId7">
                  <a:extLst>
                    <a:ext uri="{A12FA001-AC4F-418D-AE19-62706E023703}">
                      <ahyp:hlinkClr val="tx"/>
                    </a:ext>
                  </a:extLst>
                </a:hlinkClick>
              </a:rPr>
              <a:t>Category:Landcare Research</a:t>
            </a:r>
            <a:r>
              <a:rPr lang="en-GB" sz="900">
                <a:solidFill>
                  <a:schemeClr val="lt1"/>
                </a:solidFill>
              </a:rPr>
              <a:t>. </a:t>
            </a:r>
            <a:r>
              <a:rPr lang="en-GB" sz="900" u="sng">
                <a:solidFill>
                  <a:schemeClr val="lt1"/>
                </a:solidFill>
                <a:hlinkClick r:id="rId8">
                  <a:extLst>
                    <a:ext uri="{A12FA001-AC4F-418D-AE19-62706E023703}">
                      <ahyp:hlinkClr val="tx"/>
                    </a:ext>
                  </a:extLst>
                </a:hlinkClick>
              </a:rPr>
              <a:t>CC BY-SA 3.0</a:t>
            </a:r>
            <a:endParaRPr sz="900">
              <a:solidFill>
                <a:schemeClr val="lt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0"/>
          <p:cNvSpPr txBox="1"/>
          <p:nvPr/>
        </p:nvSpPr>
        <p:spPr>
          <a:xfrm>
            <a:off x="30000" y="4788525"/>
            <a:ext cx="3722700" cy="35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3">
                  <a:extLst>
                    <a:ext uri="{A12FA001-AC4F-418D-AE19-62706E023703}">
                      <ahyp:hlinkClr val="tx"/>
                    </a:ext>
                  </a:extLst>
                </a:hlinkClick>
              </a:rPr>
              <a:t>Image</a:t>
            </a:r>
            <a:r>
              <a:rPr lang="en-GB" sz="900">
                <a:solidFill>
                  <a:schemeClr val="lt1"/>
                </a:solidFill>
              </a:rPr>
              <a:t> by </a:t>
            </a:r>
            <a:r>
              <a:rPr lang="en-GB" sz="900">
                <a:solidFill>
                  <a:schemeClr val="lt1"/>
                </a:solidFill>
              </a:rPr>
              <a:t>Sandra Fauconnier, </a:t>
            </a:r>
            <a:r>
              <a:rPr lang="en-GB" sz="900" u="sng">
                <a:solidFill>
                  <a:schemeClr val="lt1"/>
                </a:solidFill>
                <a:hlinkClick r:id="rId4">
                  <a:extLst>
                    <a:ext uri="{A12FA001-AC4F-418D-AE19-62706E023703}">
                      <ahyp:hlinkClr val="tx"/>
                    </a:ext>
                  </a:extLst>
                </a:hlinkClick>
              </a:rPr>
              <a:t>CC BY 4.0</a:t>
            </a:r>
            <a:r>
              <a:rPr lang="en-GB" sz="900">
                <a:solidFill>
                  <a:schemeClr val="lt1"/>
                </a:solidFill>
              </a:rPr>
              <a:t> , via Wikimedia Commons</a:t>
            </a:r>
            <a:endParaRPr sz="900">
              <a:solidFill>
                <a:schemeClr val="lt1"/>
              </a:solidFill>
            </a:endParaRPr>
          </a:p>
        </p:txBody>
      </p:sp>
      <p:sp>
        <p:nvSpPr>
          <p:cNvPr id="498" name="Google Shape;498;p70"/>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70"/>
          <p:cNvSpPr txBox="1"/>
          <p:nvPr/>
        </p:nvSpPr>
        <p:spPr>
          <a:xfrm>
            <a:off x="4601875" y="44825"/>
            <a:ext cx="4519800" cy="50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5">
                  <a:extLst>
                    <a:ext uri="{A12FA001-AC4F-418D-AE19-62706E023703}">
                      <ahyp:hlinkClr val="tx"/>
                    </a:ext>
                  </a:extLst>
                </a:hlinkClick>
              </a:rPr>
              <a:t>PetScan</a:t>
            </a:r>
            <a:endParaRPr sz="3600">
              <a:solidFill>
                <a:schemeClr val="lt1"/>
              </a:solidFill>
            </a:endParaRPr>
          </a:p>
          <a:p>
            <a:pPr indent="0" lvl="0" marL="0" rtl="0" algn="ctr">
              <a:spcBef>
                <a:spcPts val="0"/>
              </a:spcBef>
              <a:spcAft>
                <a:spcPts val="0"/>
              </a:spcAft>
              <a:buNone/>
            </a:pPr>
            <a:r>
              <a:t/>
            </a:r>
            <a:endParaRPr sz="2400">
              <a:solidFill>
                <a:schemeClr val="lt1"/>
              </a:solidFill>
            </a:endParaRPr>
          </a:p>
          <a:p>
            <a:pPr indent="0" lvl="0" marL="457200" rtl="0" algn="l">
              <a:lnSpc>
                <a:spcPct val="115000"/>
              </a:lnSpc>
              <a:spcBef>
                <a:spcPts val="0"/>
              </a:spcBef>
              <a:spcAft>
                <a:spcPts val="0"/>
              </a:spcAft>
              <a:buNone/>
            </a:pPr>
            <a:r>
              <a:rPr lang="en-GB" sz="2400">
                <a:solidFill>
                  <a:schemeClr val="lt1"/>
                </a:solidFill>
              </a:rPr>
              <a:t>Powerful querying tool</a:t>
            </a:r>
            <a:endParaRPr sz="2400">
              <a:solidFill>
                <a:schemeClr val="lt1"/>
              </a:solidFill>
            </a:endParaRPr>
          </a:p>
          <a:p>
            <a:pPr indent="0" lvl="0" marL="457200" rtl="0" algn="l">
              <a:lnSpc>
                <a:spcPct val="115000"/>
              </a:lnSpc>
              <a:spcBef>
                <a:spcPts val="0"/>
              </a:spcBef>
              <a:spcAft>
                <a:spcPts val="0"/>
              </a:spcAft>
              <a:buNone/>
            </a:pPr>
            <a:r>
              <a:rPr lang="en-GB" sz="2400" u="sng">
                <a:solidFill>
                  <a:schemeClr val="lt1"/>
                </a:solidFill>
                <a:hlinkClick r:id="rId6">
                  <a:extLst>
                    <a:ext uri="{A12FA001-AC4F-418D-AE19-62706E023703}">
                      <ahyp:hlinkClr val="tx"/>
                    </a:ext>
                  </a:extLst>
                </a:hlinkClick>
              </a:rPr>
              <a:t>Documentation</a:t>
            </a:r>
            <a:endParaRPr sz="2400">
              <a:solidFill>
                <a:schemeClr val="lt1"/>
              </a:solidFill>
            </a:endParaRPr>
          </a:p>
          <a:p>
            <a:pPr indent="0" lvl="0" marL="457200" rtl="0" algn="l">
              <a:lnSpc>
                <a:spcPct val="115000"/>
              </a:lnSpc>
              <a:spcBef>
                <a:spcPts val="0"/>
              </a:spcBef>
              <a:spcAft>
                <a:spcPts val="0"/>
              </a:spcAft>
              <a:buNone/>
            </a:pPr>
            <a:r>
              <a:rPr lang="en-GB" sz="2400" u="sng">
                <a:solidFill>
                  <a:schemeClr val="lt1"/>
                </a:solidFill>
                <a:hlinkClick r:id="rId7">
                  <a:extLst>
                    <a:ext uri="{A12FA001-AC4F-418D-AE19-62706E023703}">
                      <ahyp:hlinkClr val="tx"/>
                    </a:ext>
                  </a:extLst>
                </a:hlinkClick>
              </a:rPr>
              <a:t>Video of use</a:t>
            </a:r>
            <a:r>
              <a:rPr lang="en-GB" sz="2400">
                <a:solidFill>
                  <a:schemeClr val="lt1"/>
                </a:solidFill>
              </a:rPr>
              <a:t> (at min 9)</a:t>
            </a:r>
            <a:endParaRPr sz="2400">
              <a:solidFill>
                <a:schemeClr val="lt1"/>
              </a:solidFill>
            </a:endParaRPr>
          </a:p>
        </p:txBody>
      </p:sp>
      <p:pic>
        <p:nvPicPr>
          <p:cNvPr id="500" name="Google Shape;500;p70"/>
          <p:cNvPicPr preferRelativeResize="0"/>
          <p:nvPr/>
        </p:nvPicPr>
        <p:blipFill>
          <a:blip r:embed="rId8">
            <a:alphaModFix/>
          </a:blip>
          <a:stretch>
            <a:fillRect/>
          </a:stretch>
        </p:blipFill>
        <p:spPr>
          <a:xfrm>
            <a:off x="163663" y="954525"/>
            <a:ext cx="4297073" cy="323444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1"/>
          <p:cNvSpPr txBox="1"/>
          <p:nvPr/>
        </p:nvSpPr>
        <p:spPr>
          <a:xfrm>
            <a:off x="0" y="4837200"/>
            <a:ext cx="4542000" cy="30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User:Ambrosia10’s </a:t>
            </a:r>
            <a:r>
              <a:rPr lang="en-GB" sz="900" u="sng">
                <a:solidFill>
                  <a:schemeClr val="lt1"/>
                </a:solidFill>
                <a:hlinkClick r:id="rId3">
                  <a:extLst>
                    <a:ext uri="{A12FA001-AC4F-418D-AE19-62706E023703}">
                      <ahyp:hlinkClr val="tx"/>
                    </a:ext>
                  </a:extLst>
                </a:hlinkClick>
              </a:rPr>
              <a:t>WikiCommons commons.js page</a:t>
            </a:r>
            <a:r>
              <a:rPr lang="en-GB" sz="900">
                <a:solidFill>
                  <a:schemeClr val="lt1"/>
                </a:solidFill>
              </a:rPr>
              <a:t> </a:t>
            </a:r>
            <a:r>
              <a:rPr lang="en-GB" sz="900" u="sng">
                <a:solidFill>
                  <a:schemeClr val="lt1"/>
                </a:solidFill>
                <a:hlinkClick r:id="rId4">
                  <a:extLst>
                    <a:ext uri="{A12FA001-AC4F-418D-AE19-62706E023703}">
                      <ahyp:hlinkClr val="tx"/>
                    </a:ext>
                  </a:extLst>
                </a:hlinkClick>
              </a:rPr>
              <a:t>CC BY-SA 3.0</a:t>
            </a:r>
            <a:r>
              <a:rPr lang="en-GB" sz="900">
                <a:solidFill>
                  <a:schemeClr val="lt1"/>
                </a:solidFill>
              </a:rPr>
              <a:t> </a:t>
            </a:r>
            <a:endParaRPr sz="900">
              <a:solidFill>
                <a:schemeClr val="lt1"/>
              </a:solidFill>
            </a:endParaRPr>
          </a:p>
        </p:txBody>
      </p:sp>
      <p:sp>
        <p:nvSpPr>
          <p:cNvPr id="506" name="Google Shape;506;p71"/>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71"/>
          <p:cNvSpPr txBox="1"/>
          <p:nvPr/>
        </p:nvSpPr>
        <p:spPr>
          <a:xfrm>
            <a:off x="4601875" y="44825"/>
            <a:ext cx="4519800" cy="505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08" name="Google Shape;508;p71"/>
          <p:cNvSpPr txBox="1"/>
          <p:nvPr/>
        </p:nvSpPr>
        <p:spPr>
          <a:xfrm>
            <a:off x="4572000" y="1925"/>
            <a:ext cx="45498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5">
                  <a:extLst>
                    <a:ext uri="{A12FA001-AC4F-418D-AE19-62706E023703}">
                      <ahyp:hlinkClr val="tx"/>
                    </a:ext>
                  </a:extLst>
                </a:hlinkClick>
              </a:rPr>
              <a:t>WikiCommons scripts</a:t>
            </a:r>
            <a:endParaRPr sz="3600">
              <a:solidFill>
                <a:schemeClr val="lt1"/>
              </a:solidFill>
            </a:endParaRPr>
          </a:p>
          <a:p>
            <a:pPr indent="0" lvl="0" marL="0" rtl="0" algn="ctr">
              <a:spcBef>
                <a:spcPts val="0"/>
              </a:spcBef>
              <a:spcAft>
                <a:spcPts val="0"/>
              </a:spcAft>
              <a:buNone/>
            </a:pPr>
            <a:r>
              <a:t/>
            </a:r>
            <a:endParaRPr sz="2400">
              <a:solidFill>
                <a:schemeClr val="lt1"/>
              </a:solidFill>
            </a:endParaRPr>
          </a:p>
          <a:p>
            <a:pPr indent="-381000" lvl="0" marL="457200" rtl="0" algn="l">
              <a:lnSpc>
                <a:spcPct val="115000"/>
              </a:lnSpc>
              <a:spcBef>
                <a:spcPts val="0"/>
              </a:spcBef>
              <a:spcAft>
                <a:spcPts val="0"/>
              </a:spcAft>
              <a:buClr>
                <a:schemeClr val="lt1"/>
              </a:buClr>
              <a:buSzPts val="2400"/>
              <a:buChar char="●"/>
            </a:pPr>
            <a:r>
              <a:rPr lang="en-GB" sz="2400" u="sng">
                <a:solidFill>
                  <a:schemeClr val="lt1"/>
                </a:solidFill>
                <a:hlinkClick r:id="rId6">
                  <a:extLst>
                    <a:ext uri="{A12FA001-AC4F-418D-AE19-62706E023703}">
                      <ahyp:hlinkClr val="tx"/>
                    </a:ext>
                  </a:extLst>
                </a:hlinkClick>
              </a:rPr>
              <a:t>WikiCommons commons.js</a:t>
            </a:r>
            <a:r>
              <a:rPr lang="en-GB" sz="2400">
                <a:solidFill>
                  <a:schemeClr val="lt1"/>
                </a:solidFill>
              </a:rPr>
              <a:t> </a:t>
            </a:r>
            <a:endParaRPr sz="2400">
              <a:solidFill>
                <a:schemeClr val="lt1"/>
              </a:solidFill>
            </a:endParaRPr>
          </a:p>
          <a:p>
            <a:pPr indent="-381000" lvl="0" marL="457200" rtl="0" algn="l">
              <a:lnSpc>
                <a:spcPct val="115000"/>
              </a:lnSpc>
              <a:spcBef>
                <a:spcPts val="0"/>
              </a:spcBef>
              <a:spcAft>
                <a:spcPts val="0"/>
              </a:spcAft>
              <a:buClr>
                <a:schemeClr val="lt1"/>
              </a:buClr>
              <a:buSzPts val="2400"/>
              <a:buChar char="●"/>
            </a:pPr>
            <a:r>
              <a:rPr lang="en-GB" sz="2400">
                <a:solidFill>
                  <a:schemeClr val="lt1"/>
                </a:solidFill>
              </a:rPr>
              <a:t>Where to find scripts</a:t>
            </a:r>
            <a:endParaRPr sz="2400">
              <a:solidFill>
                <a:schemeClr val="lt1"/>
              </a:solidFill>
            </a:endParaRPr>
          </a:p>
          <a:p>
            <a:pPr indent="-381000" lvl="1" marL="914400" rtl="0" algn="l">
              <a:lnSpc>
                <a:spcPct val="115000"/>
              </a:lnSpc>
              <a:spcBef>
                <a:spcPts val="0"/>
              </a:spcBef>
              <a:spcAft>
                <a:spcPts val="0"/>
              </a:spcAft>
              <a:buClr>
                <a:schemeClr val="lt1"/>
              </a:buClr>
              <a:buSzPts val="2400"/>
              <a:buChar char="○"/>
            </a:pPr>
            <a:r>
              <a:rPr lang="en-GB" sz="2400" u="sng">
                <a:solidFill>
                  <a:schemeClr val="lt1"/>
                </a:solidFill>
                <a:hlinkClick r:id="rId7">
                  <a:extLst>
                    <a:ext uri="{A12FA001-AC4F-418D-AE19-62706E023703}">
                      <ahyp:hlinkClr val="tx"/>
                    </a:ext>
                  </a:extLst>
                </a:hlinkClick>
              </a:rPr>
              <a:t>Script category</a:t>
            </a:r>
            <a:r>
              <a:rPr lang="en-GB" sz="2400">
                <a:solidFill>
                  <a:schemeClr val="lt1"/>
                </a:solidFill>
              </a:rPr>
              <a:t>  </a:t>
            </a:r>
            <a:endParaRPr sz="2400">
              <a:solidFill>
                <a:schemeClr val="lt1"/>
              </a:solidFill>
            </a:endParaRPr>
          </a:p>
          <a:p>
            <a:pPr indent="-381000" lvl="1" marL="914400" rtl="0" algn="l">
              <a:lnSpc>
                <a:spcPct val="115000"/>
              </a:lnSpc>
              <a:spcBef>
                <a:spcPts val="0"/>
              </a:spcBef>
              <a:spcAft>
                <a:spcPts val="0"/>
              </a:spcAft>
              <a:buClr>
                <a:schemeClr val="lt1"/>
              </a:buClr>
              <a:buSzPts val="2400"/>
              <a:buChar char="○"/>
            </a:pPr>
            <a:r>
              <a:rPr lang="en-GB" sz="2400" u="sng">
                <a:solidFill>
                  <a:schemeClr val="lt1"/>
                </a:solidFill>
                <a:hlinkClick r:id="rId8">
                  <a:extLst>
                    <a:ext uri="{A12FA001-AC4F-418D-AE19-62706E023703}">
                      <ahyp:hlinkClr val="tx"/>
                    </a:ext>
                  </a:extLst>
                </a:hlinkClick>
              </a:rPr>
              <a:t>Toolhub</a:t>
            </a:r>
            <a:endParaRPr sz="2400">
              <a:solidFill>
                <a:schemeClr val="lt1"/>
              </a:solidFill>
            </a:endParaRPr>
          </a:p>
          <a:p>
            <a:pPr indent="-381000" lvl="0" marL="457200" rtl="0" algn="l">
              <a:lnSpc>
                <a:spcPct val="115000"/>
              </a:lnSpc>
              <a:spcBef>
                <a:spcPts val="0"/>
              </a:spcBef>
              <a:spcAft>
                <a:spcPts val="0"/>
              </a:spcAft>
              <a:buClr>
                <a:schemeClr val="lt1"/>
              </a:buClr>
              <a:buSzPts val="2400"/>
              <a:buChar char="●"/>
            </a:pPr>
            <a:r>
              <a:rPr lang="en-GB" sz="2400" u="sng">
                <a:solidFill>
                  <a:schemeClr val="lt1"/>
                </a:solidFill>
                <a:hlinkClick r:id="rId9">
                  <a:extLst>
                    <a:ext uri="{A12FA001-AC4F-418D-AE19-62706E023703}">
                      <ahyp:hlinkClr val="tx"/>
                    </a:ext>
                  </a:extLst>
                </a:hlinkClick>
              </a:rPr>
              <a:t>How to install user scripts</a:t>
            </a:r>
            <a:endParaRPr sz="2400">
              <a:solidFill>
                <a:schemeClr val="lt1"/>
              </a:solidFill>
            </a:endParaRPr>
          </a:p>
          <a:p>
            <a:pPr indent="0" lvl="0" marL="457200" rtl="0" algn="l">
              <a:lnSpc>
                <a:spcPct val="115000"/>
              </a:lnSpc>
              <a:spcBef>
                <a:spcPts val="0"/>
              </a:spcBef>
              <a:spcAft>
                <a:spcPts val="0"/>
              </a:spcAft>
              <a:buNone/>
            </a:pPr>
            <a:r>
              <a:t/>
            </a:r>
            <a:endParaRPr sz="2400">
              <a:solidFill>
                <a:schemeClr val="lt1"/>
              </a:solidFill>
            </a:endParaRPr>
          </a:p>
          <a:p>
            <a:pPr indent="0" lvl="0" marL="0" rtl="0" algn="l">
              <a:lnSpc>
                <a:spcPct val="115000"/>
              </a:lnSpc>
              <a:spcBef>
                <a:spcPts val="0"/>
              </a:spcBef>
              <a:spcAft>
                <a:spcPts val="0"/>
              </a:spcAft>
              <a:buNone/>
            </a:pPr>
            <a:r>
              <a:t/>
            </a:r>
            <a:endParaRPr sz="1800"/>
          </a:p>
          <a:p>
            <a:pPr indent="0" lvl="0" marL="0" rtl="0" algn="l">
              <a:spcBef>
                <a:spcPts val="0"/>
              </a:spcBef>
              <a:spcAft>
                <a:spcPts val="0"/>
              </a:spcAft>
              <a:buNone/>
            </a:pPr>
            <a:r>
              <a:t/>
            </a:r>
            <a:endParaRPr/>
          </a:p>
        </p:txBody>
      </p:sp>
      <p:pic>
        <p:nvPicPr>
          <p:cNvPr id="509" name="Google Shape;509;p71"/>
          <p:cNvPicPr preferRelativeResize="0"/>
          <p:nvPr/>
        </p:nvPicPr>
        <p:blipFill>
          <a:blip r:embed="rId10">
            <a:alphaModFix/>
          </a:blip>
          <a:stretch>
            <a:fillRect/>
          </a:stretch>
        </p:blipFill>
        <p:spPr>
          <a:xfrm>
            <a:off x="115800" y="2184324"/>
            <a:ext cx="4310400" cy="1130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2"/>
          <p:cNvSpPr txBox="1"/>
          <p:nvPr/>
        </p:nvSpPr>
        <p:spPr>
          <a:xfrm>
            <a:off x="4766100" y="18600"/>
            <a:ext cx="4377900" cy="510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Scripts </a:t>
            </a:r>
            <a:endParaRPr sz="3600">
              <a:solidFill>
                <a:schemeClr val="lt1"/>
              </a:solidFill>
            </a:endParaRPr>
          </a:p>
          <a:p>
            <a:pPr indent="0" lvl="0" marL="0" rtl="0" algn="l">
              <a:spcBef>
                <a:spcPts val="0"/>
              </a:spcBef>
              <a:spcAft>
                <a:spcPts val="0"/>
              </a:spcAft>
              <a:buNone/>
            </a:pPr>
            <a:r>
              <a:t/>
            </a:r>
            <a:endParaRPr>
              <a:solidFill>
                <a:schemeClr val="lt1"/>
              </a:solidFill>
            </a:endParaRPr>
          </a:p>
          <a:p>
            <a:pPr indent="-381000" lvl="0" marL="914400" rtl="0" algn="l">
              <a:lnSpc>
                <a:spcPct val="115000"/>
              </a:lnSpc>
              <a:spcBef>
                <a:spcPts val="0"/>
              </a:spcBef>
              <a:spcAft>
                <a:spcPts val="0"/>
              </a:spcAft>
              <a:buClr>
                <a:schemeClr val="lt1"/>
              </a:buClr>
              <a:buSzPts val="2400"/>
              <a:buChar char="●"/>
            </a:pPr>
            <a:r>
              <a:rPr lang="en-GB" sz="2400" u="sng">
                <a:solidFill>
                  <a:schemeClr val="lt1"/>
                </a:solidFill>
                <a:hlinkClick r:id="rId3">
                  <a:extLst>
                    <a:ext uri="{A12FA001-AC4F-418D-AE19-62706E023703}">
                      <ahyp:hlinkClr val="tx"/>
                    </a:ext>
                  </a:extLst>
                </a:hlinkClick>
              </a:rPr>
              <a:t>SDC</a:t>
            </a:r>
            <a:endParaRPr sz="2400">
              <a:solidFill>
                <a:schemeClr val="lt1"/>
              </a:solidFill>
            </a:endParaRPr>
          </a:p>
          <a:p>
            <a:pPr indent="-381000" lvl="0" marL="914400" rtl="0" algn="l">
              <a:lnSpc>
                <a:spcPct val="115000"/>
              </a:lnSpc>
              <a:spcBef>
                <a:spcPts val="0"/>
              </a:spcBef>
              <a:spcAft>
                <a:spcPts val="0"/>
              </a:spcAft>
              <a:buClr>
                <a:schemeClr val="lt1"/>
              </a:buClr>
              <a:buSzPts val="2400"/>
              <a:buChar char="●"/>
            </a:pPr>
            <a:r>
              <a:rPr lang="en-GB" sz="2400" u="sng">
                <a:solidFill>
                  <a:schemeClr val="lt1"/>
                </a:solidFill>
                <a:hlinkClick r:id="rId4">
                  <a:extLst>
                    <a:ext uri="{A12FA001-AC4F-418D-AE19-62706E023703}">
                      <ahyp:hlinkClr val="tx"/>
                    </a:ext>
                  </a:extLst>
                </a:hlinkClick>
              </a:rPr>
              <a:t>iNaturalist2commons </a:t>
            </a:r>
            <a:endParaRPr sz="2400">
              <a:solidFill>
                <a:schemeClr val="lt1"/>
              </a:solidFill>
            </a:endParaRPr>
          </a:p>
          <a:p>
            <a:pPr indent="0" lvl="0" marL="457200" rtl="0" algn="l">
              <a:lnSpc>
                <a:spcPct val="115000"/>
              </a:lnSpc>
              <a:spcBef>
                <a:spcPts val="0"/>
              </a:spcBef>
              <a:spcAft>
                <a:spcPts val="0"/>
              </a:spcAft>
              <a:buNone/>
            </a:pPr>
            <a:r>
              <a:t/>
            </a:r>
            <a:endParaRPr sz="2400">
              <a:solidFill>
                <a:schemeClr val="lt1"/>
              </a:solidFill>
            </a:endParaRPr>
          </a:p>
          <a:p>
            <a:pPr indent="0" lvl="0" marL="0" rtl="0" algn="l">
              <a:spcBef>
                <a:spcPts val="0"/>
              </a:spcBef>
              <a:spcAft>
                <a:spcPts val="0"/>
              </a:spcAft>
              <a:buNone/>
            </a:pPr>
            <a:r>
              <a:t/>
            </a:r>
            <a:endParaRPr/>
          </a:p>
        </p:txBody>
      </p:sp>
      <p:pic>
        <p:nvPicPr>
          <p:cNvPr id="515" name="Google Shape;515;p72"/>
          <p:cNvPicPr preferRelativeResize="0"/>
          <p:nvPr/>
        </p:nvPicPr>
        <p:blipFill>
          <a:blip r:embed="rId5">
            <a:alphaModFix/>
          </a:blip>
          <a:stretch>
            <a:fillRect/>
          </a:stretch>
        </p:blipFill>
        <p:spPr>
          <a:xfrm>
            <a:off x="1474575" y="649325"/>
            <a:ext cx="1733550" cy="1524000"/>
          </a:xfrm>
          <a:prstGeom prst="rect">
            <a:avLst/>
          </a:prstGeom>
          <a:noFill/>
          <a:ln>
            <a:noFill/>
          </a:ln>
        </p:spPr>
      </p:pic>
      <p:pic>
        <p:nvPicPr>
          <p:cNvPr id="516" name="Google Shape;516;p72"/>
          <p:cNvPicPr preferRelativeResize="0"/>
          <p:nvPr/>
        </p:nvPicPr>
        <p:blipFill>
          <a:blip r:embed="rId6">
            <a:alphaModFix/>
          </a:blip>
          <a:stretch>
            <a:fillRect/>
          </a:stretch>
        </p:blipFill>
        <p:spPr>
          <a:xfrm>
            <a:off x="110700" y="2451850"/>
            <a:ext cx="4461300" cy="1328898"/>
          </a:xfrm>
          <a:prstGeom prst="rect">
            <a:avLst/>
          </a:prstGeom>
          <a:noFill/>
          <a:ln>
            <a:noFill/>
          </a:ln>
        </p:spPr>
      </p:pic>
      <p:sp>
        <p:nvSpPr>
          <p:cNvPr id="517" name="Google Shape;517;p72"/>
          <p:cNvSpPr txBox="1"/>
          <p:nvPr/>
        </p:nvSpPr>
        <p:spPr>
          <a:xfrm>
            <a:off x="0" y="4820400"/>
            <a:ext cx="5440500" cy="3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Screenshots of the SDC tab and iNaturalist import button on </a:t>
            </a:r>
            <a:r>
              <a:rPr lang="en-GB" sz="900" u="sng">
                <a:solidFill>
                  <a:schemeClr val="lt1"/>
                </a:solidFill>
                <a:hlinkClick r:id="rId7">
                  <a:extLst>
                    <a:ext uri="{A12FA001-AC4F-418D-AE19-62706E023703}">
                      <ahyp:hlinkClr val="tx"/>
                    </a:ext>
                  </a:extLst>
                </a:hlinkClick>
              </a:rPr>
              <a:t>Wikicommons Category</a:t>
            </a:r>
            <a:r>
              <a:rPr lang="en-GB" sz="900">
                <a:solidFill>
                  <a:schemeClr val="lt1"/>
                </a:solidFill>
              </a:rPr>
              <a:t>. </a:t>
            </a:r>
            <a:r>
              <a:rPr lang="en-GB" sz="900" u="sng">
                <a:solidFill>
                  <a:schemeClr val="lt1"/>
                </a:solidFill>
                <a:hlinkClick r:id="rId8">
                  <a:extLst>
                    <a:ext uri="{A12FA001-AC4F-418D-AE19-62706E023703}">
                      <ahyp:hlinkClr val="tx"/>
                    </a:ext>
                  </a:extLst>
                </a:hlinkClick>
              </a:rPr>
              <a:t>CC BY-SA 3.0</a:t>
            </a:r>
            <a:endParaRPr sz="900">
              <a:solidFill>
                <a:schemeClr val="l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73"/>
          <p:cNvSpPr txBox="1"/>
          <p:nvPr/>
        </p:nvSpPr>
        <p:spPr>
          <a:xfrm>
            <a:off x="30000" y="4353875"/>
            <a:ext cx="4542000" cy="78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73"/>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73"/>
          <p:cNvSpPr txBox="1"/>
          <p:nvPr/>
        </p:nvSpPr>
        <p:spPr>
          <a:xfrm>
            <a:off x="4601875" y="0"/>
            <a:ext cx="4519800" cy="51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SDC</a:t>
            </a:r>
            <a:endParaRPr sz="3600"/>
          </a:p>
          <a:p>
            <a:pPr indent="0" lvl="0" marL="0" rtl="0" algn="ctr">
              <a:spcBef>
                <a:spcPts val="0"/>
              </a:spcBef>
              <a:spcAft>
                <a:spcPts val="0"/>
              </a:spcAft>
              <a:buNone/>
            </a:pPr>
            <a:r>
              <a:t/>
            </a:r>
            <a:endParaRPr sz="3600"/>
          </a:p>
          <a:p>
            <a:pPr indent="0" lvl="0" marL="0" rtl="0" algn="ctr">
              <a:lnSpc>
                <a:spcPct val="115000"/>
              </a:lnSpc>
              <a:spcBef>
                <a:spcPts val="0"/>
              </a:spcBef>
              <a:spcAft>
                <a:spcPts val="0"/>
              </a:spcAft>
              <a:buNone/>
            </a:pPr>
            <a:r>
              <a:rPr lang="en-GB" sz="2400">
                <a:solidFill>
                  <a:schemeClr val="lt1"/>
                </a:solidFill>
              </a:rPr>
              <a:t>Adds structured data to images</a:t>
            </a:r>
            <a:endParaRPr sz="2400">
              <a:solidFill>
                <a:schemeClr val="lt1"/>
              </a:solidFill>
            </a:endParaRPr>
          </a:p>
          <a:p>
            <a:pPr indent="0" lvl="0" marL="0" rtl="0" algn="ctr">
              <a:lnSpc>
                <a:spcPct val="115000"/>
              </a:lnSpc>
              <a:spcBef>
                <a:spcPts val="0"/>
              </a:spcBef>
              <a:spcAft>
                <a:spcPts val="0"/>
              </a:spcAft>
              <a:buNone/>
            </a:pPr>
            <a:r>
              <a:rPr lang="en-GB" sz="2400" u="sng">
                <a:solidFill>
                  <a:schemeClr val="lt1"/>
                </a:solidFill>
                <a:hlinkClick r:id="rId4">
                  <a:extLst>
                    <a:ext uri="{A12FA001-AC4F-418D-AE19-62706E023703}">
                      <ahyp:hlinkClr val="tx"/>
                    </a:ext>
                  </a:extLst>
                </a:hlinkClick>
              </a:rPr>
              <a:t>How to video</a:t>
            </a:r>
            <a:r>
              <a:rPr lang="en-GB" sz="2400">
                <a:solidFill>
                  <a:schemeClr val="lt1"/>
                </a:solidFill>
              </a:rPr>
              <a:t> </a:t>
            </a:r>
            <a:endParaRPr sz="2400">
              <a:solidFill>
                <a:schemeClr val="lt1"/>
              </a:solidFill>
            </a:endParaRPr>
          </a:p>
          <a:p>
            <a:pPr indent="0" lvl="0" marL="0" rtl="0" algn="ctr">
              <a:lnSpc>
                <a:spcPct val="115000"/>
              </a:lnSpc>
              <a:spcBef>
                <a:spcPts val="0"/>
              </a:spcBef>
              <a:spcAft>
                <a:spcPts val="0"/>
              </a:spcAft>
              <a:buNone/>
            </a:pPr>
            <a:r>
              <a:t/>
            </a:r>
            <a:endParaRPr sz="24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GB" sz="2400">
                <a:solidFill>
                  <a:schemeClr val="lt1"/>
                </a:solidFill>
              </a:rPr>
              <a:t>Creates a Wikidata item &amp; adds {{Wikidata Infobox}} to category</a:t>
            </a:r>
            <a:endParaRPr sz="2400">
              <a:solidFill>
                <a:schemeClr val="lt1"/>
              </a:solidFill>
            </a:endParaRPr>
          </a:p>
          <a:p>
            <a:pPr indent="0" lvl="0" marL="0" rtl="0" algn="ctr">
              <a:lnSpc>
                <a:spcPct val="115000"/>
              </a:lnSpc>
              <a:spcBef>
                <a:spcPts val="0"/>
              </a:spcBef>
              <a:spcAft>
                <a:spcPts val="0"/>
              </a:spcAft>
              <a:buNone/>
            </a:pPr>
            <a:r>
              <a:rPr lang="en-GB" sz="2400">
                <a:solidFill>
                  <a:schemeClr val="lt1"/>
                </a:solidFill>
              </a:rPr>
              <a:t> </a:t>
            </a:r>
            <a:r>
              <a:rPr lang="en-GB" sz="2400" u="sng">
                <a:solidFill>
                  <a:schemeClr val="lt1"/>
                </a:solidFill>
                <a:hlinkClick r:id="rId5">
                  <a:extLst>
                    <a:ext uri="{A12FA001-AC4F-418D-AE19-62706E023703}">
                      <ahyp:hlinkClr val="tx"/>
                    </a:ext>
                  </a:extLst>
                </a:hlinkClick>
              </a:rPr>
              <a:t>How to video</a:t>
            </a:r>
            <a:endParaRPr sz="2400">
              <a:solidFill>
                <a:schemeClr val="lt1"/>
              </a:solidFill>
            </a:endParaRPr>
          </a:p>
        </p:txBody>
      </p:sp>
      <p:pic>
        <p:nvPicPr>
          <p:cNvPr id="525" name="Google Shape;525;p73"/>
          <p:cNvPicPr preferRelativeResize="0"/>
          <p:nvPr/>
        </p:nvPicPr>
        <p:blipFill>
          <a:blip r:embed="rId6">
            <a:alphaModFix/>
          </a:blip>
          <a:stretch>
            <a:fillRect/>
          </a:stretch>
        </p:blipFill>
        <p:spPr>
          <a:xfrm>
            <a:off x="398075" y="81050"/>
            <a:ext cx="2057925" cy="1035925"/>
          </a:xfrm>
          <a:prstGeom prst="rect">
            <a:avLst/>
          </a:prstGeom>
          <a:noFill/>
          <a:ln>
            <a:noFill/>
          </a:ln>
        </p:spPr>
      </p:pic>
      <p:pic>
        <p:nvPicPr>
          <p:cNvPr id="526" name="Google Shape;526;p73"/>
          <p:cNvPicPr preferRelativeResize="0"/>
          <p:nvPr/>
        </p:nvPicPr>
        <p:blipFill>
          <a:blip r:embed="rId7">
            <a:alphaModFix/>
          </a:blip>
          <a:stretch>
            <a:fillRect/>
          </a:stretch>
        </p:blipFill>
        <p:spPr>
          <a:xfrm>
            <a:off x="398063" y="1461750"/>
            <a:ext cx="1990601" cy="1504025"/>
          </a:xfrm>
          <a:prstGeom prst="rect">
            <a:avLst/>
          </a:prstGeom>
          <a:noFill/>
          <a:ln>
            <a:noFill/>
          </a:ln>
        </p:spPr>
      </p:pic>
      <p:pic>
        <p:nvPicPr>
          <p:cNvPr id="527" name="Google Shape;527;p73"/>
          <p:cNvPicPr preferRelativeResize="0"/>
          <p:nvPr/>
        </p:nvPicPr>
        <p:blipFill>
          <a:blip r:embed="rId8">
            <a:alphaModFix/>
          </a:blip>
          <a:stretch>
            <a:fillRect/>
          </a:stretch>
        </p:blipFill>
        <p:spPr>
          <a:xfrm>
            <a:off x="1705575" y="2904675"/>
            <a:ext cx="2794885" cy="1843800"/>
          </a:xfrm>
          <a:prstGeom prst="rect">
            <a:avLst/>
          </a:prstGeom>
          <a:noFill/>
          <a:ln>
            <a:noFill/>
          </a:ln>
        </p:spPr>
      </p:pic>
      <p:pic>
        <p:nvPicPr>
          <p:cNvPr id="528" name="Google Shape;528;p73"/>
          <p:cNvPicPr preferRelativeResize="0"/>
          <p:nvPr/>
        </p:nvPicPr>
        <p:blipFill>
          <a:blip r:embed="rId9">
            <a:alphaModFix/>
          </a:blip>
          <a:stretch>
            <a:fillRect/>
          </a:stretch>
        </p:blipFill>
        <p:spPr>
          <a:xfrm>
            <a:off x="2233973" y="689550"/>
            <a:ext cx="2225576" cy="1256800"/>
          </a:xfrm>
          <a:prstGeom prst="rect">
            <a:avLst/>
          </a:prstGeom>
          <a:noFill/>
          <a:ln>
            <a:noFill/>
          </a:ln>
        </p:spPr>
      </p:pic>
      <p:sp>
        <p:nvSpPr>
          <p:cNvPr id="529" name="Google Shape;529;p73"/>
          <p:cNvSpPr txBox="1"/>
          <p:nvPr/>
        </p:nvSpPr>
        <p:spPr>
          <a:xfrm>
            <a:off x="0" y="4748475"/>
            <a:ext cx="52377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Screenshots of SDC tool used on </a:t>
            </a:r>
            <a:r>
              <a:rPr lang="en-GB" sz="900" u="sng">
                <a:solidFill>
                  <a:schemeClr val="lt1"/>
                </a:solidFill>
                <a:hlinkClick r:id="rId10">
                  <a:extLst>
                    <a:ext uri="{A12FA001-AC4F-418D-AE19-62706E023703}">
                      <ahyp:hlinkClr val="tx"/>
                    </a:ext>
                  </a:extLst>
                </a:hlinkClick>
              </a:rPr>
              <a:t>Wikicommons category</a:t>
            </a:r>
            <a:r>
              <a:rPr lang="en-GB" sz="900">
                <a:solidFill>
                  <a:schemeClr val="lt1"/>
                </a:solidFill>
              </a:rPr>
              <a:t>. </a:t>
            </a:r>
            <a:r>
              <a:rPr lang="en-GB" sz="900" u="sng">
                <a:solidFill>
                  <a:schemeClr val="lt1"/>
                </a:solidFill>
                <a:hlinkClick r:id="rId11">
                  <a:extLst>
                    <a:ext uri="{A12FA001-AC4F-418D-AE19-62706E023703}">
                      <ahyp:hlinkClr val="tx"/>
                    </a:ext>
                  </a:extLst>
                </a:hlinkClick>
              </a:rPr>
              <a:t>CC BY-SA 3.0</a:t>
            </a:r>
            <a:endParaRPr sz="9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9"/>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9"/>
          <p:cNvSpPr txBox="1"/>
          <p:nvPr/>
        </p:nvSpPr>
        <p:spPr>
          <a:xfrm>
            <a:off x="4601875" y="0"/>
            <a:ext cx="4519800" cy="510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Page information</a:t>
            </a:r>
            <a:endParaRPr sz="3600">
              <a:solidFill>
                <a:schemeClr val="lt1"/>
              </a:solidFill>
            </a:endParaRPr>
          </a:p>
          <a:p>
            <a:pPr indent="0" lvl="0" marL="0" rtl="0" algn="l">
              <a:spcBef>
                <a:spcPts val="0"/>
              </a:spcBef>
              <a:spcAft>
                <a:spcPts val="0"/>
              </a:spcAft>
              <a:buNone/>
            </a:pPr>
            <a:r>
              <a:t/>
            </a:r>
            <a:endParaRPr sz="1800">
              <a:solidFill>
                <a:schemeClr val="lt1"/>
              </a:solidFill>
            </a:endParaRPr>
          </a:p>
          <a:p>
            <a:pPr indent="0" lvl="0" marL="630000" rtl="0" algn="l">
              <a:spcBef>
                <a:spcPts val="0"/>
              </a:spcBef>
              <a:spcAft>
                <a:spcPts val="0"/>
              </a:spcAft>
              <a:buNone/>
            </a:pPr>
            <a:r>
              <a:rPr lang="en-GB" sz="1800">
                <a:solidFill>
                  <a:schemeClr val="lt1"/>
                </a:solidFill>
              </a:rPr>
              <a:t>Basic information</a:t>
            </a:r>
            <a:endParaRPr sz="1800">
              <a:solidFill>
                <a:schemeClr val="lt1"/>
              </a:solidFill>
            </a:endParaRPr>
          </a:p>
          <a:p>
            <a:pPr indent="0" lvl="0" marL="630000" rtl="0" algn="l">
              <a:spcBef>
                <a:spcPts val="0"/>
              </a:spcBef>
              <a:spcAft>
                <a:spcPts val="0"/>
              </a:spcAft>
              <a:buNone/>
            </a:pPr>
            <a:r>
              <a:rPr lang="en-GB" sz="1800">
                <a:solidFill>
                  <a:schemeClr val="lt1"/>
                </a:solidFill>
              </a:rPr>
              <a:t>Page protection</a:t>
            </a:r>
            <a:endParaRPr sz="1800">
              <a:solidFill>
                <a:schemeClr val="lt1"/>
              </a:solidFill>
            </a:endParaRPr>
          </a:p>
          <a:p>
            <a:pPr indent="0" lvl="0" marL="630000" rtl="0" algn="l">
              <a:spcBef>
                <a:spcPts val="0"/>
              </a:spcBef>
              <a:spcAft>
                <a:spcPts val="0"/>
              </a:spcAft>
              <a:buNone/>
            </a:pPr>
            <a:r>
              <a:rPr lang="en-GB" sz="1800">
                <a:solidFill>
                  <a:schemeClr val="lt1"/>
                </a:solidFill>
              </a:rPr>
              <a:t>Edit history</a:t>
            </a:r>
            <a:endParaRPr sz="1800">
              <a:solidFill>
                <a:schemeClr val="lt1"/>
              </a:solidFill>
            </a:endParaRPr>
          </a:p>
          <a:p>
            <a:pPr indent="0" lvl="0" marL="630000" rtl="0" algn="l">
              <a:spcBef>
                <a:spcPts val="0"/>
              </a:spcBef>
              <a:spcAft>
                <a:spcPts val="0"/>
              </a:spcAft>
              <a:buNone/>
            </a:pPr>
            <a:r>
              <a:rPr lang="en-GB" sz="1800">
                <a:solidFill>
                  <a:schemeClr val="lt1"/>
                </a:solidFill>
              </a:rPr>
              <a:t>Page properties</a:t>
            </a:r>
            <a:endParaRPr sz="1800">
              <a:solidFill>
                <a:schemeClr val="lt1"/>
              </a:solidFill>
            </a:endParaRPr>
          </a:p>
          <a:p>
            <a:pPr indent="0" lvl="0" marL="630000" rtl="0" algn="l">
              <a:spcBef>
                <a:spcPts val="0"/>
              </a:spcBef>
              <a:spcAft>
                <a:spcPts val="0"/>
              </a:spcAft>
              <a:buClr>
                <a:schemeClr val="dk1"/>
              </a:buClr>
              <a:buSzPts val="1100"/>
              <a:buFont typeface="Arial"/>
              <a:buNone/>
            </a:pPr>
            <a:r>
              <a:rPr lang="en-GB" sz="1800">
                <a:solidFill>
                  <a:schemeClr val="lt1"/>
                </a:solidFill>
              </a:rPr>
              <a:t>External tools including </a:t>
            </a:r>
            <a:r>
              <a:rPr lang="en-GB" sz="1800" u="sng">
                <a:solidFill>
                  <a:schemeClr val="lt1"/>
                </a:solidFill>
                <a:hlinkClick r:id="rId4">
                  <a:extLst>
                    <a:ext uri="{A12FA001-AC4F-418D-AE19-62706E023703}">
                      <ahyp:hlinkClr val="tx"/>
                    </a:ext>
                  </a:extLst>
                </a:hlinkClick>
              </a:rPr>
              <a:t>WikiChecker</a:t>
            </a:r>
            <a:endParaRPr sz="1800">
              <a:solidFill>
                <a:schemeClr val="lt1"/>
              </a:solidFill>
            </a:endParaRPr>
          </a:p>
        </p:txBody>
      </p:sp>
      <p:pic>
        <p:nvPicPr>
          <p:cNvPr id="135" name="Google Shape;135;p29"/>
          <p:cNvPicPr preferRelativeResize="0"/>
          <p:nvPr/>
        </p:nvPicPr>
        <p:blipFill>
          <a:blip r:embed="rId5">
            <a:alphaModFix/>
          </a:blip>
          <a:stretch>
            <a:fillRect/>
          </a:stretch>
        </p:blipFill>
        <p:spPr>
          <a:xfrm>
            <a:off x="607950" y="131925"/>
            <a:ext cx="2634726" cy="3119349"/>
          </a:xfrm>
          <a:prstGeom prst="rect">
            <a:avLst/>
          </a:prstGeom>
          <a:noFill/>
          <a:ln>
            <a:noFill/>
          </a:ln>
        </p:spPr>
      </p:pic>
      <p:pic>
        <p:nvPicPr>
          <p:cNvPr id="136" name="Google Shape;136;p29"/>
          <p:cNvPicPr preferRelativeResize="0"/>
          <p:nvPr/>
        </p:nvPicPr>
        <p:blipFill>
          <a:blip r:embed="rId6">
            <a:alphaModFix/>
          </a:blip>
          <a:stretch>
            <a:fillRect/>
          </a:stretch>
        </p:blipFill>
        <p:spPr>
          <a:xfrm>
            <a:off x="710700" y="3358624"/>
            <a:ext cx="2429215" cy="1609951"/>
          </a:xfrm>
          <a:prstGeom prst="rect">
            <a:avLst/>
          </a:prstGeom>
          <a:noFill/>
          <a:ln>
            <a:noFill/>
          </a:ln>
        </p:spPr>
      </p:pic>
      <p:sp>
        <p:nvSpPr>
          <p:cNvPr id="137" name="Google Shape;137;p29"/>
          <p:cNvSpPr txBox="1"/>
          <p:nvPr/>
        </p:nvSpPr>
        <p:spPr>
          <a:xfrm>
            <a:off x="3469375" y="4820400"/>
            <a:ext cx="5652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a:t>
            </a:r>
            <a:r>
              <a:rPr lang="en-GB" sz="900" u="sng">
                <a:solidFill>
                  <a:schemeClr val="lt1"/>
                </a:solidFill>
                <a:hlinkClick r:id="rId7">
                  <a:extLst>
                    <a:ext uri="{A12FA001-AC4F-418D-AE19-62706E023703}">
                      <ahyp:hlinkClr val="tx"/>
                    </a:ext>
                  </a:extLst>
                </a:hlinkClick>
              </a:rPr>
              <a:t>Wikipedia</a:t>
            </a:r>
            <a:r>
              <a:rPr lang="en-GB" sz="900">
                <a:solidFill>
                  <a:schemeClr val="lt1"/>
                </a:solidFill>
              </a:rPr>
              <a:t> </a:t>
            </a:r>
            <a:r>
              <a:rPr lang="en-GB" sz="900" u="sng">
                <a:solidFill>
                  <a:schemeClr val="lt1"/>
                </a:solidFill>
                <a:hlinkClick r:id="rId8">
                  <a:extLst>
                    <a:ext uri="{A12FA001-AC4F-418D-AE19-62706E023703}">
                      <ahyp:hlinkClr val="tx"/>
                    </a:ext>
                  </a:extLst>
                </a:hlinkClick>
              </a:rPr>
              <a:t>CC BY-SA 3.0</a:t>
            </a:r>
            <a:endParaRPr>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74"/>
          <p:cNvSpPr txBox="1"/>
          <p:nvPr/>
        </p:nvSpPr>
        <p:spPr>
          <a:xfrm>
            <a:off x="4602000" y="0"/>
            <a:ext cx="4542000" cy="5143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GB" sz="3600" u="sng">
                <a:solidFill>
                  <a:schemeClr val="lt1"/>
                </a:solidFill>
                <a:hlinkClick r:id="rId3">
                  <a:extLst>
                    <a:ext uri="{A12FA001-AC4F-418D-AE19-62706E023703}">
                      <ahyp:hlinkClr val="tx"/>
                    </a:ext>
                  </a:extLst>
                </a:hlinkClick>
              </a:rPr>
              <a:t>iNaturalist2commons</a:t>
            </a:r>
            <a:r>
              <a:rPr lang="en-GB" sz="2400">
                <a:solidFill>
                  <a:schemeClr val="lt1"/>
                </a:solidFill>
              </a:rPr>
              <a:t> </a:t>
            </a:r>
            <a:endParaRPr sz="2400">
              <a:solidFill>
                <a:schemeClr val="lt1"/>
              </a:solidFill>
            </a:endParaRPr>
          </a:p>
          <a:p>
            <a:pPr indent="0" lvl="0" marL="0" rtl="0" algn="l">
              <a:lnSpc>
                <a:spcPct val="100000"/>
              </a:lnSpc>
              <a:spcBef>
                <a:spcPts val="0"/>
              </a:spcBef>
              <a:spcAft>
                <a:spcPts val="0"/>
              </a:spcAft>
              <a:buClr>
                <a:schemeClr val="dk1"/>
              </a:buClr>
              <a:buSzPts val="1100"/>
              <a:buFont typeface="Arial"/>
              <a:buNone/>
            </a:pPr>
            <a:r>
              <a:t/>
            </a:r>
            <a:endParaRPr sz="1100">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en-GB" sz="1800">
                <a:solidFill>
                  <a:schemeClr val="lt1"/>
                </a:solidFill>
              </a:rPr>
              <a:t>Pulls research grade openly licensed images only</a:t>
            </a:r>
            <a:endParaRPr sz="1800">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en-GB" sz="1800">
                <a:solidFill>
                  <a:schemeClr val="lt1"/>
                </a:solidFill>
              </a:rPr>
              <a:t>You choose your image</a:t>
            </a:r>
            <a:endParaRPr sz="1800">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en-GB" sz="1800">
                <a:solidFill>
                  <a:schemeClr val="lt1"/>
                </a:solidFill>
              </a:rPr>
              <a:t>Uploads it with licensing &amp; metadata </a:t>
            </a:r>
            <a:endParaRPr sz="1800">
              <a:solidFill>
                <a:schemeClr val="lt1"/>
              </a:solidFill>
            </a:endParaRPr>
          </a:p>
        </p:txBody>
      </p:sp>
      <p:pic>
        <p:nvPicPr>
          <p:cNvPr id="535" name="Google Shape;535;p74"/>
          <p:cNvPicPr preferRelativeResize="0"/>
          <p:nvPr/>
        </p:nvPicPr>
        <p:blipFill>
          <a:blip r:embed="rId4">
            <a:alphaModFix/>
          </a:blip>
          <a:stretch>
            <a:fillRect/>
          </a:stretch>
        </p:blipFill>
        <p:spPr>
          <a:xfrm>
            <a:off x="265325" y="255251"/>
            <a:ext cx="4071325" cy="333950"/>
          </a:xfrm>
          <a:prstGeom prst="rect">
            <a:avLst/>
          </a:prstGeom>
          <a:noFill/>
          <a:ln>
            <a:noFill/>
          </a:ln>
        </p:spPr>
      </p:pic>
      <p:pic>
        <p:nvPicPr>
          <p:cNvPr id="536" name="Google Shape;536;p74"/>
          <p:cNvPicPr preferRelativeResize="0"/>
          <p:nvPr/>
        </p:nvPicPr>
        <p:blipFill>
          <a:blip r:embed="rId5">
            <a:alphaModFix/>
          </a:blip>
          <a:stretch>
            <a:fillRect/>
          </a:stretch>
        </p:blipFill>
        <p:spPr>
          <a:xfrm>
            <a:off x="158501" y="782388"/>
            <a:ext cx="4307398" cy="3578723"/>
          </a:xfrm>
          <a:prstGeom prst="rect">
            <a:avLst/>
          </a:prstGeom>
          <a:noFill/>
          <a:ln>
            <a:noFill/>
          </a:ln>
        </p:spPr>
      </p:pic>
      <p:sp>
        <p:nvSpPr>
          <p:cNvPr id="537" name="Google Shape;537;p74"/>
          <p:cNvSpPr txBox="1"/>
          <p:nvPr/>
        </p:nvSpPr>
        <p:spPr>
          <a:xfrm>
            <a:off x="79700" y="4832000"/>
            <a:ext cx="5179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rPr>
              <a:t>Screenshot of iNat2Commons tool on </a:t>
            </a:r>
            <a:r>
              <a:rPr lang="en-GB" sz="900" u="sng">
                <a:solidFill>
                  <a:schemeClr val="lt1"/>
                </a:solidFill>
                <a:hlinkClick r:id="rId6">
                  <a:extLst>
                    <a:ext uri="{A12FA001-AC4F-418D-AE19-62706E023703}">
                      <ahyp:hlinkClr val="tx"/>
                    </a:ext>
                  </a:extLst>
                </a:hlinkClick>
              </a:rPr>
              <a:t>Wikicommons category</a:t>
            </a:r>
            <a:r>
              <a:rPr lang="en-GB" sz="900">
                <a:solidFill>
                  <a:schemeClr val="lt1"/>
                </a:solidFill>
              </a:rPr>
              <a:t>. </a:t>
            </a:r>
            <a:r>
              <a:rPr lang="en-GB" sz="900" u="sng">
                <a:solidFill>
                  <a:schemeClr val="lt1"/>
                </a:solidFill>
                <a:hlinkClick r:id="rId7">
                  <a:extLst>
                    <a:ext uri="{A12FA001-AC4F-418D-AE19-62706E023703}">
                      <ahyp:hlinkClr val="tx"/>
                    </a:ext>
                  </a:extLst>
                </a:hlinkClick>
              </a:rPr>
              <a:t>CC BY-SA 3.0</a:t>
            </a:r>
            <a:endParaRPr sz="900">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75"/>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75"/>
          <p:cNvSpPr txBox="1"/>
          <p:nvPr/>
        </p:nvSpPr>
        <p:spPr>
          <a:xfrm>
            <a:off x="4601875" y="0"/>
            <a:ext cx="4519800" cy="510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OpenRefine</a:t>
            </a:r>
            <a:endParaRPr sz="2400">
              <a:solidFill>
                <a:schemeClr val="lt1"/>
              </a:solidFill>
            </a:endParaRPr>
          </a:p>
          <a:p>
            <a:pPr indent="0" lvl="0" marL="0" rtl="0" algn="l">
              <a:spcBef>
                <a:spcPts val="0"/>
              </a:spcBef>
              <a:spcAft>
                <a:spcPts val="0"/>
              </a:spcAft>
              <a:buNone/>
            </a:pPr>
            <a:r>
              <a:t/>
            </a:r>
            <a:endParaRPr sz="2400">
              <a:solidFill>
                <a:schemeClr val="lt1"/>
              </a:solidFill>
            </a:endParaRPr>
          </a:p>
          <a:p>
            <a:pPr indent="0" lvl="0" marL="457200" rtl="0" algn="l">
              <a:spcBef>
                <a:spcPts val="0"/>
              </a:spcBef>
              <a:spcAft>
                <a:spcPts val="0"/>
              </a:spcAft>
              <a:buNone/>
            </a:pPr>
            <a:r>
              <a:rPr lang="en-GB" sz="2400">
                <a:solidFill>
                  <a:schemeClr val="lt1"/>
                </a:solidFill>
              </a:rPr>
              <a:t>Bulk upload of images</a:t>
            </a:r>
            <a:endParaRPr sz="2400">
              <a:solidFill>
                <a:schemeClr val="lt1"/>
              </a:solidFill>
            </a:endParaRPr>
          </a:p>
          <a:p>
            <a:pPr indent="0" lvl="0" marL="457200" rtl="0" algn="l">
              <a:spcBef>
                <a:spcPts val="0"/>
              </a:spcBef>
              <a:spcAft>
                <a:spcPts val="0"/>
              </a:spcAft>
              <a:buNone/>
            </a:pPr>
            <a:r>
              <a:rPr lang="en-GB" sz="2400">
                <a:solidFill>
                  <a:schemeClr val="lt1"/>
                </a:solidFill>
              </a:rPr>
              <a:t>Bulk editing of </a:t>
            </a:r>
            <a:r>
              <a:rPr lang="en-GB" sz="2400" u="sng">
                <a:solidFill>
                  <a:schemeClr val="lt1"/>
                </a:solidFill>
                <a:hlinkClick r:id="rId4">
                  <a:extLst>
                    <a:ext uri="{A12FA001-AC4F-418D-AE19-62706E023703}">
                      <ahyp:hlinkClr val="tx"/>
                    </a:ext>
                  </a:extLst>
                </a:hlinkClick>
              </a:rPr>
              <a:t>SDC</a:t>
            </a:r>
            <a:endParaRPr sz="2400">
              <a:solidFill>
                <a:schemeClr val="lt1"/>
              </a:solidFill>
            </a:endParaRPr>
          </a:p>
          <a:p>
            <a:pPr indent="0" lvl="0" marL="457200" rtl="0" algn="l">
              <a:spcBef>
                <a:spcPts val="0"/>
              </a:spcBef>
              <a:spcAft>
                <a:spcPts val="0"/>
              </a:spcAft>
              <a:buNone/>
            </a:pPr>
            <a:r>
              <a:rPr lang="en-GB" sz="2400" u="sng">
                <a:solidFill>
                  <a:schemeClr val="lt1"/>
                </a:solidFill>
                <a:hlinkClick r:id="rId5">
                  <a:extLst>
                    <a:ext uri="{A12FA001-AC4F-418D-AE19-62706E023703}">
                      <ahyp:hlinkClr val="tx"/>
                    </a:ext>
                  </a:extLst>
                </a:hlinkClick>
              </a:rPr>
              <a:t>Documentation</a:t>
            </a:r>
            <a:endParaRPr sz="2400">
              <a:solidFill>
                <a:schemeClr val="lt1"/>
              </a:solidFill>
            </a:endParaRPr>
          </a:p>
          <a:p>
            <a:pPr indent="0" lvl="0" marL="457200" rtl="0" algn="l">
              <a:spcBef>
                <a:spcPts val="0"/>
              </a:spcBef>
              <a:spcAft>
                <a:spcPts val="0"/>
              </a:spcAft>
              <a:buNone/>
            </a:pPr>
            <a:r>
              <a:rPr lang="en-GB" sz="2400" u="sng">
                <a:solidFill>
                  <a:schemeClr val="lt1"/>
                </a:solidFill>
                <a:hlinkClick r:id="rId6">
                  <a:extLst>
                    <a:ext uri="{A12FA001-AC4F-418D-AE19-62706E023703}">
                      <ahyp:hlinkClr val="tx"/>
                    </a:ext>
                  </a:extLst>
                </a:hlinkClick>
              </a:rPr>
              <a:t>“How to” Video</a:t>
            </a:r>
            <a:endParaRPr sz="2400">
              <a:solidFill>
                <a:schemeClr val="lt1"/>
              </a:solidFill>
            </a:endParaRPr>
          </a:p>
          <a:p>
            <a:pPr indent="0" lvl="0" marL="457200" rtl="0" algn="l">
              <a:spcBef>
                <a:spcPts val="0"/>
              </a:spcBef>
              <a:spcAft>
                <a:spcPts val="0"/>
              </a:spcAft>
              <a:buNone/>
            </a:pPr>
            <a:r>
              <a:rPr lang="en-GB" sz="2400">
                <a:solidFill>
                  <a:schemeClr val="lt1"/>
                </a:solidFill>
              </a:rPr>
              <a:t>Possible tutorial session </a:t>
            </a:r>
            <a:endParaRPr sz="2400">
              <a:solidFill>
                <a:schemeClr val="lt1"/>
              </a:solidFill>
            </a:endParaRPr>
          </a:p>
          <a:p>
            <a:pPr indent="0" lvl="0" marL="0" rtl="0" algn="l">
              <a:spcBef>
                <a:spcPts val="0"/>
              </a:spcBef>
              <a:spcAft>
                <a:spcPts val="0"/>
              </a:spcAft>
              <a:buNone/>
            </a:pPr>
            <a:r>
              <a:t/>
            </a:r>
            <a:endParaRPr sz="2400">
              <a:solidFill>
                <a:schemeClr val="lt1"/>
              </a:solidFill>
            </a:endParaRPr>
          </a:p>
          <a:p>
            <a:pPr indent="0" lvl="0" marL="0" rtl="0" algn="l">
              <a:spcBef>
                <a:spcPts val="0"/>
              </a:spcBef>
              <a:spcAft>
                <a:spcPts val="0"/>
              </a:spcAft>
              <a:buNone/>
            </a:pPr>
            <a:r>
              <a:t/>
            </a:r>
            <a:endParaRPr>
              <a:solidFill>
                <a:schemeClr val="lt1"/>
              </a:solidFill>
            </a:endParaRPr>
          </a:p>
        </p:txBody>
      </p:sp>
      <p:sp>
        <p:nvSpPr>
          <p:cNvPr id="544" name="Google Shape;544;p75"/>
          <p:cNvSpPr txBox="1"/>
          <p:nvPr/>
        </p:nvSpPr>
        <p:spPr>
          <a:xfrm>
            <a:off x="24100" y="4803025"/>
            <a:ext cx="4576200" cy="34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7">
                  <a:extLst>
                    <a:ext uri="{A12FA001-AC4F-418D-AE19-62706E023703}">
                      <ahyp:hlinkClr val="tx"/>
                    </a:ext>
                  </a:extLst>
                </a:hlinkClick>
              </a:rPr>
              <a:t>Image</a:t>
            </a:r>
            <a:r>
              <a:rPr lang="en-GB" sz="900">
                <a:solidFill>
                  <a:schemeClr val="lt1"/>
                </a:solidFill>
              </a:rPr>
              <a:t> by Sandra Fauconnier, </a:t>
            </a:r>
            <a:r>
              <a:rPr lang="en-GB" sz="900" u="sng">
                <a:solidFill>
                  <a:schemeClr val="lt1"/>
                </a:solidFill>
                <a:hlinkClick r:id="rId8">
                  <a:extLst>
                    <a:ext uri="{A12FA001-AC4F-418D-AE19-62706E023703}">
                      <ahyp:hlinkClr val="tx"/>
                    </a:ext>
                  </a:extLst>
                </a:hlinkClick>
              </a:rPr>
              <a:t>CC BY 4.0</a:t>
            </a:r>
            <a:r>
              <a:rPr lang="en-GB" sz="900">
                <a:solidFill>
                  <a:schemeClr val="lt1"/>
                </a:solidFill>
              </a:rPr>
              <a:t> , via Wikimedia Commons</a:t>
            </a:r>
            <a:endParaRPr sz="900">
              <a:solidFill>
                <a:schemeClr val="lt1"/>
              </a:solidFill>
            </a:endParaRPr>
          </a:p>
        </p:txBody>
      </p:sp>
      <p:pic>
        <p:nvPicPr>
          <p:cNvPr id="545" name="Google Shape;545;p75"/>
          <p:cNvPicPr preferRelativeResize="0"/>
          <p:nvPr/>
        </p:nvPicPr>
        <p:blipFill>
          <a:blip r:embed="rId9">
            <a:alphaModFix/>
          </a:blip>
          <a:stretch>
            <a:fillRect/>
          </a:stretch>
        </p:blipFill>
        <p:spPr>
          <a:xfrm>
            <a:off x="0" y="1167800"/>
            <a:ext cx="4697826" cy="28079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76"/>
          <p:cNvSpPr txBox="1"/>
          <p:nvPr/>
        </p:nvSpPr>
        <p:spPr>
          <a:xfrm>
            <a:off x="0" y="4743300"/>
            <a:ext cx="45420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3">
                  <a:extLst>
                    <a:ext uri="{A12FA001-AC4F-418D-AE19-62706E023703}">
                      <ahyp:hlinkClr val="tx"/>
                    </a:ext>
                  </a:extLst>
                </a:hlinkClick>
              </a:rPr>
              <a:t>Screenshot</a:t>
            </a:r>
            <a:r>
              <a:rPr lang="en-GB" sz="900">
                <a:solidFill>
                  <a:schemeClr val="lt1"/>
                </a:solidFill>
              </a:rPr>
              <a:t> of Island Bay and surroundings on WikiShootMe. </a:t>
            </a:r>
            <a:r>
              <a:rPr lang="en-GB" sz="900" u="sng">
                <a:solidFill>
                  <a:schemeClr val="lt1"/>
                </a:solidFill>
                <a:hlinkClick r:id="rId4">
                  <a:extLst>
                    <a:ext uri="{A12FA001-AC4F-418D-AE19-62706E023703}">
                      <ahyp:hlinkClr val="tx"/>
                    </a:ext>
                  </a:extLst>
                </a:hlinkClick>
              </a:rPr>
              <a:t>CC BY-SA 3.0</a:t>
            </a:r>
            <a:endParaRPr sz="900">
              <a:solidFill>
                <a:schemeClr val="lt1"/>
              </a:solidFill>
            </a:endParaRPr>
          </a:p>
        </p:txBody>
      </p:sp>
      <p:sp>
        <p:nvSpPr>
          <p:cNvPr id="551" name="Google Shape;551;p76"/>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76"/>
          <p:cNvSpPr txBox="1"/>
          <p:nvPr/>
        </p:nvSpPr>
        <p:spPr>
          <a:xfrm>
            <a:off x="4601875" y="44825"/>
            <a:ext cx="4519800" cy="505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53" name="Google Shape;553;p76"/>
          <p:cNvSpPr txBox="1"/>
          <p:nvPr/>
        </p:nvSpPr>
        <p:spPr>
          <a:xfrm>
            <a:off x="4071325" y="0"/>
            <a:ext cx="50802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5">
                  <a:extLst>
                    <a:ext uri="{A12FA001-AC4F-418D-AE19-62706E023703}">
                      <ahyp:hlinkClr val="tx"/>
                    </a:ext>
                  </a:extLst>
                </a:hlinkClick>
              </a:rPr>
              <a:t>Wikishootme</a:t>
            </a:r>
            <a:r>
              <a:rPr lang="en-GB">
                <a:solidFill>
                  <a:schemeClr val="lt1"/>
                </a:solidFill>
              </a:rPr>
              <a:t>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GB" sz="2400">
                <a:solidFill>
                  <a:schemeClr val="lt1"/>
                </a:solidFill>
              </a:rPr>
              <a:t>Tool that allows uploads of images to Wikicommons &amp; Wikidata</a:t>
            </a:r>
            <a:endParaRPr sz="2400">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lnSpc>
                <a:spcPct val="115000"/>
              </a:lnSpc>
              <a:spcBef>
                <a:spcPts val="0"/>
              </a:spcBef>
              <a:spcAft>
                <a:spcPts val="0"/>
              </a:spcAft>
              <a:buNone/>
            </a:pPr>
            <a:r>
              <a:rPr lang="en-GB" sz="2400" u="sng">
                <a:solidFill>
                  <a:schemeClr val="lt1"/>
                </a:solidFill>
                <a:hlinkClick r:id="rId6">
                  <a:extLst>
                    <a:ext uri="{A12FA001-AC4F-418D-AE19-62706E023703}">
                      <ahyp:hlinkClr val="tx"/>
                    </a:ext>
                  </a:extLst>
                </a:hlinkClick>
              </a:rPr>
              <a:t>Documentation</a:t>
            </a:r>
            <a:endParaRPr sz="2400">
              <a:solidFill>
                <a:schemeClr val="lt1"/>
              </a:solidFill>
            </a:endParaRPr>
          </a:p>
          <a:p>
            <a:pPr indent="0" lvl="0" marL="0" rtl="0" algn="l">
              <a:lnSpc>
                <a:spcPct val="115000"/>
              </a:lnSpc>
              <a:spcBef>
                <a:spcPts val="0"/>
              </a:spcBef>
              <a:spcAft>
                <a:spcPts val="0"/>
              </a:spcAft>
              <a:buNone/>
            </a:pPr>
            <a:r>
              <a:rPr lang="en-GB" sz="2400" u="sng">
                <a:solidFill>
                  <a:schemeClr val="lt1"/>
                </a:solidFill>
                <a:hlinkClick r:id="rId7">
                  <a:extLst>
                    <a:ext uri="{A12FA001-AC4F-418D-AE19-62706E023703}">
                      <ahyp:hlinkClr val="tx"/>
                    </a:ext>
                  </a:extLst>
                </a:hlinkClick>
              </a:rPr>
              <a:t>“How to” video</a:t>
            </a:r>
            <a:r>
              <a:rPr lang="en-GB" sz="2400">
                <a:solidFill>
                  <a:schemeClr val="lt1"/>
                </a:solidFill>
              </a:rPr>
              <a:t> for smartphone</a:t>
            </a:r>
            <a:endParaRPr sz="2400">
              <a:solidFill>
                <a:schemeClr val="lt1"/>
              </a:solidFill>
            </a:endParaRPr>
          </a:p>
          <a:p>
            <a:pPr indent="0" lvl="0" marL="0" rtl="0" algn="l">
              <a:lnSpc>
                <a:spcPct val="115000"/>
              </a:lnSpc>
              <a:spcBef>
                <a:spcPts val="0"/>
              </a:spcBef>
              <a:spcAft>
                <a:spcPts val="0"/>
              </a:spcAft>
              <a:buNone/>
            </a:pPr>
            <a:r>
              <a:rPr lang="en-GB" sz="2400" u="sng">
                <a:solidFill>
                  <a:schemeClr val="lt1"/>
                </a:solidFill>
                <a:hlinkClick r:id="rId8">
                  <a:extLst>
                    <a:ext uri="{A12FA001-AC4F-418D-AE19-62706E023703}">
                      <ahyp:hlinkClr val="tx"/>
                    </a:ext>
                  </a:extLst>
                </a:hlinkClick>
              </a:rPr>
              <a:t>“How to” video</a:t>
            </a:r>
            <a:r>
              <a:rPr lang="en-GB" sz="2400">
                <a:solidFill>
                  <a:schemeClr val="lt1"/>
                </a:solidFill>
              </a:rPr>
              <a:t> for desktop</a:t>
            </a:r>
            <a:endParaRPr sz="2400">
              <a:solidFill>
                <a:schemeClr val="lt1"/>
              </a:solidFill>
            </a:endParaRPr>
          </a:p>
          <a:p>
            <a:pPr indent="0" lvl="0" marL="0" rtl="0" algn="l">
              <a:spcBef>
                <a:spcPts val="0"/>
              </a:spcBef>
              <a:spcAft>
                <a:spcPts val="0"/>
              </a:spcAft>
              <a:buNone/>
            </a:pPr>
            <a:r>
              <a:t/>
            </a:r>
            <a:endParaRPr/>
          </a:p>
        </p:txBody>
      </p:sp>
      <p:pic>
        <p:nvPicPr>
          <p:cNvPr id="554" name="Google Shape;554;p76"/>
          <p:cNvPicPr preferRelativeResize="0"/>
          <p:nvPr/>
        </p:nvPicPr>
        <p:blipFill>
          <a:blip r:embed="rId9">
            <a:alphaModFix/>
          </a:blip>
          <a:stretch>
            <a:fillRect/>
          </a:stretch>
        </p:blipFill>
        <p:spPr>
          <a:xfrm>
            <a:off x="108925" y="1262013"/>
            <a:ext cx="3904451" cy="261948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id="559" name="Google Shape;559;p77"/>
          <p:cNvPicPr preferRelativeResize="0"/>
          <p:nvPr/>
        </p:nvPicPr>
        <p:blipFill>
          <a:blip r:embed="rId3">
            <a:alphaModFix amt="41000"/>
          </a:blip>
          <a:stretch>
            <a:fillRect/>
          </a:stretch>
        </p:blipFill>
        <p:spPr>
          <a:xfrm>
            <a:off x="135175" y="988338"/>
            <a:ext cx="4272502" cy="3166821"/>
          </a:xfrm>
          <a:prstGeom prst="rect">
            <a:avLst/>
          </a:prstGeom>
          <a:noFill/>
          <a:ln>
            <a:noFill/>
          </a:ln>
        </p:spPr>
      </p:pic>
      <p:sp>
        <p:nvSpPr>
          <p:cNvPr id="560" name="Google Shape;560;p77"/>
          <p:cNvSpPr txBox="1"/>
          <p:nvPr/>
        </p:nvSpPr>
        <p:spPr>
          <a:xfrm>
            <a:off x="4572000" y="0"/>
            <a:ext cx="45645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GB" sz="3600">
                <a:solidFill>
                  <a:schemeClr val="lt1"/>
                </a:solidFill>
              </a:rPr>
              <a:t>Other useful resources</a:t>
            </a:r>
            <a:endParaRPr sz="3600">
              <a:solidFill>
                <a:schemeClr val="lt1"/>
              </a:solidFill>
            </a:endParaRPr>
          </a:p>
          <a:p>
            <a:pPr indent="0" lvl="0" marL="0" rtl="0" algn="ctr">
              <a:spcBef>
                <a:spcPts val="0"/>
              </a:spcBef>
              <a:spcAft>
                <a:spcPts val="0"/>
              </a:spcAft>
              <a:buNone/>
            </a:pPr>
            <a:r>
              <a:t/>
            </a:r>
            <a:endParaRPr sz="3600">
              <a:solidFill>
                <a:schemeClr val="lt1"/>
              </a:solidFill>
            </a:endParaRPr>
          </a:p>
          <a:p>
            <a:pPr indent="-381000" lvl="0" marL="457200" rtl="0" algn="l">
              <a:lnSpc>
                <a:spcPct val="115000"/>
              </a:lnSpc>
              <a:spcBef>
                <a:spcPts val="0"/>
              </a:spcBef>
              <a:spcAft>
                <a:spcPts val="0"/>
              </a:spcAft>
              <a:buClr>
                <a:schemeClr val="lt1"/>
              </a:buClr>
              <a:buSzPts val="2400"/>
              <a:buChar char="●"/>
            </a:pPr>
            <a:r>
              <a:rPr lang="en-GB" sz="2400">
                <a:solidFill>
                  <a:schemeClr val="lt1"/>
                </a:solidFill>
              </a:rPr>
              <a:t>Internet browser extensions</a:t>
            </a:r>
            <a:endParaRPr sz="2400">
              <a:solidFill>
                <a:schemeClr val="lt1"/>
              </a:solidFill>
            </a:endParaRPr>
          </a:p>
          <a:p>
            <a:pPr indent="-381000" lvl="0" marL="457200" rtl="0" algn="l">
              <a:lnSpc>
                <a:spcPct val="115000"/>
              </a:lnSpc>
              <a:spcBef>
                <a:spcPts val="0"/>
              </a:spcBef>
              <a:spcAft>
                <a:spcPts val="0"/>
              </a:spcAft>
              <a:buClr>
                <a:schemeClr val="lt1"/>
              </a:buClr>
              <a:buSzPts val="2400"/>
              <a:buChar char="●"/>
            </a:pPr>
            <a:r>
              <a:rPr lang="en-GB" sz="2400">
                <a:solidFill>
                  <a:schemeClr val="lt1"/>
                </a:solidFill>
              </a:rPr>
              <a:t>Wikipedia library</a:t>
            </a:r>
            <a:endParaRPr sz="2400">
              <a:solidFill>
                <a:schemeClr val="lt1"/>
              </a:solidFill>
            </a:endParaRPr>
          </a:p>
          <a:p>
            <a:pPr indent="-381000" lvl="0" marL="457200" rtl="0" algn="l">
              <a:lnSpc>
                <a:spcPct val="115000"/>
              </a:lnSpc>
              <a:spcBef>
                <a:spcPts val="0"/>
              </a:spcBef>
              <a:spcAft>
                <a:spcPts val="0"/>
              </a:spcAft>
              <a:buClr>
                <a:schemeClr val="lt1"/>
              </a:buClr>
              <a:buSzPts val="2400"/>
              <a:buChar char="●"/>
            </a:pPr>
            <a:r>
              <a:rPr lang="en-GB" sz="2400">
                <a:solidFill>
                  <a:schemeClr val="lt1"/>
                </a:solidFill>
              </a:rPr>
              <a:t>Bots - Cleanup page listings</a:t>
            </a:r>
            <a:endParaRPr sz="2400">
              <a:solidFill>
                <a:schemeClr val="lt1"/>
              </a:solidFill>
            </a:endParaRPr>
          </a:p>
          <a:p>
            <a:pPr indent="0" lvl="0" marL="0" rtl="0" algn="l">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sz="2400">
              <a:solidFill>
                <a:schemeClr val="lt1"/>
              </a:solidFill>
            </a:endParaRPr>
          </a:p>
        </p:txBody>
      </p:sp>
      <p:sp>
        <p:nvSpPr>
          <p:cNvPr id="561" name="Google Shape;561;p77"/>
          <p:cNvSpPr txBox="1"/>
          <p:nvPr/>
        </p:nvSpPr>
        <p:spPr>
          <a:xfrm>
            <a:off x="0" y="4820400"/>
            <a:ext cx="5162100" cy="3231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GB" sz="900">
                <a:solidFill>
                  <a:schemeClr val="lt1"/>
                </a:solidFill>
              </a:rPr>
              <a:t>Painting by Venny Soldan-Brofeldt (1863 - 1945), Public domain, via </a:t>
            </a:r>
            <a:r>
              <a:rPr lang="en-GB" sz="900" u="sng">
                <a:solidFill>
                  <a:schemeClr val="lt1"/>
                </a:solidFill>
                <a:hlinkClick r:id="rId4">
                  <a:extLst>
                    <a:ext uri="{A12FA001-AC4F-418D-AE19-62706E023703}">
                      <ahyp:hlinkClr val="tx"/>
                    </a:ext>
                  </a:extLst>
                </a:hlinkClick>
              </a:rPr>
              <a:t>Wikimedia Commons</a:t>
            </a:r>
            <a:endParaRPr sz="900">
              <a:solidFill>
                <a:schemeClr val="lt1"/>
              </a:solidFill>
            </a:endParaRPr>
          </a:p>
        </p:txBody>
      </p:sp>
      <p:sp>
        <p:nvSpPr>
          <p:cNvPr id="562" name="Google Shape;562;p77"/>
          <p:cNvSpPr txBox="1"/>
          <p:nvPr/>
        </p:nvSpPr>
        <p:spPr>
          <a:xfrm>
            <a:off x="4025" y="0"/>
            <a:ext cx="45645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Overview</a:t>
            </a:r>
            <a:endParaRPr sz="4800">
              <a:solidFill>
                <a:schemeClr val="lt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78"/>
          <p:cNvSpPr txBox="1"/>
          <p:nvPr/>
        </p:nvSpPr>
        <p:spPr>
          <a:xfrm>
            <a:off x="36225" y="4737825"/>
            <a:ext cx="3593100" cy="4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3">
                  <a:extLst>
                    <a:ext uri="{A12FA001-AC4F-418D-AE19-62706E023703}">
                      <ahyp:hlinkClr val="tx"/>
                    </a:ext>
                  </a:extLst>
                </a:hlinkClick>
              </a:rPr>
              <a:t>Image</a:t>
            </a:r>
            <a:r>
              <a:rPr lang="en-GB" sz="900">
                <a:solidFill>
                  <a:schemeClr val="lt1"/>
                </a:solidFill>
              </a:rPr>
              <a:t> by </a:t>
            </a:r>
            <a:r>
              <a:rPr lang="en-GB" sz="900">
                <a:solidFill>
                  <a:schemeClr val="lt1"/>
                </a:solidFill>
              </a:rPr>
              <a:t>Toby Hudson, </a:t>
            </a:r>
            <a:r>
              <a:rPr lang="en-GB" sz="900" u="sng">
                <a:solidFill>
                  <a:schemeClr val="lt1"/>
                </a:solidFill>
                <a:hlinkClick r:id="rId4">
                  <a:extLst>
                    <a:ext uri="{A12FA001-AC4F-418D-AE19-62706E023703}">
                      <ahyp:hlinkClr val="tx"/>
                    </a:ext>
                  </a:extLst>
                </a:hlinkClick>
              </a:rPr>
              <a:t>CC BY-SA 3.0</a:t>
            </a:r>
            <a:r>
              <a:rPr lang="en-GB" sz="900">
                <a:solidFill>
                  <a:schemeClr val="lt1"/>
                </a:solidFill>
              </a:rPr>
              <a:t>, via Wikimedia Commons</a:t>
            </a:r>
            <a:endParaRPr sz="900">
              <a:solidFill>
                <a:schemeClr val="lt1"/>
              </a:solidFill>
            </a:endParaRPr>
          </a:p>
        </p:txBody>
      </p:sp>
      <p:sp>
        <p:nvSpPr>
          <p:cNvPr id="568" name="Google Shape;568;p78"/>
          <p:cNvSpPr txBox="1"/>
          <p:nvPr/>
        </p:nvSpPr>
        <p:spPr>
          <a:xfrm>
            <a:off x="4601875" y="44825"/>
            <a:ext cx="4519800" cy="50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Internet browser extensions</a:t>
            </a:r>
            <a:endParaRPr sz="3600"/>
          </a:p>
          <a:p>
            <a:pPr indent="0" lvl="0" marL="0" rtl="0" algn="l">
              <a:spcBef>
                <a:spcPts val="0"/>
              </a:spcBef>
              <a:spcAft>
                <a:spcPts val="0"/>
              </a:spcAft>
              <a:buNone/>
            </a:pPr>
            <a:r>
              <a:t/>
            </a:r>
            <a:endParaRPr>
              <a:solidFill>
                <a:schemeClr val="lt1"/>
              </a:solidFill>
            </a:endParaRPr>
          </a:p>
          <a:p>
            <a:pPr indent="-381000" lvl="0" marL="914400" rtl="0" algn="l">
              <a:spcBef>
                <a:spcPts val="0"/>
              </a:spcBef>
              <a:spcAft>
                <a:spcPts val="0"/>
              </a:spcAft>
              <a:buClr>
                <a:schemeClr val="lt1"/>
              </a:buClr>
              <a:buSzPts val="2400"/>
              <a:buChar char="●"/>
            </a:pPr>
            <a:r>
              <a:rPr lang="en-GB" sz="2400" u="sng">
                <a:solidFill>
                  <a:schemeClr val="lt1"/>
                </a:solidFill>
                <a:hlinkClick r:id="rId5">
                  <a:extLst>
                    <a:ext uri="{A12FA001-AC4F-418D-AE19-62706E023703}">
                      <ahyp:hlinkClr val="tx"/>
                    </a:ext>
                  </a:extLst>
                </a:hlinkClick>
              </a:rPr>
              <a:t>Unpaywall</a:t>
            </a:r>
            <a:r>
              <a:rPr lang="en-GB" sz="2400">
                <a:solidFill>
                  <a:schemeClr val="lt1"/>
                </a:solidFill>
              </a:rPr>
              <a:t> </a:t>
            </a:r>
            <a:endParaRPr sz="2400">
              <a:solidFill>
                <a:schemeClr val="lt1"/>
              </a:solidFill>
            </a:endParaRPr>
          </a:p>
          <a:p>
            <a:pPr indent="-381000" lvl="0" marL="914400" rtl="0" algn="l">
              <a:spcBef>
                <a:spcPts val="0"/>
              </a:spcBef>
              <a:spcAft>
                <a:spcPts val="0"/>
              </a:spcAft>
              <a:buClr>
                <a:schemeClr val="lt1"/>
              </a:buClr>
              <a:buSzPts val="2400"/>
              <a:buChar char="●"/>
            </a:pPr>
            <a:r>
              <a:rPr lang="en-GB" sz="2400" u="sng">
                <a:solidFill>
                  <a:schemeClr val="lt1"/>
                </a:solidFill>
                <a:hlinkClick r:id="rId6">
                  <a:extLst>
                    <a:ext uri="{A12FA001-AC4F-418D-AE19-62706E023703}">
                      <ahyp:hlinkClr val="tx"/>
                    </a:ext>
                  </a:extLst>
                </a:hlinkClick>
              </a:rPr>
              <a:t>Entity explosion</a:t>
            </a:r>
            <a:endParaRPr>
              <a:solidFill>
                <a:schemeClr val="lt1"/>
              </a:solidFill>
            </a:endParaRPr>
          </a:p>
          <a:p>
            <a:pPr indent="-381000" lvl="0" marL="914400" rtl="0" algn="l">
              <a:spcBef>
                <a:spcPts val="0"/>
              </a:spcBef>
              <a:spcAft>
                <a:spcPts val="0"/>
              </a:spcAft>
              <a:buClr>
                <a:schemeClr val="lt1"/>
              </a:buClr>
              <a:buSzPts val="2400"/>
              <a:buChar char="●"/>
            </a:pPr>
            <a:r>
              <a:rPr lang="en-GB" sz="2400" u="sng">
                <a:solidFill>
                  <a:schemeClr val="lt1"/>
                </a:solidFill>
                <a:hlinkClick r:id="rId7">
                  <a:extLst>
                    <a:ext uri="{A12FA001-AC4F-418D-AE19-62706E023703}">
                      <ahyp:hlinkClr val="tx"/>
                    </a:ext>
                  </a:extLst>
                </a:hlinkClick>
              </a:rPr>
              <a:t>Who wrote that</a:t>
            </a:r>
            <a:r>
              <a:rPr lang="en-GB" sz="2400">
                <a:solidFill>
                  <a:schemeClr val="lt1"/>
                </a:solidFill>
              </a:rPr>
              <a:t> </a:t>
            </a:r>
            <a:endParaRPr sz="2400">
              <a:solidFill>
                <a:schemeClr val="lt1"/>
              </a:solidFill>
            </a:endParaRPr>
          </a:p>
        </p:txBody>
      </p:sp>
      <p:pic>
        <p:nvPicPr>
          <p:cNvPr id="569" name="Google Shape;569;p78"/>
          <p:cNvPicPr preferRelativeResize="0"/>
          <p:nvPr/>
        </p:nvPicPr>
        <p:blipFill>
          <a:blip r:embed="rId8">
            <a:alphaModFix/>
          </a:blip>
          <a:stretch>
            <a:fillRect/>
          </a:stretch>
        </p:blipFill>
        <p:spPr>
          <a:xfrm>
            <a:off x="442175" y="818850"/>
            <a:ext cx="3440677" cy="35058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79"/>
          <p:cNvSpPr txBox="1"/>
          <p:nvPr/>
        </p:nvSpPr>
        <p:spPr>
          <a:xfrm>
            <a:off x="30000" y="4781275"/>
            <a:ext cx="4542000" cy="3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3">
                  <a:extLst>
                    <a:ext uri="{A12FA001-AC4F-418D-AE19-62706E023703}">
                      <ahyp:hlinkClr val="tx"/>
                    </a:ext>
                  </a:extLst>
                </a:hlinkClick>
              </a:rPr>
              <a:t>Image</a:t>
            </a:r>
            <a:r>
              <a:rPr lang="en-GB" sz="900">
                <a:solidFill>
                  <a:schemeClr val="lt1"/>
                </a:solidFill>
              </a:rPr>
              <a:t> by </a:t>
            </a:r>
            <a:r>
              <a:rPr lang="en-GB" sz="900">
                <a:solidFill>
                  <a:schemeClr val="lt1"/>
                </a:solidFill>
              </a:rPr>
              <a:t>Heather Piwowar and Jason Priem, </a:t>
            </a:r>
            <a:r>
              <a:rPr lang="en-GB" sz="900" u="sng">
                <a:solidFill>
                  <a:schemeClr val="lt1"/>
                </a:solidFill>
                <a:hlinkClick r:id="rId4">
                  <a:extLst>
                    <a:ext uri="{A12FA001-AC4F-418D-AE19-62706E023703}">
                      <ahyp:hlinkClr val="tx"/>
                    </a:ext>
                  </a:extLst>
                </a:hlinkClick>
              </a:rPr>
              <a:t>CC BY 4.0</a:t>
            </a:r>
            <a:r>
              <a:rPr lang="en-GB" sz="900">
                <a:solidFill>
                  <a:schemeClr val="lt1"/>
                </a:solidFill>
              </a:rPr>
              <a:t>, via Wikimedia Commons</a:t>
            </a:r>
            <a:endParaRPr sz="900">
              <a:solidFill>
                <a:schemeClr val="lt1"/>
              </a:solidFill>
            </a:endParaRPr>
          </a:p>
        </p:txBody>
      </p:sp>
      <p:sp>
        <p:nvSpPr>
          <p:cNvPr id="575" name="Google Shape;575;p79"/>
          <p:cNvSpPr txBox="1"/>
          <p:nvPr/>
        </p:nvSpPr>
        <p:spPr>
          <a:xfrm>
            <a:off x="4572100" y="0"/>
            <a:ext cx="4519800" cy="50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3600" u="sng">
                <a:solidFill>
                  <a:schemeClr val="lt1"/>
                </a:solidFill>
                <a:hlinkClick r:id="rId5">
                  <a:extLst>
                    <a:ext uri="{A12FA001-AC4F-418D-AE19-62706E023703}">
                      <ahyp:hlinkClr val="tx"/>
                    </a:ext>
                  </a:extLst>
                </a:hlinkClick>
              </a:rPr>
              <a:t>Unpaywall</a:t>
            </a:r>
            <a:endParaRPr sz="3600"/>
          </a:p>
          <a:p>
            <a:pPr indent="0" lvl="0" marL="0" rtl="0" algn="ctr">
              <a:spcBef>
                <a:spcPts val="0"/>
              </a:spcBef>
              <a:spcAft>
                <a:spcPts val="0"/>
              </a:spcAft>
              <a:buClr>
                <a:schemeClr val="dk1"/>
              </a:buClr>
              <a:buSzPts val="1100"/>
              <a:buFont typeface="Arial"/>
              <a:buNone/>
            </a:pPr>
            <a:r>
              <a:rPr lang="en-GB" sz="1800">
                <a:solidFill>
                  <a:schemeClr val="lt1"/>
                </a:solidFill>
              </a:rPr>
              <a:t>Gives access to legal, author posted, scholarly articles</a:t>
            </a:r>
            <a:endParaRPr sz="1800">
              <a:solidFill>
                <a:schemeClr val="lt1"/>
              </a:solidFill>
            </a:endParaRPr>
          </a:p>
          <a:p>
            <a:pPr indent="0" lvl="0" marL="0" rtl="0" algn="l">
              <a:spcBef>
                <a:spcPts val="0"/>
              </a:spcBef>
              <a:spcAft>
                <a:spcPts val="0"/>
              </a:spcAft>
              <a:buClr>
                <a:schemeClr val="dk1"/>
              </a:buClr>
              <a:buSzPts val="1100"/>
              <a:buFont typeface="Arial"/>
              <a:buNone/>
            </a:pPr>
            <a:r>
              <a:t/>
            </a:r>
            <a:endParaRPr b="1" sz="1200">
              <a:solidFill>
                <a:srgbClr val="202124"/>
              </a:solidFill>
              <a:highlight>
                <a:srgbClr val="FFFFFF"/>
              </a:highlight>
            </a:endParaRPr>
          </a:p>
          <a:p>
            <a:pPr indent="0" lvl="0" marL="457200" rtl="0" algn="l">
              <a:spcBef>
                <a:spcPts val="0"/>
              </a:spcBef>
              <a:spcAft>
                <a:spcPts val="0"/>
              </a:spcAft>
              <a:buClr>
                <a:schemeClr val="dk1"/>
              </a:buClr>
              <a:buSzPts val="1100"/>
              <a:buFont typeface="Arial"/>
              <a:buNone/>
            </a:pPr>
            <a:r>
              <a:rPr lang="en-GB" sz="2400">
                <a:solidFill>
                  <a:schemeClr val="lt1"/>
                </a:solidFill>
              </a:rPr>
              <a:t>Install extension</a:t>
            </a:r>
            <a:endParaRPr sz="2400">
              <a:solidFill>
                <a:schemeClr val="lt1"/>
              </a:solidFill>
            </a:endParaRPr>
          </a:p>
          <a:p>
            <a:pPr indent="0" lvl="0" marL="457200" rtl="0" algn="l">
              <a:spcBef>
                <a:spcPts val="0"/>
              </a:spcBef>
              <a:spcAft>
                <a:spcPts val="0"/>
              </a:spcAft>
              <a:buClr>
                <a:schemeClr val="dk1"/>
              </a:buClr>
              <a:buSzPts val="1100"/>
              <a:buFont typeface="Arial"/>
              <a:buNone/>
            </a:pPr>
            <a:r>
              <a:rPr lang="en-GB" sz="2400" u="sng">
                <a:solidFill>
                  <a:schemeClr val="lt1"/>
                </a:solidFill>
                <a:hlinkClick r:id="rId6">
                  <a:extLst>
                    <a:ext uri="{A12FA001-AC4F-418D-AE19-62706E023703}">
                      <ahyp:hlinkClr val="tx"/>
                    </a:ext>
                  </a:extLst>
                </a:hlinkClick>
              </a:rPr>
              <a:t>Documentation</a:t>
            </a:r>
            <a:r>
              <a:rPr lang="en-GB" sz="2400">
                <a:solidFill>
                  <a:schemeClr val="lt1"/>
                </a:solidFill>
              </a:rPr>
              <a:t> (Chrome)</a:t>
            </a:r>
            <a:endParaRPr sz="2400">
              <a:solidFill>
                <a:schemeClr val="lt1"/>
              </a:solidFill>
            </a:endParaRPr>
          </a:p>
          <a:p>
            <a:pPr indent="0" lvl="0" marL="457200" rtl="0" algn="l">
              <a:spcBef>
                <a:spcPts val="0"/>
              </a:spcBef>
              <a:spcAft>
                <a:spcPts val="0"/>
              </a:spcAft>
              <a:buClr>
                <a:schemeClr val="dk1"/>
              </a:buClr>
              <a:buSzPts val="1100"/>
              <a:buFont typeface="Arial"/>
              <a:buNone/>
            </a:pPr>
            <a:r>
              <a:rPr lang="en-GB" sz="2400" u="sng">
                <a:solidFill>
                  <a:schemeClr val="lt1"/>
                </a:solidFill>
                <a:hlinkClick r:id="rId7">
                  <a:extLst>
                    <a:ext uri="{A12FA001-AC4F-418D-AE19-62706E023703}">
                      <ahyp:hlinkClr val="tx"/>
                    </a:ext>
                  </a:extLst>
                </a:hlinkClick>
              </a:rPr>
              <a:t>Documentation</a:t>
            </a:r>
            <a:r>
              <a:rPr lang="en-GB" sz="2400">
                <a:solidFill>
                  <a:schemeClr val="lt1"/>
                </a:solidFill>
              </a:rPr>
              <a:t> (Firefox)</a:t>
            </a:r>
            <a:endParaRPr sz="2400">
              <a:solidFill>
                <a:schemeClr val="lt1"/>
              </a:solidFill>
            </a:endParaRPr>
          </a:p>
          <a:p>
            <a:pPr indent="0" lvl="0" marL="457200" rtl="0" algn="l">
              <a:spcBef>
                <a:spcPts val="0"/>
              </a:spcBef>
              <a:spcAft>
                <a:spcPts val="0"/>
              </a:spcAft>
              <a:buClr>
                <a:schemeClr val="dk1"/>
              </a:buClr>
              <a:buSzPts val="1100"/>
              <a:buFont typeface="Arial"/>
              <a:buNone/>
            </a:pPr>
            <a:r>
              <a:rPr lang="en-GB" sz="2400" u="sng">
                <a:solidFill>
                  <a:schemeClr val="lt1"/>
                </a:solidFill>
                <a:hlinkClick r:id="rId8">
                  <a:extLst>
                    <a:ext uri="{A12FA001-AC4F-418D-AE19-62706E023703}">
                      <ahyp:hlinkClr val="tx"/>
                    </a:ext>
                  </a:extLst>
                </a:hlinkClick>
              </a:rPr>
              <a:t>“How to” video</a:t>
            </a:r>
            <a:endParaRPr sz="2400">
              <a:solidFill>
                <a:schemeClr val="lt1"/>
              </a:solidFill>
            </a:endParaRPr>
          </a:p>
          <a:p>
            <a:pPr indent="0" lvl="0" marL="457200" rtl="0" algn="l">
              <a:spcBef>
                <a:spcPts val="0"/>
              </a:spcBef>
              <a:spcAft>
                <a:spcPts val="0"/>
              </a:spcAft>
              <a:buClr>
                <a:schemeClr val="dk1"/>
              </a:buClr>
              <a:buSzPts val="1100"/>
              <a:buFont typeface="Arial"/>
              <a:buNone/>
            </a:pPr>
            <a:r>
              <a:t/>
            </a:r>
            <a:endParaRPr sz="1100">
              <a:solidFill>
                <a:schemeClr val="lt1"/>
              </a:solidFill>
            </a:endParaRPr>
          </a:p>
          <a:p>
            <a:pPr indent="0" lvl="0" marL="457200" rtl="0" algn="l">
              <a:spcBef>
                <a:spcPts val="0"/>
              </a:spcBef>
              <a:spcAft>
                <a:spcPts val="0"/>
              </a:spcAft>
              <a:buClr>
                <a:schemeClr val="dk1"/>
              </a:buClr>
              <a:buSzPts val="1100"/>
              <a:buFont typeface="Arial"/>
              <a:buNone/>
            </a:pPr>
            <a:r>
              <a:rPr lang="en-GB" sz="2400">
                <a:solidFill>
                  <a:schemeClr val="lt1"/>
                </a:solidFill>
              </a:rPr>
              <a:t>Click the green tab &amp; skip the paywall</a:t>
            </a:r>
            <a:endParaRPr sz="2400">
              <a:solidFill>
                <a:schemeClr val="lt1"/>
              </a:solidFill>
            </a:endParaRPr>
          </a:p>
        </p:txBody>
      </p:sp>
      <p:pic>
        <p:nvPicPr>
          <p:cNvPr id="576" name="Google Shape;576;p79"/>
          <p:cNvPicPr preferRelativeResize="0"/>
          <p:nvPr/>
        </p:nvPicPr>
        <p:blipFill>
          <a:blip r:embed="rId9">
            <a:alphaModFix/>
          </a:blip>
          <a:stretch>
            <a:fillRect/>
          </a:stretch>
        </p:blipFill>
        <p:spPr>
          <a:xfrm>
            <a:off x="167350" y="1028975"/>
            <a:ext cx="4267301" cy="271684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80"/>
          <p:cNvSpPr txBox="1"/>
          <p:nvPr/>
        </p:nvSpPr>
        <p:spPr>
          <a:xfrm>
            <a:off x="30000" y="4730575"/>
            <a:ext cx="3672000" cy="4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u="sng">
                <a:solidFill>
                  <a:schemeClr val="lt1"/>
                </a:solidFill>
                <a:hlinkClick r:id="rId3">
                  <a:extLst>
                    <a:ext uri="{A12FA001-AC4F-418D-AE19-62706E023703}">
                      <ahyp:hlinkClr val="tx"/>
                    </a:ext>
                  </a:extLst>
                </a:hlinkClick>
              </a:rPr>
              <a:t>Image</a:t>
            </a:r>
            <a:r>
              <a:rPr lang="en-GB" sz="900">
                <a:solidFill>
                  <a:schemeClr val="lt1"/>
                </a:solidFill>
              </a:rPr>
              <a:t> by Toby Hudson, </a:t>
            </a:r>
            <a:r>
              <a:rPr lang="en-GB" sz="900" u="sng">
                <a:solidFill>
                  <a:schemeClr val="lt1"/>
                </a:solidFill>
                <a:hlinkClick r:id="rId4">
                  <a:extLst>
                    <a:ext uri="{A12FA001-AC4F-418D-AE19-62706E023703}">
                      <ahyp:hlinkClr val="tx"/>
                    </a:ext>
                  </a:extLst>
                </a:hlinkClick>
              </a:rPr>
              <a:t>CC BY-SA 3.0</a:t>
            </a:r>
            <a:r>
              <a:rPr lang="en-GB" sz="900">
                <a:solidFill>
                  <a:schemeClr val="lt1"/>
                </a:solidFill>
              </a:rPr>
              <a:t>, via Wikimedia Commons</a:t>
            </a:r>
            <a:endParaRPr/>
          </a:p>
        </p:txBody>
      </p:sp>
      <p:sp>
        <p:nvSpPr>
          <p:cNvPr id="582" name="Google Shape;582;p80"/>
          <p:cNvSpPr txBox="1"/>
          <p:nvPr/>
        </p:nvSpPr>
        <p:spPr>
          <a:xfrm>
            <a:off x="4601875" y="44825"/>
            <a:ext cx="4519800" cy="50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5">
                  <a:extLst>
                    <a:ext uri="{A12FA001-AC4F-418D-AE19-62706E023703}">
                      <ahyp:hlinkClr val="tx"/>
                    </a:ext>
                  </a:extLst>
                </a:hlinkClick>
              </a:rPr>
              <a:t>Entity explosion</a:t>
            </a:r>
            <a:endParaRPr sz="3600"/>
          </a:p>
          <a:p>
            <a:pPr indent="0" lvl="0" marL="0" rtl="0" algn="ctr">
              <a:spcBef>
                <a:spcPts val="0"/>
              </a:spcBef>
              <a:spcAft>
                <a:spcPts val="0"/>
              </a:spcAft>
              <a:buNone/>
            </a:pPr>
            <a:r>
              <a:rPr lang="en-GB" sz="1800">
                <a:solidFill>
                  <a:schemeClr val="lt1"/>
                </a:solidFill>
              </a:rPr>
              <a:t>Discover links and information about the same topic on other sites</a:t>
            </a:r>
            <a:endParaRPr sz="1800">
              <a:solidFill>
                <a:schemeClr val="lt1"/>
              </a:solidFill>
            </a:endParaRPr>
          </a:p>
          <a:p>
            <a:pPr indent="0" lvl="0" marL="0" rtl="0" algn="ctr">
              <a:spcBef>
                <a:spcPts val="0"/>
              </a:spcBef>
              <a:spcAft>
                <a:spcPts val="0"/>
              </a:spcAft>
              <a:buNone/>
            </a:pPr>
            <a:r>
              <a:t/>
            </a:r>
            <a:endParaRPr sz="1800">
              <a:solidFill>
                <a:schemeClr val="lt1"/>
              </a:solidFill>
            </a:endParaRPr>
          </a:p>
          <a:p>
            <a:pPr indent="0" lvl="0" marL="914400" rtl="0" algn="l">
              <a:spcBef>
                <a:spcPts val="0"/>
              </a:spcBef>
              <a:spcAft>
                <a:spcPts val="0"/>
              </a:spcAft>
              <a:buNone/>
            </a:pPr>
            <a:r>
              <a:rPr lang="en-GB" sz="2400">
                <a:solidFill>
                  <a:schemeClr val="lt1"/>
                </a:solidFill>
              </a:rPr>
              <a:t>Install extension</a:t>
            </a:r>
            <a:endParaRPr sz="2400">
              <a:solidFill>
                <a:schemeClr val="lt1"/>
              </a:solidFill>
            </a:endParaRPr>
          </a:p>
          <a:p>
            <a:pPr indent="0" lvl="0" marL="914400" rtl="0" algn="l">
              <a:lnSpc>
                <a:spcPct val="115000"/>
              </a:lnSpc>
              <a:spcBef>
                <a:spcPts val="0"/>
              </a:spcBef>
              <a:spcAft>
                <a:spcPts val="0"/>
              </a:spcAft>
              <a:buNone/>
            </a:pPr>
            <a:r>
              <a:rPr lang="en-GB" sz="2400" u="sng">
                <a:solidFill>
                  <a:schemeClr val="lt1"/>
                </a:solidFill>
                <a:hlinkClick r:id="rId6">
                  <a:extLst>
                    <a:ext uri="{A12FA001-AC4F-418D-AE19-62706E023703}">
                      <ahyp:hlinkClr val="tx"/>
                    </a:ext>
                  </a:extLst>
                </a:hlinkClick>
              </a:rPr>
              <a:t>Documentation</a:t>
            </a:r>
            <a:endParaRPr sz="2400">
              <a:solidFill>
                <a:schemeClr val="lt1"/>
              </a:solidFill>
            </a:endParaRPr>
          </a:p>
          <a:p>
            <a:pPr indent="0" lvl="0" marL="914400" rtl="0" algn="l">
              <a:lnSpc>
                <a:spcPct val="115000"/>
              </a:lnSpc>
              <a:spcBef>
                <a:spcPts val="0"/>
              </a:spcBef>
              <a:spcAft>
                <a:spcPts val="0"/>
              </a:spcAft>
              <a:buNone/>
            </a:pPr>
            <a:r>
              <a:rPr lang="en-GB" sz="2400" u="sng">
                <a:solidFill>
                  <a:schemeClr val="lt1"/>
                </a:solidFill>
                <a:hlinkClick r:id="rId7">
                  <a:extLst>
                    <a:ext uri="{A12FA001-AC4F-418D-AE19-62706E023703}">
                      <ahyp:hlinkClr val="tx"/>
                    </a:ext>
                  </a:extLst>
                </a:hlinkClick>
              </a:rPr>
              <a:t>“How to” video</a:t>
            </a:r>
            <a:endParaRPr sz="2400">
              <a:solidFill>
                <a:schemeClr val="lt1"/>
              </a:solidFill>
            </a:endParaRPr>
          </a:p>
          <a:p>
            <a:pPr indent="0" lvl="0" marL="0" rtl="0" algn="l">
              <a:spcBef>
                <a:spcPts val="0"/>
              </a:spcBef>
              <a:spcAft>
                <a:spcPts val="0"/>
              </a:spcAft>
              <a:buNone/>
            </a:pPr>
            <a:r>
              <a:t/>
            </a:r>
            <a:endParaRPr sz="3600"/>
          </a:p>
          <a:p>
            <a:pPr indent="0" lvl="0" marL="0" rtl="0" algn="l">
              <a:spcBef>
                <a:spcPts val="0"/>
              </a:spcBef>
              <a:spcAft>
                <a:spcPts val="0"/>
              </a:spcAft>
              <a:buClr>
                <a:schemeClr val="dk1"/>
              </a:buClr>
              <a:buSzPts val="1100"/>
              <a:buFont typeface="Arial"/>
              <a:buNone/>
            </a:pPr>
            <a:r>
              <a:t/>
            </a:r>
            <a:endParaRPr sz="3600"/>
          </a:p>
        </p:txBody>
      </p:sp>
      <p:pic>
        <p:nvPicPr>
          <p:cNvPr id="583" name="Google Shape;583;p80"/>
          <p:cNvPicPr preferRelativeResize="0"/>
          <p:nvPr/>
        </p:nvPicPr>
        <p:blipFill>
          <a:blip r:embed="rId8">
            <a:alphaModFix/>
          </a:blip>
          <a:stretch>
            <a:fillRect/>
          </a:stretch>
        </p:blipFill>
        <p:spPr>
          <a:xfrm>
            <a:off x="232125" y="498425"/>
            <a:ext cx="4073377" cy="415047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81"/>
          <p:cNvSpPr txBox="1"/>
          <p:nvPr/>
        </p:nvSpPr>
        <p:spPr>
          <a:xfrm>
            <a:off x="30000" y="4781275"/>
            <a:ext cx="4542000" cy="3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a:t>
            </a:r>
            <a:r>
              <a:rPr lang="en-GB" sz="900" u="sng">
                <a:solidFill>
                  <a:schemeClr val="lt1"/>
                </a:solidFill>
                <a:hlinkClick r:id="rId3">
                  <a:extLst>
                    <a:ext uri="{A12FA001-AC4F-418D-AE19-62706E023703}">
                      <ahyp:hlinkClr val="tx"/>
                    </a:ext>
                  </a:extLst>
                </a:hlinkClick>
              </a:rPr>
              <a:t>image</a:t>
            </a:r>
            <a:r>
              <a:rPr lang="en-GB" sz="900">
                <a:solidFill>
                  <a:schemeClr val="lt1"/>
                </a:solidFill>
              </a:rPr>
              <a:t> by Prtksxna, </a:t>
            </a:r>
            <a:r>
              <a:rPr lang="en-GB" sz="900" u="sng">
                <a:solidFill>
                  <a:schemeClr val="lt1"/>
                </a:solidFill>
                <a:hlinkClick r:id="rId4">
                  <a:extLst>
                    <a:ext uri="{A12FA001-AC4F-418D-AE19-62706E023703}">
                      <ahyp:hlinkClr val="tx"/>
                    </a:ext>
                  </a:extLst>
                </a:hlinkClick>
              </a:rPr>
              <a:t>CC BY-SA 4.0</a:t>
            </a:r>
            <a:r>
              <a:rPr lang="en-GB" sz="900">
                <a:solidFill>
                  <a:schemeClr val="lt1"/>
                </a:solidFill>
              </a:rPr>
              <a:t>, via Wikimedia Commons</a:t>
            </a:r>
            <a:endParaRPr sz="900">
              <a:solidFill>
                <a:schemeClr val="lt1"/>
              </a:solidFill>
            </a:endParaRPr>
          </a:p>
        </p:txBody>
      </p:sp>
      <p:sp>
        <p:nvSpPr>
          <p:cNvPr id="589" name="Google Shape;589;p81"/>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81"/>
          <p:cNvSpPr txBox="1"/>
          <p:nvPr/>
        </p:nvSpPr>
        <p:spPr>
          <a:xfrm>
            <a:off x="4601875" y="44825"/>
            <a:ext cx="4519800" cy="50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3600" u="sng">
                <a:solidFill>
                  <a:schemeClr val="lt1"/>
                </a:solidFill>
                <a:hlinkClick r:id="rId5">
                  <a:extLst>
                    <a:ext uri="{A12FA001-AC4F-418D-AE19-62706E023703}">
                      <ahyp:hlinkClr val="tx"/>
                    </a:ext>
                  </a:extLst>
                </a:hlinkClick>
              </a:rPr>
              <a:t>Who wrote that</a:t>
            </a:r>
            <a:endParaRPr sz="3600"/>
          </a:p>
          <a:p>
            <a:pPr indent="0" lvl="0" marL="0" rtl="0" algn="ctr">
              <a:spcBef>
                <a:spcPts val="0"/>
              </a:spcBef>
              <a:spcAft>
                <a:spcPts val="0"/>
              </a:spcAft>
              <a:buClr>
                <a:schemeClr val="dk1"/>
              </a:buClr>
              <a:buSzPts val="1100"/>
              <a:buFont typeface="Arial"/>
              <a:buNone/>
            </a:pPr>
            <a:r>
              <a:rPr lang="en-GB" sz="1800">
                <a:solidFill>
                  <a:schemeClr val="lt1"/>
                </a:solidFill>
              </a:rPr>
              <a:t>Displays authorship information directly on Wikipedia articles</a:t>
            </a:r>
            <a:endParaRPr sz="1800">
              <a:solidFill>
                <a:schemeClr val="lt1"/>
              </a:solidFill>
            </a:endParaRPr>
          </a:p>
          <a:p>
            <a:pPr indent="0" lvl="0" marL="0" rtl="0" algn="ctr">
              <a:spcBef>
                <a:spcPts val="0"/>
              </a:spcBef>
              <a:spcAft>
                <a:spcPts val="0"/>
              </a:spcAft>
              <a:buClr>
                <a:schemeClr val="dk1"/>
              </a:buClr>
              <a:buSzPts val="1100"/>
              <a:buFont typeface="Arial"/>
              <a:buNone/>
            </a:pPr>
            <a:r>
              <a:t/>
            </a:r>
            <a:endParaRPr sz="1800">
              <a:solidFill>
                <a:schemeClr val="lt1"/>
              </a:solidFill>
            </a:endParaRPr>
          </a:p>
          <a:p>
            <a:pPr indent="0" lvl="0" marL="914400" rtl="0" algn="l">
              <a:lnSpc>
                <a:spcPct val="115000"/>
              </a:lnSpc>
              <a:spcBef>
                <a:spcPts val="0"/>
              </a:spcBef>
              <a:spcAft>
                <a:spcPts val="0"/>
              </a:spcAft>
              <a:buClr>
                <a:schemeClr val="dk1"/>
              </a:buClr>
              <a:buSzPts val="1100"/>
              <a:buFont typeface="Arial"/>
              <a:buNone/>
            </a:pPr>
            <a:r>
              <a:rPr lang="en-GB" sz="2400">
                <a:solidFill>
                  <a:schemeClr val="lt1"/>
                </a:solidFill>
              </a:rPr>
              <a:t>Install extension</a:t>
            </a:r>
            <a:endParaRPr sz="2400">
              <a:solidFill>
                <a:schemeClr val="lt1"/>
              </a:solidFill>
            </a:endParaRPr>
          </a:p>
          <a:p>
            <a:pPr indent="0" lvl="0" marL="914400" rtl="0" algn="l">
              <a:lnSpc>
                <a:spcPct val="115000"/>
              </a:lnSpc>
              <a:spcBef>
                <a:spcPts val="0"/>
              </a:spcBef>
              <a:spcAft>
                <a:spcPts val="0"/>
              </a:spcAft>
              <a:buClr>
                <a:schemeClr val="dk1"/>
              </a:buClr>
              <a:buSzPts val="1100"/>
              <a:buFont typeface="Arial"/>
              <a:buNone/>
            </a:pPr>
            <a:r>
              <a:rPr lang="en-GB" sz="2400" u="sng">
                <a:solidFill>
                  <a:schemeClr val="lt1"/>
                </a:solidFill>
                <a:hlinkClick r:id="rId6">
                  <a:extLst>
                    <a:ext uri="{A12FA001-AC4F-418D-AE19-62706E023703}">
                      <ahyp:hlinkClr val="tx"/>
                    </a:ext>
                  </a:extLst>
                </a:hlinkClick>
              </a:rPr>
              <a:t>Documentation</a:t>
            </a:r>
            <a:endParaRPr sz="2400">
              <a:solidFill>
                <a:schemeClr val="lt1"/>
              </a:solidFill>
            </a:endParaRPr>
          </a:p>
          <a:p>
            <a:pPr indent="0" lvl="0" marL="0" rtl="0" algn="ctr">
              <a:spcBef>
                <a:spcPts val="0"/>
              </a:spcBef>
              <a:spcAft>
                <a:spcPts val="0"/>
              </a:spcAft>
              <a:buClr>
                <a:schemeClr val="dk1"/>
              </a:buClr>
              <a:buSzPts val="1100"/>
              <a:buFont typeface="Arial"/>
              <a:buNone/>
            </a:pPr>
            <a:r>
              <a:t/>
            </a:r>
            <a:endParaRPr sz="1800">
              <a:solidFill>
                <a:schemeClr val="lt1"/>
              </a:solidFill>
            </a:endParaRPr>
          </a:p>
          <a:p>
            <a:pPr indent="0" lvl="0" marL="0" rtl="0" algn="ctr">
              <a:spcBef>
                <a:spcPts val="0"/>
              </a:spcBef>
              <a:spcAft>
                <a:spcPts val="0"/>
              </a:spcAft>
              <a:buClr>
                <a:schemeClr val="dk1"/>
              </a:buClr>
              <a:buSzPts val="1100"/>
              <a:buFont typeface="Arial"/>
              <a:buNone/>
            </a:pPr>
            <a:r>
              <a:t/>
            </a:r>
            <a:endParaRPr sz="1800">
              <a:solidFill>
                <a:schemeClr val="lt1"/>
              </a:solidFill>
            </a:endParaRPr>
          </a:p>
        </p:txBody>
      </p:sp>
      <p:pic>
        <p:nvPicPr>
          <p:cNvPr id="591" name="Google Shape;591;p81"/>
          <p:cNvPicPr preferRelativeResize="0"/>
          <p:nvPr/>
        </p:nvPicPr>
        <p:blipFill>
          <a:blip r:embed="rId7">
            <a:alphaModFix/>
          </a:blip>
          <a:stretch>
            <a:fillRect/>
          </a:stretch>
        </p:blipFill>
        <p:spPr>
          <a:xfrm>
            <a:off x="121237" y="1217913"/>
            <a:ext cx="4359526" cy="270767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82"/>
          <p:cNvSpPr txBox="1"/>
          <p:nvPr/>
        </p:nvSpPr>
        <p:spPr>
          <a:xfrm>
            <a:off x="30000" y="4694350"/>
            <a:ext cx="45420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3">
                  <a:extLst>
                    <a:ext uri="{A12FA001-AC4F-418D-AE19-62706E023703}">
                      <ahyp:hlinkClr val="tx"/>
                    </a:ext>
                  </a:extLst>
                </a:hlinkClick>
              </a:rPr>
              <a:t>Wikipedia Library Logo</a:t>
            </a:r>
            <a:r>
              <a:rPr lang="en-GB" sz="900">
                <a:solidFill>
                  <a:schemeClr val="lt1"/>
                </a:solidFill>
              </a:rPr>
              <a:t> b</a:t>
            </a:r>
            <a:r>
              <a:rPr lang="en-GB" sz="900">
                <a:solidFill>
                  <a:schemeClr val="lt1"/>
                </a:solidFill>
              </a:rPr>
              <a:t>y Heatherawalls - Own work, </a:t>
            </a:r>
            <a:r>
              <a:rPr lang="en-GB" sz="900" u="sng">
                <a:solidFill>
                  <a:schemeClr val="lt1"/>
                </a:solidFill>
                <a:hlinkClick r:id="rId4">
                  <a:extLst>
                    <a:ext uri="{A12FA001-AC4F-418D-AE19-62706E023703}">
                      <ahyp:hlinkClr val="tx"/>
                    </a:ext>
                  </a:extLst>
                </a:hlinkClick>
              </a:rPr>
              <a:t>CC BY-SA 3.0</a:t>
            </a:r>
            <a:endParaRPr sz="900">
              <a:solidFill>
                <a:schemeClr val="lt1"/>
              </a:solidFill>
            </a:endParaRPr>
          </a:p>
          <a:p>
            <a:pPr indent="0" lvl="0" marL="0" rtl="0" algn="l">
              <a:spcBef>
                <a:spcPts val="0"/>
              </a:spcBef>
              <a:spcAft>
                <a:spcPts val="0"/>
              </a:spcAft>
              <a:buNone/>
            </a:pPr>
            <a:r>
              <a:rPr lang="en-GB" sz="900">
                <a:solidFill>
                  <a:schemeClr val="lt1"/>
                </a:solidFill>
              </a:rPr>
              <a:t>Screenshot of text from </a:t>
            </a:r>
            <a:r>
              <a:rPr lang="en-GB" sz="900" u="sng">
                <a:solidFill>
                  <a:schemeClr val="lt1"/>
                </a:solidFill>
                <a:hlinkClick r:id="rId5">
                  <a:extLst>
                    <a:ext uri="{A12FA001-AC4F-418D-AE19-62706E023703}">
                      <ahyp:hlinkClr val="tx"/>
                    </a:ext>
                  </a:extLst>
                </a:hlinkClick>
              </a:rPr>
              <a:t>Wikipedia Library about page</a:t>
            </a:r>
            <a:r>
              <a:rPr lang="en-GB" sz="900">
                <a:solidFill>
                  <a:schemeClr val="lt1"/>
                </a:solidFill>
              </a:rPr>
              <a:t>, </a:t>
            </a:r>
            <a:r>
              <a:rPr lang="en-GB" sz="900" u="sng">
                <a:solidFill>
                  <a:schemeClr val="lt1"/>
                </a:solidFill>
                <a:hlinkClick r:id="rId6">
                  <a:extLst>
                    <a:ext uri="{A12FA001-AC4F-418D-AE19-62706E023703}">
                      <ahyp:hlinkClr val="tx"/>
                    </a:ext>
                  </a:extLst>
                </a:hlinkClick>
              </a:rPr>
              <a:t>CC BY-SA 3.0</a:t>
            </a:r>
            <a:endParaRPr sz="900">
              <a:solidFill>
                <a:schemeClr val="lt1"/>
              </a:solidFill>
            </a:endParaRPr>
          </a:p>
        </p:txBody>
      </p:sp>
      <p:sp>
        <p:nvSpPr>
          <p:cNvPr id="597" name="Google Shape;597;p82"/>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82"/>
          <p:cNvSpPr txBox="1"/>
          <p:nvPr/>
        </p:nvSpPr>
        <p:spPr>
          <a:xfrm>
            <a:off x="4624200" y="0"/>
            <a:ext cx="4519800" cy="51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7">
                  <a:extLst>
                    <a:ext uri="{A12FA001-AC4F-418D-AE19-62706E023703}">
                      <ahyp:hlinkClr val="tx"/>
                    </a:ext>
                  </a:extLst>
                </a:hlinkClick>
              </a:rPr>
              <a:t>Wikipedia Library</a:t>
            </a:r>
            <a:endParaRPr sz="1800">
              <a:solidFill>
                <a:schemeClr val="lt1"/>
              </a:solidFill>
            </a:endParaRPr>
          </a:p>
          <a:p>
            <a:pPr indent="0" lvl="0" marL="0" rtl="0" algn="ctr">
              <a:spcBef>
                <a:spcPts val="0"/>
              </a:spcBef>
              <a:spcAft>
                <a:spcPts val="0"/>
              </a:spcAft>
              <a:buNone/>
            </a:pPr>
            <a:r>
              <a:rPr lang="en-GB" sz="1800">
                <a:solidFill>
                  <a:schemeClr val="lt1"/>
                </a:solidFill>
              </a:rPr>
              <a:t>access a wide range of paywalled reliable sources for free</a:t>
            </a:r>
            <a:endParaRPr sz="1800">
              <a:solidFill>
                <a:schemeClr val="lt1"/>
              </a:solidFill>
            </a:endParaRPr>
          </a:p>
          <a:p>
            <a:pPr indent="0" lvl="0" marL="0" rtl="0" algn="ctr">
              <a:spcBef>
                <a:spcPts val="0"/>
              </a:spcBef>
              <a:spcAft>
                <a:spcPts val="0"/>
              </a:spcAft>
              <a:buNone/>
            </a:pPr>
            <a:r>
              <a:t/>
            </a:r>
            <a:endParaRPr sz="1800">
              <a:solidFill>
                <a:schemeClr val="lt1"/>
              </a:solidFill>
            </a:endParaRPr>
          </a:p>
          <a:p>
            <a:pPr indent="0" lvl="0" marL="0" rtl="0" algn="ctr">
              <a:spcBef>
                <a:spcPts val="0"/>
              </a:spcBef>
              <a:spcAft>
                <a:spcPts val="0"/>
              </a:spcAft>
              <a:buNone/>
            </a:pPr>
            <a:r>
              <a:t/>
            </a:r>
            <a:endParaRPr sz="1800">
              <a:solidFill>
                <a:schemeClr val="lt1"/>
              </a:solidFill>
            </a:endParaRPr>
          </a:p>
          <a:p>
            <a:pPr indent="0" lvl="0" marL="0" rtl="0" algn="ctr">
              <a:spcBef>
                <a:spcPts val="0"/>
              </a:spcBef>
              <a:spcAft>
                <a:spcPts val="0"/>
              </a:spcAft>
              <a:buNone/>
            </a:pPr>
            <a:r>
              <a:rPr lang="en-GB" sz="2400">
                <a:solidFill>
                  <a:schemeClr val="lt1"/>
                </a:solidFill>
              </a:rPr>
              <a:t>Go to </a:t>
            </a:r>
            <a:r>
              <a:rPr lang="en-GB" sz="2400" u="sng">
                <a:solidFill>
                  <a:schemeClr val="lt1"/>
                </a:solidFill>
                <a:hlinkClick r:id="rId8">
                  <a:extLst>
                    <a:ext uri="{A12FA001-AC4F-418D-AE19-62706E023703}">
                      <ahyp:hlinkClr val="tx"/>
                    </a:ext>
                  </a:extLst>
                </a:hlinkClick>
              </a:rPr>
              <a:t>Wikipedia Library</a:t>
            </a:r>
            <a:endParaRPr sz="2400">
              <a:solidFill>
                <a:schemeClr val="lt1"/>
              </a:solidFill>
            </a:endParaRPr>
          </a:p>
          <a:p>
            <a:pPr indent="0" lvl="0" marL="0" rtl="0" algn="l">
              <a:spcBef>
                <a:spcPts val="0"/>
              </a:spcBef>
              <a:spcAft>
                <a:spcPts val="0"/>
              </a:spcAft>
              <a:buNone/>
            </a:pPr>
            <a:r>
              <a:t/>
            </a:r>
            <a:endParaRPr sz="3600">
              <a:solidFill>
                <a:schemeClr val="lt1"/>
              </a:solidFill>
            </a:endParaRPr>
          </a:p>
          <a:p>
            <a:pPr indent="0" lvl="0" marL="0" rtl="0" algn="l">
              <a:spcBef>
                <a:spcPts val="0"/>
              </a:spcBef>
              <a:spcAft>
                <a:spcPts val="0"/>
              </a:spcAft>
              <a:buNone/>
            </a:pPr>
            <a:r>
              <a:t/>
            </a:r>
            <a:endParaRPr sz="3600">
              <a:solidFill>
                <a:schemeClr val="lt1"/>
              </a:solidFill>
            </a:endParaRPr>
          </a:p>
        </p:txBody>
      </p:sp>
      <p:pic>
        <p:nvPicPr>
          <p:cNvPr id="599" name="Google Shape;599;p82"/>
          <p:cNvPicPr preferRelativeResize="0"/>
          <p:nvPr/>
        </p:nvPicPr>
        <p:blipFill>
          <a:blip r:embed="rId9">
            <a:alphaModFix/>
          </a:blip>
          <a:stretch>
            <a:fillRect/>
          </a:stretch>
        </p:blipFill>
        <p:spPr>
          <a:xfrm>
            <a:off x="152150" y="3150249"/>
            <a:ext cx="3983901" cy="1030525"/>
          </a:xfrm>
          <a:prstGeom prst="rect">
            <a:avLst/>
          </a:prstGeom>
          <a:noFill/>
          <a:ln>
            <a:noFill/>
          </a:ln>
        </p:spPr>
      </p:pic>
      <p:pic>
        <p:nvPicPr>
          <p:cNvPr id="600" name="Google Shape;600;p82"/>
          <p:cNvPicPr preferRelativeResize="0"/>
          <p:nvPr/>
        </p:nvPicPr>
        <p:blipFill>
          <a:blip r:embed="rId10">
            <a:alphaModFix/>
          </a:blip>
          <a:stretch>
            <a:fillRect/>
          </a:stretch>
        </p:blipFill>
        <p:spPr>
          <a:xfrm>
            <a:off x="1373723" y="430075"/>
            <a:ext cx="1540750" cy="24773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83"/>
          <p:cNvSpPr txBox="1"/>
          <p:nvPr/>
        </p:nvSpPr>
        <p:spPr>
          <a:xfrm>
            <a:off x="4601875" y="44825"/>
            <a:ext cx="4519800" cy="50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Cleanup Page Listings</a:t>
            </a:r>
            <a:endParaRPr sz="3600">
              <a:solidFill>
                <a:schemeClr val="lt1"/>
              </a:solidFill>
            </a:endParaRPr>
          </a:p>
          <a:p>
            <a:pPr indent="0" lvl="0" marL="0" rtl="0" algn="ctr">
              <a:spcBef>
                <a:spcPts val="0"/>
              </a:spcBef>
              <a:spcAft>
                <a:spcPts val="0"/>
              </a:spcAft>
              <a:buNone/>
            </a:pPr>
            <a:r>
              <a:rPr lang="en-GB" sz="1800">
                <a:solidFill>
                  <a:schemeClr val="lt1"/>
                </a:solidFill>
              </a:rPr>
              <a:t>List of Wikipedia articles marked for cleanup</a:t>
            </a:r>
            <a:endParaRPr sz="1800">
              <a:solidFill>
                <a:schemeClr val="lt1"/>
              </a:solidFill>
            </a:endParaRPr>
          </a:p>
          <a:p>
            <a:pPr indent="0" lvl="0" marL="0" rtl="0" algn="ctr">
              <a:spcBef>
                <a:spcPts val="0"/>
              </a:spcBef>
              <a:spcAft>
                <a:spcPts val="0"/>
              </a:spcAft>
              <a:buNone/>
            </a:pPr>
            <a:r>
              <a:t/>
            </a:r>
            <a:endParaRPr sz="1800">
              <a:solidFill>
                <a:schemeClr val="lt1"/>
              </a:solidFill>
            </a:endParaRPr>
          </a:p>
          <a:p>
            <a:pPr indent="0" lvl="0" marL="0" rtl="0" algn="ctr">
              <a:spcBef>
                <a:spcPts val="0"/>
              </a:spcBef>
              <a:spcAft>
                <a:spcPts val="0"/>
              </a:spcAft>
              <a:buNone/>
            </a:pPr>
            <a:r>
              <a:rPr lang="en-GB" sz="2400" u="sng">
                <a:solidFill>
                  <a:schemeClr val="lt1"/>
                </a:solidFill>
                <a:hlinkClick r:id="rId4">
                  <a:extLst>
                    <a:ext uri="{A12FA001-AC4F-418D-AE19-62706E023703}">
                      <ahyp:hlinkClr val="tx"/>
                    </a:ext>
                  </a:extLst>
                </a:hlinkClick>
              </a:rPr>
              <a:t>WikiProject New Zealand Cleanup Listings</a:t>
            </a:r>
            <a:endParaRPr sz="2400">
              <a:solidFill>
                <a:schemeClr val="lt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06" name="Google Shape;606;p83"/>
          <p:cNvSpPr txBox="1"/>
          <p:nvPr/>
        </p:nvSpPr>
        <p:spPr>
          <a:xfrm>
            <a:off x="0" y="4820400"/>
            <a:ext cx="5911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rPr>
              <a:t>Screenshot of text from </a:t>
            </a:r>
            <a:r>
              <a:rPr lang="en-GB" sz="900" u="sng">
                <a:solidFill>
                  <a:schemeClr val="lt1"/>
                </a:solidFill>
                <a:hlinkClick r:id="rId5">
                  <a:extLst>
                    <a:ext uri="{A12FA001-AC4F-418D-AE19-62706E023703}">
                      <ahyp:hlinkClr val="tx"/>
                    </a:ext>
                  </a:extLst>
                </a:hlinkClick>
              </a:rPr>
              <a:t>WikiProject Cleanup Listings</a:t>
            </a:r>
            <a:r>
              <a:rPr lang="en-GB" sz="900">
                <a:solidFill>
                  <a:schemeClr val="lt1"/>
                </a:solidFill>
              </a:rPr>
              <a:t> </a:t>
            </a:r>
            <a:r>
              <a:rPr lang="en-GB" sz="900" u="sng">
                <a:solidFill>
                  <a:schemeClr val="lt1"/>
                </a:solidFill>
                <a:hlinkClick r:id="rId6">
                  <a:extLst>
                    <a:ext uri="{A12FA001-AC4F-418D-AE19-62706E023703}">
                      <ahyp:hlinkClr val="tx"/>
                    </a:ext>
                  </a:extLst>
                </a:hlinkClick>
              </a:rPr>
              <a:t>CC BY-SA 3.0</a:t>
            </a:r>
            <a:endParaRPr sz="900">
              <a:solidFill>
                <a:schemeClr val="lt1"/>
              </a:solidFill>
            </a:endParaRPr>
          </a:p>
        </p:txBody>
      </p:sp>
      <p:pic>
        <p:nvPicPr>
          <p:cNvPr id="607" name="Google Shape;607;p83"/>
          <p:cNvPicPr preferRelativeResize="0"/>
          <p:nvPr/>
        </p:nvPicPr>
        <p:blipFill>
          <a:blip r:embed="rId7">
            <a:alphaModFix/>
          </a:blip>
          <a:stretch>
            <a:fillRect/>
          </a:stretch>
        </p:blipFill>
        <p:spPr>
          <a:xfrm>
            <a:off x="587875" y="1319025"/>
            <a:ext cx="3098657" cy="3334750"/>
          </a:xfrm>
          <a:prstGeom prst="rect">
            <a:avLst/>
          </a:prstGeom>
          <a:noFill/>
          <a:ln>
            <a:noFill/>
          </a:ln>
        </p:spPr>
      </p:pic>
      <p:pic>
        <p:nvPicPr>
          <p:cNvPr id="608" name="Google Shape;608;p83"/>
          <p:cNvPicPr preferRelativeResize="0"/>
          <p:nvPr/>
        </p:nvPicPr>
        <p:blipFill>
          <a:blip r:embed="rId8">
            <a:alphaModFix/>
          </a:blip>
          <a:stretch>
            <a:fillRect/>
          </a:stretch>
        </p:blipFill>
        <p:spPr>
          <a:xfrm>
            <a:off x="166600" y="166626"/>
            <a:ext cx="4339374" cy="900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0"/>
          <p:cNvSpPr txBox="1"/>
          <p:nvPr/>
        </p:nvSpPr>
        <p:spPr>
          <a:xfrm>
            <a:off x="30000" y="0"/>
            <a:ext cx="454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0"/>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0"/>
          <p:cNvSpPr txBox="1"/>
          <p:nvPr/>
        </p:nvSpPr>
        <p:spPr>
          <a:xfrm>
            <a:off x="4601875" y="44825"/>
            <a:ext cx="4519800" cy="50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WikiChecker</a:t>
            </a:r>
            <a:endParaRPr sz="3600">
              <a:solidFill>
                <a:schemeClr val="lt1"/>
              </a:solidFill>
            </a:endParaRPr>
          </a:p>
          <a:p>
            <a:pPr indent="0" lvl="0" marL="0" rtl="0" algn="l">
              <a:spcBef>
                <a:spcPts val="0"/>
              </a:spcBef>
              <a:spcAft>
                <a:spcPts val="0"/>
              </a:spcAft>
              <a:buNone/>
            </a:pPr>
            <a:r>
              <a:t/>
            </a:r>
            <a:endParaRPr>
              <a:solidFill>
                <a:schemeClr val="lt1"/>
              </a:solidFill>
            </a:endParaRPr>
          </a:p>
          <a:p>
            <a:pPr indent="0" lvl="0" marL="457200" rtl="0" algn="l">
              <a:spcBef>
                <a:spcPts val="0"/>
              </a:spcBef>
              <a:spcAft>
                <a:spcPts val="0"/>
              </a:spcAft>
              <a:buNone/>
            </a:pPr>
            <a:r>
              <a:rPr lang="en-GB" sz="1800">
                <a:solidFill>
                  <a:schemeClr val="lt1"/>
                </a:solidFill>
              </a:rPr>
              <a:t>Separate website</a:t>
            </a:r>
            <a:endParaRPr sz="1800">
              <a:solidFill>
                <a:schemeClr val="lt1"/>
              </a:solidFill>
            </a:endParaRPr>
          </a:p>
          <a:p>
            <a:pPr indent="0" lvl="0" marL="457200" rtl="0" algn="l">
              <a:spcBef>
                <a:spcPts val="0"/>
              </a:spcBef>
              <a:spcAft>
                <a:spcPts val="0"/>
              </a:spcAft>
              <a:buNone/>
            </a:pPr>
            <a:r>
              <a:rPr lang="en-GB" sz="1800">
                <a:solidFill>
                  <a:schemeClr val="lt1"/>
                </a:solidFill>
              </a:rPr>
              <a:t>Information on articles &amp; editors</a:t>
            </a:r>
            <a:endParaRPr sz="1800">
              <a:solidFill>
                <a:schemeClr val="lt1"/>
              </a:solidFill>
            </a:endParaRPr>
          </a:p>
        </p:txBody>
      </p:sp>
      <p:pic>
        <p:nvPicPr>
          <p:cNvPr id="145" name="Google Shape;145;p30"/>
          <p:cNvPicPr preferRelativeResize="0"/>
          <p:nvPr/>
        </p:nvPicPr>
        <p:blipFill>
          <a:blip r:embed="rId4">
            <a:alphaModFix/>
          </a:blip>
          <a:stretch>
            <a:fillRect/>
          </a:stretch>
        </p:blipFill>
        <p:spPr>
          <a:xfrm>
            <a:off x="219900" y="424250"/>
            <a:ext cx="4247702" cy="4294999"/>
          </a:xfrm>
          <a:prstGeom prst="rect">
            <a:avLst/>
          </a:prstGeom>
          <a:noFill/>
          <a:ln>
            <a:noFill/>
          </a:ln>
        </p:spPr>
      </p:pic>
      <p:sp>
        <p:nvSpPr>
          <p:cNvPr id="146" name="Google Shape;146;p30"/>
          <p:cNvSpPr txBox="1"/>
          <p:nvPr/>
        </p:nvSpPr>
        <p:spPr>
          <a:xfrm>
            <a:off x="30000" y="4820400"/>
            <a:ext cx="4437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rPr>
              <a:t>Screenshot of </a:t>
            </a:r>
            <a:r>
              <a:rPr lang="en-GB" sz="900" u="sng">
                <a:solidFill>
                  <a:schemeClr val="lt1"/>
                </a:solidFill>
                <a:hlinkClick r:id="rId5">
                  <a:extLst>
                    <a:ext uri="{A12FA001-AC4F-418D-AE19-62706E023703}">
                      <ahyp:hlinkClr val="tx"/>
                    </a:ext>
                  </a:extLst>
                </a:hlinkClick>
              </a:rPr>
              <a:t>WikiChecker</a:t>
            </a:r>
            <a:r>
              <a:rPr lang="en-GB" sz="900">
                <a:solidFill>
                  <a:schemeClr val="lt1"/>
                </a:solidFill>
              </a:rPr>
              <a:t>, </a:t>
            </a:r>
            <a:r>
              <a:rPr lang="en-GB" sz="900" u="sng">
                <a:solidFill>
                  <a:schemeClr val="lt1"/>
                </a:solidFill>
                <a:hlinkClick r:id="rId6">
                  <a:extLst>
                    <a:ext uri="{A12FA001-AC4F-418D-AE19-62706E023703}">
                      <ahyp:hlinkClr val="tx"/>
                    </a:ext>
                  </a:extLst>
                </a:hlinkClick>
              </a:rPr>
              <a:t>GFDL, v. 1.2 or later</a:t>
            </a:r>
            <a:r>
              <a:rPr lang="en-GB" sz="900">
                <a:solidFill>
                  <a:schemeClr val="lt1"/>
                </a:solidFill>
              </a:rPr>
              <a:t>. </a:t>
            </a:r>
            <a:endParaRPr sz="900">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84"/>
          <p:cNvSpPr txBox="1"/>
          <p:nvPr/>
        </p:nvSpPr>
        <p:spPr>
          <a:xfrm>
            <a:off x="30000" y="0"/>
            <a:ext cx="454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84"/>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84"/>
          <p:cNvSpPr txBox="1"/>
          <p:nvPr/>
        </p:nvSpPr>
        <p:spPr>
          <a:xfrm>
            <a:off x="52300" y="0"/>
            <a:ext cx="90918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3600">
                <a:solidFill>
                  <a:schemeClr val="lt1"/>
                </a:solidFill>
              </a:rPr>
              <a:t>Attendee tool &amp; gadget suggestions</a:t>
            </a:r>
            <a:endParaRPr sz="36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85"/>
          <p:cNvSpPr txBox="1"/>
          <p:nvPr>
            <p:ph idx="4294967295" type="body"/>
          </p:nvPr>
        </p:nvSpPr>
        <p:spPr>
          <a:xfrm>
            <a:off x="4718075" y="0"/>
            <a:ext cx="4425900" cy="5143500"/>
          </a:xfrm>
          <a:prstGeom prst="rect">
            <a:avLst/>
          </a:prstGeom>
          <a:noFill/>
        </p:spPr>
        <p:txBody>
          <a:bodyPr anchorCtr="0" anchor="ctr" bIns="91425" lIns="91425" spcFirstLastPara="1" rIns="91425" wrap="square" tIns="91425">
            <a:noAutofit/>
          </a:bodyPr>
          <a:lstStyle/>
          <a:p>
            <a:pPr indent="0" lvl="0" marL="179999" rtl="0" algn="ctr">
              <a:lnSpc>
                <a:spcPct val="100000"/>
              </a:lnSpc>
              <a:spcBef>
                <a:spcPts val="0"/>
              </a:spcBef>
              <a:spcAft>
                <a:spcPts val="0"/>
              </a:spcAft>
              <a:buNone/>
            </a:pPr>
            <a:r>
              <a:rPr lang="en-GB" sz="3000">
                <a:solidFill>
                  <a:srgbClr val="FFFFFF"/>
                </a:solidFill>
              </a:rPr>
              <a:t>Siobhan Leachman</a:t>
            </a:r>
            <a:endParaRPr sz="3000">
              <a:solidFill>
                <a:srgbClr val="FFFFFF"/>
              </a:solidFill>
            </a:endParaRPr>
          </a:p>
          <a:p>
            <a:pPr indent="0" lvl="0" marL="179999" rtl="0" algn="ctr">
              <a:lnSpc>
                <a:spcPct val="100000"/>
              </a:lnSpc>
              <a:spcBef>
                <a:spcPts val="0"/>
              </a:spcBef>
              <a:spcAft>
                <a:spcPts val="0"/>
              </a:spcAft>
              <a:buNone/>
            </a:pPr>
            <a:r>
              <a:t/>
            </a:r>
            <a:endParaRPr sz="3000">
              <a:solidFill>
                <a:srgbClr val="FFFFFF"/>
              </a:solidFill>
            </a:endParaRPr>
          </a:p>
          <a:p>
            <a:pPr indent="0" lvl="0" marL="179999" rtl="0" algn="l">
              <a:lnSpc>
                <a:spcPct val="100000"/>
              </a:lnSpc>
              <a:spcBef>
                <a:spcPts val="0"/>
              </a:spcBef>
              <a:spcAft>
                <a:spcPts val="0"/>
              </a:spcAft>
              <a:buNone/>
            </a:pPr>
            <a:r>
              <a:rPr lang="en-GB">
                <a:solidFill>
                  <a:srgbClr val="FFFFFF"/>
                </a:solidFill>
              </a:rPr>
              <a:t>Wiki:</a:t>
            </a:r>
            <a:r>
              <a:rPr lang="en-GB">
                <a:solidFill>
                  <a:schemeClr val="lt1"/>
                </a:solidFill>
              </a:rPr>
              <a:t> </a:t>
            </a:r>
            <a:r>
              <a:rPr lang="en-GB" sz="1400" u="sng">
                <a:solidFill>
                  <a:schemeClr val="lt1"/>
                </a:solidFill>
                <a:hlinkClick r:id="rId3">
                  <a:extLst>
                    <a:ext uri="{A12FA001-AC4F-418D-AE19-62706E023703}">
                      <ahyp:hlinkClr val="tx"/>
                    </a:ext>
                  </a:extLst>
                </a:hlinkClick>
              </a:rPr>
              <a:t>User:Ambrosia10</a:t>
            </a:r>
            <a:endParaRPr sz="1400">
              <a:solidFill>
                <a:schemeClr val="lt1"/>
              </a:solidFill>
            </a:endParaRPr>
          </a:p>
          <a:p>
            <a:pPr indent="0" lvl="0" marL="179999" rtl="0" algn="l">
              <a:lnSpc>
                <a:spcPct val="100000"/>
              </a:lnSpc>
              <a:spcBef>
                <a:spcPts val="0"/>
              </a:spcBef>
              <a:spcAft>
                <a:spcPts val="0"/>
              </a:spcAft>
              <a:buNone/>
            </a:pPr>
            <a:r>
              <a:rPr lang="en-GB">
                <a:solidFill>
                  <a:srgbClr val="FFFFFF"/>
                </a:solidFill>
              </a:rPr>
              <a:t>Email: </a:t>
            </a:r>
            <a:r>
              <a:rPr lang="en-GB" sz="1400" u="sng">
                <a:solidFill>
                  <a:schemeClr val="lt1"/>
                </a:solidFill>
                <a:hlinkClick r:id="rId4">
                  <a:extLst>
                    <a:ext uri="{A12FA001-AC4F-418D-AE19-62706E023703}">
                      <ahyp:hlinkClr val="tx"/>
                    </a:ext>
                  </a:extLst>
                </a:hlinkClick>
              </a:rPr>
              <a:t>siobhan_leachman@yahoo.co.nz</a:t>
            </a:r>
            <a:endParaRPr sz="1400">
              <a:solidFill>
                <a:schemeClr val="lt1"/>
              </a:solidFill>
            </a:endParaRPr>
          </a:p>
          <a:p>
            <a:pPr indent="0" lvl="0" marL="179999" rtl="0" algn="l">
              <a:lnSpc>
                <a:spcPct val="100000"/>
              </a:lnSpc>
              <a:spcBef>
                <a:spcPts val="0"/>
              </a:spcBef>
              <a:spcAft>
                <a:spcPts val="0"/>
              </a:spcAft>
              <a:buNone/>
            </a:pPr>
            <a:r>
              <a:rPr lang="en-GB">
                <a:solidFill>
                  <a:schemeClr val="lt1"/>
                </a:solidFill>
              </a:rPr>
              <a:t>ORCID:</a:t>
            </a:r>
            <a:r>
              <a:rPr lang="en-GB" sz="1400" u="sng">
                <a:solidFill>
                  <a:schemeClr val="lt1"/>
                </a:solidFill>
                <a:hlinkClick r:id="rId5">
                  <a:extLst>
                    <a:ext uri="{A12FA001-AC4F-418D-AE19-62706E023703}">
                      <ahyp:hlinkClr val="tx"/>
                    </a:ext>
                  </a:extLst>
                </a:hlinkClick>
              </a:rPr>
              <a:t>0000-0002-5398-7721</a:t>
            </a:r>
            <a:endParaRPr sz="1400">
              <a:solidFill>
                <a:schemeClr val="lt1"/>
              </a:solidFill>
            </a:endParaRPr>
          </a:p>
          <a:p>
            <a:pPr indent="0" lvl="0" marL="179999" rtl="0" algn="l">
              <a:lnSpc>
                <a:spcPct val="100000"/>
              </a:lnSpc>
              <a:spcBef>
                <a:spcPts val="0"/>
              </a:spcBef>
              <a:spcAft>
                <a:spcPts val="0"/>
              </a:spcAft>
              <a:buNone/>
            </a:pPr>
            <a:r>
              <a:rPr lang="en-GB">
                <a:solidFill>
                  <a:srgbClr val="FFFFFF"/>
                </a:solidFill>
              </a:rPr>
              <a:t>Twitter: </a:t>
            </a:r>
            <a:r>
              <a:rPr lang="en-GB" sz="1400">
                <a:solidFill>
                  <a:srgbClr val="FFFFFF"/>
                </a:solidFill>
              </a:rPr>
              <a:t>@SiobhanLeachman</a:t>
            </a:r>
            <a:endParaRPr sz="1400">
              <a:solidFill>
                <a:srgbClr val="FFFFFF"/>
              </a:solidFill>
            </a:endParaRPr>
          </a:p>
          <a:p>
            <a:pPr indent="0" lvl="0" marL="179999" rtl="0" algn="l">
              <a:lnSpc>
                <a:spcPct val="100000"/>
              </a:lnSpc>
              <a:spcBef>
                <a:spcPts val="0"/>
              </a:spcBef>
              <a:spcAft>
                <a:spcPts val="0"/>
              </a:spcAft>
              <a:buNone/>
            </a:pPr>
            <a:r>
              <a:rPr lang="en-GB">
                <a:solidFill>
                  <a:srgbClr val="FFFFFF"/>
                </a:solidFill>
              </a:rPr>
              <a:t>Mastodon:</a:t>
            </a:r>
            <a:r>
              <a:rPr lang="en-GB" sz="1400">
                <a:solidFill>
                  <a:srgbClr val="FFFFFF"/>
                </a:solidFill>
              </a:rPr>
              <a:t>@siobhan_leachman@mastodon.nz</a:t>
            </a:r>
            <a:endParaRPr sz="1400">
              <a:solidFill>
                <a:srgbClr val="FFFFFF"/>
              </a:solidFill>
            </a:endParaRPr>
          </a:p>
          <a:p>
            <a:pPr indent="0" lvl="0" marL="179999" rtl="0" algn="l">
              <a:lnSpc>
                <a:spcPct val="100000"/>
              </a:lnSpc>
              <a:spcBef>
                <a:spcPts val="0"/>
              </a:spcBef>
              <a:spcAft>
                <a:spcPts val="0"/>
              </a:spcAft>
              <a:buNone/>
            </a:pPr>
            <a:r>
              <a:rPr lang="en-GB">
                <a:solidFill>
                  <a:srgbClr val="FFFFFF"/>
                </a:solidFill>
              </a:rPr>
              <a:t>Telegram:</a:t>
            </a:r>
            <a:r>
              <a:rPr lang="en-GB" sz="1400">
                <a:solidFill>
                  <a:srgbClr val="FFFFFF"/>
                </a:solidFill>
              </a:rPr>
              <a:t>@siobhanleachman</a:t>
            </a:r>
            <a:endParaRPr sz="1400">
              <a:solidFill>
                <a:srgbClr val="FFFFFF"/>
              </a:solidFill>
            </a:endParaRPr>
          </a:p>
          <a:p>
            <a:pPr indent="0" lvl="0" marL="179999" rtl="0" algn="l">
              <a:lnSpc>
                <a:spcPct val="100000"/>
              </a:lnSpc>
              <a:spcBef>
                <a:spcPts val="0"/>
              </a:spcBef>
              <a:spcAft>
                <a:spcPts val="0"/>
              </a:spcAft>
              <a:buNone/>
            </a:pPr>
            <a:r>
              <a:rPr lang="en-GB">
                <a:solidFill>
                  <a:srgbClr val="FFFFFF"/>
                </a:solidFill>
              </a:rPr>
              <a:t>Slide deck DOI: </a:t>
            </a:r>
            <a:r>
              <a:rPr lang="en-GB" sz="1400">
                <a:solidFill>
                  <a:srgbClr val="FFFFFF"/>
                </a:solidFill>
              </a:rPr>
              <a:t>10.5281/zenodo.7714291</a:t>
            </a:r>
            <a:endParaRPr sz="1400">
              <a:solidFill>
                <a:srgbClr val="FFFFFF"/>
              </a:solidFill>
            </a:endParaRPr>
          </a:p>
          <a:p>
            <a:pPr indent="0" lvl="0" marL="0" rtl="0" algn="l">
              <a:lnSpc>
                <a:spcPct val="100000"/>
              </a:lnSpc>
              <a:spcBef>
                <a:spcPts val="0"/>
              </a:spcBef>
              <a:spcAft>
                <a:spcPts val="0"/>
              </a:spcAft>
              <a:buNone/>
            </a:pPr>
            <a:r>
              <a:rPr lang="en-GB" sz="1200">
                <a:solidFill>
                  <a:srgbClr val="FFFFFF"/>
                </a:solidFill>
              </a:rPr>
              <a:t> </a:t>
            </a:r>
            <a:endParaRPr sz="1200">
              <a:solidFill>
                <a:srgbClr val="FFFFFF"/>
              </a:solidFill>
            </a:endParaRPr>
          </a:p>
        </p:txBody>
      </p:sp>
      <p:sp>
        <p:nvSpPr>
          <p:cNvPr id="621" name="Google Shape;621;p85"/>
          <p:cNvSpPr txBox="1"/>
          <p:nvPr/>
        </p:nvSpPr>
        <p:spPr>
          <a:xfrm>
            <a:off x="407975" y="4871100"/>
            <a:ext cx="4425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lt1"/>
                </a:solidFill>
                <a:hlinkClick r:id="rId6">
                  <a:extLst>
                    <a:ext uri="{A12FA001-AC4F-418D-AE19-62706E023703}">
                      <ahyp:hlinkClr val="tx"/>
                    </a:ext>
                  </a:extLst>
                </a:hlinkClick>
              </a:rPr>
              <a:t>Image</a:t>
            </a:r>
            <a:r>
              <a:rPr lang="en-GB" sz="900">
                <a:solidFill>
                  <a:schemeClr val="lt1"/>
                </a:solidFill>
              </a:rPr>
              <a:t> by Retama, </a:t>
            </a:r>
            <a:r>
              <a:rPr lang="en-GB" sz="900" u="sng">
                <a:solidFill>
                  <a:schemeClr val="lt1"/>
                </a:solidFill>
                <a:hlinkClick r:id="rId7">
                  <a:extLst>
                    <a:ext uri="{A12FA001-AC4F-418D-AE19-62706E023703}">
                      <ahyp:hlinkClr val="tx"/>
                    </a:ext>
                  </a:extLst>
                </a:hlinkClick>
              </a:rPr>
              <a:t>CC BY-SA 3.0</a:t>
            </a:r>
            <a:endParaRPr sz="900">
              <a:solidFill>
                <a:schemeClr val="lt1"/>
              </a:solidFill>
            </a:endParaRPr>
          </a:p>
        </p:txBody>
      </p:sp>
      <p:pic>
        <p:nvPicPr>
          <p:cNvPr id="622" name="Google Shape;622;p85"/>
          <p:cNvPicPr preferRelativeResize="0"/>
          <p:nvPr/>
        </p:nvPicPr>
        <p:blipFill>
          <a:blip r:embed="rId8">
            <a:alphaModFix amt="34000"/>
          </a:blip>
          <a:stretch>
            <a:fillRect/>
          </a:stretch>
        </p:blipFill>
        <p:spPr>
          <a:xfrm>
            <a:off x="203100" y="649687"/>
            <a:ext cx="4368901" cy="3844130"/>
          </a:xfrm>
          <a:prstGeom prst="rect">
            <a:avLst/>
          </a:prstGeom>
          <a:noFill/>
          <a:ln>
            <a:noFill/>
          </a:ln>
        </p:spPr>
      </p:pic>
      <p:sp>
        <p:nvSpPr>
          <p:cNvPr id="623" name="Google Shape;623;p85"/>
          <p:cNvSpPr txBox="1"/>
          <p:nvPr/>
        </p:nvSpPr>
        <p:spPr>
          <a:xfrm>
            <a:off x="7250" y="7250"/>
            <a:ext cx="47109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Thank you!</a:t>
            </a:r>
            <a:endParaRPr sz="3600">
              <a:solidFill>
                <a:schemeClr val="lt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86"/>
          <p:cNvSpPr txBox="1"/>
          <p:nvPr>
            <p:ph type="ctrTitle"/>
          </p:nvPr>
        </p:nvSpPr>
        <p:spPr>
          <a:xfrm>
            <a:off x="311700" y="744575"/>
            <a:ext cx="8520600" cy="342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2400">
                <a:solidFill>
                  <a:schemeClr val="lt1"/>
                </a:solidFill>
              </a:rPr>
              <a:t>© Siobhan Leachman, 2023. Unless indicated otherwise for specific images, this slide deck is licensed for re-use under the</a:t>
            </a:r>
            <a:r>
              <a:rPr lang="en-GB" sz="2400">
                <a:solidFill>
                  <a:srgbClr val="FFFFFF"/>
                </a:solidFill>
              </a:rPr>
              <a:t> </a:t>
            </a:r>
            <a:r>
              <a:rPr lang="en-GB" sz="2400" u="sng">
                <a:solidFill>
                  <a:schemeClr val="lt1"/>
                </a:solidFill>
                <a:hlinkClick r:id="rId3">
                  <a:extLst>
                    <a:ext uri="{A12FA001-AC4F-418D-AE19-62706E023703}">
                      <ahyp:hlinkClr val="tx"/>
                    </a:ext>
                  </a:extLst>
                </a:hlinkClick>
              </a:rPr>
              <a:t>Creative Commons CC0</a:t>
            </a:r>
            <a:r>
              <a:rPr lang="en-GB" sz="2400">
                <a:solidFill>
                  <a:srgbClr val="FFFFFF"/>
                </a:solidFill>
              </a:rPr>
              <a:t> </a:t>
            </a:r>
            <a:r>
              <a:rPr lang="en-GB" sz="2400">
                <a:solidFill>
                  <a:schemeClr val="lt1"/>
                </a:solidFill>
              </a:rPr>
              <a:t>licence. </a:t>
            </a:r>
            <a:r>
              <a:rPr lang="en-GB" sz="2400">
                <a:solidFill>
                  <a:srgbClr val="FFFFFF"/>
                </a:solidFill>
              </a:rPr>
              <a:t>Please note that this licence does not apply to any images. Those specific items may be re-used as indicated in the image rights statement</a:t>
            </a:r>
            <a:r>
              <a:rPr lang="en-GB" sz="2400"/>
              <a:t>s</a:t>
            </a:r>
            <a:r>
              <a:rPr lang="en-GB" sz="2400">
                <a:solidFill>
                  <a:srgbClr val="FFFFFF"/>
                </a:solidFill>
              </a:rPr>
              <a:t>. In essence, you are free to copy, distribute and adapt this slide deck, as long as you abide by the other licence terms.</a:t>
            </a:r>
            <a:r>
              <a:rPr lang="en-GB" sz="1300">
                <a:solidFill>
                  <a:schemeClr val="dk1"/>
                </a:solidFill>
                <a:highlight>
                  <a:srgbClr val="1155CC"/>
                </a:highlight>
              </a:rPr>
              <a:t> </a:t>
            </a:r>
            <a:endParaRPr sz="1300">
              <a:solidFill>
                <a:schemeClr val="dk1"/>
              </a:solidFill>
              <a:highlight>
                <a:srgbClr val="1155CC"/>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31"/>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1"/>
          <p:cNvSpPr txBox="1"/>
          <p:nvPr/>
        </p:nvSpPr>
        <p:spPr>
          <a:xfrm>
            <a:off x="0" y="0"/>
            <a:ext cx="9144000" cy="88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4800">
                <a:solidFill>
                  <a:schemeClr val="lt1"/>
                </a:solidFill>
              </a:rPr>
              <a:t>Wikidata item</a:t>
            </a:r>
            <a:endParaRPr sz="2400">
              <a:solidFill>
                <a:schemeClr val="lt1"/>
              </a:solidFill>
            </a:endParaRPr>
          </a:p>
        </p:txBody>
      </p:sp>
      <p:sp>
        <p:nvSpPr>
          <p:cNvPr id="153" name="Google Shape;153;p31"/>
          <p:cNvSpPr txBox="1"/>
          <p:nvPr/>
        </p:nvSpPr>
        <p:spPr>
          <a:xfrm>
            <a:off x="45050" y="4760550"/>
            <a:ext cx="4257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a:t>
            </a:r>
            <a:r>
              <a:rPr lang="en-GB" sz="900" u="sng">
                <a:solidFill>
                  <a:schemeClr val="lt1"/>
                </a:solidFill>
                <a:hlinkClick r:id="rId3">
                  <a:extLst>
                    <a:ext uri="{A12FA001-AC4F-418D-AE19-62706E023703}">
                      <ahyp:hlinkClr val="tx"/>
                    </a:ext>
                  </a:extLst>
                </a:hlinkClick>
              </a:rPr>
              <a:t>Wikidata</a:t>
            </a:r>
            <a:r>
              <a:rPr lang="en-GB" sz="900">
                <a:solidFill>
                  <a:schemeClr val="lt1"/>
                </a:solidFill>
              </a:rPr>
              <a:t>  </a:t>
            </a:r>
            <a:r>
              <a:rPr lang="en-GB" sz="900" u="sng">
                <a:solidFill>
                  <a:schemeClr val="lt1"/>
                </a:solidFill>
                <a:hlinkClick r:id="rId4">
                  <a:extLst>
                    <a:ext uri="{A12FA001-AC4F-418D-AE19-62706E023703}">
                      <ahyp:hlinkClr val="tx"/>
                    </a:ext>
                  </a:extLst>
                </a:hlinkClick>
              </a:rPr>
              <a:t>CC BY-SA 3.0</a:t>
            </a:r>
            <a:endParaRPr>
              <a:solidFill>
                <a:schemeClr val="lt1"/>
              </a:solidFill>
            </a:endParaRPr>
          </a:p>
        </p:txBody>
      </p:sp>
      <p:pic>
        <p:nvPicPr>
          <p:cNvPr id="154" name="Google Shape;154;p31"/>
          <p:cNvPicPr preferRelativeResize="0"/>
          <p:nvPr/>
        </p:nvPicPr>
        <p:blipFill>
          <a:blip r:embed="rId5">
            <a:alphaModFix/>
          </a:blip>
          <a:stretch>
            <a:fillRect/>
          </a:stretch>
        </p:blipFill>
        <p:spPr>
          <a:xfrm>
            <a:off x="409850" y="145825"/>
            <a:ext cx="1547225" cy="2469400"/>
          </a:xfrm>
          <a:prstGeom prst="rect">
            <a:avLst/>
          </a:prstGeom>
          <a:noFill/>
          <a:ln>
            <a:noFill/>
          </a:ln>
        </p:spPr>
      </p:pic>
      <p:pic>
        <p:nvPicPr>
          <p:cNvPr id="155" name="Google Shape;155;p31"/>
          <p:cNvPicPr preferRelativeResize="0"/>
          <p:nvPr/>
        </p:nvPicPr>
        <p:blipFill>
          <a:blip r:embed="rId6">
            <a:alphaModFix/>
          </a:blip>
          <a:stretch>
            <a:fillRect/>
          </a:stretch>
        </p:blipFill>
        <p:spPr>
          <a:xfrm>
            <a:off x="52300" y="2258850"/>
            <a:ext cx="6870523" cy="1912200"/>
          </a:xfrm>
          <a:prstGeom prst="rect">
            <a:avLst/>
          </a:prstGeom>
          <a:noFill/>
          <a:ln>
            <a:noFill/>
          </a:ln>
        </p:spPr>
      </p:pic>
      <p:pic>
        <p:nvPicPr>
          <p:cNvPr id="156" name="Google Shape;156;p31"/>
          <p:cNvPicPr preferRelativeResize="0"/>
          <p:nvPr/>
        </p:nvPicPr>
        <p:blipFill>
          <a:blip r:embed="rId7">
            <a:alphaModFix/>
          </a:blip>
          <a:stretch>
            <a:fillRect/>
          </a:stretch>
        </p:blipFill>
        <p:spPr>
          <a:xfrm>
            <a:off x="6012850" y="1575122"/>
            <a:ext cx="2961649" cy="3279648"/>
          </a:xfrm>
          <a:prstGeom prst="rect">
            <a:avLst/>
          </a:prstGeom>
          <a:noFill/>
          <a:ln>
            <a:noFill/>
          </a:ln>
        </p:spPr>
      </p:pic>
      <p:sp>
        <p:nvSpPr>
          <p:cNvPr id="157" name="Google Shape;157;p31"/>
          <p:cNvSpPr txBox="1"/>
          <p:nvPr/>
        </p:nvSpPr>
        <p:spPr>
          <a:xfrm>
            <a:off x="5063800" y="2702150"/>
            <a:ext cx="949200" cy="11952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2"/>
          <p:cNvSpPr txBox="1"/>
          <p:nvPr/>
        </p:nvSpPr>
        <p:spPr>
          <a:xfrm>
            <a:off x="52300" y="29875"/>
            <a:ext cx="451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2"/>
          <p:cNvSpPr txBox="1"/>
          <p:nvPr/>
        </p:nvSpPr>
        <p:spPr>
          <a:xfrm>
            <a:off x="4624200" y="0"/>
            <a:ext cx="4519800" cy="514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3">
                  <a:extLst>
                    <a:ext uri="{A12FA001-AC4F-418D-AE19-62706E023703}">
                      <ahyp:hlinkClr val="tx"/>
                    </a:ext>
                  </a:extLst>
                </a:hlinkClick>
              </a:rPr>
              <a:t>Expand citations</a:t>
            </a:r>
            <a:endParaRPr sz="3600">
              <a:solidFill>
                <a:schemeClr val="lt1"/>
              </a:solidFill>
            </a:endParaRPr>
          </a:p>
          <a:p>
            <a:pPr indent="0" lvl="0" marL="0" rtl="0" algn="ctr">
              <a:spcBef>
                <a:spcPts val="0"/>
              </a:spcBef>
              <a:spcAft>
                <a:spcPts val="0"/>
              </a:spcAft>
              <a:buNone/>
            </a:pPr>
            <a:r>
              <a:t/>
            </a:r>
            <a:endParaRPr sz="2400">
              <a:solidFill>
                <a:schemeClr val="lt1"/>
              </a:solidFill>
            </a:endParaRPr>
          </a:p>
          <a:p>
            <a:pPr indent="0" lvl="0" marL="914400" rtl="0" algn="l">
              <a:spcBef>
                <a:spcPts val="0"/>
              </a:spcBef>
              <a:spcAft>
                <a:spcPts val="0"/>
              </a:spcAft>
              <a:buNone/>
            </a:pPr>
            <a:r>
              <a:rPr lang="en-GB" sz="2400">
                <a:solidFill>
                  <a:schemeClr val="lt1"/>
                </a:solidFill>
              </a:rPr>
              <a:t>Checks references</a:t>
            </a:r>
            <a:endParaRPr sz="2400">
              <a:solidFill>
                <a:schemeClr val="lt1"/>
              </a:solidFill>
            </a:endParaRPr>
          </a:p>
          <a:p>
            <a:pPr indent="0" lvl="0" marL="914400" rtl="0" algn="l">
              <a:spcBef>
                <a:spcPts val="0"/>
              </a:spcBef>
              <a:spcAft>
                <a:spcPts val="0"/>
              </a:spcAft>
              <a:buNone/>
            </a:pPr>
            <a:r>
              <a:rPr lang="en-GB" sz="2400">
                <a:solidFill>
                  <a:schemeClr val="lt1"/>
                </a:solidFill>
              </a:rPr>
              <a:t>Improves metadata</a:t>
            </a:r>
            <a:endParaRPr sz="2400">
              <a:solidFill>
                <a:schemeClr val="lt1"/>
              </a:solidFill>
            </a:endParaRPr>
          </a:p>
          <a:p>
            <a:pPr indent="0" lvl="0" marL="914400" rtl="0" algn="l">
              <a:spcBef>
                <a:spcPts val="0"/>
              </a:spcBef>
              <a:spcAft>
                <a:spcPts val="0"/>
              </a:spcAft>
              <a:buNone/>
            </a:pPr>
            <a:r>
              <a:rPr lang="en-GB" sz="2400">
                <a:solidFill>
                  <a:schemeClr val="lt1"/>
                </a:solidFill>
              </a:rPr>
              <a:t>Improves formatting </a:t>
            </a:r>
            <a:endParaRPr sz="2400">
              <a:solidFill>
                <a:schemeClr val="lt1"/>
              </a:solidFill>
            </a:endParaRPr>
          </a:p>
          <a:p>
            <a:pPr indent="0" lvl="0" marL="914400" rtl="0" algn="l">
              <a:spcBef>
                <a:spcPts val="0"/>
              </a:spcBef>
              <a:spcAft>
                <a:spcPts val="0"/>
              </a:spcAft>
              <a:buNone/>
            </a:pPr>
            <a:r>
              <a:t/>
            </a:r>
            <a:endParaRPr sz="2400">
              <a:solidFill>
                <a:schemeClr val="lt1"/>
              </a:solidFill>
            </a:endParaRPr>
          </a:p>
          <a:p>
            <a:pPr indent="0" lvl="0" marL="457200" rtl="0" algn="l">
              <a:spcBef>
                <a:spcPts val="0"/>
              </a:spcBef>
              <a:spcAft>
                <a:spcPts val="0"/>
              </a:spcAft>
              <a:buClr>
                <a:schemeClr val="dk1"/>
              </a:buClr>
              <a:buSzPts val="1100"/>
              <a:buFont typeface="Arial"/>
              <a:buNone/>
            </a:pPr>
            <a:r>
              <a:rPr lang="en-GB" sz="2400">
                <a:solidFill>
                  <a:schemeClr val="lt1"/>
                </a:solidFill>
              </a:rPr>
              <a:t>Installed via Gadgets tab in Preferences</a:t>
            </a:r>
            <a:endParaRPr sz="2400">
              <a:solidFill>
                <a:schemeClr val="lt1"/>
              </a:solidFill>
            </a:endParaRPr>
          </a:p>
        </p:txBody>
      </p:sp>
      <p:pic>
        <p:nvPicPr>
          <p:cNvPr id="164" name="Google Shape;164;p32"/>
          <p:cNvPicPr preferRelativeResize="0"/>
          <p:nvPr/>
        </p:nvPicPr>
        <p:blipFill>
          <a:blip r:embed="rId4">
            <a:alphaModFix/>
          </a:blip>
          <a:stretch>
            <a:fillRect/>
          </a:stretch>
        </p:blipFill>
        <p:spPr>
          <a:xfrm>
            <a:off x="468650" y="302350"/>
            <a:ext cx="1814875" cy="2814924"/>
          </a:xfrm>
          <a:prstGeom prst="rect">
            <a:avLst/>
          </a:prstGeom>
          <a:noFill/>
          <a:ln>
            <a:noFill/>
          </a:ln>
        </p:spPr>
      </p:pic>
      <p:sp>
        <p:nvSpPr>
          <p:cNvPr id="165" name="Google Shape;165;p32"/>
          <p:cNvSpPr txBox="1"/>
          <p:nvPr/>
        </p:nvSpPr>
        <p:spPr>
          <a:xfrm>
            <a:off x="0" y="4806025"/>
            <a:ext cx="4549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rPr>
              <a:t>Screenshot of </a:t>
            </a:r>
            <a:r>
              <a:rPr lang="en-GB" sz="900" u="sng">
                <a:solidFill>
                  <a:schemeClr val="lt1"/>
                </a:solidFill>
                <a:hlinkClick r:id="rId5">
                  <a:extLst>
                    <a:ext uri="{A12FA001-AC4F-418D-AE19-62706E023703}">
                      <ahyp:hlinkClr val="tx"/>
                    </a:ext>
                  </a:extLst>
                </a:hlinkClick>
              </a:rPr>
              <a:t>Wikipedia</a:t>
            </a:r>
            <a:r>
              <a:rPr lang="en-GB" sz="900">
                <a:solidFill>
                  <a:schemeClr val="lt1"/>
                </a:solidFill>
              </a:rPr>
              <a:t>  </a:t>
            </a:r>
            <a:r>
              <a:rPr lang="en-GB" sz="900" u="sng">
                <a:solidFill>
                  <a:schemeClr val="lt1"/>
                </a:solidFill>
                <a:hlinkClick r:id="rId6">
                  <a:extLst>
                    <a:ext uri="{A12FA001-AC4F-418D-AE19-62706E023703}">
                      <ahyp:hlinkClr val="tx"/>
                    </a:ext>
                  </a:extLst>
                </a:hlinkClick>
              </a:rPr>
              <a:t>CC BY-SA 3.0</a:t>
            </a:r>
            <a:endParaRPr sz="900">
              <a:solidFill>
                <a:schemeClr val="lt1"/>
              </a:solidFill>
            </a:endParaRPr>
          </a:p>
        </p:txBody>
      </p:sp>
      <p:pic>
        <p:nvPicPr>
          <p:cNvPr id="166" name="Google Shape;166;p32"/>
          <p:cNvPicPr preferRelativeResize="0"/>
          <p:nvPr/>
        </p:nvPicPr>
        <p:blipFill>
          <a:blip r:embed="rId7">
            <a:alphaModFix/>
          </a:blip>
          <a:stretch>
            <a:fillRect/>
          </a:stretch>
        </p:blipFill>
        <p:spPr>
          <a:xfrm>
            <a:off x="578275" y="3523277"/>
            <a:ext cx="6658900" cy="1048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3"/>
          <p:cNvSpPr txBox="1"/>
          <p:nvPr/>
        </p:nvSpPr>
        <p:spPr>
          <a:xfrm>
            <a:off x="0" y="0"/>
            <a:ext cx="9091800" cy="9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3600" u="sng">
                <a:solidFill>
                  <a:schemeClr val="lt1"/>
                </a:solidFill>
                <a:hlinkClick r:id="rId3">
                  <a:extLst>
                    <a:ext uri="{A12FA001-AC4F-418D-AE19-62706E023703}">
                      <ahyp:hlinkClr val="tx"/>
                    </a:ext>
                  </a:extLst>
                </a:hlinkClick>
              </a:rPr>
              <a:t>Expand citations</a:t>
            </a:r>
            <a:endParaRPr/>
          </a:p>
        </p:txBody>
      </p:sp>
      <p:sp>
        <p:nvSpPr>
          <p:cNvPr id="172" name="Google Shape;172;p33"/>
          <p:cNvSpPr txBox="1"/>
          <p:nvPr/>
        </p:nvSpPr>
        <p:spPr>
          <a:xfrm>
            <a:off x="0" y="4820400"/>
            <a:ext cx="3131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rPr>
              <a:t>Screenshot of </a:t>
            </a:r>
            <a:r>
              <a:rPr lang="en-GB" sz="900" u="sng">
                <a:solidFill>
                  <a:schemeClr val="lt1"/>
                </a:solidFill>
                <a:hlinkClick r:id="rId4">
                  <a:extLst>
                    <a:ext uri="{A12FA001-AC4F-418D-AE19-62706E023703}">
                      <ahyp:hlinkClr val="tx"/>
                    </a:ext>
                  </a:extLst>
                </a:hlinkClick>
              </a:rPr>
              <a:t>CitationBot</a:t>
            </a:r>
            <a:r>
              <a:rPr lang="en-GB" sz="900">
                <a:solidFill>
                  <a:schemeClr val="lt1"/>
                </a:solidFill>
              </a:rPr>
              <a:t> results </a:t>
            </a:r>
            <a:r>
              <a:rPr lang="en-GB" sz="900" u="sng">
                <a:solidFill>
                  <a:schemeClr val="lt1"/>
                </a:solidFill>
                <a:hlinkClick r:id="rId5">
                  <a:extLst>
                    <a:ext uri="{A12FA001-AC4F-418D-AE19-62706E023703}">
                      <ahyp:hlinkClr val="tx"/>
                    </a:ext>
                  </a:extLst>
                </a:hlinkClick>
              </a:rPr>
              <a:t>CC BY-SA 3.0</a:t>
            </a:r>
            <a:endParaRPr sz="900">
              <a:solidFill>
                <a:schemeClr val="lt1"/>
              </a:solidFill>
            </a:endParaRPr>
          </a:p>
        </p:txBody>
      </p:sp>
      <p:pic>
        <p:nvPicPr>
          <p:cNvPr id="173" name="Google Shape;173;p33"/>
          <p:cNvPicPr preferRelativeResize="0"/>
          <p:nvPr/>
        </p:nvPicPr>
        <p:blipFill>
          <a:blip r:embed="rId6">
            <a:alphaModFix/>
          </a:blip>
          <a:stretch>
            <a:fillRect/>
          </a:stretch>
        </p:blipFill>
        <p:spPr>
          <a:xfrm>
            <a:off x="5403250" y="873225"/>
            <a:ext cx="3391401" cy="4012498"/>
          </a:xfrm>
          <a:prstGeom prst="rect">
            <a:avLst/>
          </a:prstGeom>
          <a:noFill/>
          <a:ln>
            <a:noFill/>
          </a:ln>
        </p:spPr>
      </p:pic>
      <p:pic>
        <p:nvPicPr>
          <p:cNvPr id="174" name="Google Shape;174;p33"/>
          <p:cNvPicPr preferRelativeResize="0"/>
          <p:nvPr/>
        </p:nvPicPr>
        <p:blipFill>
          <a:blip r:embed="rId7">
            <a:alphaModFix/>
          </a:blip>
          <a:stretch>
            <a:fillRect/>
          </a:stretch>
        </p:blipFill>
        <p:spPr>
          <a:xfrm>
            <a:off x="143350" y="1380575"/>
            <a:ext cx="5113226" cy="28112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