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97" r:id="rId3"/>
    <p:sldId id="298" r:id="rId4"/>
    <p:sldId id="302" r:id="rId5"/>
    <p:sldId id="300" r:id="rId6"/>
    <p:sldId id="259" r:id="rId7"/>
    <p:sldId id="310" r:id="rId8"/>
    <p:sldId id="305" r:id="rId9"/>
    <p:sldId id="315" r:id="rId10"/>
    <p:sldId id="304" r:id="rId11"/>
    <p:sldId id="306" r:id="rId12"/>
    <p:sldId id="307" r:id="rId13"/>
    <p:sldId id="263" r:id="rId14"/>
    <p:sldId id="314" r:id="rId15"/>
    <p:sldId id="316" r:id="rId16"/>
    <p:sldId id="277" r:id="rId17"/>
    <p:sldId id="265" r:id="rId18"/>
    <p:sldId id="264" r:id="rId19"/>
    <p:sldId id="308" r:id="rId20"/>
    <p:sldId id="311" r:id="rId21"/>
    <p:sldId id="261" r:id="rId22"/>
    <p:sldId id="267" r:id="rId23"/>
    <p:sldId id="262" r:id="rId24"/>
    <p:sldId id="312" r:id="rId25"/>
    <p:sldId id="309" r:id="rId26"/>
    <p:sldId id="317" r:id="rId27"/>
    <p:sldId id="313" r:id="rId28"/>
    <p:sldId id="318"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9F2DD-3E1C-144D-BF99-5D638E35A57A}" v="291" dt="2023-07-11T23:28:36.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50"/>
    <p:restoredTop sz="85359"/>
  </p:normalViewPr>
  <p:slideViewPr>
    <p:cSldViewPr snapToGrid="0" snapToObjects="1">
      <p:cViewPr varScale="1">
        <p:scale>
          <a:sx n="107" d="100"/>
          <a:sy n="107" d="100"/>
        </p:scale>
        <p:origin x="7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Peter R. (GSFC-6710)" userId="b2d89817-ec94-4afe-aad6-3ea975f4677f" providerId="ADAL" clId="{46D9F2DD-3E1C-144D-BF99-5D638E35A57A}"/>
    <pc:docChg chg="undo custSel addSld delSld modSld sldOrd">
      <pc:chgData name="Young, Peter R. (GSFC-6710)" userId="b2d89817-ec94-4afe-aad6-3ea975f4677f" providerId="ADAL" clId="{46D9F2DD-3E1C-144D-BF99-5D638E35A57A}" dt="2023-07-12T13:42:56.806" v="35945" actId="33524"/>
      <pc:docMkLst>
        <pc:docMk/>
      </pc:docMkLst>
      <pc:sldChg chg="addSp delSp modSp mod modTransition modAnim modNotesTx">
        <pc:chgData name="Young, Peter R. (GSFC-6710)" userId="b2d89817-ec94-4afe-aad6-3ea975f4677f" providerId="ADAL" clId="{46D9F2DD-3E1C-144D-BF99-5D638E35A57A}" dt="2023-07-11T23:23:51.334" v="35266"/>
        <pc:sldMkLst>
          <pc:docMk/>
          <pc:sldMk cId="668799552" sldId="256"/>
        </pc:sldMkLst>
        <pc:spChg chg="mod">
          <ac:chgData name="Young, Peter R. (GSFC-6710)" userId="b2d89817-ec94-4afe-aad6-3ea975f4677f" providerId="ADAL" clId="{46D9F2DD-3E1C-144D-BF99-5D638E35A57A}" dt="2023-07-11T20:03:42.929" v="33371" actId="20577"/>
          <ac:spMkLst>
            <pc:docMk/>
            <pc:sldMk cId="668799552" sldId="256"/>
            <ac:spMk id="8" creationId="{0F74127B-D508-6F4D-BC8A-7DC75BD774AC}"/>
          </ac:spMkLst>
        </pc:spChg>
        <pc:picChg chg="add del mod">
          <ac:chgData name="Young, Peter R. (GSFC-6710)" userId="b2d89817-ec94-4afe-aad6-3ea975f4677f" providerId="ADAL" clId="{46D9F2DD-3E1C-144D-BF99-5D638E35A57A}" dt="2023-07-11T23:23:45.270" v="35265"/>
          <ac:picMkLst>
            <pc:docMk/>
            <pc:sldMk cId="668799552" sldId="256"/>
            <ac:picMk id="6" creationId="{54FC6447-CE06-619A-EBA4-E337349BB6E2}"/>
          </ac:picMkLst>
        </pc:picChg>
      </pc:sldChg>
      <pc:sldChg chg="addSp delSp modSp mod modTransition delAnim modAnim modNotesTx">
        <pc:chgData name="Young, Peter R. (GSFC-6710)" userId="b2d89817-ec94-4afe-aad6-3ea975f4677f" providerId="ADAL" clId="{46D9F2DD-3E1C-144D-BF99-5D638E35A57A}" dt="2023-07-11T23:24:16.368" v="35276" actId="20577"/>
        <pc:sldMkLst>
          <pc:docMk/>
          <pc:sldMk cId="1487913487" sldId="259"/>
        </pc:sldMkLst>
        <pc:spChg chg="mod">
          <ac:chgData name="Young, Peter R. (GSFC-6710)" userId="b2d89817-ec94-4afe-aad6-3ea975f4677f" providerId="ADAL" clId="{46D9F2DD-3E1C-144D-BF99-5D638E35A57A}" dt="2023-06-30T21:05:17.922" v="4194" actId="164"/>
          <ac:spMkLst>
            <pc:docMk/>
            <pc:sldMk cId="1487913487" sldId="259"/>
            <ac:spMk id="2" creationId="{C37A62C8-2723-2C4A-88EF-36433E30EB43}"/>
          </ac:spMkLst>
        </pc:spChg>
        <pc:spChg chg="add mod">
          <ac:chgData name="Young, Peter R. (GSFC-6710)" userId="b2d89817-ec94-4afe-aad6-3ea975f4677f" providerId="ADAL" clId="{46D9F2DD-3E1C-144D-BF99-5D638E35A57A}" dt="2023-07-06T15:02:37.987" v="6058" actId="20577"/>
          <ac:spMkLst>
            <pc:docMk/>
            <pc:sldMk cId="1487913487" sldId="259"/>
            <ac:spMk id="5" creationId="{05ACE3DC-5E86-EC4B-FB70-276497680A7E}"/>
          </ac:spMkLst>
        </pc:spChg>
        <pc:spChg chg="mod">
          <ac:chgData name="Young, Peter R. (GSFC-6710)" userId="b2d89817-ec94-4afe-aad6-3ea975f4677f" providerId="ADAL" clId="{46D9F2DD-3E1C-144D-BF99-5D638E35A57A}" dt="2023-07-06T15:03:03.624" v="6063" actId="207"/>
          <ac:spMkLst>
            <pc:docMk/>
            <pc:sldMk cId="1487913487" sldId="259"/>
            <ac:spMk id="6" creationId="{F8426C60-A0BC-20CF-0730-2FA9D456FD3F}"/>
          </ac:spMkLst>
        </pc:spChg>
        <pc:spChg chg="mod">
          <ac:chgData name="Young, Peter R. (GSFC-6710)" userId="b2d89817-ec94-4afe-aad6-3ea975f4677f" providerId="ADAL" clId="{46D9F2DD-3E1C-144D-BF99-5D638E35A57A}" dt="2023-06-30T21:05:17.922" v="4194" actId="164"/>
          <ac:spMkLst>
            <pc:docMk/>
            <pc:sldMk cId="1487913487" sldId="259"/>
            <ac:spMk id="11" creationId="{2957BC14-2996-114D-9A06-F1679E4AD8F0}"/>
          </ac:spMkLst>
        </pc:spChg>
        <pc:spChg chg="mod">
          <ac:chgData name="Young, Peter R. (GSFC-6710)" userId="b2d89817-ec94-4afe-aad6-3ea975f4677f" providerId="ADAL" clId="{46D9F2DD-3E1C-144D-BF99-5D638E35A57A}" dt="2023-06-30T21:05:17.922" v="4194" actId="164"/>
          <ac:spMkLst>
            <pc:docMk/>
            <pc:sldMk cId="1487913487" sldId="259"/>
            <ac:spMk id="13" creationId="{1882D59B-51CF-A94F-A13F-4EC9FAFDC3E6}"/>
          </ac:spMkLst>
        </pc:spChg>
        <pc:spChg chg="mod">
          <ac:chgData name="Young, Peter R. (GSFC-6710)" userId="b2d89817-ec94-4afe-aad6-3ea975f4677f" providerId="ADAL" clId="{46D9F2DD-3E1C-144D-BF99-5D638E35A57A}" dt="2023-06-30T21:05:17.922" v="4194" actId="164"/>
          <ac:spMkLst>
            <pc:docMk/>
            <pc:sldMk cId="1487913487" sldId="259"/>
            <ac:spMk id="14" creationId="{EB834E97-B971-4C46-82D2-6F3AD2F98C6A}"/>
          </ac:spMkLst>
        </pc:spChg>
        <pc:spChg chg="mod">
          <ac:chgData name="Young, Peter R. (GSFC-6710)" userId="b2d89817-ec94-4afe-aad6-3ea975f4677f" providerId="ADAL" clId="{46D9F2DD-3E1C-144D-BF99-5D638E35A57A}" dt="2023-06-30T21:05:17.922" v="4194" actId="164"/>
          <ac:spMkLst>
            <pc:docMk/>
            <pc:sldMk cId="1487913487" sldId="259"/>
            <ac:spMk id="15" creationId="{7D1CACD4-6204-8E47-8E0D-B8D082048D20}"/>
          </ac:spMkLst>
        </pc:spChg>
        <pc:grpChg chg="del">
          <ac:chgData name="Young, Peter R. (GSFC-6710)" userId="b2d89817-ec94-4afe-aad6-3ea975f4677f" providerId="ADAL" clId="{46D9F2DD-3E1C-144D-BF99-5D638E35A57A}" dt="2023-06-30T21:04:57.876" v="4193" actId="478"/>
          <ac:grpSpMkLst>
            <pc:docMk/>
            <pc:sldMk cId="1487913487" sldId="259"/>
            <ac:grpSpMk id="5" creationId="{BAD15FF6-A85A-D249-8A3A-EE75F5A2C944}"/>
          </ac:grpSpMkLst>
        </pc:grpChg>
        <pc:grpChg chg="add mod">
          <ac:chgData name="Young, Peter R. (GSFC-6710)" userId="b2d89817-ec94-4afe-aad6-3ea975f4677f" providerId="ADAL" clId="{46D9F2DD-3E1C-144D-BF99-5D638E35A57A}" dt="2023-07-06T15:02:55.132" v="6061" actId="1076"/>
          <ac:grpSpMkLst>
            <pc:docMk/>
            <pc:sldMk cId="1487913487" sldId="259"/>
            <ac:grpSpMk id="7" creationId="{91404EE5-1485-5C87-181F-2ABA4A434224}"/>
          </ac:grpSpMkLst>
        </pc:grpChg>
        <pc:picChg chg="add del mod">
          <ac:chgData name="Young, Peter R. (GSFC-6710)" userId="b2d89817-ec94-4afe-aad6-3ea975f4677f" providerId="ADAL" clId="{46D9F2DD-3E1C-144D-BF99-5D638E35A57A}" dt="2023-07-11T23:23:45.270" v="35265"/>
          <ac:picMkLst>
            <pc:docMk/>
            <pc:sldMk cId="1487913487" sldId="259"/>
            <ac:picMk id="10" creationId="{B5DD2E14-D6EE-3C00-E7DC-C0593234693B}"/>
          </ac:picMkLst>
        </pc:picChg>
        <pc:picChg chg="mod">
          <ac:chgData name="Young, Peter R. (GSFC-6710)" userId="b2d89817-ec94-4afe-aad6-3ea975f4677f" providerId="ADAL" clId="{46D9F2DD-3E1C-144D-BF99-5D638E35A57A}" dt="2023-07-06T15:02:42.319" v="6059" actId="1076"/>
          <ac:picMkLst>
            <pc:docMk/>
            <pc:sldMk cId="1487913487" sldId="259"/>
            <ac:picMk id="1026" creationId="{C5109B8E-6C45-2E46-9AA7-01E013B0A948}"/>
          </ac:picMkLst>
        </pc:picChg>
        <pc:cxnChg chg="mod">
          <ac:chgData name="Young, Peter R. (GSFC-6710)" userId="b2d89817-ec94-4afe-aad6-3ea975f4677f" providerId="ADAL" clId="{46D9F2DD-3E1C-144D-BF99-5D638E35A57A}" dt="2023-06-30T21:05:17.922" v="4194" actId="164"/>
          <ac:cxnSpMkLst>
            <pc:docMk/>
            <pc:sldMk cId="1487913487" sldId="259"/>
            <ac:cxnSpMk id="16" creationId="{240B37DD-3207-E04D-9307-11F7EA9BAFC6}"/>
          </ac:cxnSpMkLst>
        </pc:cxnChg>
        <pc:cxnChg chg="mod">
          <ac:chgData name="Young, Peter R. (GSFC-6710)" userId="b2d89817-ec94-4afe-aad6-3ea975f4677f" providerId="ADAL" clId="{46D9F2DD-3E1C-144D-BF99-5D638E35A57A}" dt="2023-06-30T21:05:17.922" v="4194" actId="164"/>
          <ac:cxnSpMkLst>
            <pc:docMk/>
            <pc:sldMk cId="1487913487" sldId="259"/>
            <ac:cxnSpMk id="19" creationId="{F5008E62-2C79-2944-9C31-24ED2E8DEAAA}"/>
          </ac:cxnSpMkLst>
        </pc:cxnChg>
        <pc:cxnChg chg="mod">
          <ac:chgData name="Young, Peter R. (GSFC-6710)" userId="b2d89817-ec94-4afe-aad6-3ea975f4677f" providerId="ADAL" clId="{46D9F2DD-3E1C-144D-BF99-5D638E35A57A}" dt="2023-06-30T21:05:17.922" v="4194" actId="164"/>
          <ac:cxnSpMkLst>
            <pc:docMk/>
            <pc:sldMk cId="1487913487" sldId="259"/>
            <ac:cxnSpMk id="21" creationId="{6CE3DABD-DAC6-7740-B6F5-67D5949F8682}"/>
          </ac:cxnSpMkLst>
        </pc:cxnChg>
        <pc:cxnChg chg="mod">
          <ac:chgData name="Young, Peter R. (GSFC-6710)" userId="b2d89817-ec94-4afe-aad6-3ea975f4677f" providerId="ADAL" clId="{46D9F2DD-3E1C-144D-BF99-5D638E35A57A}" dt="2023-06-30T21:05:17.922" v="4194" actId="164"/>
          <ac:cxnSpMkLst>
            <pc:docMk/>
            <pc:sldMk cId="1487913487" sldId="259"/>
            <ac:cxnSpMk id="22" creationId="{A904830A-FB5C-C243-B388-B0E858304F38}"/>
          </ac:cxnSpMkLst>
        </pc:cxnChg>
        <pc:cxnChg chg="mod">
          <ac:chgData name="Young, Peter R. (GSFC-6710)" userId="b2d89817-ec94-4afe-aad6-3ea975f4677f" providerId="ADAL" clId="{46D9F2DD-3E1C-144D-BF99-5D638E35A57A}" dt="2023-06-30T21:05:17.922" v="4194" actId="164"/>
          <ac:cxnSpMkLst>
            <pc:docMk/>
            <pc:sldMk cId="1487913487" sldId="259"/>
            <ac:cxnSpMk id="24" creationId="{56A1BD1B-AEC8-FA49-B8F2-95AC365A8698}"/>
          </ac:cxnSpMkLst>
        </pc:cxnChg>
        <pc:cxnChg chg="mod">
          <ac:chgData name="Young, Peter R. (GSFC-6710)" userId="b2d89817-ec94-4afe-aad6-3ea975f4677f" providerId="ADAL" clId="{46D9F2DD-3E1C-144D-BF99-5D638E35A57A}" dt="2023-06-30T21:05:17.922" v="4194" actId="164"/>
          <ac:cxnSpMkLst>
            <pc:docMk/>
            <pc:sldMk cId="1487913487" sldId="259"/>
            <ac:cxnSpMk id="25" creationId="{AF20CCE0-1A55-7443-9669-2F25D1FDC8ED}"/>
          </ac:cxnSpMkLst>
        </pc:cxnChg>
        <pc:cxnChg chg="mod">
          <ac:chgData name="Young, Peter R. (GSFC-6710)" userId="b2d89817-ec94-4afe-aad6-3ea975f4677f" providerId="ADAL" clId="{46D9F2DD-3E1C-144D-BF99-5D638E35A57A}" dt="2023-06-30T21:05:17.922" v="4194" actId="164"/>
          <ac:cxnSpMkLst>
            <pc:docMk/>
            <pc:sldMk cId="1487913487" sldId="259"/>
            <ac:cxnSpMk id="26" creationId="{837179B5-25C9-2649-B9B2-432CB38CBDCD}"/>
          </ac:cxnSpMkLst>
        </pc:cxnChg>
      </pc:sldChg>
      <pc:sldChg chg="addSp delSp modSp mod modTransition modAnim modNotesTx">
        <pc:chgData name="Young, Peter R. (GSFC-6710)" userId="b2d89817-ec94-4afe-aad6-3ea975f4677f" providerId="ADAL" clId="{46D9F2DD-3E1C-144D-BF99-5D638E35A57A}" dt="2023-07-12T13:36:34.207" v="35935" actId="20577"/>
        <pc:sldMkLst>
          <pc:docMk/>
          <pc:sldMk cId="180622621" sldId="261"/>
        </pc:sldMkLst>
        <pc:spChg chg="mod">
          <ac:chgData name="Young, Peter R. (GSFC-6710)" userId="b2d89817-ec94-4afe-aad6-3ea975f4677f" providerId="ADAL" clId="{46D9F2DD-3E1C-144D-BF99-5D638E35A57A}" dt="2023-07-11T21:28:19.475" v="34751" actId="948"/>
          <ac:spMkLst>
            <pc:docMk/>
            <pc:sldMk cId="180622621" sldId="261"/>
            <ac:spMk id="3" creationId="{1AF539BF-382C-8947-A997-D58EAD0E04E0}"/>
          </ac:spMkLst>
        </pc:spChg>
        <pc:spChg chg="mod">
          <ac:chgData name="Young, Peter R. (GSFC-6710)" userId="b2d89817-ec94-4afe-aad6-3ea975f4677f" providerId="ADAL" clId="{46D9F2DD-3E1C-144D-BF99-5D638E35A57A}" dt="2023-07-11T21:28:03.995" v="34750" actId="1076"/>
          <ac:spMkLst>
            <pc:docMk/>
            <pc:sldMk cId="180622621" sldId="261"/>
            <ac:spMk id="6" creationId="{72D3EB05-4158-0647-BEE3-77E4A0452F72}"/>
          </ac:spMkLst>
        </pc:spChg>
        <pc:spChg chg="mod">
          <ac:chgData name="Young, Peter R. (GSFC-6710)" userId="b2d89817-ec94-4afe-aad6-3ea975f4677f" providerId="ADAL" clId="{46D9F2DD-3E1C-144D-BF99-5D638E35A57A}" dt="2023-07-11T14:11:29.099" v="26263" actId="255"/>
          <ac:spMkLst>
            <pc:docMk/>
            <pc:sldMk cId="180622621" sldId="261"/>
            <ac:spMk id="7" creationId="{BC3BAE4B-FDB6-C847-B824-ED745E65F5D6}"/>
          </ac:spMkLst>
        </pc:spChg>
        <pc:picChg chg="add del mod">
          <ac:chgData name="Young, Peter R. (GSFC-6710)" userId="b2d89817-ec94-4afe-aad6-3ea975f4677f" providerId="ADAL" clId="{46D9F2DD-3E1C-144D-BF99-5D638E35A57A}" dt="2023-07-11T23:23:45.270" v="35265"/>
          <ac:picMkLst>
            <pc:docMk/>
            <pc:sldMk cId="180622621" sldId="261"/>
            <ac:picMk id="10" creationId="{9C5783C8-84EB-70C3-ED5F-854C447C1DB4}"/>
          </ac:picMkLst>
        </pc:picChg>
      </pc:sldChg>
      <pc:sldChg chg="addSp delSp modSp mod modTransition modAnim modNotesTx">
        <pc:chgData name="Young, Peter R. (GSFC-6710)" userId="b2d89817-ec94-4afe-aad6-3ea975f4677f" providerId="ADAL" clId="{46D9F2DD-3E1C-144D-BF99-5D638E35A57A}" dt="2023-07-11T23:23:51.334" v="35266"/>
        <pc:sldMkLst>
          <pc:docMk/>
          <pc:sldMk cId="2005180917" sldId="262"/>
        </pc:sldMkLst>
        <pc:picChg chg="del">
          <ac:chgData name="Young, Peter R. (GSFC-6710)" userId="b2d89817-ec94-4afe-aad6-3ea975f4677f" providerId="ADAL" clId="{46D9F2DD-3E1C-144D-BF99-5D638E35A57A}" dt="2023-06-30T20:25:38.471" v="3705" actId="478"/>
          <ac:picMkLst>
            <pc:docMk/>
            <pc:sldMk cId="2005180917" sldId="262"/>
            <ac:picMk id="3" creationId="{6544B5D9-3984-404E-872D-4A31E977007F}"/>
          </ac:picMkLst>
        </pc:picChg>
        <pc:picChg chg="add mod">
          <ac:chgData name="Young, Peter R. (GSFC-6710)" userId="b2d89817-ec94-4afe-aad6-3ea975f4677f" providerId="ADAL" clId="{46D9F2DD-3E1C-144D-BF99-5D638E35A57A}" dt="2023-06-30T20:25:58.057" v="3720" actId="1036"/>
          <ac:picMkLst>
            <pc:docMk/>
            <pc:sldMk cId="2005180917" sldId="262"/>
            <ac:picMk id="5" creationId="{2F5CB08B-1FA9-71A3-971D-29B7A5C1E1D2}"/>
          </ac:picMkLst>
        </pc:picChg>
        <pc:picChg chg="add del mod">
          <ac:chgData name="Young, Peter R. (GSFC-6710)" userId="b2d89817-ec94-4afe-aad6-3ea975f4677f" providerId="ADAL" clId="{46D9F2DD-3E1C-144D-BF99-5D638E35A57A}" dt="2023-07-11T23:23:45.270" v="35265"/>
          <ac:picMkLst>
            <pc:docMk/>
            <pc:sldMk cId="2005180917" sldId="262"/>
            <ac:picMk id="6" creationId="{6D6FEC0A-E597-B5C1-5C0D-7DD15B68642D}"/>
          </ac:picMkLst>
        </pc:picChg>
      </pc:sldChg>
      <pc:sldChg chg="addSp delSp modSp mod modTransition modAnim modNotesTx">
        <pc:chgData name="Young, Peter R. (GSFC-6710)" userId="b2d89817-ec94-4afe-aad6-3ea975f4677f" providerId="ADAL" clId="{46D9F2DD-3E1C-144D-BF99-5D638E35A57A}" dt="2023-07-12T13:10:37.399" v="35858" actId="20577"/>
        <pc:sldMkLst>
          <pc:docMk/>
          <pc:sldMk cId="2142516619" sldId="263"/>
        </pc:sldMkLst>
        <pc:spChg chg="del">
          <ac:chgData name="Young, Peter R. (GSFC-6710)" userId="b2d89817-ec94-4afe-aad6-3ea975f4677f" providerId="ADAL" clId="{46D9F2DD-3E1C-144D-BF99-5D638E35A57A}" dt="2023-07-05T21:08:53.113" v="5812" actId="478"/>
          <ac:spMkLst>
            <pc:docMk/>
            <pc:sldMk cId="2142516619" sldId="263"/>
            <ac:spMk id="2" creationId="{2A5FAAD4-FDAD-5C4C-A558-7FD72345727E}"/>
          </ac:spMkLst>
        </pc:spChg>
        <pc:spChg chg="add mod">
          <ac:chgData name="Young, Peter R. (GSFC-6710)" userId="b2d89817-ec94-4afe-aad6-3ea975f4677f" providerId="ADAL" clId="{46D9F2DD-3E1C-144D-BF99-5D638E35A57A}" dt="2023-07-11T21:14:04.589" v="34098" actId="948"/>
          <ac:spMkLst>
            <pc:docMk/>
            <pc:sldMk cId="2142516619" sldId="263"/>
            <ac:spMk id="2" creationId="{40D207F6-9E42-8D10-7DBB-848DDD620597}"/>
          </ac:spMkLst>
        </pc:spChg>
        <pc:spChg chg="del">
          <ac:chgData name="Young, Peter R. (GSFC-6710)" userId="b2d89817-ec94-4afe-aad6-3ea975f4677f" providerId="ADAL" clId="{46D9F2DD-3E1C-144D-BF99-5D638E35A57A}" dt="2023-07-05T21:05:43.831" v="5774" actId="478"/>
          <ac:spMkLst>
            <pc:docMk/>
            <pc:sldMk cId="2142516619" sldId="263"/>
            <ac:spMk id="6" creationId="{01ED8142-CED2-E144-BE39-AA3FAD648919}"/>
          </ac:spMkLst>
        </pc:spChg>
        <pc:spChg chg="add del mod">
          <ac:chgData name="Young, Peter R. (GSFC-6710)" userId="b2d89817-ec94-4afe-aad6-3ea975f4677f" providerId="ADAL" clId="{46D9F2DD-3E1C-144D-BF99-5D638E35A57A}" dt="2023-07-05T18:54:41.652" v="4509" actId="478"/>
          <ac:spMkLst>
            <pc:docMk/>
            <pc:sldMk cId="2142516619" sldId="263"/>
            <ac:spMk id="7" creationId="{6B479B02-6962-0EBB-1376-10D84D0767BB}"/>
          </ac:spMkLst>
        </pc:spChg>
        <pc:spChg chg="mod">
          <ac:chgData name="Young, Peter R. (GSFC-6710)" userId="b2d89817-ec94-4afe-aad6-3ea975f4677f" providerId="ADAL" clId="{46D9F2DD-3E1C-144D-BF99-5D638E35A57A}" dt="2023-07-05T21:05:56.896" v="5801" actId="1076"/>
          <ac:spMkLst>
            <pc:docMk/>
            <pc:sldMk cId="2142516619" sldId="263"/>
            <ac:spMk id="11" creationId="{33B7900A-00EA-CD4B-93CC-B6A4282612A9}"/>
          </ac:spMkLst>
        </pc:spChg>
        <pc:graphicFrameChg chg="add mod modGraphic">
          <ac:chgData name="Young, Peter R. (GSFC-6710)" userId="b2d89817-ec94-4afe-aad6-3ea975f4677f" providerId="ADAL" clId="{46D9F2DD-3E1C-144D-BF99-5D638E35A57A}" dt="2023-07-05T21:13:09.298" v="5969" actId="1076"/>
          <ac:graphicFrameMkLst>
            <pc:docMk/>
            <pc:sldMk cId="2142516619" sldId="263"/>
            <ac:graphicFrameMk id="3" creationId="{8CA92ED4-B93D-757F-BC5A-3FDDDB9EDFC2}"/>
          </ac:graphicFrameMkLst>
        </pc:graphicFrameChg>
        <pc:picChg chg="add del mod">
          <ac:chgData name="Young, Peter R. (GSFC-6710)" userId="b2d89817-ec94-4afe-aad6-3ea975f4677f" providerId="ADAL" clId="{46D9F2DD-3E1C-144D-BF99-5D638E35A57A}" dt="2023-07-11T23:23:45.270" v="35265"/>
          <ac:picMkLst>
            <pc:docMk/>
            <pc:sldMk cId="2142516619" sldId="263"/>
            <ac:picMk id="8" creationId="{3C474E82-3203-D65C-C9E0-A95A569BF367}"/>
          </ac:picMkLst>
        </pc:picChg>
        <pc:picChg chg="del">
          <ac:chgData name="Young, Peter R. (GSFC-6710)" userId="b2d89817-ec94-4afe-aad6-3ea975f4677f" providerId="ADAL" clId="{46D9F2DD-3E1C-144D-BF99-5D638E35A57A}" dt="2023-07-05T21:08:49.773" v="5811" actId="478"/>
          <ac:picMkLst>
            <pc:docMk/>
            <pc:sldMk cId="2142516619" sldId="263"/>
            <ac:picMk id="10" creationId="{C8B8C35E-C654-9C45-BD27-AA27A0A29CE7}"/>
          </ac:picMkLst>
        </pc:picChg>
        <pc:picChg chg="add del mod">
          <ac:chgData name="Young, Peter R. (GSFC-6710)" userId="b2d89817-ec94-4afe-aad6-3ea975f4677f" providerId="ADAL" clId="{46D9F2DD-3E1C-144D-BF99-5D638E35A57A}" dt="2023-07-05T21:13:04.547" v="5968" actId="478"/>
          <ac:picMkLst>
            <pc:docMk/>
            <pc:sldMk cId="2142516619" sldId="263"/>
            <ac:picMk id="1026" creationId="{A48AD718-D464-503B-AC8D-C91A6C34B557}"/>
          </ac:picMkLst>
        </pc:picChg>
      </pc:sldChg>
      <pc:sldChg chg="addSp delSp modSp mod modTransition modAnim modNotesTx">
        <pc:chgData name="Young, Peter R. (GSFC-6710)" userId="b2d89817-ec94-4afe-aad6-3ea975f4677f" providerId="ADAL" clId="{46D9F2DD-3E1C-144D-BF99-5D638E35A57A}" dt="2023-07-12T13:33:07.582" v="35915" actId="20577"/>
        <pc:sldMkLst>
          <pc:docMk/>
          <pc:sldMk cId="467458345" sldId="264"/>
        </pc:sldMkLst>
        <pc:spChg chg="mod">
          <ac:chgData name="Young, Peter R. (GSFC-6710)" userId="b2d89817-ec94-4afe-aad6-3ea975f4677f" providerId="ADAL" clId="{46D9F2DD-3E1C-144D-BF99-5D638E35A57A}" dt="2023-06-30T18:28:01.213" v="2950" actId="20577"/>
          <ac:spMkLst>
            <pc:docMk/>
            <pc:sldMk cId="467458345" sldId="264"/>
            <ac:spMk id="9" creationId="{EF93B215-7C92-5A4F-A619-91AF210BC5AC}"/>
          </ac:spMkLst>
        </pc:spChg>
        <pc:picChg chg="add del mod">
          <ac:chgData name="Young, Peter R. (GSFC-6710)" userId="b2d89817-ec94-4afe-aad6-3ea975f4677f" providerId="ADAL" clId="{46D9F2DD-3E1C-144D-BF99-5D638E35A57A}" dt="2023-07-11T23:23:45.270" v="35265"/>
          <ac:picMkLst>
            <pc:docMk/>
            <pc:sldMk cId="467458345" sldId="264"/>
            <ac:picMk id="12" creationId="{29EC2337-0F85-37CC-8694-B4D47C5D0FC2}"/>
          </ac:picMkLst>
        </pc:picChg>
      </pc:sldChg>
      <pc:sldChg chg="addSp delSp modSp modTransition modAnim modNotesTx">
        <pc:chgData name="Young, Peter R. (GSFC-6710)" userId="b2d89817-ec94-4afe-aad6-3ea975f4677f" providerId="ADAL" clId="{46D9F2DD-3E1C-144D-BF99-5D638E35A57A}" dt="2023-07-11T23:28:00.453" v="35345" actId="20577"/>
        <pc:sldMkLst>
          <pc:docMk/>
          <pc:sldMk cId="1905272222" sldId="265"/>
        </pc:sldMkLst>
        <pc:spChg chg="mod">
          <ac:chgData name="Young, Peter R. (GSFC-6710)" userId="b2d89817-ec94-4afe-aad6-3ea975f4677f" providerId="ADAL" clId="{46D9F2DD-3E1C-144D-BF99-5D638E35A57A}" dt="2023-07-11T23:28:00.453" v="35345" actId="20577"/>
          <ac:spMkLst>
            <pc:docMk/>
            <pc:sldMk cId="1905272222" sldId="265"/>
            <ac:spMk id="5" creationId="{FC05A5EC-E799-5247-AE78-109DB82401EA}"/>
          </ac:spMkLst>
        </pc:spChg>
        <pc:picChg chg="add del mod">
          <ac:chgData name="Young, Peter R. (GSFC-6710)" userId="b2d89817-ec94-4afe-aad6-3ea975f4677f" providerId="ADAL" clId="{46D9F2DD-3E1C-144D-BF99-5D638E35A57A}" dt="2023-07-11T23:23:45.270" v="35265"/>
          <ac:picMkLst>
            <pc:docMk/>
            <pc:sldMk cId="1905272222" sldId="265"/>
            <ac:picMk id="10" creationId="{194B0051-FF57-B33B-F11D-314F26726216}"/>
          </ac:picMkLst>
        </pc:picChg>
      </pc:sldChg>
      <pc:sldChg chg="del modTransition">
        <pc:chgData name="Young, Peter R. (GSFC-6710)" userId="b2d89817-ec94-4afe-aad6-3ea975f4677f" providerId="ADAL" clId="{46D9F2DD-3E1C-144D-BF99-5D638E35A57A}" dt="2023-07-11T23:31:07.474" v="35530" actId="2696"/>
        <pc:sldMkLst>
          <pc:docMk/>
          <pc:sldMk cId="1239556017" sldId="266"/>
        </pc:sldMkLst>
      </pc:sldChg>
      <pc:sldChg chg="addSp delSp modSp mod modTransition modAnim modNotesTx">
        <pc:chgData name="Young, Peter R. (GSFC-6710)" userId="b2d89817-ec94-4afe-aad6-3ea975f4677f" providerId="ADAL" clId="{46D9F2DD-3E1C-144D-BF99-5D638E35A57A}" dt="2023-07-12T13:37:49.641" v="35942" actId="20577"/>
        <pc:sldMkLst>
          <pc:docMk/>
          <pc:sldMk cId="2823978291" sldId="267"/>
        </pc:sldMkLst>
        <pc:spChg chg="mod">
          <ac:chgData name="Young, Peter R. (GSFC-6710)" userId="b2d89817-ec94-4afe-aad6-3ea975f4677f" providerId="ADAL" clId="{46D9F2DD-3E1C-144D-BF99-5D638E35A57A}" dt="2023-07-11T21:31:38.959" v="34891" actId="207"/>
          <ac:spMkLst>
            <pc:docMk/>
            <pc:sldMk cId="2823978291" sldId="267"/>
            <ac:spMk id="8" creationId="{BFE28E76-40BD-A442-BA4F-D021CB454550}"/>
          </ac:spMkLst>
        </pc:spChg>
        <pc:picChg chg="add del mod">
          <ac:chgData name="Young, Peter R. (GSFC-6710)" userId="b2d89817-ec94-4afe-aad6-3ea975f4677f" providerId="ADAL" clId="{46D9F2DD-3E1C-144D-BF99-5D638E35A57A}" dt="2023-07-11T23:23:45.270" v="35265"/>
          <ac:picMkLst>
            <pc:docMk/>
            <pc:sldMk cId="2823978291" sldId="267"/>
            <ac:picMk id="13" creationId="{C1EC060F-2E76-1193-3691-3BBB57B15437}"/>
          </ac:picMkLst>
        </pc:picChg>
      </pc:sldChg>
      <pc:sldChg chg="addSp delSp modSp del mod ord modTransition">
        <pc:chgData name="Young, Peter R. (GSFC-6710)" userId="b2d89817-ec94-4afe-aad6-3ea975f4677f" providerId="ADAL" clId="{46D9F2DD-3E1C-144D-BF99-5D638E35A57A}" dt="2023-07-11T23:31:07.502" v="35545" actId="2696"/>
        <pc:sldMkLst>
          <pc:docMk/>
          <pc:sldMk cId="860531833" sldId="268"/>
        </pc:sldMkLst>
        <pc:spChg chg="mod">
          <ac:chgData name="Young, Peter R. (GSFC-6710)" userId="b2d89817-ec94-4afe-aad6-3ea975f4677f" providerId="ADAL" clId="{46D9F2DD-3E1C-144D-BF99-5D638E35A57A}" dt="2023-06-30T20:34:48.440" v="3759" actId="20577"/>
          <ac:spMkLst>
            <pc:docMk/>
            <pc:sldMk cId="860531833" sldId="268"/>
            <ac:spMk id="15" creationId="{A674195B-13E7-1D4B-9385-C25B548A951C}"/>
          </ac:spMkLst>
        </pc:spChg>
        <pc:picChg chg="add mod">
          <ac:chgData name="Young, Peter R. (GSFC-6710)" userId="b2d89817-ec94-4afe-aad6-3ea975f4677f" providerId="ADAL" clId="{46D9F2DD-3E1C-144D-BF99-5D638E35A57A}" dt="2023-06-30T20:41:58.229" v="3770" actId="1037"/>
          <ac:picMkLst>
            <pc:docMk/>
            <pc:sldMk cId="860531833" sldId="268"/>
            <ac:picMk id="7" creationId="{5B8984C1-5AFB-9B84-0414-50887372B5FA}"/>
          </ac:picMkLst>
        </pc:picChg>
        <pc:picChg chg="del">
          <ac:chgData name="Young, Peter R. (GSFC-6710)" userId="b2d89817-ec94-4afe-aad6-3ea975f4677f" providerId="ADAL" clId="{46D9F2DD-3E1C-144D-BF99-5D638E35A57A}" dt="2023-06-30T20:41:51.276" v="3767" actId="478"/>
          <ac:picMkLst>
            <pc:docMk/>
            <pc:sldMk cId="860531833" sldId="268"/>
            <ac:picMk id="14" creationId="{52B088B1-AB6B-FB4A-8181-E1591ED83A27}"/>
          </ac:picMkLst>
        </pc:picChg>
      </pc:sldChg>
      <pc:sldChg chg="del ord modTransition">
        <pc:chgData name="Young, Peter R. (GSFC-6710)" userId="b2d89817-ec94-4afe-aad6-3ea975f4677f" providerId="ADAL" clId="{46D9F2DD-3E1C-144D-BF99-5D638E35A57A}" dt="2023-07-11T23:31:07.485" v="35539" actId="2696"/>
        <pc:sldMkLst>
          <pc:docMk/>
          <pc:sldMk cId="2209496870" sldId="270"/>
        </pc:sldMkLst>
      </pc:sldChg>
      <pc:sldChg chg="del modTransition">
        <pc:chgData name="Young, Peter R. (GSFC-6710)" userId="b2d89817-ec94-4afe-aad6-3ea975f4677f" providerId="ADAL" clId="{46D9F2DD-3E1C-144D-BF99-5D638E35A57A}" dt="2023-07-11T23:31:07.481" v="35535" actId="2696"/>
        <pc:sldMkLst>
          <pc:docMk/>
          <pc:sldMk cId="640714596" sldId="271"/>
        </pc:sldMkLst>
      </pc:sldChg>
      <pc:sldChg chg="del modTransition">
        <pc:chgData name="Young, Peter R. (GSFC-6710)" userId="b2d89817-ec94-4afe-aad6-3ea975f4677f" providerId="ADAL" clId="{46D9F2DD-3E1C-144D-BF99-5D638E35A57A}" dt="2023-07-11T23:31:07.490" v="35544" actId="2696"/>
        <pc:sldMkLst>
          <pc:docMk/>
          <pc:sldMk cId="2678387221" sldId="272"/>
        </pc:sldMkLst>
      </pc:sldChg>
      <pc:sldChg chg="del ord modTransition">
        <pc:chgData name="Young, Peter R. (GSFC-6710)" userId="b2d89817-ec94-4afe-aad6-3ea975f4677f" providerId="ADAL" clId="{46D9F2DD-3E1C-144D-BF99-5D638E35A57A}" dt="2023-07-11T23:31:07.488" v="35542" actId="2696"/>
        <pc:sldMkLst>
          <pc:docMk/>
          <pc:sldMk cId="3843605976" sldId="273"/>
        </pc:sldMkLst>
      </pc:sldChg>
      <pc:sldChg chg="del ord modTransition">
        <pc:chgData name="Young, Peter R. (GSFC-6710)" userId="b2d89817-ec94-4afe-aad6-3ea975f4677f" providerId="ADAL" clId="{46D9F2DD-3E1C-144D-BF99-5D638E35A57A}" dt="2023-07-11T23:31:07.489" v="35543" actId="2696"/>
        <pc:sldMkLst>
          <pc:docMk/>
          <pc:sldMk cId="374466026" sldId="276"/>
        </pc:sldMkLst>
      </pc:sldChg>
      <pc:sldChg chg="addSp delSp modSp mod modTransition modAnim modNotesTx">
        <pc:chgData name="Young, Peter R. (GSFC-6710)" userId="b2d89817-ec94-4afe-aad6-3ea975f4677f" providerId="ADAL" clId="{46D9F2DD-3E1C-144D-BF99-5D638E35A57A}" dt="2023-07-12T13:31:21.619" v="35889" actId="20577"/>
        <pc:sldMkLst>
          <pc:docMk/>
          <pc:sldMk cId="2044764292" sldId="277"/>
        </pc:sldMkLst>
        <pc:spChg chg="mod">
          <ac:chgData name="Young, Peter R. (GSFC-6710)" userId="b2d89817-ec94-4afe-aad6-3ea975f4677f" providerId="ADAL" clId="{46D9F2DD-3E1C-144D-BF99-5D638E35A57A}" dt="2023-07-07T21:53:21.554" v="8065" actId="20577"/>
          <ac:spMkLst>
            <pc:docMk/>
            <pc:sldMk cId="2044764292" sldId="277"/>
            <ac:spMk id="6" creationId="{9D0E1CA5-7692-C243-8A3D-E8CD3E777EF3}"/>
          </ac:spMkLst>
        </pc:spChg>
        <pc:picChg chg="add del mod">
          <ac:chgData name="Young, Peter R. (GSFC-6710)" userId="b2d89817-ec94-4afe-aad6-3ea975f4677f" providerId="ADAL" clId="{46D9F2DD-3E1C-144D-BF99-5D638E35A57A}" dt="2023-07-11T23:23:45.270" v="35265"/>
          <ac:picMkLst>
            <pc:docMk/>
            <pc:sldMk cId="2044764292" sldId="277"/>
            <ac:picMk id="11" creationId="{17511187-C8A9-C631-4137-D0B23A59D314}"/>
          </ac:picMkLst>
        </pc:picChg>
      </pc:sldChg>
      <pc:sldChg chg="addSp delSp modSp del mod ord modTransition">
        <pc:chgData name="Young, Peter R. (GSFC-6710)" userId="b2d89817-ec94-4afe-aad6-3ea975f4677f" providerId="ADAL" clId="{46D9F2DD-3E1C-144D-BF99-5D638E35A57A}" dt="2023-07-11T23:31:07.480" v="35534" actId="2696"/>
        <pc:sldMkLst>
          <pc:docMk/>
          <pc:sldMk cId="2845835512" sldId="279"/>
        </pc:sldMkLst>
        <pc:spChg chg="mod topLvl">
          <ac:chgData name="Young, Peter R. (GSFC-6710)" userId="b2d89817-ec94-4afe-aad6-3ea975f4677f" providerId="ADAL" clId="{46D9F2DD-3E1C-144D-BF99-5D638E35A57A}" dt="2023-06-30T20:43:08.858" v="3774" actId="164"/>
          <ac:spMkLst>
            <pc:docMk/>
            <pc:sldMk cId="2845835512" sldId="279"/>
            <ac:spMk id="5" creationId="{A833078E-2601-1D4D-95D1-97081033582A}"/>
          </ac:spMkLst>
        </pc:spChg>
        <pc:spChg chg="mod topLvl">
          <ac:chgData name="Young, Peter R. (GSFC-6710)" userId="b2d89817-ec94-4afe-aad6-3ea975f4677f" providerId="ADAL" clId="{46D9F2DD-3E1C-144D-BF99-5D638E35A57A}" dt="2023-06-30T20:43:08.858" v="3774" actId="164"/>
          <ac:spMkLst>
            <pc:docMk/>
            <pc:sldMk cId="2845835512" sldId="279"/>
            <ac:spMk id="6" creationId="{D4F497EF-136D-724C-92EF-33E9B72F90C7}"/>
          </ac:spMkLst>
        </pc:spChg>
        <pc:spChg chg="mod topLvl">
          <ac:chgData name="Young, Peter R. (GSFC-6710)" userId="b2d89817-ec94-4afe-aad6-3ea975f4677f" providerId="ADAL" clId="{46D9F2DD-3E1C-144D-BF99-5D638E35A57A}" dt="2023-06-30T20:43:08.858" v="3774" actId="164"/>
          <ac:spMkLst>
            <pc:docMk/>
            <pc:sldMk cId="2845835512" sldId="279"/>
            <ac:spMk id="7" creationId="{EE06F3DE-E83B-E446-8E78-54C856F77A52}"/>
          </ac:spMkLst>
        </pc:spChg>
        <pc:spChg chg="mod topLvl">
          <ac:chgData name="Young, Peter R. (GSFC-6710)" userId="b2d89817-ec94-4afe-aad6-3ea975f4677f" providerId="ADAL" clId="{46D9F2DD-3E1C-144D-BF99-5D638E35A57A}" dt="2023-06-30T20:43:08.858" v="3774" actId="164"/>
          <ac:spMkLst>
            <pc:docMk/>
            <pc:sldMk cId="2845835512" sldId="279"/>
            <ac:spMk id="8" creationId="{DA3E671A-9E53-274E-947E-9D8DDBAAAB50}"/>
          </ac:spMkLst>
        </pc:spChg>
        <pc:spChg chg="mod topLvl">
          <ac:chgData name="Young, Peter R. (GSFC-6710)" userId="b2d89817-ec94-4afe-aad6-3ea975f4677f" providerId="ADAL" clId="{46D9F2DD-3E1C-144D-BF99-5D638E35A57A}" dt="2023-06-30T20:43:08.858" v="3774" actId="164"/>
          <ac:spMkLst>
            <pc:docMk/>
            <pc:sldMk cId="2845835512" sldId="279"/>
            <ac:spMk id="9" creationId="{555D16B7-00E1-A341-8371-9269F9B9C84D}"/>
          </ac:spMkLst>
        </pc:spChg>
        <pc:spChg chg="mod topLvl">
          <ac:chgData name="Young, Peter R. (GSFC-6710)" userId="b2d89817-ec94-4afe-aad6-3ea975f4677f" providerId="ADAL" clId="{46D9F2DD-3E1C-144D-BF99-5D638E35A57A}" dt="2023-06-30T20:43:08.858" v="3774" actId="164"/>
          <ac:spMkLst>
            <pc:docMk/>
            <pc:sldMk cId="2845835512" sldId="279"/>
            <ac:spMk id="10" creationId="{8D9E4346-D8FC-044E-8EC3-7524DBC7739F}"/>
          </ac:spMkLst>
        </pc:spChg>
        <pc:spChg chg="mod topLvl">
          <ac:chgData name="Young, Peter R. (GSFC-6710)" userId="b2d89817-ec94-4afe-aad6-3ea975f4677f" providerId="ADAL" clId="{46D9F2DD-3E1C-144D-BF99-5D638E35A57A}" dt="2023-06-30T20:43:08.858" v="3774" actId="164"/>
          <ac:spMkLst>
            <pc:docMk/>
            <pc:sldMk cId="2845835512" sldId="279"/>
            <ac:spMk id="11" creationId="{53E5568F-5704-2D4C-898E-2B3A925613C5}"/>
          </ac:spMkLst>
        </pc:spChg>
        <pc:spChg chg="mod topLvl">
          <ac:chgData name="Young, Peter R. (GSFC-6710)" userId="b2d89817-ec94-4afe-aad6-3ea975f4677f" providerId="ADAL" clId="{46D9F2DD-3E1C-144D-BF99-5D638E35A57A}" dt="2023-06-30T20:43:08.858" v="3774" actId="164"/>
          <ac:spMkLst>
            <pc:docMk/>
            <pc:sldMk cId="2845835512" sldId="279"/>
            <ac:spMk id="12" creationId="{2A3BCEEE-F240-0A46-8076-3680CE5BCBFB}"/>
          </ac:spMkLst>
        </pc:spChg>
        <pc:spChg chg="mod topLvl">
          <ac:chgData name="Young, Peter R. (GSFC-6710)" userId="b2d89817-ec94-4afe-aad6-3ea975f4677f" providerId="ADAL" clId="{46D9F2DD-3E1C-144D-BF99-5D638E35A57A}" dt="2023-06-30T20:43:08.858" v="3774" actId="164"/>
          <ac:spMkLst>
            <pc:docMk/>
            <pc:sldMk cId="2845835512" sldId="279"/>
            <ac:spMk id="13" creationId="{5E020BD4-28AC-A145-B2D5-1FAB8F98005B}"/>
          </ac:spMkLst>
        </pc:spChg>
        <pc:spChg chg="mod topLvl">
          <ac:chgData name="Young, Peter R. (GSFC-6710)" userId="b2d89817-ec94-4afe-aad6-3ea975f4677f" providerId="ADAL" clId="{46D9F2DD-3E1C-144D-BF99-5D638E35A57A}" dt="2023-06-30T20:43:08.858" v="3774" actId="164"/>
          <ac:spMkLst>
            <pc:docMk/>
            <pc:sldMk cId="2845835512" sldId="279"/>
            <ac:spMk id="14" creationId="{5D518643-70E3-E94B-8FCE-B98BF383C5C3}"/>
          </ac:spMkLst>
        </pc:spChg>
        <pc:spChg chg="mod topLvl">
          <ac:chgData name="Young, Peter R. (GSFC-6710)" userId="b2d89817-ec94-4afe-aad6-3ea975f4677f" providerId="ADAL" clId="{46D9F2DD-3E1C-144D-BF99-5D638E35A57A}" dt="2023-06-30T20:43:08.858" v="3774" actId="164"/>
          <ac:spMkLst>
            <pc:docMk/>
            <pc:sldMk cId="2845835512" sldId="279"/>
            <ac:spMk id="15" creationId="{D8E56009-A8D3-3149-A6BA-E2C4836399BA}"/>
          </ac:spMkLst>
        </pc:spChg>
        <pc:spChg chg="mod topLvl">
          <ac:chgData name="Young, Peter R. (GSFC-6710)" userId="b2d89817-ec94-4afe-aad6-3ea975f4677f" providerId="ADAL" clId="{46D9F2DD-3E1C-144D-BF99-5D638E35A57A}" dt="2023-06-30T20:43:08.858" v="3774" actId="164"/>
          <ac:spMkLst>
            <pc:docMk/>
            <pc:sldMk cId="2845835512" sldId="279"/>
            <ac:spMk id="16" creationId="{C579CE09-5CF6-A044-8035-26E33DBA5A83}"/>
          </ac:spMkLst>
        </pc:spChg>
        <pc:spChg chg="mod topLvl">
          <ac:chgData name="Young, Peter R. (GSFC-6710)" userId="b2d89817-ec94-4afe-aad6-3ea975f4677f" providerId="ADAL" clId="{46D9F2DD-3E1C-144D-BF99-5D638E35A57A}" dt="2023-06-30T20:43:08.858" v="3774" actId="164"/>
          <ac:spMkLst>
            <pc:docMk/>
            <pc:sldMk cId="2845835512" sldId="279"/>
            <ac:spMk id="17" creationId="{61D43ED9-960C-374E-B35D-0AD216F25E62}"/>
          </ac:spMkLst>
        </pc:spChg>
        <pc:spChg chg="mod topLvl">
          <ac:chgData name="Young, Peter R. (GSFC-6710)" userId="b2d89817-ec94-4afe-aad6-3ea975f4677f" providerId="ADAL" clId="{46D9F2DD-3E1C-144D-BF99-5D638E35A57A}" dt="2023-06-30T20:43:08.858" v="3774" actId="164"/>
          <ac:spMkLst>
            <pc:docMk/>
            <pc:sldMk cId="2845835512" sldId="279"/>
            <ac:spMk id="18" creationId="{B6DBA0C9-E058-4F43-83D4-9CD51EEBFB73}"/>
          </ac:spMkLst>
        </pc:spChg>
        <pc:spChg chg="mod topLvl">
          <ac:chgData name="Young, Peter R. (GSFC-6710)" userId="b2d89817-ec94-4afe-aad6-3ea975f4677f" providerId="ADAL" clId="{46D9F2DD-3E1C-144D-BF99-5D638E35A57A}" dt="2023-06-30T20:43:08.858" v="3774" actId="164"/>
          <ac:spMkLst>
            <pc:docMk/>
            <pc:sldMk cId="2845835512" sldId="279"/>
            <ac:spMk id="19" creationId="{A487D9C5-1751-7546-862A-14DD5B3F3D5D}"/>
          </ac:spMkLst>
        </pc:spChg>
        <pc:spChg chg="mod topLvl">
          <ac:chgData name="Young, Peter R. (GSFC-6710)" userId="b2d89817-ec94-4afe-aad6-3ea975f4677f" providerId="ADAL" clId="{46D9F2DD-3E1C-144D-BF99-5D638E35A57A}" dt="2023-06-30T20:43:08.858" v="3774" actId="164"/>
          <ac:spMkLst>
            <pc:docMk/>
            <pc:sldMk cId="2845835512" sldId="279"/>
            <ac:spMk id="20" creationId="{5C0D2A83-80B4-B94E-9CC2-1520E6A661A0}"/>
          </ac:spMkLst>
        </pc:spChg>
        <pc:grpChg chg="del">
          <ac:chgData name="Young, Peter R. (GSFC-6710)" userId="b2d89817-ec94-4afe-aad6-3ea975f4677f" providerId="ADAL" clId="{46D9F2DD-3E1C-144D-BF99-5D638E35A57A}" dt="2023-06-30T20:42:52.320" v="3771" actId="165"/>
          <ac:grpSpMkLst>
            <pc:docMk/>
            <pc:sldMk cId="2845835512" sldId="279"/>
            <ac:grpSpMk id="4" creationId="{D3259A3F-39F2-C747-B740-290073AAA06D}"/>
          </ac:grpSpMkLst>
        </pc:grpChg>
        <pc:grpChg chg="add mod">
          <ac:chgData name="Young, Peter R. (GSFC-6710)" userId="b2d89817-ec94-4afe-aad6-3ea975f4677f" providerId="ADAL" clId="{46D9F2DD-3E1C-144D-BF99-5D638E35A57A}" dt="2023-06-30T20:43:08.858" v="3774" actId="164"/>
          <ac:grpSpMkLst>
            <pc:docMk/>
            <pc:sldMk cId="2845835512" sldId="279"/>
            <ac:grpSpMk id="26" creationId="{348B87E3-F3CF-CC3E-74FA-587842C54F02}"/>
          </ac:grpSpMkLst>
        </pc:grpChg>
        <pc:picChg chg="mod topLvl">
          <ac:chgData name="Young, Peter R. (GSFC-6710)" userId="b2d89817-ec94-4afe-aad6-3ea975f4677f" providerId="ADAL" clId="{46D9F2DD-3E1C-144D-BF99-5D638E35A57A}" dt="2023-06-30T20:43:08.858" v="3774" actId="164"/>
          <ac:picMkLst>
            <pc:docMk/>
            <pc:sldMk cId="2845835512" sldId="279"/>
            <ac:picMk id="21" creationId="{7BF3D7BB-9F32-B44A-B8B1-7A991D852297}"/>
          </ac:picMkLst>
        </pc:picChg>
        <pc:picChg chg="mod topLvl">
          <ac:chgData name="Young, Peter R. (GSFC-6710)" userId="b2d89817-ec94-4afe-aad6-3ea975f4677f" providerId="ADAL" clId="{46D9F2DD-3E1C-144D-BF99-5D638E35A57A}" dt="2023-06-30T20:43:08.858" v="3774" actId="164"/>
          <ac:picMkLst>
            <pc:docMk/>
            <pc:sldMk cId="2845835512" sldId="279"/>
            <ac:picMk id="22" creationId="{69DED9CE-9A84-FF44-AEF3-71313294D884}"/>
          </ac:picMkLst>
        </pc:picChg>
        <pc:picChg chg="mod topLvl">
          <ac:chgData name="Young, Peter R. (GSFC-6710)" userId="b2d89817-ec94-4afe-aad6-3ea975f4677f" providerId="ADAL" clId="{46D9F2DD-3E1C-144D-BF99-5D638E35A57A}" dt="2023-06-30T20:43:08.858" v="3774" actId="164"/>
          <ac:picMkLst>
            <pc:docMk/>
            <pc:sldMk cId="2845835512" sldId="279"/>
            <ac:picMk id="23" creationId="{C54DCAAD-6E1F-FE43-B1BD-3D56736AAE46}"/>
          </ac:picMkLst>
        </pc:picChg>
      </pc:sldChg>
      <pc:sldChg chg="del modTransition">
        <pc:chgData name="Young, Peter R. (GSFC-6710)" userId="b2d89817-ec94-4afe-aad6-3ea975f4677f" providerId="ADAL" clId="{46D9F2DD-3E1C-144D-BF99-5D638E35A57A}" dt="2023-07-11T23:31:07.457" v="35528" actId="2696"/>
        <pc:sldMkLst>
          <pc:docMk/>
          <pc:sldMk cId="632936314" sldId="280"/>
        </pc:sldMkLst>
      </pc:sldChg>
      <pc:sldChg chg="del modTransition">
        <pc:chgData name="Young, Peter R. (GSFC-6710)" userId="b2d89817-ec94-4afe-aad6-3ea975f4677f" providerId="ADAL" clId="{46D9F2DD-3E1C-144D-BF99-5D638E35A57A}" dt="2023-07-11T23:31:07.484" v="35538" actId="2696"/>
        <pc:sldMkLst>
          <pc:docMk/>
          <pc:sldMk cId="2109981172" sldId="281"/>
        </pc:sldMkLst>
      </pc:sldChg>
      <pc:sldChg chg="del modTransition">
        <pc:chgData name="Young, Peter R. (GSFC-6710)" userId="b2d89817-ec94-4afe-aad6-3ea975f4677f" providerId="ADAL" clId="{46D9F2DD-3E1C-144D-BF99-5D638E35A57A}" dt="2023-07-11T23:31:07.486" v="35540" actId="2696"/>
        <pc:sldMkLst>
          <pc:docMk/>
          <pc:sldMk cId="788692389" sldId="282"/>
        </pc:sldMkLst>
      </pc:sldChg>
      <pc:sldChg chg="ord modTransition">
        <pc:chgData name="Young, Peter R. (GSFC-6710)" userId="b2d89817-ec94-4afe-aad6-3ea975f4677f" providerId="ADAL" clId="{46D9F2DD-3E1C-144D-BF99-5D638E35A57A}" dt="2023-07-11T23:23:51.334" v="35266"/>
        <pc:sldMkLst>
          <pc:docMk/>
          <pc:sldMk cId="4281283258" sldId="283"/>
        </pc:sldMkLst>
      </pc:sldChg>
      <pc:sldChg chg="del modTransition">
        <pc:chgData name="Young, Peter R. (GSFC-6710)" userId="b2d89817-ec94-4afe-aad6-3ea975f4677f" providerId="ADAL" clId="{46D9F2DD-3E1C-144D-BF99-5D638E35A57A}" dt="2023-07-11T23:31:07.487" v="35541" actId="2696"/>
        <pc:sldMkLst>
          <pc:docMk/>
          <pc:sldMk cId="1059298572" sldId="284"/>
        </pc:sldMkLst>
      </pc:sldChg>
      <pc:sldChg chg="del modTransition">
        <pc:chgData name="Young, Peter R. (GSFC-6710)" userId="b2d89817-ec94-4afe-aad6-3ea975f4677f" providerId="ADAL" clId="{46D9F2DD-3E1C-144D-BF99-5D638E35A57A}" dt="2023-07-11T23:31:07.483" v="35537" actId="2696"/>
        <pc:sldMkLst>
          <pc:docMk/>
          <pc:sldMk cId="2418980521" sldId="286"/>
        </pc:sldMkLst>
      </pc:sldChg>
      <pc:sldChg chg="del ord modTransition">
        <pc:chgData name="Young, Peter R. (GSFC-6710)" userId="b2d89817-ec94-4afe-aad6-3ea975f4677f" providerId="ADAL" clId="{46D9F2DD-3E1C-144D-BF99-5D638E35A57A}" dt="2023-07-11T23:31:07.477" v="35532" actId="2696"/>
        <pc:sldMkLst>
          <pc:docMk/>
          <pc:sldMk cId="1249602761" sldId="288"/>
        </pc:sldMkLst>
      </pc:sldChg>
      <pc:sldChg chg="del">
        <pc:chgData name="Young, Peter R. (GSFC-6710)" userId="b2d89817-ec94-4afe-aad6-3ea975f4677f" providerId="ADAL" clId="{46D9F2DD-3E1C-144D-BF99-5D638E35A57A}" dt="2023-07-07T21:53:51.558" v="8066" actId="2696"/>
        <pc:sldMkLst>
          <pc:docMk/>
          <pc:sldMk cId="1860628522" sldId="289"/>
        </pc:sldMkLst>
      </pc:sldChg>
      <pc:sldChg chg="del modTransition">
        <pc:chgData name="Young, Peter R. (GSFC-6710)" userId="b2d89817-ec94-4afe-aad6-3ea975f4677f" providerId="ADAL" clId="{46D9F2DD-3E1C-144D-BF99-5D638E35A57A}" dt="2023-07-11T23:31:07.455" v="35527" actId="2696"/>
        <pc:sldMkLst>
          <pc:docMk/>
          <pc:sldMk cId="4252427357" sldId="290"/>
        </pc:sldMkLst>
      </pc:sldChg>
      <pc:sldChg chg="del ord modTransition">
        <pc:chgData name="Young, Peter R. (GSFC-6710)" userId="b2d89817-ec94-4afe-aad6-3ea975f4677f" providerId="ADAL" clId="{46D9F2DD-3E1C-144D-BF99-5D638E35A57A}" dt="2023-07-11T23:31:07.479" v="35533" actId="2696"/>
        <pc:sldMkLst>
          <pc:docMk/>
          <pc:sldMk cId="3887816220" sldId="293"/>
        </pc:sldMkLst>
      </pc:sldChg>
      <pc:sldChg chg="del ord modTransition">
        <pc:chgData name="Young, Peter R. (GSFC-6710)" userId="b2d89817-ec94-4afe-aad6-3ea975f4677f" providerId="ADAL" clId="{46D9F2DD-3E1C-144D-BF99-5D638E35A57A}" dt="2023-07-11T23:31:07.477" v="35531" actId="2696"/>
        <pc:sldMkLst>
          <pc:docMk/>
          <pc:sldMk cId="11275908" sldId="295"/>
        </pc:sldMkLst>
      </pc:sldChg>
      <pc:sldChg chg="del ord modTransition">
        <pc:chgData name="Young, Peter R. (GSFC-6710)" userId="b2d89817-ec94-4afe-aad6-3ea975f4677f" providerId="ADAL" clId="{46D9F2DD-3E1C-144D-BF99-5D638E35A57A}" dt="2023-07-11T23:31:07.482" v="35536" actId="2696"/>
        <pc:sldMkLst>
          <pc:docMk/>
          <pc:sldMk cId="609911635" sldId="296"/>
        </pc:sldMkLst>
      </pc:sldChg>
      <pc:sldChg chg="addSp delSp modSp mod modTransition modAnim modNotesTx">
        <pc:chgData name="Young, Peter R. (GSFC-6710)" userId="b2d89817-ec94-4afe-aad6-3ea975f4677f" providerId="ADAL" clId="{46D9F2DD-3E1C-144D-BF99-5D638E35A57A}" dt="2023-07-11T23:23:51.334" v="35266"/>
        <pc:sldMkLst>
          <pc:docMk/>
          <pc:sldMk cId="1672704954" sldId="297"/>
        </pc:sldMkLst>
        <pc:spChg chg="mod">
          <ac:chgData name="Young, Peter R. (GSFC-6710)" userId="b2d89817-ec94-4afe-aad6-3ea975f4677f" providerId="ADAL" clId="{46D9F2DD-3E1C-144D-BF99-5D638E35A57A}" dt="2023-07-11T20:05:08.039" v="33420" actId="1076"/>
          <ac:spMkLst>
            <pc:docMk/>
            <pc:sldMk cId="1672704954" sldId="297"/>
            <ac:spMk id="4" creationId="{10DFB5D4-6567-8D79-9A8E-EBCA02607B34}"/>
          </ac:spMkLst>
        </pc:spChg>
        <pc:spChg chg="mod">
          <ac:chgData name="Young, Peter R. (GSFC-6710)" userId="b2d89817-ec94-4afe-aad6-3ea975f4677f" providerId="ADAL" clId="{46D9F2DD-3E1C-144D-BF99-5D638E35A57A}" dt="2023-06-28T19:02:20.783" v="233" actId="14100"/>
          <ac:spMkLst>
            <pc:docMk/>
            <pc:sldMk cId="1672704954" sldId="297"/>
            <ac:spMk id="7" creationId="{5AEDC735-67D4-D242-01D5-84B4B86D9962}"/>
          </ac:spMkLst>
        </pc:spChg>
        <pc:spChg chg="mod">
          <ac:chgData name="Young, Peter R. (GSFC-6710)" userId="b2d89817-ec94-4afe-aad6-3ea975f4677f" providerId="ADAL" clId="{46D9F2DD-3E1C-144D-BF99-5D638E35A57A}" dt="2023-07-11T22:01:49.866" v="35262" actId="948"/>
          <ac:spMkLst>
            <pc:docMk/>
            <pc:sldMk cId="1672704954" sldId="297"/>
            <ac:spMk id="8" creationId="{C6761386-1C9B-7B2E-A0B9-B9D06C5C9A33}"/>
          </ac:spMkLst>
        </pc:spChg>
        <pc:picChg chg="add del mod">
          <ac:chgData name="Young, Peter R. (GSFC-6710)" userId="b2d89817-ec94-4afe-aad6-3ea975f4677f" providerId="ADAL" clId="{46D9F2DD-3E1C-144D-BF99-5D638E35A57A}" dt="2023-06-28T18:58:29.729" v="208" actId="478"/>
          <ac:picMkLst>
            <pc:docMk/>
            <pc:sldMk cId="1672704954" sldId="297"/>
            <ac:picMk id="6" creationId="{CD06333A-EA29-B222-3AEC-0ADAF3701A62}"/>
          </ac:picMkLst>
        </pc:picChg>
        <pc:picChg chg="add mod">
          <ac:chgData name="Young, Peter R. (GSFC-6710)" userId="b2d89817-ec94-4afe-aad6-3ea975f4677f" providerId="ADAL" clId="{46D9F2DD-3E1C-144D-BF99-5D638E35A57A}" dt="2023-06-28T18:58:53.082" v="214" actId="1076"/>
          <ac:picMkLst>
            <pc:docMk/>
            <pc:sldMk cId="1672704954" sldId="297"/>
            <ac:picMk id="10" creationId="{831C3898-AF1D-F685-CAF8-9A1C2B45D7AF}"/>
          </ac:picMkLst>
        </pc:picChg>
        <pc:picChg chg="add del mod">
          <ac:chgData name="Young, Peter R. (GSFC-6710)" userId="b2d89817-ec94-4afe-aad6-3ea975f4677f" providerId="ADAL" clId="{46D9F2DD-3E1C-144D-BF99-5D638E35A57A}" dt="2023-07-11T23:23:45.270" v="35265"/>
          <ac:picMkLst>
            <pc:docMk/>
            <pc:sldMk cId="1672704954" sldId="297"/>
            <ac:picMk id="11" creationId="{09D44504-55BF-C097-8A92-BF4709FE3AAC}"/>
          </ac:picMkLst>
        </pc:picChg>
      </pc:sldChg>
      <pc:sldChg chg="addSp delSp modSp mod ord modTransition modAnim modNotesTx">
        <pc:chgData name="Young, Peter R. (GSFC-6710)" userId="b2d89817-ec94-4afe-aad6-3ea975f4677f" providerId="ADAL" clId="{46D9F2DD-3E1C-144D-BF99-5D638E35A57A}" dt="2023-07-11T23:23:51.334" v="35266"/>
        <pc:sldMkLst>
          <pc:docMk/>
          <pc:sldMk cId="19286522" sldId="298"/>
        </pc:sldMkLst>
        <pc:spChg chg="mod">
          <ac:chgData name="Young, Peter R. (GSFC-6710)" userId="b2d89817-ec94-4afe-aad6-3ea975f4677f" providerId="ADAL" clId="{46D9F2DD-3E1C-144D-BF99-5D638E35A57A}" dt="2023-07-07T14:50:43.845" v="6076" actId="207"/>
          <ac:spMkLst>
            <pc:docMk/>
            <pc:sldMk cId="19286522" sldId="298"/>
            <ac:spMk id="6" creationId="{E0548AB3-DA8F-03C1-739E-177BC545D738}"/>
          </ac:spMkLst>
        </pc:spChg>
        <pc:graphicFrameChg chg="del mod modGraphic">
          <ac:chgData name="Young, Peter R. (GSFC-6710)" userId="b2d89817-ec94-4afe-aad6-3ea975f4677f" providerId="ADAL" clId="{46D9F2DD-3E1C-144D-BF99-5D638E35A57A}" dt="2023-06-30T13:53:05.532" v="2610" actId="478"/>
          <ac:graphicFrameMkLst>
            <pc:docMk/>
            <pc:sldMk cId="19286522" sldId="298"/>
            <ac:graphicFrameMk id="5" creationId="{2C62C95A-F12B-6453-B1CA-1EC174A60107}"/>
          </ac:graphicFrameMkLst>
        </pc:graphicFrameChg>
        <pc:graphicFrameChg chg="add mod modGraphic">
          <ac:chgData name="Young, Peter R. (GSFC-6710)" userId="b2d89817-ec94-4afe-aad6-3ea975f4677f" providerId="ADAL" clId="{46D9F2DD-3E1C-144D-BF99-5D638E35A57A}" dt="2023-07-11T22:01:15.611" v="35261" actId="255"/>
          <ac:graphicFrameMkLst>
            <pc:docMk/>
            <pc:sldMk cId="19286522" sldId="298"/>
            <ac:graphicFrameMk id="7" creationId="{8327F928-153A-C2AF-7A6D-A2AD85AB8CCF}"/>
          </ac:graphicFrameMkLst>
        </pc:graphicFrameChg>
        <pc:picChg chg="add del mod">
          <ac:chgData name="Young, Peter R. (GSFC-6710)" userId="b2d89817-ec94-4afe-aad6-3ea975f4677f" providerId="ADAL" clId="{46D9F2DD-3E1C-144D-BF99-5D638E35A57A}" dt="2023-07-11T23:23:45.270" v="35265"/>
          <ac:picMkLst>
            <pc:docMk/>
            <pc:sldMk cId="19286522" sldId="298"/>
            <ac:picMk id="9" creationId="{9836B265-B499-D542-2EFA-84E6579F7A21}"/>
          </ac:picMkLst>
        </pc:picChg>
      </pc:sldChg>
      <pc:sldChg chg="del ord modTransition">
        <pc:chgData name="Young, Peter R. (GSFC-6710)" userId="b2d89817-ec94-4afe-aad6-3ea975f4677f" providerId="ADAL" clId="{46D9F2DD-3E1C-144D-BF99-5D638E35A57A}" dt="2023-07-11T23:31:07.508" v="35546" actId="2696"/>
        <pc:sldMkLst>
          <pc:docMk/>
          <pc:sldMk cId="1377036577" sldId="299"/>
        </pc:sldMkLst>
      </pc:sldChg>
      <pc:sldChg chg="addSp delSp modSp mod modTransition modAnim modNotesTx">
        <pc:chgData name="Young, Peter R. (GSFC-6710)" userId="b2d89817-ec94-4afe-aad6-3ea975f4677f" providerId="ADAL" clId="{46D9F2DD-3E1C-144D-BF99-5D638E35A57A}" dt="2023-07-12T13:02:14.558" v="35733" actId="20577"/>
        <pc:sldMkLst>
          <pc:docMk/>
          <pc:sldMk cId="251755664" sldId="300"/>
        </pc:sldMkLst>
        <pc:spChg chg="mod">
          <ac:chgData name="Young, Peter R. (GSFC-6710)" userId="b2d89817-ec94-4afe-aad6-3ea975f4677f" providerId="ADAL" clId="{46D9F2DD-3E1C-144D-BF99-5D638E35A57A}" dt="2023-07-10T15:00:22.724" v="13379" actId="115"/>
          <ac:spMkLst>
            <pc:docMk/>
            <pc:sldMk cId="251755664" sldId="300"/>
            <ac:spMk id="4" creationId="{AE7D9ABE-4E4F-2261-9FEA-A5A1E6736BA8}"/>
          </ac:spMkLst>
        </pc:spChg>
        <pc:spChg chg="mod">
          <ac:chgData name="Young, Peter R. (GSFC-6710)" userId="b2d89817-ec94-4afe-aad6-3ea975f4677f" providerId="ADAL" clId="{46D9F2DD-3E1C-144D-BF99-5D638E35A57A}" dt="2023-07-06T15:01:59.883" v="6029" actId="1076"/>
          <ac:spMkLst>
            <pc:docMk/>
            <pc:sldMk cId="251755664" sldId="300"/>
            <ac:spMk id="5" creationId="{68017311-8770-46BD-8CD1-BFA23DED4469}"/>
          </ac:spMkLst>
        </pc:spChg>
        <pc:spChg chg="add mod">
          <ac:chgData name="Young, Peter R. (GSFC-6710)" userId="b2d89817-ec94-4afe-aad6-3ea975f4677f" providerId="ADAL" clId="{46D9F2DD-3E1C-144D-BF99-5D638E35A57A}" dt="2023-06-30T21:19:02.752" v="4377" actId="948"/>
          <ac:spMkLst>
            <pc:docMk/>
            <pc:sldMk cId="251755664" sldId="300"/>
            <ac:spMk id="6" creationId="{F30DB256-8622-58ED-95F9-CE8DF260F63A}"/>
          </ac:spMkLst>
        </pc:spChg>
        <pc:picChg chg="add del mod">
          <ac:chgData name="Young, Peter R. (GSFC-6710)" userId="b2d89817-ec94-4afe-aad6-3ea975f4677f" providerId="ADAL" clId="{46D9F2DD-3E1C-144D-BF99-5D638E35A57A}" dt="2023-07-11T23:23:45.270" v="35265"/>
          <ac:picMkLst>
            <pc:docMk/>
            <pc:sldMk cId="251755664" sldId="300"/>
            <ac:picMk id="9" creationId="{4A713F44-BE5A-73A3-46DD-A7F810C3AB54}"/>
          </ac:picMkLst>
        </pc:picChg>
      </pc:sldChg>
      <pc:sldChg chg="addSp modSp new del mod ord modTransition modNotesTx">
        <pc:chgData name="Young, Peter R. (GSFC-6710)" userId="b2d89817-ec94-4afe-aad6-3ea975f4677f" providerId="ADAL" clId="{46D9F2DD-3E1C-144D-BF99-5D638E35A57A}" dt="2023-07-11T23:31:07.473" v="35529" actId="2696"/>
        <pc:sldMkLst>
          <pc:docMk/>
          <pc:sldMk cId="2406477748" sldId="301"/>
        </pc:sldMkLst>
        <pc:spChg chg="add mod">
          <ac:chgData name="Young, Peter R. (GSFC-6710)" userId="b2d89817-ec94-4afe-aad6-3ea975f4677f" providerId="ADAL" clId="{46D9F2DD-3E1C-144D-BF99-5D638E35A57A}" dt="2023-06-28T14:54:17.358" v="33" actId="1076"/>
          <ac:spMkLst>
            <pc:docMk/>
            <pc:sldMk cId="2406477748" sldId="301"/>
            <ac:spMk id="4" creationId="{A6422039-B1CD-67D3-3B6A-E70F3AC2643B}"/>
          </ac:spMkLst>
        </pc:spChg>
        <pc:spChg chg="add mod">
          <ac:chgData name="Young, Peter R. (GSFC-6710)" userId="b2d89817-ec94-4afe-aad6-3ea975f4677f" providerId="ADAL" clId="{46D9F2DD-3E1C-144D-BF99-5D638E35A57A}" dt="2023-07-07T20:00:18.036" v="6359" actId="948"/>
          <ac:spMkLst>
            <pc:docMk/>
            <pc:sldMk cId="2406477748" sldId="301"/>
            <ac:spMk id="5" creationId="{206CBC97-D07F-94B2-FAFE-2FAE19B934FA}"/>
          </ac:spMkLst>
        </pc:spChg>
      </pc:sldChg>
      <pc:sldChg chg="addSp delSp modSp new mod ord modTransition modAnim modNotesTx">
        <pc:chgData name="Young, Peter R. (GSFC-6710)" userId="b2d89817-ec94-4afe-aad6-3ea975f4677f" providerId="ADAL" clId="{46D9F2DD-3E1C-144D-BF99-5D638E35A57A}" dt="2023-07-12T12:58:30.747" v="35560" actId="20577"/>
        <pc:sldMkLst>
          <pc:docMk/>
          <pc:sldMk cId="4170962917" sldId="302"/>
        </pc:sldMkLst>
        <pc:spChg chg="add mod">
          <ac:chgData name="Young, Peter R. (GSFC-6710)" userId="b2d89817-ec94-4afe-aad6-3ea975f4677f" providerId="ADAL" clId="{46D9F2DD-3E1C-144D-BF99-5D638E35A57A}" dt="2023-06-28T19:08:22.592" v="598" actId="20577"/>
          <ac:spMkLst>
            <pc:docMk/>
            <pc:sldMk cId="4170962917" sldId="302"/>
            <ac:spMk id="4" creationId="{36ADF685-1B99-32F0-E775-AD7F8C9A65ED}"/>
          </ac:spMkLst>
        </pc:spChg>
        <pc:spChg chg="add mod">
          <ac:chgData name="Young, Peter R. (GSFC-6710)" userId="b2d89817-ec94-4afe-aad6-3ea975f4677f" providerId="ADAL" clId="{46D9F2DD-3E1C-144D-BF99-5D638E35A57A}" dt="2023-07-11T20:08:14.681" v="33481" actId="20577"/>
          <ac:spMkLst>
            <pc:docMk/>
            <pc:sldMk cId="4170962917" sldId="302"/>
            <ac:spMk id="5" creationId="{041AF589-1D48-4440-5F65-5735FD984638}"/>
          </ac:spMkLst>
        </pc:spChg>
        <pc:spChg chg="add mod">
          <ac:chgData name="Young, Peter R. (GSFC-6710)" userId="b2d89817-ec94-4afe-aad6-3ea975f4677f" providerId="ADAL" clId="{46D9F2DD-3E1C-144D-BF99-5D638E35A57A}" dt="2023-07-11T20:11:27.011" v="33641" actId="20577"/>
          <ac:spMkLst>
            <pc:docMk/>
            <pc:sldMk cId="4170962917" sldId="302"/>
            <ac:spMk id="6" creationId="{F6223F3F-0CA1-CBA1-BCF4-0DD124DD8E37}"/>
          </ac:spMkLst>
        </pc:spChg>
        <pc:picChg chg="add mod">
          <ac:chgData name="Young, Peter R. (GSFC-6710)" userId="b2d89817-ec94-4afe-aad6-3ea975f4677f" providerId="ADAL" clId="{46D9F2DD-3E1C-144D-BF99-5D638E35A57A}" dt="2023-07-11T20:07:50.265" v="33460" actId="1036"/>
          <ac:picMkLst>
            <pc:docMk/>
            <pc:sldMk cId="4170962917" sldId="302"/>
            <ac:picMk id="8" creationId="{3A162F00-1CBB-175D-EA68-F2AA704657B3}"/>
          </ac:picMkLst>
        </pc:picChg>
        <pc:picChg chg="add del mod">
          <ac:chgData name="Young, Peter R. (GSFC-6710)" userId="b2d89817-ec94-4afe-aad6-3ea975f4677f" providerId="ADAL" clId="{46D9F2DD-3E1C-144D-BF99-5D638E35A57A}" dt="2023-07-11T23:23:45.270" v="35265"/>
          <ac:picMkLst>
            <pc:docMk/>
            <pc:sldMk cId="4170962917" sldId="302"/>
            <ac:picMk id="10" creationId="{6A112AAB-744D-BC92-C280-12ED280479EF}"/>
          </ac:picMkLst>
        </pc:picChg>
      </pc:sldChg>
      <pc:sldChg chg="addSp delSp modSp new del mod delAnim modAnim">
        <pc:chgData name="Young, Peter R. (GSFC-6710)" userId="b2d89817-ec94-4afe-aad6-3ea975f4677f" providerId="ADAL" clId="{46D9F2DD-3E1C-144D-BF99-5D638E35A57A}" dt="2023-07-06T15:19:45.838" v="6064" actId="2696"/>
        <pc:sldMkLst>
          <pc:docMk/>
          <pc:sldMk cId="980226536" sldId="303"/>
        </pc:sldMkLst>
        <pc:picChg chg="add del mod">
          <ac:chgData name="Young, Peter R. (GSFC-6710)" userId="b2d89817-ec94-4afe-aad6-3ea975f4677f" providerId="ADAL" clId="{46D9F2DD-3E1C-144D-BF99-5D638E35A57A}" dt="2023-06-28T19:31:18.352" v="762" actId="478"/>
          <ac:picMkLst>
            <pc:docMk/>
            <pc:sldMk cId="980226536" sldId="303"/>
            <ac:picMk id="4" creationId="{D56979A0-5171-F195-3F05-B1C8902CD11F}"/>
          </ac:picMkLst>
        </pc:picChg>
        <pc:picChg chg="add del mod">
          <ac:chgData name="Young, Peter R. (GSFC-6710)" userId="b2d89817-ec94-4afe-aad6-3ea975f4677f" providerId="ADAL" clId="{46D9F2DD-3E1C-144D-BF99-5D638E35A57A}" dt="2023-07-05T14:48:38.427" v="4392" actId="478"/>
          <ac:picMkLst>
            <pc:docMk/>
            <pc:sldMk cId="980226536" sldId="303"/>
            <ac:picMk id="5" creationId="{BD5C6D3D-E438-D801-97A5-8A95E78F8984}"/>
          </ac:picMkLst>
        </pc:picChg>
      </pc:sldChg>
      <pc:sldChg chg="addSp delSp modSp new mod modTransition modAnim modNotesTx">
        <pc:chgData name="Young, Peter R. (GSFC-6710)" userId="b2d89817-ec94-4afe-aad6-3ea975f4677f" providerId="ADAL" clId="{46D9F2DD-3E1C-144D-BF99-5D638E35A57A}" dt="2023-07-12T13:06:47.064" v="35829" actId="20577"/>
        <pc:sldMkLst>
          <pc:docMk/>
          <pc:sldMk cId="4000002393" sldId="304"/>
        </pc:sldMkLst>
        <pc:spChg chg="add mod">
          <ac:chgData name="Young, Peter R. (GSFC-6710)" userId="b2d89817-ec94-4afe-aad6-3ea975f4677f" providerId="ADAL" clId="{46D9F2DD-3E1C-144D-BF99-5D638E35A57A}" dt="2023-07-07T20:09:06.327" v="6643" actId="20577"/>
          <ac:spMkLst>
            <pc:docMk/>
            <pc:sldMk cId="4000002393" sldId="304"/>
            <ac:spMk id="4" creationId="{3956D533-D99D-D85C-9628-DDC8BB3F840B}"/>
          </ac:spMkLst>
        </pc:spChg>
        <pc:spChg chg="add del mod">
          <ac:chgData name="Young, Peter R. (GSFC-6710)" userId="b2d89817-ec94-4afe-aad6-3ea975f4677f" providerId="ADAL" clId="{46D9F2DD-3E1C-144D-BF99-5D638E35A57A}" dt="2023-06-28T21:38:11.133" v="1807" actId="478"/>
          <ac:spMkLst>
            <pc:docMk/>
            <pc:sldMk cId="4000002393" sldId="304"/>
            <ac:spMk id="5" creationId="{5BBADAAE-ECAD-DD38-68E8-49FFAD546F78}"/>
          </ac:spMkLst>
        </pc:spChg>
        <pc:spChg chg="add mod">
          <ac:chgData name="Young, Peter R. (GSFC-6710)" userId="b2d89817-ec94-4afe-aad6-3ea975f4677f" providerId="ADAL" clId="{46D9F2DD-3E1C-144D-BF99-5D638E35A57A}" dt="2023-07-11T20:50:12.265" v="33877" actId="1038"/>
          <ac:spMkLst>
            <pc:docMk/>
            <pc:sldMk cId="4000002393" sldId="304"/>
            <ac:spMk id="8" creationId="{FA6B5C0D-8043-8F6C-8211-265325DE9807}"/>
          </ac:spMkLst>
        </pc:spChg>
        <pc:spChg chg="add mod">
          <ac:chgData name="Young, Peter R. (GSFC-6710)" userId="b2d89817-ec94-4afe-aad6-3ea975f4677f" providerId="ADAL" clId="{46D9F2DD-3E1C-144D-BF99-5D638E35A57A}" dt="2023-07-11T20:50:53.464" v="33878" actId="947"/>
          <ac:spMkLst>
            <pc:docMk/>
            <pc:sldMk cId="4000002393" sldId="304"/>
            <ac:spMk id="9" creationId="{5D810C16-4DF1-1F3D-4D08-871FBAD235FD}"/>
          </ac:spMkLst>
        </pc:spChg>
        <pc:picChg chg="add mod">
          <ac:chgData name="Young, Peter R. (GSFC-6710)" userId="b2d89817-ec94-4afe-aad6-3ea975f4677f" providerId="ADAL" clId="{46D9F2DD-3E1C-144D-BF99-5D638E35A57A}" dt="2023-06-28T21:00:57.297" v="1308" actId="962"/>
          <ac:picMkLst>
            <pc:docMk/>
            <pc:sldMk cId="4000002393" sldId="304"/>
            <ac:picMk id="7" creationId="{99D58B25-6D05-168F-1F50-A3111C0D310A}"/>
          </ac:picMkLst>
        </pc:picChg>
        <pc:picChg chg="add del mod">
          <ac:chgData name="Young, Peter R. (GSFC-6710)" userId="b2d89817-ec94-4afe-aad6-3ea975f4677f" providerId="ADAL" clId="{46D9F2DD-3E1C-144D-BF99-5D638E35A57A}" dt="2023-07-11T23:23:45.270" v="35265"/>
          <ac:picMkLst>
            <pc:docMk/>
            <pc:sldMk cId="4000002393" sldId="304"/>
            <ac:picMk id="10" creationId="{041B308C-E922-EDC1-DB20-A3EDADDC65A3}"/>
          </ac:picMkLst>
        </pc:picChg>
      </pc:sldChg>
      <pc:sldChg chg="addSp delSp modSp new mod ord modTransition modAnim modNotesTx">
        <pc:chgData name="Young, Peter R. (GSFC-6710)" userId="b2d89817-ec94-4afe-aad6-3ea975f4677f" providerId="ADAL" clId="{46D9F2DD-3E1C-144D-BF99-5D638E35A57A}" dt="2023-07-12T13:05:05.895" v="35782" actId="20577"/>
        <pc:sldMkLst>
          <pc:docMk/>
          <pc:sldMk cId="501061161" sldId="305"/>
        </pc:sldMkLst>
        <pc:spChg chg="add mod">
          <ac:chgData name="Young, Peter R. (GSFC-6710)" userId="b2d89817-ec94-4afe-aad6-3ea975f4677f" providerId="ADAL" clId="{46D9F2DD-3E1C-144D-BF99-5D638E35A57A}" dt="2023-07-07T20:02:04.225" v="6387" actId="20577"/>
          <ac:spMkLst>
            <pc:docMk/>
            <pc:sldMk cId="501061161" sldId="305"/>
            <ac:spMk id="4" creationId="{5EA45256-024A-A3E3-8A0E-24A1440FD578}"/>
          </ac:spMkLst>
        </pc:spChg>
        <pc:spChg chg="add mod">
          <ac:chgData name="Young, Peter R. (GSFC-6710)" userId="b2d89817-ec94-4afe-aad6-3ea975f4677f" providerId="ADAL" clId="{46D9F2DD-3E1C-144D-BF99-5D638E35A57A}" dt="2023-07-11T20:18:40.755" v="33733" actId="1076"/>
          <ac:spMkLst>
            <pc:docMk/>
            <pc:sldMk cId="501061161" sldId="305"/>
            <ac:spMk id="5" creationId="{DCB56EDA-A1B4-FF67-4CA7-6866ACD4D491}"/>
          </ac:spMkLst>
        </pc:spChg>
        <pc:spChg chg="add mod">
          <ac:chgData name="Young, Peter R. (GSFC-6710)" userId="b2d89817-ec94-4afe-aad6-3ea975f4677f" providerId="ADAL" clId="{46D9F2DD-3E1C-144D-BF99-5D638E35A57A}" dt="2023-07-11T20:19:51.388" v="33807" actId="120"/>
          <ac:spMkLst>
            <pc:docMk/>
            <pc:sldMk cId="501061161" sldId="305"/>
            <ac:spMk id="8" creationId="{6EFE4C67-9EC2-4DA0-2C2E-126DD7CC0BEA}"/>
          </ac:spMkLst>
        </pc:spChg>
        <pc:spChg chg="add mod">
          <ac:chgData name="Young, Peter R. (GSFC-6710)" userId="b2d89817-ec94-4afe-aad6-3ea975f4677f" providerId="ADAL" clId="{46D9F2DD-3E1C-144D-BF99-5D638E35A57A}" dt="2023-07-11T20:19:26.282" v="33802" actId="1076"/>
          <ac:spMkLst>
            <pc:docMk/>
            <pc:sldMk cId="501061161" sldId="305"/>
            <ac:spMk id="9" creationId="{F341470B-1D9D-A11B-E4FD-D95504426B83}"/>
          </ac:spMkLst>
        </pc:spChg>
        <pc:picChg chg="add mod">
          <ac:chgData name="Young, Peter R. (GSFC-6710)" userId="b2d89817-ec94-4afe-aad6-3ea975f4677f" providerId="ADAL" clId="{46D9F2DD-3E1C-144D-BF99-5D638E35A57A}" dt="2023-07-11T20:16:52.864" v="33701" actId="1076"/>
          <ac:picMkLst>
            <pc:docMk/>
            <pc:sldMk cId="501061161" sldId="305"/>
            <ac:picMk id="7" creationId="{EBAD2ED3-4590-51F9-064B-D9A5E5CCB81F}"/>
          </ac:picMkLst>
        </pc:picChg>
        <pc:picChg chg="add del mod">
          <ac:chgData name="Young, Peter R. (GSFC-6710)" userId="b2d89817-ec94-4afe-aad6-3ea975f4677f" providerId="ADAL" clId="{46D9F2DD-3E1C-144D-BF99-5D638E35A57A}" dt="2023-07-11T23:23:45.270" v="35265"/>
          <ac:picMkLst>
            <pc:docMk/>
            <pc:sldMk cId="501061161" sldId="305"/>
            <ac:picMk id="12" creationId="{B5BB5EDE-43BF-1851-43AC-8E7B03E27022}"/>
          </ac:picMkLst>
        </pc:picChg>
        <pc:picChg chg="add del mod">
          <ac:chgData name="Young, Peter R. (GSFC-6710)" userId="b2d89817-ec94-4afe-aad6-3ea975f4677f" providerId="ADAL" clId="{46D9F2DD-3E1C-144D-BF99-5D638E35A57A}" dt="2023-07-11T20:18:41.292" v="33734"/>
          <ac:picMkLst>
            <pc:docMk/>
            <pc:sldMk cId="501061161" sldId="305"/>
            <ac:picMk id="2050" creationId="{6F8471A5-FA6E-70D2-38D9-4EA7CFB15045}"/>
          </ac:picMkLst>
        </pc:picChg>
        <pc:picChg chg="add mod">
          <ac:chgData name="Young, Peter R. (GSFC-6710)" userId="b2d89817-ec94-4afe-aad6-3ea975f4677f" providerId="ADAL" clId="{46D9F2DD-3E1C-144D-BF99-5D638E35A57A}" dt="2023-07-11T20:18:46.648" v="33736" actId="1076"/>
          <ac:picMkLst>
            <pc:docMk/>
            <pc:sldMk cId="501061161" sldId="305"/>
            <ac:picMk id="2052" creationId="{5194095A-6C7F-B392-285F-B274B8412C50}"/>
          </ac:picMkLst>
        </pc:picChg>
      </pc:sldChg>
      <pc:sldChg chg="addSp delSp modSp new mod modTransition modAnim modNotesTx">
        <pc:chgData name="Young, Peter R. (GSFC-6710)" userId="b2d89817-ec94-4afe-aad6-3ea975f4677f" providerId="ADAL" clId="{46D9F2DD-3E1C-144D-BF99-5D638E35A57A}" dt="2023-07-12T13:08:11.102" v="35845" actId="20577"/>
        <pc:sldMkLst>
          <pc:docMk/>
          <pc:sldMk cId="1242704359" sldId="306"/>
        </pc:sldMkLst>
        <pc:spChg chg="add mod">
          <ac:chgData name="Young, Peter R. (GSFC-6710)" userId="b2d89817-ec94-4afe-aad6-3ea975f4677f" providerId="ADAL" clId="{46D9F2DD-3E1C-144D-BF99-5D638E35A57A}" dt="2023-07-06T18:08:53.141" v="6074" actId="1076"/>
          <ac:spMkLst>
            <pc:docMk/>
            <pc:sldMk cId="1242704359" sldId="306"/>
            <ac:spMk id="4" creationId="{E7435D7E-9864-5C9E-FBE0-5EFB22A9F438}"/>
          </ac:spMkLst>
        </pc:spChg>
        <pc:spChg chg="add mod">
          <ac:chgData name="Young, Peter R. (GSFC-6710)" userId="b2d89817-ec94-4afe-aad6-3ea975f4677f" providerId="ADAL" clId="{46D9F2DD-3E1C-144D-BF99-5D638E35A57A}" dt="2023-07-11T20:52:19.643" v="33897" actId="207"/>
          <ac:spMkLst>
            <pc:docMk/>
            <pc:sldMk cId="1242704359" sldId="306"/>
            <ac:spMk id="5" creationId="{EEC83EB6-F6FD-1D72-97FD-60D2847D8CC3}"/>
          </ac:spMkLst>
        </pc:spChg>
        <pc:spChg chg="add mod">
          <ac:chgData name="Young, Peter R. (GSFC-6710)" userId="b2d89817-ec94-4afe-aad6-3ea975f4677f" providerId="ADAL" clId="{46D9F2DD-3E1C-144D-BF99-5D638E35A57A}" dt="2023-07-11T20:51:11.066" v="33879" actId="207"/>
          <ac:spMkLst>
            <pc:docMk/>
            <pc:sldMk cId="1242704359" sldId="306"/>
            <ac:spMk id="8" creationId="{6B58C1AB-D7D1-49E8-F66F-2C8EDDEDA671}"/>
          </ac:spMkLst>
        </pc:spChg>
        <pc:picChg chg="add mod">
          <ac:chgData name="Young, Peter R. (GSFC-6710)" userId="b2d89817-ec94-4afe-aad6-3ea975f4677f" providerId="ADAL" clId="{46D9F2DD-3E1C-144D-BF99-5D638E35A57A}" dt="2023-07-07T19:51:44.416" v="6130" actId="1076"/>
          <ac:picMkLst>
            <pc:docMk/>
            <pc:sldMk cId="1242704359" sldId="306"/>
            <ac:picMk id="7" creationId="{AEB82E40-4A93-30F8-F27F-E1614CD89BCE}"/>
          </ac:picMkLst>
        </pc:picChg>
        <pc:picChg chg="add del mod">
          <ac:chgData name="Young, Peter R. (GSFC-6710)" userId="b2d89817-ec94-4afe-aad6-3ea975f4677f" providerId="ADAL" clId="{46D9F2DD-3E1C-144D-BF99-5D638E35A57A}" dt="2023-07-11T23:23:45.270" v="35265"/>
          <ac:picMkLst>
            <pc:docMk/>
            <pc:sldMk cId="1242704359" sldId="306"/>
            <ac:picMk id="10" creationId="{730D89A0-6D3F-8F0C-CE2B-6F713F91AB7B}"/>
          </ac:picMkLst>
        </pc:picChg>
      </pc:sldChg>
      <pc:sldChg chg="addSp delSp modSp new mod modTransition modAnim modNotesTx">
        <pc:chgData name="Young, Peter R. (GSFC-6710)" userId="b2d89817-ec94-4afe-aad6-3ea975f4677f" providerId="ADAL" clId="{46D9F2DD-3E1C-144D-BF99-5D638E35A57A}" dt="2023-07-12T13:09:34.250" v="35848" actId="20577"/>
        <pc:sldMkLst>
          <pc:docMk/>
          <pc:sldMk cId="449089652" sldId="307"/>
        </pc:sldMkLst>
        <pc:spChg chg="add mod">
          <ac:chgData name="Young, Peter R. (GSFC-6710)" userId="b2d89817-ec94-4afe-aad6-3ea975f4677f" providerId="ADAL" clId="{46D9F2DD-3E1C-144D-BF99-5D638E35A57A}" dt="2023-07-07T19:58:56.290" v="6357" actId="20577"/>
          <ac:spMkLst>
            <pc:docMk/>
            <pc:sldMk cId="449089652" sldId="307"/>
            <ac:spMk id="4" creationId="{270CA52F-6B7D-1F33-5789-5A952619B919}"/>
          </ac:spMkLst>
        </pc:spChg>
        <pc:spChg chg="add mod">
          <ac:chgData name="Young, Peter R. (GSFC-6710)" userId="b2d89817-ec94-4afe-aad6-3ea975f4677f" providerId="ADAL" clId="{46D9F2DD-3E1C-144D-BF99-5D638E35A57A}" dt="2023-07-11T20:55:21.908" v="33907" actId="207"/>
          <ac:spMkLst>
            <pc:docMk/>
            <pc:sldMk cId="449089652" sldId="307"/>
            <ac:spMk id="5" creationId="{84DA6D66-4BE8-D64A-5B2B-755A2A3D225A}"/>
          </ac:spMkLst>
        </pc:spChg>
        <pc:spChg chg="add mod">
          <ac:chgData name="Young, Peter R. (GSFC-6710)" userId="b2d89817-ec94-4afe-aad6-3ea975f4677f" providerId="ADAL" clId="{46D9F2DD-3E1C-144D-BF99-5D638E35A57A}" dt="2023-07-11T20:58:40.214" v="33951" actId="1076"/>
          <ac:spMkLst>
            <pc:docMk/>
            <pc:sldMk cId="449089652" sldId="307"/>
            <ac:spMk id="6" creationId="{67903AD4-B0DB-9E23-5D8F-CC8584EFA63F}"/>
          </ac:spMkLst>
        </pc:spChg>
        <pc:picChg chg="add mod">
          <ac:chgData name="Young, Peter R. (GSFC-6710)" userId="b2d89817-ec94-4afe-aad6-3ea975f4677f" providerId="ADAL" clId="{46D9F2DD-3E1C-144D-BF99-5D638E35A57A}" dt="2023-07-11T20:54:25.400" v="33904" actId="1037"/>
          <ac:picMkLst>
            <pc:docMk/>
            <pc:sldMk cId="449089652" sldId="307"/>
            <ac:picMk id="7" creationId="{DD4E3621-655B-0AF2-640E-83120883C598}"/>
          </ac:picMkLst>
        </pc:picChg>
        <pc:picChg chg="add del mod">
          <ac:chgData name="Young, Peter R. (GSFC-6710)" userId="b2d89817-ec94-4afe-aad6-3ea975f4677f" providerId="ADAL" clId="{46D9F2DD-3E1C-144D-BF99-5D638E35A57A}" dt="2023-07-11T23:23:45.270" v="35265"/>
          <ac:picMkLst>
            <pc:docMk/>
            <pc:sldMk cId="449089652" sldId="307"/>
            <ac:picMk id="11" creationId="{212C0C90-E9DC-CEA9-B35F-6540DFA79D41}"/>
          </ac:picMkLst>
        </pc:picChg>
      </pc:sldChg>
      <pc:sldChg chg="addSp delSp modSp new mod modTransition modAnim modNotesTx">
        <pc:chgData name="Young, Peter R. (GSFC-6710)" userId="b2d89817-ec94-4afe-aad6-3ea975f4677f" providerId="ADAL" clId="{46D9F2DD-3E1C-144D-BF99-5D638E35A57A}" dt="2023-07-12T13:33:44.309" v="35928" actId="20577"/>
        <pc:sldMkLst>
          <pc:docMk/>
          <pc:sldMk cId="3303084753" sldId="308"/>
        </pc:sldMkLst>
        <pc:spChg chg="add mod">
          <ac:chgData name="Young, Peter R. (GSFC-6710)" userId="b2d89817-ec94-4afe-aad6-3ea975f4677f" providerId="ADAL" clId="{46D9F2DD-3E1C-144D-BF99-5D638E35A57A}" dt="2023-06-30T20:16:48.561" v="3704" actId="1076"/>
          <ac:spMkLst>
            <pc:docMk/>
            <pc:sldMk cId="3303084753" sldId="308"/>
            <ac:spMk id="4" creationId="{83C10BEE-180A-3422-E235-D661A17F1EC6}"/>
          </ac:spMkLst>
        </pc:spChg>
        <pc:spChg chg="add mod">
          <ac:chgData name="Young, Peter R. (GSFC-6710)" userId="b2d89817-ec94-4afe-aad6-3ea975f4677f" providerId="ADAL" clId="{46D9F2DD-3E1C-144D-BF99-5D638E35A57A}" dt="2023-07-05T19:25:20.728" v="4845" actId="12"/>
          <ac:spMkLst>
            <pc:docMk/>
            <pc:sldMk cId="3303084753" sldId="308"/>
            <ac:spMk id="5" creationId="{7F2D45C0-6BB6-F8D8-0603-AE0CD9408CBB}"/>
          </ac:spMkLst>
        </pc:spChg>
        <pc:spChg chg="add mod">
          <ac:chgData name="Young, Peter R. (GSFC-6710)" userId="b2d89817-ec94-4afe-aad6-3ea975f4677f" providerId="ADAL" clId="{46D9F2DD-3E1C-144D-BF99-5D638E35A57A}" dt="2023-07-11T21:26:09.305" v="34737" actId="207"/>
          <ac:spMkLst>
            <pc:docMk/>
            <pc:sldMk cId="3303084753" sldId="308"/>
            <ac:spMk id="8" creationId="{AAF474FE-BBA2-8636-04FF-FB995E83D6C7}"/>
          </ac:spMkLst>
        </pc:spChg>
        <pc:picChg chg="add mod">
          <ac:chgData name="Young, Peter R. (GSFC-6710)" userId="b2d89817-ec94-4afe-aad6-3ea975f4677f" providerId="ADAL" clId="{46D9F2DD-3E1C-144D-BF99-5D638E35A57A}" dt="2023-06-30T18:18:44.282" v="2743" actId="14100"/>
          <ac:picMkLst>
            <pc:docMk/>
            <pc:sldMk cId="3303084753" sldId="308"/>
            <ac:picMk id="7" creationId="{508DECEB-F975-42F1-5C2C-2DB6CFFAC0E3}"/>
          </ac:picMkLst>
        </pc:picChg>
        <pc:picChg chg="add del mod">
          <ac:chgData name="Young, Peter R. (GSFC-6710)" userId="b2d89817-ec94-4afe-aad6-3ea975f4677f" providerId="ADAL" clId="{46D9F2DD-3E1C-144D-BF99-5D638E35A57A}" dt="2023-07-11T23:23:45.270" v="35265"/>
          <ac:picMkLst>
            <pc:docMk/>
            <pc:sldMk cId="3303084753" sldId="308"/>
            <ac:picMk id="10" creationId="{4D07EF83-883A-DCB5-1596-A80843D76498}"/>
          </ac:picMkLst>
        </pc:picChg>
      </pc:sldChg>
      <pc:sldChg chg="addSp delSp modSp new mod ord modTransition modAnim modNotesTx">
        <pc:chgData name="Young, Peter R. (GSFC-6710)" userId="b2d89817-ec94-4afe-aad6-3ea975f4677f" providerId="ADAL" clId="{46D9F2DD-3E1C-144D-BF99-5D638E35A57A}" dt="2023-07-11T23:23:51.334" v="35266"/>
        <pc:sldMkLst>
          <pc:docMk/>
          <pc:sldMk cId="3946561617" sldId="309"/>
        </pc:sldMkLst>
        <pc:spChg chg="add mod">
          <ac:chgData name="Young, Peter R. (GSFC-6710)" userId="b2d89817-ec94-4afe-aad6-3ea975f4677f" providerId="ADAL" clId="{46D9F2DD-3E1C-144D-BF99-5D638E35A57A}" dt="2023-06-30T18:36:40.316" v="3312" actId="1076"/>
          <ac:spMkLst>
            <pc:docMk/>
            <pc:sldMk cId="3946561617" sldId="309"/>
            <ac:spMk id="4" creationId="{C3DCC862-712E-4959-0517-C8466D1B9FB1}"/>
          </ac:spMkLst>
        </pc:spChg>
        <pc:spChg chg="add mod">
          <ac:chgData name="Young, Peter R. (GSFC-6710)" userId="b2d89817-ec94-4afe-aad6-3ea975f4677f" providerId="ADAL" clId="{46D9F2DD-3E1C-144D-BF99-5D638E35A57A}" dt="2023-07-11T22:00:01.630" v="35260" actId="948"/>
          <ac:spMkLst>
            <pc:docMk/>
            <pc:sldMk cId="3946561617" sldId="309"/>
            <ac:spMk id="5" creationId="{A91A0E37-E1E8-08DA-2D75-B8B0377373AB}"/>
          </ac:spMkLst>
        </pc:spChg>
        <pc:spChg chg="add mod">
          <ac:chgData name="Young, Peter R. (GSFC-6710)" userId="b2d89817-ec94-4afe-aad6-3ea975f4677f" providerId="ADAL" clId="{46D9F2DD-3E1C-144D-BF99-5D638E35A57A}" dt="2023-07-11T21:59:51.232" v="35259" actId="1076"/>
          <ac:spMkLst>
            <pc:docMk/>
            <pc:sldMk cId="3946561617" sldId="309"/>
            <ac:spMk id="8" creationId="{638CAE49-71E6-51F7-722F-590523875BA8}"/>
          </ac:spMkLst>
        </pc:spChg>
        <pc:picChg chg="add mod">
          <ac:chgData name="Young, Peter R. (GSFC-6710)" userId="b2d89817-ec94-4afe-aad6-3ea975f4677f" providerId="ADAL" clId="{46D9F2DD-3E1C-144D-BF99-5D638E35A57A}" dt="2023-07-11T21:58:59.672" v="35192" actId="1076"/>
          <ac:picMkLst>
            <pc:docMk/>
            <pc:sldMk cId="3946561617" sldId="309"/>
            <ac:picMk id="7" creationId="{C0356337-7978-8BEB-9783-0D46B63824C9}"/>
          </ac:picMkLst>
        </pc:picChg>
        <pc:picChg chg="add del mod">
          <ac:chgData name="Young, Peter R. (GSFC-6710)" userId="b2d89817-ec94-4afe-aad6-3ea975f4677f" providerId="ADAL" clId="{46D9F2DD-3E1C-144D-BF99-5D638E35A57A}" dt="2023-07-11T23:23:45.270" v="35265"/>
          <ac:picMkLst>
            <pc:docMk/>
            <pc:sldMk cId="3946561617" sldId="309"/>
            <ac:picMk id="11" creationId="{AC0E6363-3B18-1C88-4491-2AFD86908283}"/>
          </ac:picMkLst>
        </pc:picChg>
      </pc:sldChg>
      <pc:sldChg chg="addSp delSp modSp new mod modTransition modAnim modNotesTx">
        <pc:chgData name="Young, Peter R. (GSFC-6710)" userId="b2d89817-ec94-4afe-aad6-3ea975f4677f" providerId="ADAL" clId="{46D9F2DD-3E1C-144D-BF99-5D638E35A57A}" dt="2023-07-11T23:25:00.146" v="35322" actId="20577"/>
        <pc:sldMkLst>
          <pc:docMk/>
          <pc:sldMk cId="3732144081" sldId="310"/>
        </pc:sldMkLst>
        <pc:spChg chg="add mod">
          <ac:chgData name="Young, Peter R. (GSFC-6710)" userId="b2d89817-ec94-4afe-aad6-3ea975f4677f" providerId="ADAL" clId="{46D9F2DD-3E1C-144D-BF99-5D638E35A57A}" dt="2023-06-30T21:14:41.658" v="4345" actId="12"/>
          <ac:spMkLst>
            <pc:docMk/>
            <pc:sldMk cId="3732144081" sldId="310"/>
            <ac:spMk id="6" creationId="{BEA694D5-8E1D-2D0D-1A33-55109C7ABC35}"/>
          </ac:spMkLst>
        </pc:spChg>
        <pc:spChg chg="add mod">
          <ac:chgData name="Young, Peter R. (GSFC-6710)" userId="b2d89817-ec94-4afe-aad6-3ea975f4677f" providerId="ADAL" clId="{46D9F2DD-3E1C-144D-BF99-5D638E35A57A}" dt="2023-06-30T21:06:23.469" v="4342" actId="207"/>
          <ac:spMkLst>
            <pc:docMk/>
            <pc:sldMk cId="3732144081" sldId="310"/>
            <ac:spMk id="7" creationId="{E6AA3502-9A89-8FFB-B284-209252AA8D0E}"/>
          </ac:spMkLst>
        </pc:spChg>
        <pc:picChg chg="add mod">
          <ac:chgData name="Young, Peter R. (GSFC-6710)" userId="b2d89817-ec94-4afe-aad6-3ea975f4677f" providerId="ADAL" clId="{46D9F2DD-3E1C-144D-BF99-5D638E35A57A}" dt="2023-06-30T20:59:34.324" v="3792" actId="1076"/>
          <ac:picMkLst>
            <pc:docMk/>
            <pc:sldMk cId="3732144081" sldId="310"/>
            <ac:picMk id="5" creationId="{1AB450D2-0E19-C5C1-5450-6D7D9FEBA2AE}"/>
          </ac:picMkLst>
        </pc:picChg>
        <pc:picChg chg="add del mod">
          <ac:chgData name="Young, Peter R. (GSFC-6710)" userId="b2d89817-ec94-4afe-aad6-3ea975f4677f" providerId="ADAL" clId="{46D9F2DD-3E1C-144D-BF99-5D638E35A57A}" dt="2023-07-11T23:23:45.270" v="35265"/>
          <ac:picMkLst>
            <pc:docMk/>
            <pc:sldMk cId="3732144081" sldId="310"/>
            <ac:picMk id="10" creationId="{A948F6C9-C605-57C3-C11A-9FB2A83B3D3A}"/>
          </ac:picMkLst>
        </pc:picChg>
      </pc:sldChg>
      <pc:sldChg chg="addSp delSp modSp new mod modTransition modAnim modNotesTx">
        <pc:chgData name="Young, Peter R. (GSFC-6710)" userId="b2d89817-ec94-4afe-aad6-3ea975f4677f" providerId="ADAL" clId="{46D9F2DD-3E1C-144D-BF99-5D638E35A57A}" dt="2023-07-12T13:35:37.848" v="35933" actId="20577"/>
        <pc:sldMkLst>
          <pc:docMk/>
          <pc:sldMk cId="795074744" sldId="311"/>
        </pc:sldMkLst>
        <pc:spChg chg="add mod">
          <ac:chgData name="Young, Peter R. (GSFC-6710)" userId="b2d89817-ec94-4afe-aad6-3ea975f4677f" providerId="ADAL" clId="{46D9F2DD-3E1C-144D-BF99-5D638E35A57A}" dt="2023-07-05T19:32:41.575" v="4873" actId="20577"/>
          <ac:spMkLst>
            <pc:docMk/>
            <pc:sldMk cId="795074744" sldId="311"/>
            <ac:spMk id="4" creationId="{57CE2CBC-199B-B866-BE38-43B4ABB4A5FC}"/>
          </ac:spMkLst>
        </pc:spChg>
        <pc:spChg chg="add mod">
          <ac:chgData name="Young, Peter R. (GSFC-6710)" userId="b2d89817-ec94-4afe-aad6-3ea975f4677f" providerId="ADAL" clId="{46D9F2DD-3E1C-144D-BF99-5D638E35A57A}" dt="2023-07-05T19:38:45.331" v="5263" actId="20577"/>
          <ac:spMkLst>
            <pc:docMk/>
            <pc:sldMk cId="795074744" sldId="311"/>
            <ac:spMk id="5" creationId="{4CEF8426-C2BE-61E8-CA86-6CFA8D7878B4}"/>
          </ac:spMkLst>
        </pc:spChg>
        <pc:picChg chg="add del mod">
          <ac:chgData name="Young, Peter R. (GSFC-6710)" userId="b2d89817-ec94-4afe-aad6-3ea975f4677f" providerId="ADAL" clId="{46D9F2DD-3E1C-144D-BF99-5D638E35A57A}" dt="2023-07-11T23:23:45.270" v="35265"/>
          <ac:picMkLst>
            <pc:docMk/>
            <pc:sldMk cId="795074744" sldId="311"/>
            <ac:picMk id="8" creationId="{5E8B5B0B-2AE4-68EA-F996-3CF793F08050}"/>
          </ac:picMkLst>
        </pc:picChg>
      </pc:sldChg>
      <pc:sldChg chg="addSp delSp modSp new mod modTransition modAnim modNotesTx">
        <pc:chgData name="Young, Peter R. (GSFC-6710)" userId="b2d89817-ec94-4afe-aad6-3ea975f4677f" providerId="ADAL" clId="{46D9F2DD-3E1C-144D-BF99-5D638E35A57A}" dt="2023-07-11T23:23:51.334" v="35266"/>
        <pc:sldMkLst>
          <pc:docMk/>
          <pc:sldMk cId="35697822" sldId="312"/>
        </pc:sldMkLst>
        <pc:spChg chg="add mod">
          <ac:chgData name="Young, Peter R. (GSFC-6710)" userId="b2d89817-ec94-4afe-aad6-3ea975f4677f" providerId="ADAL" clId="{46D9F2DD-3E1C-144D-BF99-5D638E35A57A}" dt="2023-07-05T20:52:43.309" v="5297" actId="1076"/>
          <ac:spMkLst>
            <pc:docMk/>
            <pc:sldMk cId="35697822" sldId="312"/>
            <ac:spMk id="4" creationId="{37686780-19A7-17DD-0F4C-E61EC7ED8A57}"/>
          </ac:spMkLst>
        </pc:spChg>
        <pc:spChg chg="add mod">
          <ac:chgData name="Young, Peter R. (GSFC-6710)" userId="b2d89817-ec94-4afe-aad6-3ea975f4677f" providerId="ADAL" clId="{46D9F2DD-3E1C-144D-BF99-5D638E35A57A}" dt="2023-07-11T17:35:28.794" v="29679" actId="207"/>
          <ac:spMkLst>
            <pc:docMk/>
            <pc:sldMk cId="35697822" sldId="312"/>
            <ac:spMk id="5" creationId="{DF5C1AD1-56CB-A49B-D634-2C68CAE8CB1B}"/>
          </ac:spMkLst>
        </pc:spChg>
        <pc:spChg chg="add del mod">
          <ac:chgData name="Young, Peter R. (GSFC-6710)" userId="b2d89817-ec94-4afe-aad6-3ea975f4677f" providerId="ADAL" clId="{46D9F2DD-3E1C-144D-BF99-5D638E35A57A}" dt="2023-07-11T17:35:33.642" v="29680" actId="478"/>
          <ac:spMkLst>
            <pc:docMk/>
            <pc:sldMk cId="35697822" sldId="312"/>
            <ac:spMk id="6" creationId="{743BBE50-E85E-DC2E-11A8-3FCF2F9CEA80}"/>
          </ac:spMkLst>
        </pc:spChg>
        <pc:picChg chg="add del mod">
          <ac:chgData name="Young, Peter R. (GSFC-6710)" userId="b2d89817-ec94-4afe-aad6-3ea975f4677f" providerId="ADAL" clId="{46D9F2DD-3E1C-144D-BF99-5D638E35A57A}" dt="2023-07-11T23:23:45.270" v="35265"/>
          <ac:picMkLst>
            <pc:docMk/>
            <pc:sldMk cId="35697822" sldId="312"/>
            <ac:picMk id="15" creationId="{2F2FE8BD-5BB0-D3F4-3E17-F4617CABB244}"/>
          </ac:picMkLst>
        </pc:picChg>
        <pc:picChg chg="add mod">
          <ac:chgData name="Young, Peter R. (GSFC-6710)" userId="b2d89817-ec94-4afe-aad6-3ea975f4677f" providerId="ADAL" clId="{46D9F2DD-3E1C-144D-BF99-5D638E35A57A}" dt="2023-07-11T17:51:17.693" v="30429"/>
          <ac:picMkLst>
            <pc:docMk/>
            <pc:sldMk cId="35697822" sldId="312"/>
            <ac:picMk id="1026" creationId="{C8A1256F-A102-36D1-ADDB-59C30D90C4AC}"/>
          </ac:picMkLst>
        </pc:picChg>
        <pc:cxnChg chg="add del mod">
          <ac:chgData name="Young, Peter R. (GSFC-6710)" userId="b2d89817-ec94-4afe-aad6-3ea975f4677f" providerId="ADAL" clId="{46D9F2DD-3E1C-144D-BF99-5D638E35A57A}" dt="2023-07-11T17:51:06.534" v="30416" actId="478"/>
          <ac:cxnSpMkLst>
            <pc:docMk/>
            <pc:sldMk cId="35697822" sldId="312"/>
            <ac:cxnSpMk id="8" creationId="{0B712771-464E-225E-B8C3-E40FC85EDE89}"/>
          </ac:cxnSpMkLst>
        </pc:cxnChg>
        <pc:cxnChg chg="add del mod">
          <ac:chgData name="Young, Peter R. (GSFC-6710)" userId="b2d89817-ec94-4afe-aad6-3ea975f4677f" providerId="ADAL" clId="{46D9F2DD-3E1C-144D-BF99-5D638E35A57A}" dt="2023-07-11T17:51:04.301" v="30415" actId="478"/>
          <ac:cxnSpMkLst>
            <pc:docMk/>
            <pc:sldMk cId="35697822" sldId="312"/>
            <ac:cxnSpMk id="10" creationId="{DF4A7BA2-EEBE-6683-DFAC-055E9C158945}"/>
          </ac:cxnSpMkLst>
        </pc:cxnChg>
        <pc:cxnChg chg="add del mod">
          <ac:chgData name="Young, Peter R. (GSFC-6710)" userId="b2d89817-ec94-4afe-aad6-3ea975f4677f" providerId="ADAL" clId="{46D9F2DD-3E1C-144D-BF99-5D638E35A57A}" dt="2023-07-11T17:51:02.098" v="30414" actId="478"/>
          <ac:cxnSpMkLst>
            <pc:docMk/>
            <pc:sldMk cId="35697822" sldId="312"/>
            <ac:cxnSpMk id="12" creationId="{D5333ABE-AA06-53A6-619E-684A198E43A2}"/>
          </ac:cxnSpMkLst>
        </pc:cxnChg>
      </pc:sldChg>
      <pc:sldChg chg="new del">
        <pc:chgData name="Young, Peter R. (GSFC-6710)" userId="b2d89817-ec94-4afe-aad6-3ea975f4677f" providerId="ADAL" clId="{46D9F2DD-3E1C-144D-BF99-5D638E35A57A}" dt="2023-07-05T19:32:28.068" v="4848" actId="2696"/>
        <pc:sldMkLst>
          <pc:docMk/>
          <pc:sldMk cId="367004810" sldId="312"/>
        </pc:sldMkLst>
      </pc:sldChg>
      <pc:sldChg chg="addSp delSp modSp add mod ord modTransition modAnim modNotesTx">
        <pc:chgData name="Young, Peter R. (GSFC-6710)" userId="b2d89817-ec94-4afe-aad6-3ea975f4677f" providerId="ADAL" clId="{46D9F2DD-3E1C-144D-BF99-5D638E35A57A}" dt="2023-07-12T13:42:56.806" v="35945" actId="33524"/>
        <pc:sldMkLst>
          <pc:docMk/>
          <pc:sldMk cId="419368168" sldId="313"/>
        </pc:sldMkLst>
        <pc:spChg chg="mod">
          <ac:chgData name="Young, Peter R. (GSFC-6710)" userId="b2d89817-ec94-4afe-aad6-3ea975f4677f" providerId="ADAL" clId="{46D9F2DD-3E1C-144D-BF99-5D638E35A57A}" dt="2023-07-11T21:54:49.863" v="35185" actId="166"/>
          <ac:spMkLst>
            <pc:docMk/>
            <pc:sldMk cId="419368168" sldId="313"/>
            <ac:spMk id="4" creationId="{A6422039-B1CD-67D3-3B6A-E70F3AC2643B}"/>
          </ac:spMkLst>
        </pc:spChg>
        <pc:spChg chg="mod">
          <ac:chgData name="Young, Peter R. (GSFC-6710)" userId="b2d89817-ec94-4afe-aad6-3ea975f4677f" providerId="ADAL" clId="{46D9F2DD-3E1C-144D-BF99-5D638E35A57A}" dt="2023-07-12T13:42:14.321" v="35944" actId="947"/>
          <ac:spMkLst>
            <pc:docMk/>
            <pc:sldMk cId="419368168" sldId="313"/>
            <ac:spMk id="5" creationId="{206CBC97-D07F-94B2-FAFE-2FAE19B934FA}"/>
          </ac:spMkLst>
        </pc:spChg>
        <pc:picChg chg="add mod">
          <ac:chgData name="Young, Peter R. (GSFC-6710)" userId="b2d89817-ec94-4afe-aad6-3ea975f4677f" providerId="ADAL" clId="{46D9F2DD-3E1C-144D-BF99-5D638E35A57A}" dt="2023-07-11T21:54:27.600" v="35182"/>
          <ac:picMkLst>
            <pc:docMk/>
            <pc:sldMk cId="419368168" sldId="313"/>
            <ac:picMk id="6" creationId="{DBA94041-B481-5E8A-4CB4-56C88C0C5950}"/>
          </ac:picMkLst>
        </pc:picChg>
        <pc:picChg chg="add del mod">
          <ac:chgData name="Young, Peter R. (GSFC-6710)" userId="b2d89817-ec94-4afe-aad6-3ea975f4677f" providerId="ADAL" clId="{46D9F2DD-3E1C-144D-BF99-5D638E35A57A}" dt="2023-07-11T23:23:45.270" v="35265"/>
          <ac:picMkLst>
            <pc:docMk/>
            <pc:sldMk cId="419368168" sldId="313"/>
            <ac:picMk id="9" creationId="{96F6A660-ACD0-DFC6-FFA6-84FE1D695C64}"/>
          </ac:picMkLst>
        </pc:picChg>
      </pc:sldChg>
      <pc:sldChg chg="addSp delSp modSp new mod modTransition modAnim modNotesTx">
        <pc:chgData name="Young, Peter R. (GSFC-6710)" userId="b2d89817-ec94-4afe-aad6-3ea975f4677f" providerId="ADAL" clId="{46D9F2DD-3E1C-144D-BF99-5D638E35A57A}" dt="2023-07-11T23:27:07.387" v="35327" actId="20577"/>
        <pc:sldMkLst>
          <pc:docMk/>
          <pc:sldMk cId="2486978625" sldId="314"/>
        </pc:sldMkLst>
        <pc:spChg chg="add mod">
          <ac:chgData name="Young, Peter R. (GSFC-6710)" userId="b2d89817-ec94-4afe-aad6-3ea975f4677f" providerId="ADAL" clId="{46D9F2DD-3E1C-144D-BF99-5D638E35A57A}" dt="2023-07-11T23:26:26.627" v="35324" actId="207"/>
          <ac:spMkLst>
            <pc:docMk/>
            <pc:sldMk cId="2486978625" sldId="314"/>
            <ac:spMk id="5" creationId="{FAD872CD-15EC-188E-1CA6-30B0FE6AEE8D}"/>
          </ac:spMkLst>
        </pc:spChg>
        <pc:spChg chg="add mod">
          <ac:chgData name="Young, Peter R. (GSFC-6710)" userId="b2d89817-ec94-4afe-aad6-3ea975f4677f" providerId="ADAL" clId="{46D9F2DD-3E1C-144D-BF99-5D638E35A57A}" dt="2023-07-11T23:26:34.186" v="35325" actId="207"/>
          <ac:spMkLst>
            <pc:docMk/>
            <pc:sldMk cId="2486978625" sldId="314"/>
            <ac:spMk id="6" creationId="{2B1FE913-B065-3160-B096-A797CFCB1DC8}"/>
          </ac:spMkLst>
        </pc:spChg>
        <pc:spChg chg="add mod">
          <ac:chgData name="Young, Peter R. (GSFC-6710)" userId="b2d89817-ec94-4afe-aad6-3ea975f4677f" providerId="ADAL" clId="{46D9F2DD-3E1C-144D-BF99-5D638E35A57A}" dt="2023-07-11T23:26:37.847" v="35326" actId="207"/>
          <ac:spMkLst>
            <pc:docMk/>
            <pc:sldMk cId="2486978625" sldId="314"/>
            <ac:spMk id="7" creationId="{D80930BD-D08A-19EC-191C-597BA9FF087F}"/>
          </ac:spMkLst>
        </pc:spChg>
        <pc:picChg chg="add mod">
          <ac:chgData name="Young, Peter R. (GSFC-6710)" userId="b2d89817-ec94-4afe-aad6-3ea975f4677f" providerId="ADAL" clId="{46D9F2DD-3E1C-144D-BF99-5D638E35A57A}" dt="2023-07-05T21:11:39.233" v="5841" actId="1076"/>
          <ac:picMkLst>
            <pc:docMk/>
            <pc:sldMk cId="2486978625" sldId="314"/>
            <ac:picMk id="4" creationId="{1E32814B-BE4D-4629-B9AF-474D76C8E840}"/>
          </ac:picMkLst>
        </pc:picChg>
        <pc:picChg chg="add del mod">
          <ac:chgData name="Young, Peter R. (GSFC-6710)" userId="b2d89817-ec94-4afe-aad6-3ea975f4677f" providerId="ADAL" clId="{46D9F2DD-3E1C-144D-BF99-5D638E35A57A}" dt="2023-07-11T23:23:45.270" v="35265"/>
          <ac:picMkLst>
            <pc:docMk/>
            <pc:sldMk cId="2486978625" sldId="314"/>
            <ac:picMk id="11" creationId="{6523C21D-F197-EC1B-53FA-95C0CAD6236A}"/>
          </ac:picMkLst>
        </pc:picChg>
        <pc:picChg chg="add mod">
          <ac:chgData name="Young, Peter R. (GSFC-6710)" userId="b2d89817-ec94-4afe-aad6-3ea975f4677f" providerId="ADAL" clId="{46D9F2DD-3E1C-144D-BF99-5D638E35A57A}" dt="2023-07-05T21:10:25.698" v="5839" actId="1036"/>
          <ac:picMkLst>
            <pc:docMk/>
            <pc:sldMk cId="2486978625" sldId="314"/>
            <ac:picMk id="2050" creationId="{F652AFEA-886A-43E2-198B-F9D5DCC01C28}"/>
          </ac:picMkLst>
        </pc:picChg>
      </pc:sldChg>
      <pc:sldChg chg="addSp delSp modSp add mod modTransition modAnim modNotesTx">
        <pc:chgData name="Young, Peter R. (GSFC-6710)" userId="b2d89817-ec94-4afe-aad6-3ea975f4677f" providerId="ADAL" clId="{46D9F2DD-3E1C-144D-BF99-5D638E35A57A}" dt="2023-07-11T23:23:51.334" v="35266"/>
        <pc:sldMkLst>
          <pc:docMk/>
          <pc:sldMk cId="2761636334" sldId="315"/>
        </pc:sldMkLst>
        <pc:spChg chg="mod">
          <ac:chgData name="Young, Peter R. (GSFC-6710)" userId="b2d89817-ec94-4afe-aad6-3ea975f4677f" providerId="ADAL" clId="{46D9F2DD-3E1C-144D-BF99-5D638E35A57A}" dt="2023-07-11T20:24:07.521" v="33857" actId="948"/>
          <ac:spMkLst>
            <pc:docMk/>
            <pc:sldMk cId="2761636334" sldId="315"/>
            <ac:spMk id="5" creationId="{DCB56EDA-A1B4-FF67-4CA7-6866ACD4D491}"/>
          </ac:spMkLst>
        </pc:spChg>
        <pc:picChg chg="add del mod">
          <ac:chgData name="Young, Peter R. (GSFC-6710)" userId="b2d89817-ec94-4afe-aad6-3ea975f4677f" providerId="ADAL" clId="{46D9F2DD-3E1C-144D-BF99-5D638E35A57A}" dt="2023-07-11T23:23:45.270" v="35265"/>
          <ac:picMkLst>
            <pc:docMk/>
            <pc:sldMk cId="2761636334" sldId="315"/>
            <ac:picMk id="8" creationId="{FC8EF448-C1B5-EDD6-F974-0433B53B2CE2}"/>
          </ac:picMkLst>
        </pc:picChg>
      </pc:sldChg>
      <pc:sldChg chg="addSp delSp modSp new mod modTransition modAnim modNotesTx">
        <pc:chgData name="Young, Peter R. (GSFC-6710)" userId="b2d89817-ec94-4afe-aad6-3ea975f4677f" providerId="ADAL" clId="{46D9F2DD-3E1C-144D-BF99-5D638E35A57A}" dt="2023-07-11T23:23:51.334" v="35266"/>
        <pc:sldMkLst>
          <pc:docMk/>
          <pc:sldMk cId="4194766422" sldId="316"/>
        </pc:sldMkLst>
        <pc:spChg chg="add mod">
          <ac:chgData name="Young, Peter R. (GSFC-6710)" userId="b2d89817-ec94-4afe-aad6-3ea975f4677f" providerId="ADAL" clId="{46D9F2DD-3E1C-144D-BF99-5D638E35A57A}" dt="2023-07-11T21:22:51.361" v="34714" actId="207"/>
          <ac:spMkLst>
            <pc:docMk/>
            <pc:sldMk cId="4194766422" sldId="316"/>
            <ac:spMk id="5" creationId="{C5758286-A550-5BC2-EFC8-33EE4683CC8F}"/>
          </ac:spMkLst>
        </pc:spChg>
        <pc:spChg chg="add mod">
          <ac:chgData name="Young, Peter R. (GSFC-6710)" userId="b2d89817-ec94-4afe-aad6-3ea975f4677f" providerId="ADAL" clId="{46D9F2DD-3E1C-144D-BF99-5D638E35A57A}" dt="2023-07-07T21:50:47.163" v="7998" actId="1037"/>
          <ac:spMkLst>
            <pc:docMk/>
            <pc:sldMk cId="4194766422" sldId="316"/>
            <ac:spMk id="6" creationId="{A8D25239-D2C9-D4D7-9DE2-8CE86B4D5F83}"/>
          </ac:spMkLst>
        </pc:spChg>
        <pc:spChg chg="add mod">
          <ac:chgData name="Young, Peter R. (GSFC-6710)" userId="b2d89817-ec94-4afe-aad6-3ea975f4677f" providerId="ADAL" clId="{46D9F2DD-3E1C-144D-BF99-5D638E35A57A}" dt="2023-07-07T21:50:35.294" v="7982" actId="207"/>
          <ac:spMkLst>
            <pc:docMk/>
            <pc:sldMk cId="4194766422" sldId="316"/>
            <ac:spMk id="7" creationId="{A8F736A2-2D81-BCA4-DCC1-F84161A8EDEA}"/>
          </ac:spMkLst>
        </pc:spChg>
        <pc:picChg chg="add mod">
          <ac:chgData name="Young, Peter R. (GSFC-6710)" userId="b2d89817-ec94-4afe-aad6-3ea975f4677f" providerId="ADAL" clId="{46D9F2DD-3E1C-144D-BF99-5D638E35A57A}" dt="2023-07-07T21:48:26.536" v="7819" actId="1076"/>
          <ac:picMkLst>
            <pc:docMk/>
            <pc:sldMk cId="4194766422" sldId="316"/>
            <ac:picMk id="4" creationId="{2D2FD04E-AAD4-0198-F945-3DC489BE9E6A}"/>
          </ac:picMkLst>
        </pc:picChg>
        <pc:picChg chg="add del mod">
          <ac:chgData name="Young, Peter R. (GSFC-6710)" userId="b2d89817-ec94-4afe-aad6-3ea975f4677f" providerId="ADAL" clId="{46D9F2DD-3E1C-144D-BF99-5D638E35A57A}" dt="2023-07-11T23:23:45.270" v="35265"/>
          <ac:picMkLst>
            <pc:docMk/>
            <pc:sldMk cId="4194766422" sldId="316"/>
            <ac:picMk id="11" creationId="{3162CC75-2CA9-CC95-0E97-656D9BED3FD7}"/>
          </ac:picMkLst>
        </pc:picChg>
      </pc:sldChg>
      <pc:sldChg chg="addSp delSp modSp new mod modTransition modAnim modNotesTx">
        <pc:chgData name="Young, Peter R. (GSFC-6710)" userId="b2d89817-ec94-4afe-aad6-3ea975f4677f" providerId="ADAL" clId="{46D9F2DD-3E1C-144D-BF99-5D638E35A57A}" dt="2023-07-12T13:41:12.114" v="35943" actId="20577"/>
        <pc:sldMkLst>
          <pc:docMk/>
          <pc:sldMk cId="2538354048" sldId="317"/>
        </pc:sldMkLst>
        <pc:spChg chg="add mod">
          <ac:chgData name="Young, Peter R. (GSFC-6710)" userId="b2d89817-ec94-4afe-aad6-3ea975f4677f" providerId="ADAL" clId="{46D9F2DD-3E1C-144D-BF99-5D638E35A57A}" dt="2023-07-07T22:22:03.288" v="8099" actId="1076"/>
          <ac:spMkLst>
            <pc:docMk/>
            <pc:sldMk cId="2538354048" sldId="317"/>
            <ac:spMk id="4" creationId="{41A8AA93-D59C-28B5-FAF4-AA2F144468F3}"/>
          </ac:spMkLst>
        </pc:spChg>
        <pc:spChg chg="add mod">
          <ac:chgData name="Young, Peter R. (GSFC-6710)" userId="b2d89817-ec94-4afe-aad6-3ea975f4677f" providerId="ADAL" clId="{46D9F2DD-3E1C-144D-BF99-5D638E35A57A}" dt="2023-07-11T21:37:05.950" v="35035" actId="207"/>
          <ac:spMkLst>
            <pc:docMk/>
            <pc:sldMk cId="2538354048" sldId="317"/>
            <ac:spMk id="5" creationId="{C5B513B2-5862-F86B-E845-A231362EA8D2}"/>
          </ac:spMkLst>
        </pc:spChg>
        <pc:spChg chg="add mod">
          <ac:chgData name="Young, Peter R. (GSFC-6710)" userId="b2d89817-ec94-4afe-aad6-3ea975f4677f" providerId="ADAL" clId="{46D9F2DD-3E1C-144D-BF99-5D638E35A57A}" dt="2023-07-11T21:36:02.624" v="35001" actId="207"/>
          <ac:spMkLst>
            <pc:docMk/>
            <pc:sldMk cId="2538354048" sldId="317"/>
            <ac:spMk id="8" creationId="{832DF51D-22AF-F779-3ED2-CE8A801F2D67}"/>
          </ac:spMkLst>
        </pc:spChg>
        <pc:picChg chg="add mod">
          <ac:chgData name="Young, Peter R. (GSFC-6710)" userId="b2d89817-ec94-4afe-aad6-3ea975f4677f" providerId="ADAL" clId="{46D9F2DD-3E1C-144D-BF99-5D638E35A57A}" dt="2023-07-11T19:21:28.519" v="32046" actId="1076"/>
          <ac:picMkLst>
            <pc:docMk/>
            <pc:sldMk cId="2538354048" sldId="317"/>
            <ac:picMk id="7" creationId="{1C97FC74-97FA-79DF-9795-E8C86B368A35}"/>
          </ac:picMkLst>
        </pc:picChg>
        <pc:picChg chg="add del mod">
          <ac:chgData name="Young, Peter R. (GSFC-6710)" userId="b2d89817-ec94-4afe-aad6-3ea975f4677f" providerId="ADAL" clId="{46D9F2DD-3E1C-144D-BF99-5D638E35A57A}" dt="2023-07-11T23:23:45.270" v="35265"/>
          <ac:picMkLst>
            <pc:docMk/>
            <pc:sldMk cId="2538354048" sldId="317"/>
            <ac:picMk id="11" creationId="{8CA73CC4-2617-8E7F-DE6C-F33EF8411B76}"/>
          </ac:picMkLst>
        </pc:picChg>
      </pc:sldChg>
      <pc:sldChg chg="addSp delSp modSp new mod modTransition modAnim">
        <pc:chgData name="Young, Peter R. (GSFC-6710)" userId="b2d89817-ec94-4afe-aad6-3ea975f4677f" providerId="ADAL" clId="{46D9F2DD-3E1C-144D-BF99-5D638E35A57A}" dt="2023-07-11T23:23:51.334" v="35266"/>
        <pc:sldMkLst>
          <pc:docMk/>
          <pc:sldMk cId="3965356695" sldId="318"/>
        </pc:sldMkLst>
        <pc:spChg chg="add del mod">
          <ac:chgData name="Young, Peter R. (GSFC-6710)" userId="b2d89817-ec94-4afe-aad6-3ea975f4677f" providerId="ADAL" clId="{46D9F2DD-3E1C-144D-BF99-5D638E35A57A}" dt="2023-07-11T21:40:32.697" v="35165" actId="478"/>
          <ac:spMkLst>
            <pc:docMk/>
            <pc:sldMk cId="3965356695" sldId="318"/>
            <ac:spMk id="4" creationId="{01917E73-D988-4713-E1C3-07E584553A9C}"/>
          </ac:spMkLst>
        </pc:spChg>
        <pc:spChg chg="add mod">
          <ac:chgData name="Young, Peter R. (GSFC-6710)" userId="b2d89817-ec94-4afe-aad6-3ea975f4677f" providerId="ADAL" clId="{46D9F2DD-3E1C-144D-BF99-5D638E35A57A}" dt="2023-07-11T21:52:12.817" v="35178" actId="207"/>
          <ac:spMkLst>
            <pc:docMk/>
            <pc:sldMk cId="3965356695" sldId="318"/>
            <ac:spMk id="5" creationId="{6A6C9405-0BC5-FBE6-289E-9466EE478E6B}"/>
          </ac:spMkLst>
        </pc:spChg>
        <pc:picChg chg="add del mod">
          <ac:chgData name="Young, Peter R. (GSFC-6710)" userId="b2d89817-ec94-4afe-aad6-3ea975f4677f" providerId="ADAL" clId="{46D9F2DD-3E1C-144D-BF99-5D638E35A57A}" dt="2023-07-11T23:23:45.270" v="35265"/>
          <ac:picMkLst>
            <pc:docMk/>
            <pc:sldMk cId="3965356695" sldId="318"/>
            <ac:picMk id="8" creationId="{16F23709-0A78-79F3-DA3C-190E6DBB0D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300C5-C877-A141-8A94-B7E231962D93}" type="datetimeFigureOut">
              <a:rPr lang="en-US" smtClean="0"/>
              <a:t>7/12/23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44DC4-A742-4948-A402-333A0858E44A}" type="slidenum">
              <a:rPr lang="en-US" smtClean="0"/>
              <a:t>‹#›</a:t>
            </a:fld>
            <a:endParaRPr lang="en-US"/>
          </a:p>
        </p:txBody>
      </p:sp>
    </p:spTree>
    <p:extLst>
      <p:ext uri="{BB962C8B-B14F-4D97-AF65-F5344CB8AC3E}">
        <p14:creationId xmlns:p14="http://schemas.microsoft.com/office/powerpoint/2010/main" val="58919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Peter Young and I work at NASA Goddard in the US. I apologize for not being in there in person this week. I didn’t realize until too late that I needed a visa to visit France as a NASA employee. Anyways, I’m going to talk about uses of atomic data for studies of the Sun. </a:t>
            </a:r>
          </a:p>
          <a:p>
            <a:endParaRPr lang="en-US" dirty="0"/>
          </a:p>
          <a:p>
            <a:r>
              <a:rPr lang="en-US" dirty="0"/>
              <a:t>In Solar Physics, we tend to use angstroms for wavelengths and roman numeral notation for ions, so in the bottom-right corner of each slide I give conversions to more standard notation if you’re not familiar with these.</a:t>
            </a:r>
          </a:p>
        </p:txBody>
      </p:sp>
      <p:sp>
        <p:nvSpPr>
          <p:cNvPr id="4" name="Slide Number Placeholder 3"/>
          <p:cNvSpPr>
            <a:spLocks noGrp="1"/>
          </p:cNvSpPr>
          <p:nvPr>
            <p:ph type="sldNum" sz="quarter" idx="5"/>
          </p:nvPr>
        </p:nvSpPr>
        <p:spPr/>
        <p:txBody>
          <a:bodyPr/>
          <a:lstStyle/>
          <a:p>
            <a:fld id="{B3744DC4-A742-4948-A402-333A0858E44A}" type="slidenum">
              <a:rPr lang="en-US" smtClean="0"/>
              <a:t>1</a:t>
            </a:fld>
            <a:endParaRPr lang="en-US"/>
          </a:p>
        </p:txBody>
      </p:sp>
    </p:spTree>
    <p:extLst>
      <p:ext uri="{BB962C8B-B14F-4D97-AF65-F5344CB8AC3E}">
        <p14:creationId xmlns:p14="http://schemas.microsoft.com/office/powerpoint/2010/main" val="75951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solar core, there’s still a need for lab measurements and theoretical calculations for nuclear cross-sections related to the proton-proton chain and CNO bicycle. Generally, cross-sections are needed at much lower energies than available in the lab, and so theoretical cross-sections are used to get the energy dependence. The plot here shows excellent agreement between theory and observations for a reaction where helium-3 is produced from deuterium, for which low-energy lab measurements are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possible solution to the solar problem is that the solar core element abundances are different to the surface values, and it may be possible to measure this from neutrino fluxes if the accuracy can be improved.</a:t>
            </a:r>
          </a:p>
        </p:txBody>
      </p:sp>
      <p:sp>
        <p:nvSpPr>
          <p:cNvPr id="4" name="Slide Number Placeholder 3"/>
          <p:cNvSpPr>
            <a:spLocks noGrp="1"/>
          </p:cNvSpPr>
          <p:nvPr>
            <p:ph type="sldNum" sz="quarter" idx="5"/>
          </p:nvPr>
        </p:nvSpPr>
        <p:spPr/>
        <p:txBody>
          <a:bodyPr/>
          <a:lstStyle/>
          <a:p>
            <a:fld id="{B3744DC4-A742-4948-A402-333A0858E44A}" type="slidenum">
              <a:rPr lang="en-US" smtClean="0"/>
              <a:t>10</a:t>
            </a:fld>
            <a:endParaRPr lang="en-US"/>
          </a:p>
        </p:txBody>
      </p:sp>
    </p:spTree>
    <p:extLst>
      <p:ext uri="{BB962C8B-B14F-4D97-AF65-F5344CB8AC3E}">
        <p14:creationId xmlns:p14="http://schemas.microsoft.com/office/powerpoint/2010/main" val="210263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Opacity is the degree to which radiation gets absorbed by a plasma and is a crucial ingredient to stellar structure modeling. The Opacity Project and OPAL independently calculated absorption cross-sections for elements relevant to the Sun, and good agreement is found between the two. This suggested that the solar problem is not due to  uncertain opacities.</a:t>
            </a:r>
          </a:p>
          <a:p>
            <a:endParaRPr lang="en-US" dirty="0"/>
          </a:p>
          <a:p>
            <a:r>
              <a:rPr lang="en-US" dirty="0"/>
              <a:t>However, in 2015 lab measurements of iron opacity showed a surprising disagreement with the Opacity Project data, which you can see in the middle panel on the right hand side. Note that the black curve is significantly higher than the red curve. Further theoretical work is ongoing, and I believe Franck discussed this in his talk on Monday.</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11</a:t>
            </a:fld>
            <a:endParaRPr lang="en-US"/>
          </a:p>
        </p:txBody>
      </p:sp>
    </p:spTree>
    <p:extLst>
      <p:ext uri="{BB962C8B-B14F-4D97-AF65-F5344CB8AC3E}">
        <p14:creationId xmlns:p14="http://schemas.microsoft.com/office/powerpoint/2010/main" val="364434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solar problem was triggered by new element abundance results in the 2000s. These came about because of a shift from the old 1D LTE models to sophisticated 3D non-LTE models. The key goal in these models is to reproduce static, time-averaged absorption profiles in the visible part of the spectrum. I give an example in the figure here of a neutral calcium line. The element abundance is a free parameter when fitting this profile, and usually multiple spectral features are fit to yield the final abundance of the element.</a:t>
            </a:r>
          </a:p>
          <a:p>
            <a:endParaRPr lang="en-US" dirty="0"/>
          </a:p>
          <a:p>
            <a:r>
              <a:rPr lang="en-US" dirty="0"/>
              <a:t>Since we have non-LTE, then state-to-state atomic data are needed including collision data with electrons and hydrogen. The neutral and single-ionized ion are modeled together, and sometimes the twice-ionized ion is needed as well. Recent work by Osorio et al. has shown that multiple elements may need to be modeled simultaneously due to how one species can modify the radiation spectrum experienced by another species.</a:t>
            </a:r>
          </a:p>
          <a:p>
            <a:endParaRPr lang="en-US" dirty="0"/>
          </a:p>
          <a:p>
            <a:r>
              <a:rPr lang="en-US" dirty="0"/>
              <a:t>I believe Anish </a:t>
            </a:r>
            <a:r>
              <a:rPr lang="en-US" dirty="0" err="1"/>
              <a:t>Amarsi</a:t>
            </a:r>
            <a:r>
              <a:rPr lang="en-US" dirty="0"/>
              <a:t> covered some of these topics in the previous session.</a:t>
            </a:r>
          </a:p>
        </p:txBody>
      </p:sp>
      <p:sp>
        <p:nvSpPr>
          <p:cNvPr id="4" name="Slide Number Placeholder 3"/>
          <p:cNvSpPr>
            <a:spLocks noGrp="1"/>
          </p:cNvSpPr>
          <p:nvPr>
            <p:ph type="sldNum" sz="quarter" idx="5"/>
          </p:nvPr>
        </p:nvSpPr>
        <p:spPr/>
        <p:txBody>
          <a:bodyPr/>
          <a:lstStyle/>
          <a:p>
            <a:fld id="{B3744DC4-A742-4948-A402-333A0858E44A}" type="slidenum">
              <a:rPr lang="en-US" smtClean="0"/>
              <a:t>12</a:t>
            </a:fld>
            <a:endParaRPr lang="en-US"/>
          </a:p>
        </p:txBody>
      </p:sp>
    </p:spTree>
    <p:extLst>
      <p:ext uri="{BB962C8B-B14F-4D97-AF65-F5344CB8AC3E}">
        <p14:creationId xmlns:p14="http://schemas.microsoft.com/office/powerpoint/2010/main" val="15936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from the solar interior to the Sun’s atmosphere, here I show the four key regions of the solar atmosphere. For each I give the approximate temperature, the range of ion species that you find there, and also the key wavelength ranges for studying the plasma. The chromosphere and corona can both be studied from ground-based telescopes. The corona of course can be seen in eclipses, through Thomson-scattered visible light but also through forbidden lines of highly-ionized ions. We knew the transition region between the chromosphere and corona had to exist but it could only be studied once we had far-UV and EUV spectra obtained from rockets and spacecraft experiments.</a:t>
            </a:r>
          </a:p>
          <a:p>
            <a:endParaRPr lang="en-US" dirty="0"/>
          </a:p>
          <a:p>
            <a:r>
              <a:rPr lang="en-US" dirty="0"/>
              <a:t>[NEXT] I note here that the extreme ultraviolet is extremely important to Solar Physics. There are excellent plasma diagnostics and multilayer coatings can be used on optical surfaces to enable high-resolution imaging. By contrast, the EUV is mostly absorbed by interstellar hydrogen and helium for other astrophysical objects, and so it’s necessary to use X-rays to study hot plasmas.</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13</a:t>
            </a:fld>
            <a:endParaRPr lang="en-US"/>
          </a:p>
        </p:txBody>
      </p:sp>
    </p:spTree>
    <p:extLst>
      <p:ext uri="{BB962C8B-B14F-4D97-AF65-F5344CB8AC3E}">
        <p14:creationId xmlns:p14="http://schemas.microsoft.com/office/powerpoint/2010/main" val="1179468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images of the Sun’s chromosphere and corona as obtained by the Solar Dynamics Observatory, SDO. The image on the left is from the far-UV at 1700 angstroms. You can see a finely wrinkled image with a number of bright patches where the Sun’s magnetic field is stronger. You can also just make out several black sunspots, where the magnetic field is so strong that it inhibits convection.</a:t>
            </a:r>
          </a:p>
          <a:p>
            <a:endParaRPr lang="en-US" dirty="0"/>
          </a:p>
          <a:p>
            <a:r>
              <a:rPr lang="en-US" dirty="0"/>
              <a:t>The image on the right shows the corona as seen in Fe XII emission at 193 angstroms in the EUV, corresponding to 1.5 million degrees. You see the plasma is highly-structured and extends well above the surface. The bright areas can be matched to those in the chromosphere, and there are also a couple of dark patches where the magnetic field is unipolar and extends out to the solar wind.</a:t>
            </a:r>
          </a:p>
          <a:p>
            <a:endParaRPr lang="en-US" dirty="0"/>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14</a:t>
            </a:fld>
            <a:endParaRPr lang="en-US"/>
          </a:p>
        </p:txBody>
      </p:sp>
    </p:spTree>
    <p:extLst>
      <p:ext uri="{BB962C8B-B14F-4D97-AF65-F5344CB8AC3E}">
        <p14:creationId xmlns:p14="http://schemas.microsoft.com/office/powerpoint/2010/main" val="3108238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those images don’t show is the highly dynamic nature of the solar atmosphere. Hopefully this movie comes through OK on Zoom, but I’m showing a small patch of the Sun. The middle panel shows images of the transition region with a number bright points that are constantly changing in brightness over a 10 minute period – we call these ultraviolet bursts. The left panel shows the underlying magnetic field and we find the bursts are triggered by opposite polarity fields being pushed together by convective motions. The right panel shows coronal emission of the same region showing similar dynamic processes are at play there, too.</a:t>
            </a:r>
          </a:p>
        </p:txBody>
      </p:sp>
      <p:sp>
        <p:nvSpPr>
          <p:cNvPr id="4" name="Slide Number Placeholder 3"/>
          <p:cNvSpPr>
            <a:spLocks noGrp="1"/>
          </p:cNvSpPr>
          <p:nvPr>
            <p:ph type="sldNum" sz="quarter" idx="5"/>
          </p:nvPr>
        </p:nvSpPr>
        <p:spPr/>
        <p:txBody>
          <a:bodyPr/>
          <a:lstStyle/>
          <a:p>
            <a:fld id="{B3744DC4-A742-4948-A402-333A0858E44A}" type="slidenum">
              <a:rPr lang="en-US" smtClean="0"/>
              <a:t>15</a:t>
            </a:fld>
            <a:endParaRPr lang="en-US"/>
          </a:p>
        </p:txBody>
      </p:sp>
    </p:spTree>
    <p:extLst>
      <p:ext uri="{BB962C8B-B14F-4D97-AF65-F5344CB8AC3E}">
        <p14:creationId xmlns:p14="http://schemas.microsoft.com/office/powerpoint/2010/main" val="294402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 show a spectrum of the Sun extending from the far ultraviolet, through the extreme ultraviolet to soft X-ray wavelengths. The spectrum is dominated by emission lines, with relatively minor continuum emission, mostly due to hydrogen. There's an atomic physics dividing line at 400 angstroms, below which most of the lines in the spectrum come from the corona at 1 million degrees and higher. Above this line we mostly have transition region emission, and above the hydrogen edge at 912 angstroms, we start to see </a:t>
            </a:r>
            <a:r>
              <a:rPr lang="en-US" dirty="0" err="1"/>
              <a:t>chromospheric</a:t>
            </a:r>
            <a:r>
              <a:rPr lang="en-US" dirty="0"/>
              <a:t> emission lines.</a:t>
            </a:r>
          </a:p>
          <a:p>
            <a:endParaRPr lang="en-US" dirty="0"/>
          </a:p>
          <a:p>
            <a:r>
              <a:rPr lang="en-US" dirty="0"/>
              <a:t>This part of the solar spectrum is very nice as the emission lines can be resolved with a moderate resolution spectrometer, and we can access a wide range in plasma temperature.</a:t>
            </a:r>
          </a:p>
          <a:p>
            <a:endParaRPr lang="en-US" dirty="0"/>
          </a:p>
          <a:p>
            <a:r>
              <a:rPr lang="en-US" dirty="0"/>
              <a:t>The two main observing techniques we use in this range are imaging spectroscopy and spectroscopic imaging, and I’ll explain the difference in the next slides.</a:t>
            </a:r>
          </a:p>
          <a:p>
            <a:endParaRPr lang="en-US" dirty="0"/>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16</a:t>
            </a:fld>
            <a:endParaRPr lang="en-US"/>
          </a:p>
        </p:txBody>
      </p:sp>
    </p:spTree>
    <p:extLst>
      <p:ext uri="{BB962C8B-B14F-4D97-AF65-F5344CB8AC3E}">
        <p14:creationId xmlns:p14="http://schemas.microsoft.com/office/powerpoint/2010/main" val="812067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Imaging spectroscopy is when we filter the solar image through a narrow slit, and then bounce the slit image off a grating. The image at the top here shows what appears on the detector. Each vertical line corresponds to an emission line in the spectrum, and we have spatial information in one dimension along the slit. To build up a 2D image of a solar feature, such as the active region I show in the lower image, the mirror scans the solar image across the slit. This process can take 10’s of minutes, so we lose the rapid time evolution I showed earlier.</a:t>
            </a:r>
          </a:p>
        </p:txBody>
      </p:sp>
      <p:sp>
        <p:nvSpPr>
          <p:cNvPr id="4" name="Slide Number Placeholder 3"/>
          <p:cNvSpPr>
            <a:spLocks noGrp="1"/>
          </p:cNvSpPr>
          <p:nvPr>
            <p:ph type="sldNum" sz="quarter" idx="5"/>
          </p:nvPr>
        </p:nvSpPr>
        <p:spPr/>
        <p:txBody>
          <a:bodyPr/>
          <a:lstStyle/>
          <a:p>
            <a:fld id="{B3744DC4-A742-4948-A402-333A0858E44A}" type="slidenum">
              <a:rPr lang="en-US" smtClean="0"/>
              <a:t>17</a:t>
            </a:fld>
            <a:endParaRPr lang="en-US"/>
          </a:p>
        </p:txBody>
      </p:sp>
    </p:spTree>
    <p:extLst>
      <p:ext uri="{BB962C8B-B14F-4D97-AF65-F5344CB8AC3E}">
        <p14:creationId xmlns:p14="http://schemas.microsoft.com/office/powerpoint/2010/main" val="989225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approach is spectroscopic imaging, where we use a narrow-band filter to isolate particular spectral features. In the case here the filter is tuned to the strong Fe IX 171 angstrom line shown in the spectrum on the left, where the response function of the filter is shown in red. Our instrument can then return high-cadence, 2D images of the Sun that correspond to a particular slice of the atmosphere. In the case of the Solar Dynamics Observatory mission, we get images of the entire Sun every 12 seconds with this technique. The example on the right shows a movie of a highly-twisted magnetic flux rope, and the complex evolution would be lost in a slit spectrometer observation.</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18</a:t>
            </a:fld>
            <a:endParaRPr lang="en-US"/>
          </a:p>
        </p:txBody>
      </p:sp>
    </p:spTree>
    <p:extLst>
      <p:ext uri="{BB962C8B-B14F-4D97-AF65-F5344CB8AC3E}">
        <p14:creationId xmlns:p14="http://schemas.microsoft.com/office/powerpoint/2010/main" val="405906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there’s been interest in a hybrid approach between these two observing strategies. We want the high-cadence imaging, but we also want to do spectroscopy. This is possible using a </a:t>
            </a:r>
            <a:r>
              <a:rPr lang="en-US" dirty="0" err="1"/>
              <a:t>slitless</a:t>
            </a:r>
            <a:r>
              <a:rPr lang="en-US" dirty="0"/>
              <a:t> spectrometer, or a multiple-slit design. The Skylab space station had a </a:t>
            </a:r>
            <a:r>
              <a:rPr lang="en-US" dirty="0" err="1"/>
              <a:t>slitless</a:t>
            </a:r>
            <a:r>
              <a:rPr lang="en-US" dirty="0"/>
              <a:t> spectrometer back in the 1970’s, and the image shows an example exposure. Each image of the Sun corresponds to a different spectral line, and you can imagine it would be difficult to disentangle this data. However, with modern computing power people are investigating deconvolution techniques that make use of machine learning or artificial intelligence.</a:t>
            </a:r>
          </a:p>
          <a:p>
            <a:endParaRPr lang="en-US" dirty="0"/>
          </a:p>
          <a:p>
            <a:r>
              <a:rPr lang="en-US" dirty="0"/>
              <a:t>The multi-slit approach is a more tractable problem, and NASA recently selected a mission called MUSE that will image the Sun through 37 parallel slits that will allow us to do high-cadence imaging in the EUV while still preserving a lot of the spectral information that we get from slit spectrometers.</a:t>
            </a:r>
          </a:p>
        </p:txBody>
      </p:sp>
      <p:sp>
        <p:nvSpPr>
          <p:cNvPr id="4" name="Slide Number Placeholder 3"/>
          <p:cNvSpPr>
            <a:spLocks noGrp="1"/>
          </p:cNvSpPr>
          <p:nvPr>
            <p:ph type="sldNum" sz="quarter" idx="5"/>
          </p:nvPr>
        </p:nvSpPr>
        <p:spPr/>
        <p:txBody>
          <a:bodyPr/>
          <a:lstStyle/>
          <a:p>
            <a:fld id="{B3744DC4-A742-4948-A402-333A0858E44A}" type="slidenum">
              <a:rPr lang="en-US" smtClean="0"/>
              <a:t>19</a:t>
            </a:fld>
            <a:endParaRPr lang="en-US"/>
          </a:p>
        </p:txBody>
      </p:sp>
    </p:spTree>
    <p:extLst>
      <p:ext uri="{BB962C8B-B14F-4D97-AF65-F5344CB8AC3E}">
        <p14:creationId xmlns:p14="http://schemas.microsoft.com/office/powerpoint/2010/main" val="241724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that don’t know me, I give this slide. I’m from the UK originally and have moved between the UK and US in my career. I’m currently a civil servant at NASA Goddard, near Washington DC. My research interests have been centered around UV and EUV spectroscopy, and I’m one of the main contributors to the CHIANTI atomic database which I’ll talk more about later. I mainly study the solar atmosphere using data from spacecraft, with particular interests in coronal heating, solar flares and jets, and the origin of the solar wind. A major part of my work is to provide support to various solar missions in the form of instrument characterization, analysis software and documentation.</a:t>
            </a:r>
          </a:p>
        </p:txBody>
      </p:sp>
      <p:sp>
        <p:nvSpPr>
          <p:cNvPr id="4" name="Slide Number Placeholder 3"/>
          <p:cNvSpPr>
            <a:spLocks noGrp="1"/>
          </p:cNvSpPr>
          <p:nvPr>
            <p:ph type="sldNum" sz="quarter" idx="5"/>
          </p:nvPr>
        </p:nvSpPr>
        <p:spPr/>
        <p:txBody>
          <a:bodyPr/>
          <a:lstStyle/>
          <a:p>
            <a:fld id="{B3744DC4-A742-4948-A402-333A0858E44A}" type="slidenum">
              <a:rPr lang="en-US" smtClean="0"/>
              <a:t>2</a:t>
            </a:fld>
            <a:endParaRPr lang="en-US"/>
          </a:p>
        </p:txBody>
      </p:sp>
    </p:spTree>
    <p:extLst>
      <p:ext uri="{BB962C8B-B14F-4D97-AF65-F5344CB8AC3E}">
        <p14:creationId xmlns:p14="http://schemas.microsoft.com/office/powerpoint/2010/main" val="373958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spectral modeling of the solar atmosphere, the atomic data requirements are as follows. Firstly, we must have data for fine-structure states – LS-coupling data are no good for us. The plasma is not in local thermodynamic equilibrium, and so we need excitation and de-excitation rates between all the states. For the solar plasma we principally need electron collision rates and radiative decay rates.</a:t>
            </a:r>
          </a:p>
          <a:p>
            <a:endParaRPr lang="en-US" dirty="0"/>
          </a:p>
          <a:p>
            <a:r>
              <a:rPr lang="en-US" dirty="0"/>
              <a:t>At ultraviolet and extreme-ultraviolet wavelengths emission lines are mostly resolved and so we need to have high accuracy data for specific emission lines. The lines generally come from n=2 and n=3 states, and so atomic models don’t need to be very large to model the UV lines.</a:t>
            </a:r>
          </a:p>
          <a:p>
            <a:endParaRPr lang="en-US" dirty="0"/>
          </a:p>
          <a:p>
            <a:r>
              <a:rPr lang="en-US" dirty="0"/>
              <a:t>At X-ray wavelengths, however, lines typically can come from n=4, 5, 6 states, so we need much larger atomic models. But since line density at X-ray wavelengths is high and solar X-ray spectrometers generally have low spectral resolution then there’s less requirement for high accuracy data.</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20</a:t>
            </a:fld>
            <a:endParaRPr lang="en-US"/>
          </a:p>
        </p:txBody>
      </p:sp>
    </p:spTree>
    <p:extLst>
      <p:ext uri="{BB962C8B-B14F-4D97-AF65-F5344CB8AC3E}">
        <p14:creationId xmlns:p14="http://schemas.microsoft.com/office/powerpoint/2010/main" val="111905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Solar Physicists get their atomic data? We mostly use CHIANTI, which is a project I’m heavily involved with.</a:t>
            </a:r>
          </a:p>
          <a:p>
            <a:endParaRPr lang="en-US" dirty="0"/>
          </a:p>
          <a:p>
            <a:r>
              <a:rPr lang="en-US" dirty="0"/>
              <a:t>CHIANTI was named for the wine-growing region in Tuscany near Florence where we had a number of our early meetings. The first version was released in 1996 and, unusually for the time, it was completely open source. CHIANTI consists of a database of atomic parameters for ions, plus software packages written in IDL and Python that take these data and allow the user to compute the radiative emission from a plasma.</a:t>
            </a:r>
          </a:p>
          <a:p>
            <a:endParaRPr lang="en-US" dirty="0"/>
          </a:p>
          <a:p>
            <a:r>
              <a:rPr lang="en-US" dirty="0"/>
              <a:t>Importantly, we assess the atomic data before we add them to CHIANTI and since the team members are practicing solar spectroscopists we also do benchmark analyzes against real spectra. This gives users confidence in CHIANTI, which is demonstrated by the fact that other plasma codes make use of CHIANTI’s atomic data.</a:t>
            </a:r>
          </a:p>
          <a:p>
            <a:endParaRPr lang="en-US" dirty="0"/>
          </a:p>
          <a:p>
            <a:r>
              <a:rPr lang="en-US" dirty="0"/>
              <a:t>We have a five-person core team, which I list here. Ken </a:t>
            </a:r>
            <a:r>
              <a:rPr lang="en-US" dirty="0" err="1"/>
              <a:t>Dere</a:t>
            </a:r>
            <a:r>
              <a:rPr lang="en-US" dirty="0"/>
              <a:t> and Helen Mason are both formally retired, but Ken is still an active contributor and Helen has an advisory role on the team. We’re all getting older, so if any young people in the audience are interested in getting involved in CHIANTI then please let me know!</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21</a:t>
            </a:fld>
            <a:endParaRPr lang="en-US"/>
          </a:p>
        </p:txBody>
      </p:sp>
    </p:spTree>
    <p:extLst>
      <p:ext uri="{BB962C8B-B14F-4D97-AF65-F5344CB8AC3E}">
        <p14:creationId xmlns:p14="http://schemas.microsoft.com/office/powerpoint/2010/main" val="200830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atomic datasets that we have in CHIANTI. In general we separate processes that affect the state populations within an ion from those that affect the ionization balance of the plasma, hence the two boxes shown here. </a:t>
            </a:r>
          </a:p>
          <a:p>
            <a:endParaRPr lang="en-US" dirty="0"/>
          </a:p>
          <a:p>
            <a:r>
              <a:rPr lang="en-US" dirty="0"/>
              <a:t>[NEXT] The key datasets that we spend the most effort on collecting and maintaining are highlighted here. They are experimental state energies, electron collision strengths, and radiative decay rates.</a:t>
            </a:r>
          </a:p>
          <a:p>
            <a:endParaRPr lang="en-US" dirty="0"/>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22</a:t>
            </a:fld>
            <a:endParaRPr lang="en-US"/>
          </a:p>
        </p:txBody>
      </p:sp>
    </p:spTree>
    <p:extLst>
      <p:ext uri="{BB962C8B-B14F-4D97-AF65-F5344CB8AC3E}">
        <p14:creationId xmlns:p14="http://schemas.microsoft.com/office/powerpoint/2010/main" val="16898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released version 10.1 of </a:t>
            </a:r>
            <a:r>
              <a:rPr lang="en-US" dirty="0" err="1"/>
              <a:t>CHIANTi</a:t>
            </a:r>
            <a:r>
              <a:rPr lang="en-US" dirty="0"/>
              <a:t> two weeks ago, and this table shows the ions we have in the database. The element name is given on the left-hand side and the ionization state, expressed as a Roman numeral, on the bottom axis. Where you see a colored box that means we have that ion in </a:t>
            </a:r>
            <a:r>
              <a:rPr lang="en-US" dirty="0" err="1"/>
              <a:t>CHIANTi</a:t>
            </a:r>
            <a:r>
              <a:rPr lang="en-US" dirty="0"/>
              <a:t>. The number in the box gives the number of states for that ion.</a:t>
            </a:r>
          </a:p>
          <a:p>
            <a:endParaRPr lang="en-US" dirty="0"/>
          </a:p>
          <a:p>
            <a:r>
              <a:rPr lang="en-US" dirty="0"/>
              <a:t>We only go up to zinc as the abundances of higher elements are too low to give any significant lines in typical stellar spectra. </a:t>
            </a:r>
          </a:p>
          <a:p>
            <a:endParaRPr lang="en-US" dirty="0"/>
          </a:p>
          <a:p>
            <a:r>
              <a:rPr lang="en-US" dirty="0"/>
              <a:t>Over the past 10 years or so the number of red boxes has greatly increased, mainly due to the data we’ve added from the APAP network.</a:t>
            </a:r>
          </a:p>
          <a:p>
            <a:endParaRPr lang="en-US" dirty="0"/>
          </a:p>
          <a:p>
            <a:r>
              <a:rPr lang="en-US" dirty="0"/>
              <a:t>There are still a number of empty boxes, which are either because the ions are of limited interest or because atomic data does not exist.</a:t>
            </a:r>
          </a:p>
        </p:txBody>
      </p:sp>
      <p:sp>
        <p:nvSpPr>
          <p:cNvPr id="4" name="Slide Number Placeholder 3"/>
          <p:cNvSpPr>
            <a:spLocks noGrp="1"/>
          </p:cNvSpPr>
          <p:nvPr>
            <p:ph type="sldNum" sz="quarter" idx="5"/>
          </p:nvPr>
        </p:nvSpPr>
        <p:spPr/>
        <p:txBody>
          <a:bodyPr/>
          <a:lstStyle/>
          <a:p>
            <a:fld id="{B3744DC4-A742-4948-A402-333A0858E44A}" type="slidenum">
              <a:rPr lang="en-US" smtClean="0"/>
              <a:t>23</a:t>
            </a:fld>
            <a:endParaRPr lang="en-US"/>
          </a:p>
        </p:txBody>
      </p:sp>
    </p:spTree>
    <p:extLst>
      <p:ext uri="{BB962C8B-B14F-4D97-AF65-F5344CB8AC3E}">
        <p14:creationId xmlns:p14="http://schemas.microsoft.com/office/powerpoint/2010/main" val="767376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showed on the last slide that we’ve made good progress in adding large atomic models to CHIANTI, and this is mostly due to the data produced by the UK APAP network that’s led by Nigel </a:t>
            </a:r>
            <a:r>
              <a:rPr lang="en-US" dirty="0" err="1"/>
              <a:t>Badnell</a:t>
            </a:r>
            <a:r>
              <a:rPr lang="en-US" dirty="0"/>
              <a:t>. </a:t>
            </a:r>
          </a:p>
          <a:p>
            <a:endParaRPr lang="en-US" dirty="0"/>
          </a:p>
          <a:p>
            <a:r>
              <a:rPr lang="en-US" dirty="0"/>
              <a:t>APAP has provided high quality baseline electron collision strength and radiative decay rates for entire isoelectronic sequences. I list here the sequences done so far, and I think it’s good to acknowledge that the UK funding agency STFC has provided continued support to this important project, funding six postdocs over about 15 years. </a:t>
            </a:r>
            <a:r>
              <a:rPr lang="en-US" dirty="0" err="1"/>
              <a:t>Junjie</a:t>
            </a:r>
            <a:r>
              <a:rPr lang="en-US" dirty="0"/>
              <a:t> Mao was one of these postdocs and I believe he gave a talk yesterday about the APAP data.</a:t>
            </a:r>
          </a:p>
          <a:p>
            <a:endParaRPr lang="en-US" dirty="0"/>
          </a:p>
          <a:p>
            <a:r>
              <a:rPr lang="en-US" dirty="0"/>
              <a:t>The picture here shows the APAP team from a few years ago along with some additional visitors, including myself second from the right. The core team is Alessandra Giunta, Nigel </a:t>
            </a:r>
            <a:r>
              <a:rPr lang="en-US" dirty="0" err="1"/>
              <a:t>Badnell</a:t>
            </a:r>
            <a:r>
              <a:rPr lang="en-US" dirty="0"/>
              <a:t>, Giulio Del Zanna and Pete </a:t>
            </a:r>
            <a:r>
              <a:rPr lang="en-US" dirty="0" err="1"/>
              <a:t>Storey</a:t>
            </a:r>
            <a:r>
              <a:rPr lang="en-US" dirty="0"/>
              <a:t>, and </a:t>
            </a:r>
            <a:r>
              <a:rPr lang="en-US" dirty="0" err="1"/>
              <a:t>Junjie</a:t>
            </a:r>
            <a:r>
              <a:rPr lang="en-US" dirty="0"/>
              <a:t> was the postdoc at that time.</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24</a:t>
            </a:fld>
            <a:endParaRPr lang="en-US"/>
          </a:p>
        </p:txBody>
      </p:sp>
    </p:spTree>
    <p:extLst>
      <p:ext uri="{BB962C8B-B14F-4D97-AF65-F5344CB8AC3E}">
        <p14:creationId xmlns:p14="http://schemas.microsoft.com/office/powerpoint/2010/main" val="1230019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studies of the solar UV and X-ray spectra over decades, there are still many lines for which we don’t have identifications. Recently I worked with Alexander </a:t>
            </a:r>
            <a:r>
              <a:rPr lang="en-US" dirty="0" err="1"/>
              <a:t>Ryabtsev</a:t>
            </a:r>
            <a:r>
              <a:rPr lang="en-US" dirty="0"/>
              <a:t> and Alexander </a:t>
            </a:r>
            <a:r>
              <a:rPr lang="en-US" dirty="0" err="1"/>
              <a:t>Kramida</a:t>
            </a:r>
            <a:r>
              <a:rPr lang="en-US" dirty="0"/>
              <a:t> on line identifications for Fe VII and Fe IX. I’ve worked a lot with spectra from an EUV spectrometer on the Japanese satellite </a:t>
            </a:r>
            <a:r>
              <a:rPr lang="en-US" dirty="0" err="1"/>
              <a:t>Hinode</a:t>
            </a:r>
            <a:r>
              <a:rPr lang="en-US" dirty="0"/>
              <a:t>, and the region 150 to 400 angstroms contains many weak lines from these two ions that are principally associated with a 3d-cubed configuration for Fe VII and a 3d-squared configuration for Fe IX. </a:t>
            </a:r>
          </a:p>
          <a:p>
            <a:endParaRPr lang="en-US" dirty="0"/>
          </a:p>
          <a:p>
            <a:r>
              <a:rPr lang="en-US" dirty="0"/>
              <a:t>Alexander </a:t>
            </a:r>
            <a:r>
              <a:rPr lang="en-US" dirty="0" err="1"/>
              <a:t>Ryabtsev</a:t>
            </a:r>
            <a:r>
              <a:rPr lang="en-US" dirty="0"/>
              <a:t> has high resolution laboratory spectra going back to the 1970s, and we combined these with the solar spectra, the CHIANTI model predictions and new structure calculations to yield line identifications and experimental energies for these two difficult ions. The new data were recently released with CHIANTI 10.1.</a:t>
            </a:r>
          </a:p>
          <a:p>
            <a:endParaRPr lang="en-US" dirty="0"/>
          </a:p>
          <a:p>
            <a:r>
              <a:rPr lang="en-US" dirty="0"/>
              <a:t>These works show the importance of having high-resolution EUV spectra with a wide wavelength coverage from the laboratory, but unfortunately nobody takes these sort of data anymore.</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25</a:t>
            </a:fld>
            <a:endParaRPr lang="en-US"/>
          </a:p>
        </p:txBody>
      </p:sp>
    </p:spTree>
    <p:extLst>
      <p:ext uri="{BB962C8B-B14F-4D97-AF65-F5344CB8AC3E}">
        <p14:creationId xmlns:p14="http://schemas.microsoft.com/office/powerpoint/2010/main" val="485349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CHIANTI uses what’s known as the coronal approximation for modeling ion and state populations. This works fine for coronal ions, but breaks down for the lower temperatures of the transition region. Roger Dufresne I believe is in the audience and has developed new models for the transition region ions. I show an example for how his models yield very different ion fractions for two important solar ions of silicon. Si IV in particular has been widely used in analyzes of data from NASA’s IRIS spacecraft.</a:t>
            </a:r>
          </a:p>
          <a:p>
            <a:endParaRPr lang="en-US" dirty="0"/>
          </a:p>
          <a:p>
            <a:r>
              <a:rPr lang="en-US" dirty="0"/>
              <a:t>The key differences of Roger’s models compared to CHIANTI is that level-resolved ionization and recombination rates are used rather than total rates. In addition charge transfer reactions are included that are important for some of the low-charge ions. Roger’s models also include suppression of dielectronic recombination rates at high density.</a:t>
            </a:r>
          </a:p>
          <a:p>
            <a:endParaRPr lang="en-US" dirty="0"/>
          </a:p>
          <a:p>
            <a:r>
              <a:rPr lang="en-US" dirty="0"/>
              <a:t>The CHIANTI team is working with Roger to get these new models into the next version, which will be CHIANTI 11.</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26</a:t>
            </a:fld>
            <a:endParaRPr lang="en-US"/>
          </a:p>
        </p:txBody>
      </p:sp>
    </p:spTree>
    <p:extLst>
      <p:ext uri="{BB962C8B-B14F-4D97-AF65-F5344CB8AC3E}">
        <p14:creationId xmlns:p14="http://schemas.microsoft.com/office/powerpoint/2010/main" val="339274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my final slide and I summarize some of the data needs we have for Solar Physics. </a:t>
            </a:r>
            <a:r>
              <a:rPr lang="en-US"/>
              <a:t>Firstly, </a:t>
            </a:r>
            <a:r>
              <a:rPr lang="en-US" dirty="0"/>
              <a:t>I note Solar Physics is a mature discipline, and so there’s nothing really new about our data needs. We still want radiative decay rates, electron collision strengths, photoionization cross-sections, etc., but generally more data, i.e., for more atomic states, and more accurate data. There are still many lines in the solar spectrum that do not have line identifications. They are mostly weak lines from complex ions, but they still offer valuable diagnostic opportunities. We’re also moving to more complex models </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27</a:t>
            </a:fld>
            <a:endParaRPr lang="en-US"/>
          </a:p>
        </p:txBody>
      </p:sp>
    </p:spTree>
    <p:extLst>
      <p:ext uri="{BB962C8B-B14F-4D97-AF65-F5344CB8AC3E}">
        <p14:creationId xmlns:p14="http://schemas.microsoft.com/office/powerpoint/2010/main" val="298020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side project of mine is to maintain a directory of solar physicists, so I’ll just share some data here. I estimate there are over 1500 Solar Physicists doing research in 49 different countries around the world. As you’d expect, the largest number is in the US, followed by China, the UK, Italy and Germany. If I add together the researchers in the ESA member states then I get 40%, which I’ll come back to later.</a:t>
            </a:r>
          </a:p>
        </p:txBody>
      </p:sp>
      <p:sp>
        <p:nvSpPr>
          <p:cNvPr id="4" name="Slide Number Placeholder 3"/>
          <p:cNvSpPr>
            <a:spLocks noGrp="1"/>
          </p:cNvSpPr>
          <p:nvPr>
            <p:ph type="sldNum" sz="quarter" idx="5"/>
          </p:nvPr>
        </p:nvSpPr>
        <p:spPr/>
        <p:txBody>
          <a:bodyPr/>
          <a:lstStyle/>
          <a:p>
            <a:fld id="{B3744DC4-A742-4948-A402-333A0858E44A}" type="slidenum">
              <a:rPr lang="en-US" smtClean="0"/>
              <a:t>3</a:t>
            </a:fld>
            <a:endParaRPr lang="en-US"/>
          </a:p>
        </p:txBody>
      </p:sp>
    </p:spTree>
    <p:extLst>
      <p:ext uri="{BB962C8B-B14F-4D97-AF65-F5344CB8AC3E}">
        <p14:creationId xmlns:p14="http://schemas.microsoft.com/office/powerpoint/2010/main" val="3842108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talk, I’m going to divide Solar Physics into two areas: the Sun’s interior and the Sun’s atmosphere. Interest in the interior has a strong overlap with Astrophysics, where the Sun is a reference object for topics such as stellar structure, stellar dynamos and element composition in the universe. For this work, the Sun is mostly viewed as a constant except for the rhythm of the 11-year solar cycle.</a:t>
            </a:r>
          </a:p>
          <a:p>
            <a:endParaRPr lang="en-US" dirty="0"/>
          </a:p>
          <a:p>
            <a:r>
              <a:rPr lang="en-US" dirty="0"/>
              <a:t>The Sun’s atmosphere, however, is very dynamic with spectacular energy release events such as flares and coronal mass ejections that can impact us here on Earth. To study these processes better, we’re constantly striving for higher spatial, spectral and time resolutions as well as exploring wavelength ranges that may give some new insight. Often these new observations need to be done from space.</a:t>
            </a:r>
          </a:p>
        </p:txBody>
      </p:sp>
      <p:sp>
        <p:nvSpPr>
          <p:cNvPr id="4" name="Slide Number Placeholder 3"/>
          <p:cNvSpPr>
            <a:spLocks noGrp="1"/>
          </p:cNvSpPr>
          <p:nvPr>
            <p:ph type="sldNum" sz="quarter" idx="5"/>
          </p:nvPr>
        </p:nvSpPr>
        <p:spPr/>
        <p:txBody>
          <a:bodyPr/>
          <a:lstStyle/>
          <a:p>
            <a:fld id="{B3744DC4-A742-4948-A402-333A0858E44A}" type="slidenum">
              <a:rPr lang="en-US" smtClean="0"/>
              <a:t>4</a:t>
            </a:fld>
            <a:endParaRPr lang="en-US"/>
          </a:p>
        </p:txBody>
      </p:sp>
    </p:spTree>
    <p:extLst>
      <p:ext uri="{BB962C8B-B14F-4D97-AF65-F5344CB8AC3E}">
        <p14:creationId xmlns:p14="http://schemas.microsoft.com/office/powerpoint/2010/main" val="59117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would argue that space-based solar observing is the major driving force for our field. A space mission is very expensive, and investment extends to supporting scientists analyzing the data after launch, and constructing models to explain the data. In the US, for example, most of NASA’s money goes to building and operating missions, yet NASA is also the largest supporter of solar research.</a:t>
            </a:r>
          </a:p>
          <a:p>
            <a:endParaRPr lang="en-US" dirty="0"/>
          </a:p>
          <a:p>
            <a:r>
              <a:rPr lang="en-US" dirty="0"/>
              <a:t>On this slide I show the current and future major solar missions. You see NASA has four current missions, with three in development. ESA has two missions, with one on the way. Bear in mind that I showed earlier that ESA has more scientists in its member states than the US does, so there’s an imbalance here in funding for Solar Physics between the two. China launched its first solar satellite last year, and India is due to launch one soon. </a:t>
            </a:r>
          </a:p>
          <a:p>
            <a:endParaRPr lang="en-US" dirty="0"/>
          </a:p>
          <a:p>
            <a:r>
              <a:rPr lang="en-US" dirty="0"/>
              <a:t>As you can see, NASA dominates in providing solar missions. Not only its own missions, but it also makes major contributions to the ESA and Japanese missions, as I’ve underlined here.</a:t>
            </a:r>
          </a:p>
        </p:txBody>
      </p:sp>
      <p:sp>
        <p:nvSpPr>
          <p:cNvPr id="4" name="Slide Number Placeholder 3"/>
          <p:cNvSpPr>
            <a:spLocks noGrp="1"/>
          </p:cNvSpPr>
          <p:nvPr>
            <p:ph type="sldNum" sz="quarter" idx="5"/>
          </p:nvPr>
        </p:nvSpPr>
        <p:spPr/>
        <p:txBody>
          <a:bodyPr/>
          <a:lstStyle/>
          <a:p>
            <a:fld id="{B3744DC4-A742-4948-A402-333A0858E44A}" type="slidenum">
              <a:rPr lang="en-US" smtClean="0"/>
              <a:t>5</a:t>
            </a:fld>
            <a:endParaRPr lang="en-US"/>
          </a:p>
        </p:txBody>
      </p:sp>
    </p:spTree>
    <p:extLst>
      <p:ext uri="{BB962C8B-B14F-4D97-AF65-F5344CB8AC3E}">
        <p14:creationId xmlns:p14="http://schemas.microsoft.com/office/powerpoint/2010/main" val="117030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I’ll say a little more about NASA. NASA’s total annual budget is about $25 billion. Just under $8B goes to science missions, and this gets divided mostly between Earth Science, Planetary Science, Astrophysics and </a:t>
            </a:r>
            <a:r>
              <a:rPr lang="en-US" dirty="0" err="1"/>
              <a:t>Heliophysics</a:t>
            </a:r>
            <a:r>
              <a:rPr lang="en-US" dirty="0"/>
              <a:t>. Solar Physics sits under </a:t>
            </a:r>
            <a:r>
              <a:rPr lang="en-US" dirty="0" err="1"/>
              <a:t>Heliophysics</a:t>
            </a:r>
            <a:r>
              <a:rPr lang="en-US" dirty="0"/>
              <a:t>. If you haven’t heard this term before, it incorporates studies of the Sun, the heliosphere and how the Sun impacts the plasma environment around Earth. </a:t>
            </a:r>
          </a:p>
          <a:p>
            <a:endParaRPr lang="en-US" dirty="0"/>
          </a:p>
          <a:p>
            <a:r>
              <a:rPr lang="en-US" dirty="0"/>
              <a:t>[NEXT] The good news is that this structure gives some protection to Solar Physics in that we have guaranteed money coming into our field. If we were part of Astrophysics, for example, we would likely get squeezed by trendy areas such as exoplanets, black hole physics and cosmology.</a:t>
            </a:r>
          </a:p>
        </p:txBody>
      </p:sp>
      <p:sp>
        <p:nvSpPr>
          <p:cNvPr id="4" name="Slide Number Placeholder 3"/>
          <p:cNvSpPr>
            <a:spLocks noGrp="1"/>
          </p:cNvSpPr>
          <p:nvPr>
            <p:ph type="sldNum" sz="quarter" idx="5"/>
          </p:nvPr>
        </p:nvSpPr>
        <p:spPr/>
        <p:txBody>
          <a:bodyPr/>
          <a:lstStyle/>
          <a:p>
            <a:fld id="{B3744DC4-A742-4948-A402-333A0858E44A}" type="slidenum">
              <a:rPr lang="en-US" smtClean="0"/>
              <a:t>6</a:t>
            </a:fld>
            <a:endParaRPr lang="en-US"/>
          </a:p>
        </p:txBody>
      </p:sp>
    </p:spTree>
    <p:extLst>
      <p:ext uri="{BB962C8B-B14F-4D97-AF65-F5344CB8AC3E}">
        <p14:creationId xmlns:p14="http://schemas.microsoft.com/office/powerpoint/2010/main" val="1492082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Heliophysics</a:t>
            </a:r>
            <a:r>
              <a:rPr lang="en-US" dirty="0"/>
              <a:t> has five main sub-fields, one of which is Solar Physics. The other areas are the solar wind, studies of the Earth’s magnetosphere and the upper atmosphere layers. Space Weather is kind of an umbrella term for how disturbances propagate from the Sun through the solar wind to impact the Earth.</a:t>
            </a:r>
          </a:p>
          <a:p>
            <a:endParaRPr lang="en-US" dirty="0"/>
          </a:p>
          <a:p>
            <a:r>
              <a:rPr lang="en-US" dirty="0"/>
              <a:t>[NEXT] The bad news about this structure is that atomic data is a lower priority than it is in Astrophysics. Usually we need atomic data to translate from measured photons to physical parameters of the emitting object. For the solar wind and Earth’s magnetosphere, our spacecraft sit in the plasma and so we can directly measure plasma properties, such as temperature and density. A consequence is that there are limited opportunities for receiving atomic physics funding from NASA </a:t>
            </a:r>
            <a:r>
              <a:rPr lang="en-US" dirty="0" err="1"/>
              <a:t>Heliophysics</a:t>
            </a:r>
            <a:r>
              <a:rPr lang="en-US" dirty="0"/>
              <a:t>.</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7</a:t>
            </a:fld>
            <a:endParaRPr lang="en-US"/>
          </a:p>
        </p:txBody>
      </p:sp>
    </p:spTree>
    <p:extLst>
      <p:ext uri="{BB962C8B-B14F-4D97-AF65-F5344CB8AC3E}">
        <p14:creationId xmlns:p14="http://schemas.microsoft.com/office/powerpoint/2010/main" val="276247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 divided Solar Physics into studies of the interior and studies of the atmosphere. For the next few slides I’ll discuss the interior</a:t>
            </a:r>
          </a:p>
          <a:p>
            <a:endParaRPr lang="en-US" dirty="0"/>
          </a:p>
          <a:p>
            <a:r>
              <a:rPr lang="en-US" dirty="0"/>
              <a:t>In terms of observations, the interior is mostly studied from ground-based observatories. Helioseismology is the measurement and interpretation of oscillations of the solar surface, usually obtained from Doppler shifts of visible absorption lines.</a:t>
            </a:r>
          </a:p>
          <a:p>
            <a:endParaRPr lang="en-US" dirty="0"/>
          </a:p>
          <a:p>
            <a:r>
              <a:rPr lang="en-US" dirty="0"/>
              <a:t>The element composition of the solar photosphere is an important constraint on stellar structure models, and it is mostly obtained from the modeling of visible absorption lines. Another important measurement is the flux of neutrinos coming from the solar core through nuclear reactions and measured with observatories such </a:t>
            </a:r>
            <a:r>
              <a:rPr lang="en-US" dirty="0" err="1"/>
              <a:t>Kamiokande</a:t>
            </a:r>
            <a:r>
              <a:rPr lang="en-US" dirty="0"/>
              <a:t> and </a:t>
            </a:r>
            <a:r>
              <a:rPr lang="en-US" dirty="0" err="1"/>
              <a:t>Borexino</a:t>
            </a:r>
            <a:r>
              <a:rPr lang="en-US" dirty="0"/>
              <a:t>.</a:t>
            </a:r>
          </a:p>
          <a:p>
            <a:endParaRPr lang="en-US" dirty="0"/>
          </a:p>
          <a:p>
            <a:r>
              <a:rPr lang="en-US" dirty="0"/>
              <a:t>I emphasize again that we’re generally not looking for day-to-day variability in these data-sets, but we’re trying to make reference measurements that help the understanding of the interior.</a:t>
            </a:r>
          </a:p>
          <a:p>
            <a:endParaRPr lang="en-US" dirty="0"/>
          </a:p>
        </p:txBody>
      </p:sp>
      <p:sp>
        <p:nvSpPr>
          <p:cNvPr id="4" name="Slide Number Placeholder 3"/>
          <p:cNvSpPr>
            <a:spLocks noGrp="1"/>
          </p:cNvSpPr>
          <p:nvPr>
            <p:ph type="sldNum" sz="quarter" idx="5"/>
          </p:nvPr>
        </p:nvSpPr>
        <p:spPr/>
        <p:txBody>
          <a:bodyPr/>
          <a:lstStyle/>
          <a:p>
            <a:fld id="{B3744DC4-A742-4948-A402-333A0858E44A}" type="slidenum">
              <a:rPr lang="en-US" smtClean="0"/>
              <a:t>8</a:t>
            </a:fld>
            <a:endParaRPr lang="en-US"/>
          </a:p>
        </p:txBody>
      </p:sp>
    </p:spTree>
    <p:extLst>
      <p:ext uri="{BB962C8B-B14F-4D97-AF65-F5344CB8AC3E}">
        <p14:creationId xmlns:p14="http://schemas.microsoft.com/office/powerpoint/2010/main" val="206319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unsolved issue in Solar Physics continues to be the “solar problem.” We have a Standard Solar Model of the solar interior that disagrees with the measurements obtained by helioseismology. The agreement used to be good in the 1990’s, but when new modeling of </a:t>
            </a:r>
            <a:r>
              <a:rPr lang="en-US" dirty="0" err="1"/>
              <a:t>photospheric</a:t>
            </a:r>
            <a:r>
              <a:rPr lang="en-US" dirty="0"/>
              <a:t> absorption lines was performed in the 2000’s, the abundances of the key elements carbon, nitrogen and oxygen were lowered, wrecking the previous good agreement. </a:t>
            </a:r>
          </a:p>
          <a:p>
            <a:endParaRPr lang="en-US" dirty="0"/>
          </a:p>
          <a:p>
            <a:r>
              <a:rPr lang="en-US" dirty="0"/>
              <a:t>There’s still vigorous debate on this topic, which I’ll touch on in the next slides. The solution could be found in modifying the standard solar model, it could be found in updates to other element abundances, and it could be found in modified element opacities.</a:t>
            </a:r>
          </a:p>
        </p:txBody>
      </p:sp>
      <p:sp>
        <p:nvSpPr>
          <p:cNvPr id="4" name="Slide Number Placeholder 3"/>
          <p:cNvSpPr>
            <a:spLocks noGrp="1"/>
          </p:cNvSpPr>
          <p:nvPr>
            <p:ph type="sldNum" sz="quarter" idx="5"/>
          </p:nvPr>
        </p:nvSpPr>
        <p:spPr/>
        <p:txBody>
          <a:bodyPr/>
          <a:lstStyle/>
          <a:p>
            <a:fld id="{B3744DC4-A742-4948-A402-333A0858E44A}" type="slidenum">
              <a:rPr lang="en-US" smtClean="0"/>
              <a:t>9</a:t>
            </a:fld>
            <a:endParaRPr lang="en-US"/>
          </a:p>
        </p:txBody>
      </p:sp>
    </p:spTree>
    <p:extLst>
      <p:ext uri="{BB962C8B-B14F-4D97-AF65-F5344CB8AC3E}">
        <p14:creationId xmlns:p14="http://schemas.microsoft.com/office/powerpoint/2010/main" val="244661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7EE2-4891-2A49-A0E9-704A76DE2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2AF768-81A2-B84A-A16F-8204092BE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09979-5942-284D-919A-62B44563AA8C}"/>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F3AFD1E7-AB5B-3C45-A971-FDFB750C4DF6}"/>
              </a:ext>
            </a:extLst>
          </p:cNvPr>
          <p:cNvSpPr>
            <a:spLocks noGrp="1"/>
          </p:cNvSpPr>
          <p:nvPr>
            <p:ph type="ftr" sz="quarter" idx="11"/>
          </p:nvPr>
        </p:nvSpPr>
        <p:spPr/>
        <p:txBody>
          <a:bodyPr/>
          <a:lstStyle/>
          <a:p>
            <a:r>
              <a:rPr lang="nn-NO"/>
              <a:t>10 Å = 1nm  Fe XX=Fe19+</a:t>
            </a:r>
            <a:endParaRPr lang="en-US"/>
          </a:p>
        </p:txBody>
      </p:sp>
      <p:sp>
        <p:nvSpPr>
          <p:cNvPr id="6" name="Slide Number Placeholder 5">
            <a:extLst>
              <a:ext uri="{FF2B5EF4-FFF2-40B4-BE49-F238E27FC236}">
                <a16:creationId xmlns:a16="http://schemas.microsoft.com/office/drawing/2014/main" id="{E2E7ED93-605E-9540-BE5A-BDCE80DF12FA}"/>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62552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0056D-F8E2-9547-8D43-348E50D268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D46CAF-0A4B-DB4A-8120-98C23FB647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083F9-11CD-4146-A297-51708AF1BD4E}"/>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1581CA50-8CBE-BA48-A612-FE78283790CA}"/>
              </a:ext>
            </a:extLst>
          </p:cNvPr>
          <p:cNvSpPr>
            <a:spLocks noGrp="1"/>
          </p:cNvSpPr>
          <p:nvPr>
            <p:ph type="ftr" sz="quarter" idx="11"/>
          </p:nvPr>
        </p:nvSpPr>
        <p:spPr/>
        <p:txBody>
          <a:bodyPr/>
          <a:lstStyle/>
          <a:p>
            <a:r>
              <a:rPr lang="nn-NO"/>
              <a:t>10 Å = 1nm  Fe XX=Fe19+</a:t>
            </a:r>
            <a:endParaRPr lang="en-US"/>
          </a:p>
        </p:txBody>
      </p:sp>
      <p:sp>
        <p:nvSpPr>
          <p:cNvPr id="6" name="Slide Number Placeholder 5">
            <a:extLst>
              <a:ext uri="{FF2B5EF4-FFF2-40B4-BE49-F238E27FC236}">
                <a16:creationId xmlns:a16="http://schemas.microsoft.com/office/drawing/2014/main" id="{5FB58730-DD6B-2F4A-9FA3-E20B47B77D91}"/>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10769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98FAE-C033-0A40-AE10-FE9F73E91A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AB88E1-BF83-4647-A537-0202ECC00A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7CCF1-3327-C446-98C7-3CCE9D72FF4B}"/>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572D48D8-B1A8-CB47-A907-CB4CDEBA584A}"/>
              </a:ext>
            </a:extLst>
          </p:cNvPr>
          <p:cNvSpPr>
            <a:spLocks noGrp="1"/>
          </p:cNvSpPr>
          <p:nvPr>
            <p:ph type="ftr" sz="quarter" idx="11"/>
          </p:nvPr>
        </p:nvSpPr>
        <p:spPr/>
        <p:txBody>
          <a:bodyPr/>
          <a:lstStyle/>
          <a:p>
            <a:r>
              <a:rPr lang="nn-NO"/>
              <a:t>10 Å = 1nm  Fe XX=Fe19+</a:t>
            </a:r>
            <a:endParaRPr lang="en-US"/>
          </a:p>
        </p:txBody>
      </p:sp>
      <p:sp>
        <p:nvSpPr>
          <p:cNvPr id="6" name="Slide Number Placeholder 5">
            <a:extLst>
              <a:ext uri="{FF2B5EF4-FFF2-40B4-BE49-F238E27FC236}">
                <a16:creationId xmlns:a16="http://schemas.microsoft.com/office/drawing/2014/main" id="{AA621E62-B01E-CA4C-938B-A7309C1C9AD0}"/>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57169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03A6-EFC4-4341-A6A6-6275035A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E75B7-51AA-3740-A303-7C354E3026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B975C-EF72-5941-A771-671C74B0A0AD}"/>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392C41F8-608C-C64D-BA28-9CF61A518BDD}"/>
              </a:ext>
            </a:extLst>
          </p:cNvPr>
          <p:cNvSpPr>
            <a:spLocks noGrp="1"/>
          </p:cNvSpPr>
          <p:nvPr>
            <p:ph type="ftr" sz="quarter" idx="11"/>
          </p:nvPr>
        </p:nvSpPr>
        <p:spPr/>
        <p:txBody>
          <a:bodyPr/>
          <a:lstStyle/>
          <a:p>
            <a:r>
              <a:rPr lang="nn-NO"/>
              <a:t>10 Å = 1nm  Fe XX=Fe19+</a:t>
            </a:r>
            <a:endParaRPr lang="en-US"/>
          </a:p>
        </p:txBody>
      </p:sp>
      <p:sp>
        <p:nvSpPr>
          <p:cNvPr id="6" name="Slide Number Placeholder 5">
            <a:extLst>
              <a:ext uri="{FF2B5EF4-FFF2-40B4-BE49-F238E27FC236}">
                <a16:creationId xmlns:a16="http://schemas.microsoft.com/office/drawing/2014/main" id="{C54EAE96-B33F-594D-9F7F-ABEABAF3780F}"/>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59677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BEB7-D443-644D-BD28-0DFFFA6644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E79CAB-177A-2847-BEDB-098075E44E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2CC4E0-9C3D-094B-8486-272B3B27F0C6}"/>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5D8F2A4E-0FD6-FC47-9530-E8B77637613D}"/>
              </a:ext>
            </a:extLst>
          </p:cNvPr>
          <p:cNvSpPr>
            <a:spLocks noGrp="1"/>
          </p:cNvSpPr>
          <p:nvPr>
            <p:ph type="ftr" sz="quarter" idx="11"/>
          </p:nvPr>
        </p:nvSpPr>
        <p:spPr/>
        <p:txBody>
          <a:bodyPr/>
          <a:lstStyle/>
          <a:p>
            <a:r>
              <a:rPr lang="nn-NO"/>
              <a:t>10 Å = 1nm  Fe XX=Fe19+</a:t>
            </a:r>
            <a:endParaRPr lang="en-US"/>
          </a:p>
        </p:txBody>
      </p:sp>
      <p:sp>
        <p:nvSpPr>
          <p:cNvPr id="6" name="Slide Number Placeholder 5">
            <a:extLst>
              <a:ext uri="{FF2B5EF4-FFF2-40B4-BE49-F238E27FC236}">
                <a16:creationId xmlns:a16="http://schemas.microsoft.com/office/drawing/2014/main" id="{7F89E09A-3F7C-6E45-A61D-CBF94C684A7D}"/>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8879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16D4-E811-CE4D-B7EB-FEAD2B3FF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FEEC9-E9FE-A140-9FD8-0225F7690E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D0213-1A5C-884B-8AF6-7E8E467CB9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A1131-E00D-B147-B50E-80977F580AB1}"/>
              </a:ext>
            </a:extLst>
          </p:cNvPr>
          <p:cNvSpPr>
            <a:spLocks noGrp="1"/>
          </p:cNvSpPr>
          <p:nvPr>
            <p:ph type="dt" sz="half" idx="10"/>
          </p:nvPr>
        </p:nvSpPr>
        <p:spPr/>
        <p:txBody>
          <a:bodyPr/>
          <a:lstStyle/>
          <a:p>
            <a:r>
              <a:rPr lang="en-US"/>
              <a:t>Dr Peter Young (NASA)</a:t>
            </a:r>
          </a:p>
        </p:txBody>
      </p:sp>
      <p:sp>
        <p:nvSpPr>
          <p:cNvPr id="6" name="Footer Placeholder 5">
            <a:extLst>
              <a:ext uri="{FF2B5EF4-FFF2-40B4-BE49-F238E27FC236}">
                <a16:creationId xmlns:a16="http://schemas.microsoft.com/office/drawing/2014/main" id="{008BBF55-0D67-DD4D-A101-4857E15E7085}"/>
              </a:ext>
            </a:extLst>
          </p:cNvPr>
          <p:cNvSpPr>
            <a:spLocks noGrp="1"/>
          </p:cNvSpPr>
          <p:nvPr>
            <p:ph type="ftr" sz="quarter" idx="11"/>
          </p:nvPr>
        </p:nvSpPr>
        <p:spPr/>
        <p:txBody>
          <a:bodyPr/>
          <a:lstStyle/>
          <a:p>
            <a:r>
              <a:rPr lang="nn-NO"/>
              <a:t>10 Å = 1nm  Fe XX=Fe19+</a:t>
            </a:r>
            <a:endParaRPr lang="en-US"/>
          </a:p>
        </p:txBody>
      </p:sp>
      <p:sp>
        <p:nvSpPr>
          <p:cNvPr id="7" name="Slide Number Placeholder 6">
            <a:extLst>
              <a:ext uri="{FF2B5EF4-FFF2-40B4-BE49-F238E27FC236}">
                <a16:creationId xmlns:a16="http://schemas.microsoft.com/office/drawing/2014/main" id="{4BCD922D-A20E-EC40-91C4-AF88C7F14BF4}"/>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26632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E696-1CBF-CA43-B4CF-7749166C74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E06808-0B2D-FC4B-8532-27999403F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E5871-0A4B-B549-9A1A-8212426E4E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D8603F-16E3-7B47-AB28-FE4A3EA59C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A78198-B5CD-894B-90A9-79C89365C4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FF2FB5-67C5-E344-8DFC-5647DFAB6262}"/>
              </a:ext>
            </a:extLst>
          </p:cNvPr>
          <p:cNvSpPr>
            <a:spLocks noGrp="1"/>
          </p:cNvSpPr>
          <p:nvPr>
            <p:ph type="dt" sz="half" idx="10"/>
          </p:nvPr>
        </p:nvSpPr>
        <p:spPr/>
        <p:txBody>
          <a:bodyPr/>
          <a:lstStyle/>
          <a:p>
            <a:r>
              <a:rPr lang="en-US"/>
              <a:t>Dr Peter Young (NASA)</a:t>
            </a:r>
          </a:p>
        </p:txBody>
      </p:sp>
      <p:sp>
        <p:nvSpPr>
          <p:cNvPr id="8" name="Footer Placeholder 7">
            <a:extLst>
              <a:ext uri="{FF2B5EF4-FFF2-40B4-BE49-F238E27FC236}">
                <a16:creationId xmlns:a16="http://schemas.microsoft.com/office/drawing/2014/main" id="{B4DA011F-F7ED-284A-B88C-29FDEDEDE961}"/>
              </a:ext>
            </a:extLst>
          </p:cNvPr>
          <p:cNvSpPr>
            <a:spLocks noGrp="1"/>
          </p:cNvSpPr>
          <p:nvPr>
            <p:ph type="ftr" sz="quarter" idx="11"/>
          </p:nvPr>
        </p:nvSpPr>
        <p:spPr/>
        <p:txBody>
          <a:bodyPr/>
          <a:lstStyle/>
          <a:p>
            <a:r>
              <a:rPr lang="nn-NO"/>
              <a:t>10 Å = 1nm  Fe XX=Fe19+</a:t>
            </a:r>
            <a:endParaRPr lang="en-US"/>
          </a:p>
        </p:txBody>
      </p:sp>
      <p:sp>
        <p:nvSpPr>
          <p:cNvPr id="9" name="Slide Number Placeholder 8">
            <a:extLst>
              <a:ext uri="{FF2B5EF4-FFF2-40B4-BE49-F238E27FC236}">
                <a16:creationId xmlns:a16="http://schemas.microsoft.com/office/drawing/2014/main" id="{1414F7E6-317B-3145-BE8E-23D5202A1E10}"/>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231642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C769-D55A-534A-8606-F332DCF3BB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0164F9-4988-3048-969A-2336323893F0}"/>
              </a:ext>
            </a:extLst>
          </p:cNvPr>
          <p:cNvSpPr>
            <a:spLocks noGrp="1"/>
          </p:cNvSpPr>
          <p:nvPr>
            <p:ph type="dt" sz="half" idx="10"/>
          </p:nvPr>
        </p:nvSpPr>
        <p:spPr/>
        <p:txBody>
          <a:bodyPr/>
          <a:lstStyle/>
          <a:p>
            <a:r>
              <a:rPr lang="en-US"/>
              <a:t>Dr Peter Young (NASA)</a:t>
            </a:r>
          </a:p>
        </p:txBody>
      </p:sp>
      <p:sp>
        <p:nvSpPr>
          <p:cNvPr id="4" name="Footer Placeholder 3">
            <a:extLst>
              <a:ext uri="{FF2B5EF4-FFF2-40B4-BE49-F238E27FC236}">
                <a16:creationId xmlns:a16="http://schemas.microsoft.com/office/drawing/2014/main" id="{1A2C2068-4F68-7643-BB46-77C3CFF60461}"/>
              </a:ext>
            </a:extLst>
          </p:cNvPr>
          <p:cNvSpPr>
            <a:spLocks noGrp="1"/>
          </p:cNvSpPr>
          <p:nvPr>
            <p:ph type="ftr" sz="quarter" idx="11"/>
          </p:nvPr>
        </p:nvSpPr>
        <p:spPr/>
        <p:txBody>
          <a:bodyPr/>
          <a:lstStyle/>
          <a:p>
            <a:r>
              <a:rPr lang="nn-NO"/>
              <a:t>10 Å = 1nm  Fe XX=Fe19+</a:t>
            </a:r>
            <a:endParaRPr lang="en-US"/>
          </a:p>
        </p:txBody>
      </p:sp>
      <p:sp>
        <p:nvSpPr>
          <p:cNvPr id="5" name="Slide Number Placeholder 4">
            <a:extLst>
              <a:ext uri="{FF2B5EF4-FFF2-40B4-BE49-F238E27FC236}">
                <a16:creationId xmlns:a16="http://schemas.microsoft.com/office/drawing/2014/main" id="{9D3A19A1-865A-FA45-9F14-7C9D102CC746}"/>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413826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50D78-B8C5-224D-8C4A-6A872C0950F7}"/>
              </a:ext>
            </a:extLst>
          </p:cNvPr>
          <p:cNvSpPr>
            <a:spLocks noGrp="1"/>
          </p:cNvSpPr>
          <p:nvPr>
            <p:ph type="dt" sz="half" idx="10"/>
          </p:nvPr>
        </p:nvSpPr>
        <p:spPr>
          <a:xfrm>
            <a:off x="99551" y="6492874"/>
            <a:ext cx="2116875" cy="365125"/>
          </a:xfrm>
        </p:spPr>
        <p:txBody>
          <a:bodyPr/>
          <a:lstStyle>
            <a:lvl1pPr>
              <a:defRPr sz="1400">
                <a:solidFill>
                  <a:schemeClr val="accent1">
                    <a:lumMod val="40000"/>
                    <a:lumOff val="60000"/>
                  </a:schemeClr>
                </a:solidFill>
                <a:latin typeface="Avenir Book" panose="02000503020000020003" pitchFamily="2" charset="0"/>
              </a:defRPr>
            </a:lvl1pPr>
          </a:lstStyle>
          <a:p>
            <a:r>
              <a:rPr lang="en-US" dirty="0" err="1"/>
              <a:t>Dr</a:t>
            </a:r>
            <a:r>
              <a:rPr lang="en-US" dirty="0"/>
              <a:t> Peter Young (NASA)</a:t>
            </a:r>
          </a:p>
        </p:txBody>
      </p:sp>
      <p:sp>
        <p:nvSpPr>
          <p:cNvPr id="3" name="Footer Placeholder 2">
            <a:extLst>
              <a:ext uri="{FF2B5EF4-FFF2-40B4-BE49-F238E27FC236}">
                <a16:creationId xmlns:a16="http://schemas.microsoft.com/office/drawing/2014/main" id="{AAD51B2A-5E23-764D-A1D2-2C183956A19D}"/>
              </a:ext>
            </a:extLst>
          </p:cNvPr>
          <p:cNvSpPr>
            <a:spLocks noGrp="1"/>
          </p:cNvSpPr>
          <p:nvPr>
            <p:ph type="ftr" sz="quarter" idx="11"/>
          </p:nvPr>
        </p:nvSpPr>
        <p:spPr>
          <a:xfrm>
            <a:off x="9823174" y="6492875"/>
            <a:ext cx="2338848" cy="365125"/>
          </a:xfrm>
        </p:spPr>
        <p:txBody>
          <a:bodyPr/>
          <a:lstStyle>
            <a:lvl1pPr>
              <a:defRPr sz="1400">
                <a:solidFill>
                  <a:schemeClr val="accent1">
                    <a:lumMod val="40000"/>
                    <a:lumOff val="60000"/>
                  </a:schemeClr>
                </a:solidFill>
                <a:latin typeface="Avenir Book" panose="02000503020000020003" pitchFamily="2" charset="0"/>
              </a:defRPr>
            </a:lvl1pPr>
          </a:lstStyle>
          <a:p>
            <a:pPr algn="r"/>
            <a:r>
              <a:rPr lang="en-US" dirty="0"/>
              <a:t>10 </a:t>
            </a:r>
            <a:r>
              <a:rPr lang="en-US" dirty="0" err="1"/>
              <a:t>Å</a:t>
            </a:r>
            <a:r>
              <a:rPr lang="en-US" dirty="0"/>
              <a:t> = 1nm  Fe XX=Fe</a:t>
            </a:r>
            <a:r>
              <a:rPr lang="en-US" baseline="30000" dirty="0"/>
              <a:t>19+</a:t>
            </a:r>
            <a:endParaRPr lang="en-US" dirty="0"/>
          </a:p>
        </p:txBody>
      </p:sp>
      <p:sp>
        <p:nvSpPr>
          <p:cNvPr id="4" name="Slide Number Placeholder 3">
            <a:extLst>
              <a:ext uri="{FF2B5EF4-FFF2-40B4-BE49-F238E27FC236}">
                <a16:creationId xmlns:a16="http://schemas.microsoft.com/office/drawing/2014/main" id="{FB4EEEA5-D851-254B-A74E-0271B39FFC98}"/>
              </a:ext>
            </a:extLst>
          </p:cNvPr>
          <p:cNvSpPr>
            <a:spLocks noGrp="1"/>
          </p:cNvSpPr>
          <p:nvPr>
            <p:ph type="sldNum" sz="quarter" idx="12"/>
          </p:nvPr>
        </p:nvSpPr>
        <p:spPr>
          <a:xfrm>
            <a:off x="4195916" y="6356349"/>
            <a:ext cx="2743200" cy="365125"/>
          </a:xfrm>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376784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A305-B962-AA44-98A7-793A8DD15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21F68-DBA5-FD43-80A8-F460A6DCF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6F1C6-B0C5-7B42-94ED-0ECA033B4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C01D0-273F-9E44-971D-7D73959ABF44}"/>
              </a:ext>
            </a:extLst>
          </p:cNvPr>
          <p:cNvSpPr>
            <a:spLocks noGrp="1"/>
          </p:cNvSpPr>
          <p:nvPr>
            <p:ph type="dt" sz="half" idx="10"/>
          </p:nvPr>
        </p:nvSpPr>
        <p:spPr/>
        <p:txBody>
          <a:bodyPr/>
          <a:lstStyle/>
          <a:p>
            <a:r>
              <a:rPr lang="en-US"/>
              <a:t>Dr Peter Young (NASA)</a:t>
            </a:r>
          </a:p>
        </p:txBody>
      </p:sp>
      <p:sp>
        <p:nvSpPr>
          <p:cNvPr id="6" name="Footer Placeholder 5">
            <a:extLst>
              <a:ext uri="{FF2B5EF4-FFF2-40B4-BE49-F238E27FC236}">
                <a16:creationId xmlns:a16="http://schemas.microsoft.com/office/drawing/2014/main" id="{1C848C96-7884-5C43-9A9C-FEF086EB54D9}"/>
              </a:ext>
            </a:extLst>
          </p:cNvPr>
          <p:cNvSpPr>
            <a:spLocks noGrp="1"/>
          </p:cNvSpPr>
          <p:nvPr>
            <p:ph type="ftr" sz="quarter" idx="11"/>
          </p:nvPr>
        </p:nvSpPr>
        <p:spPr/>
        <p:txBody>
          <a:bodyPr/>
          <a:lstStyle/>
          <a:p>
            <a:r>
              <a:rPr lang="nn-NO"/>
              <a:t>10 Å = 1nm  Fe XX=Fe19+</a:t>
            </a:r>
            <a:endParaRPr lang="en-US"/>
          </a:p>
        </p:txBody>
      </p:sp>
      <p:sp>
        <p:nvSpPr>
          <p:cNvPr id="7" name="Slide Number Placeholder 6">
            <a:extLst>
              <a:ext uri="{FF2B5EF4-FFF2-40B4-BE49-F238E27FC236}">
                <a16:creationId xmlns:a16="http://schemas.microsoft.com/office/drawing/2014/main" id="{E1E00760-BCA2-A24F-A220-2FA45D65CE2C}"/>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2159044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77AB-729C-B047-966F-8BAAB86A8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7F9B65-BDD3-2C49-87BF-42FE27B85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A5C13-6546-7C48-886C-94299EB9B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98C16-8EA5-D940-B5DD-AAB7B1389D0B}"/>
              </a:ext>
            </a:extLst>
          </p:cNvPr>
          <p:cNvSpPr>
            <a:spLocks noGrp="1"/>
          </p:cNvSpPr>
          <p:nvPr>
            <p:ph type="dt" sz="half" idx="10"/>
          </p:nvPr>
        </p:nvSpPr>
        <p:spPr/>
        <p:txBody>
          <a:bodyPr/>
          <a:lstStyle/>
          <a:p>
            <a:r>
              <a:rPr lang="en-US"/>
              <a:t>Dr Peter Young (NASA)</a:t>
            </a:r>
          </a:p>
        </p:txBody>
      </p:sp>
      <p:sp>
        <p:nvSpPr>
          <p:cNvPr id="6" name="Footer Placeholder 5">
            <a:extLst>
              <a:ext uri="{FF2B5EF4-FFF2-40B4-BE49-F238E27FC236}">
                <a16:creationId xmlns:a16="http://schemas.microsoft.com/office/drawing/2014/main" id="{33FD2F15-DC1E-AB44-9D0D-E533C4032F8D}"/>
              </a:ext>
            </a:extLst>
          </p:cNvPr>
          <p:cNvSpPr>
            <a:spLocks noGrp="1"/>
          </p:cNvSpPr>
          <p:nvPr>
            <p:ph type="ftr" sz="quarter" idx="11"/>
          </p:nvPr>
        </p:nvSpPr>
        <p:spPr/>
        <p:txBody>
          <a:bodyPr/>
          <a:lstStyle/>
          <a:p>
            <a:r>
              <a:rPr lang="nn-NO"/>
              <a:t>10 Å = 1nm  Fe XX=Fe19+</a:t>
            </a:r>
            <a:endParaRPr lang="en-US"/>
          </a:p>
        </p:txBody>
      </p:sp>
      <p:sp>
        <p:nvSpPr>
          <p:cNvPr id="7" name="Slide Number Placeholder 6">
            <a:extLst>
              <a:ext uri="{FF2B5EF4-FFF2-40B4-BE49-F238E27FC236}">
                <a16:creationId xmlns:a16="http://schemas.microsoft.com/office/drawing/2014/main" id="{7CC948AF-62A4-F74B-9508-0416EB0E4159}"/>
              </a:ext>
            </a:extLst>
          </p:cNvPr>
          <p:cNvSpPr>
            <a:spLocks noGrp="1"/>
          </p:cNvSpPr>
          <p:nvPr>
            <p:ph type="sldNum" sz="quarter" idx="12"/>
          </p:nvPr>
        </p:nvSpPr>
        <p:spPr/>
        <p:txBody>
          <a:bodyPr/>
          <a:lstStyle/>
          <a:p>
            <a:fld id="{AB2E76E7-208D-6B42-8486-169E479D4571}" type="slidenum">
              <a:rPr lang="en-US" smtClean="0"/>
              <a:t>‹#›</a:t>
            </a:fld>
            <a:endParaRPr lang="en-US"/>
          </a:p>
        </p:txBody>
      </p:sp>
    </p:spTree>
    <p:extLst>
      <p:ext uri="{BB962C8B-B14F-4D97-AF65-F5344CB8AC3E}">
        <p14:creationId xmlns:p14="http://schemas.microsoft.com/office/powerpoint/2010/main" val="1443154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8D8A5-CE75-7D40-9DE6-8E2CC591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CB697-8E2D-6248-B221-222B76366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28FE0-8E29-F141-ADBA-384A8CAAD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Dr Peter Young (NASA)</a:t>
            </a:r>
          </a:p>
        </p:txBody>
      </p:sp>
      <p:sp>
        <p:nvSpPr>
          <p:cNvPr id="5" name="Footer Placeholder 4">
            <a:extLst>
              <a:ext uri="{FF2B5EF4-FFF2-40B4-BE49-F238E27FC236}">
                <a16:creationId xmlns:a16="http://schemas.microsoft.com/office/drawing/2014/main" id="{662E7783-41DA-E342-932E-211C58140A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a:t>10 Å = 1nm  Fe XX=Fe19+</a:t>
            </a:r>
            <a:endParaRPr lang="en-US"/>
          </a:p>
        </p:txBody>
      </p:sp>
      <p:sp>
        <p:nvSpPr>
          <p:cNvPr id="6" name="Slide Number Placeholder 5">
            <a:extLst>
              <a:ext uri="{FF2B5EF4-FFF2-40B4-BE49-F238E27FC236}">
                <a16:creationId xmlns:a16="http://schemas.microsoft.com/office/drawing/2014/main" id="{60312724-F13C-DD47-9886-FD9A1F38F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E76E7-208D-6B42-8486-169E479D4571}" type="slidenum">
              <a:rPr lang="en-US" smtClean="0"/>
              <a:t>‹#›</a:t>
            </a:fld>
            <a:endParaRPr lang="en-US"/>
          </a:p>
        </p:txBody>
      </p:sp>
    </p:spTree>
    <p:extLst>
      <p:ext uri="{BB962C8B-B14F-4D97-AF65-F5344CB8AC3E}">
        <p14:creationId xmlns:p14="http://schemas.microsoft.com/office/powerpoint/2010/main" val="310916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7.png"/><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pyoung.org/talks/" TargetMode="External"/><Relationship Id="rId2" Type="http://schemas.openxmlformats.org/officeDocument/2006/relationships/hyperlink" Target="mailto:peter.r.young@nasa.gov"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7EE2E6-67FC-6944-AC93-9A1B3409F737}"/>
              </a:ext>
            </a:extLst>
          </p:cNvPr>
          <p:cNvSpPr txBox="1"/>
          <p:nvPr/>
        </p:nvSpPr>
        <p:spPr>
          <a:xfrm>
            <a:off x="1554211" y="590074"/>
            <a:ext cx="9858789" cy="584775"/>
          </a:xfrm>
          <a:prstGeom prst="rect">
            <a:avLst/>
          </a:prstGeom>
          <a:noFill/>
        </p:spPr>
        <p:txBody>
          <a:bodyPr wrap="none" rtlCol="0">
            <a:spAutoFit/>
          </a:bodyPr>
          <a:lstStyle/>
          <a:p>
            <a:r>
              <a:rPr lang="en-US" sz="3200" b="1" dirty="0">
                <a:solidFill>
                  <a:srgbClr val="FFFF00"/>
                </a:solidFill>
                <a:latin typeface="Avenir Black" panose="02000503020000020003" pitchFamily="2" charset="0"/>
              </a:rPr>
              <a:t>Applications of Atomic Data to Studies of the Sun</a:t>
            </a:r>
          </a:p>
        </p:txBody>
      </p:sp>
      <p:sp>
        <p:nvSpPr>
          <p:cNvPr id="5" name="TextBox 4">
            <a:extLst>
              <a:ext uri="{FF2B5EF4-FFF2-40B4-BE49-F238E27FC236}">
                <a16:creationId xmlns:a16="http://schemas.microsoft.com/office/drawing/2014/main" id="{F49A228F-6670-F443-A5F1-F7C2CC5A590B}"/>
              </a:ext>
            </a:extLst>
          </p:cNvPr>
          <p:cNvSpPr txBox="1"/>
          <p:nvPr/>
        </p:nvSpPr>
        <p:spPr>
          <a:xfrm>
            <a:off x="5021955" y="3188880"/>
            <a:ext cx="2427779" cy="461665"/>
          </a:xfrm>
          <a:prstGeom prst="rect">
            <a:avLst/>
          </a:prstGeom>
          <a:noFill/>
        </p:spPr>
        <p:txBody>
          <a:bodyPr wrap="none" rtlCol="0">
            <a:spAutoFit/>
          </a:bodyPr>
          <a:lstStyle/>
          <a:p>
            <a:pPr algn="ctr"/>
            <a:r>
              <a:rPr lang="en-US" sz="2400" b="1" dirty="0" err="1">
                <a:solidFill>
                  <a:schemeClr val="bg1"/>
                </a:solidFill>
                <a:latin typeface="Avenir Black" panose="02000503020000020003" pitchFamily="2" charset="0"/>
              </a:rPr>
              <a:t>Dr</a:t>
            </a:r>
            <a:r>
              <a:rPr lang="en-US" sz="2400" b="1" dirty="0">
                <a:solidFill>
                  <a:schemeClr val="bg1"/>
                </a:solidFill>
                <a:latin typeface="Avenir Black" panose="02000503020000020003" pitchFamily="2" charset="0"/>
              </a:rPr>
              <a:t> Peter Young</a:t>
            </a:r>
          </a:p>
        </p:txBody>
      </p:sp>
      <p:sp>
        <p:nvSpPr>
          <p:cNvPr id="7" name="Footer Placeholder 6">
            <a:extLst>
              <a:ext uri="{FF2B5EF4-FFF2-40B4-BE49-F238E27FC236}">
                <a16:creationId xmlns:a16="http://schemas.microsoft.com/office/drawing/2014/main" id="{3760430B-D16A-8648-8283-71FFD5E30AD0}"/>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8" name="TextBox 7">
            <a:extLst>
              <a:ext uri="{FF2B5EF4-FFF2-40B4-BE49-F238E27FC236}">
                <a16:creationId xmlns:a16="http://schemas.microsoft.com/office/drawing/2014/main" id="{0F74127B-D508-6F4D-BC8A-7DC75BD774AC}"/>
              </a:ext>
            </a:extLst>
          </p:cNvPr>
          <p:cNvSpPr txBox="1"/>
          <p:nvPr/>
        </p:nvSpPr>
        <p:spPr>
          <a:xfrm>
            <a:off x="3880744" y="5202353"/>
            <a:ext cx="4710200" cy="369332"/>
          </a:xfrm>
          <a:prstGeom prst="rect">
            <a:avLst/>
          </a:prstGeom>
          <a:noFill/>
        </p:spPr>
        <p:txBody>
          <a:bodyPr wrap="none" rtlCol="0">
            <a:spAutoFit/>
          </a:bodyPr>
          <a:lstStyle/>
          <a:p>
            <a:pPr algn="ctr"/>
            <a:r>
              <a:rPr lang="en-US" b="1" dirty="0">
                <a:solidFill>
                  <a:schemeClr val="accent1">
                    <a:lumMod val="20000"/>
                    <a:lumOff val="80000"/>
                  </a:schemeClr>
                </a:solidFill>
                <a:latin typeface="Avenir Black" panose="02000503020000020003" pitchFamily="2" charset="0"/>
              </a:rPr>
              <a:t>NASA Goddard Space Flight Center, USA</a:t>
            </a:r>
          </a:p>
        </p:txBody>
      </p:sp>
      <p:sp>
        <p:nvSpPr>
          <p:cNvPr id="9" name="TextBox 8">
            <a:extLst>
              <a:ext uri="{FF2B5EF4-FFF2-40B4-BE49-F238E27FC236}">
                <a16:creationId xmlns:a16="http://schemas.microsoft.com/office/drawing/2014/main" id="{5044430E-7362-3B43-8291-EA1ECA850FA5}"/>
              </a:ext>
            </a:extLst>
          </p:cNvPr>
          <p:cNvSpPr txBox="1"/>
          <p:nvPr/>
        </p:nvSpPr>
        <p:spPr>
          <a:xfrm>
            <a:off x="30396" y="6492873"/>
            <a:ext cx="3047629" cy="307777"/>
          </a:xfrm>
          <a:prstGeom prst="rect">
            <a:avLst/>
          </a:prstGeom>
          <a:noFill/>
        </p:spPr>
        <p:txBody>
          <a:bodyPr wrap="none" rtlCol="0">
            <a:spAutoFit/>
          </a:bodyPr>
          <a:lstStyle/>
          <a:p>
            <a:pPr algn="l"/>
            <a:r>
              <a:rPr lang="en-US" sz="1400" dirty="0">
                <a:solidFill>
                  <a:schemeClr val="accent5">
                    <a:lumMod val="40000"/>
                    <a:lumOff val="60000"/>
                  </a:schemeClr>
                </a:solidFill>
                <a:latin typeface="Avenir Book" panose="02000503020000020003" pitchFamily="2" charset="0"/>
              </a:rPr>
              <a:t>2017 eclipse image © N. </a:t>
            </a:r>
            <a:r>
              <a:rPr lang="en-US" sz="1400" dirty="0" err="1">
                <a:solidFill>
                  <a:schemeClr val="accent5">
                    <a:lumMod val="40000"/>
                    <a:lumOff val="60000"/>
                  </a:schemeClr>
                </a:solidFill>
                <a:latin typeface="Avenir Book" panose="02000503020000020003" pitchFamily="2" charset="0"/>
              </a:rPr>
              <a:t>Lefaudeux</a:t>
            </a:r>
            <a:endParaRPr lang="en-US" sz="1400" dirty="0">
              <a:solidFill>
                <a:schemeClr val="accent5">
                  <a:lumMod val="40000"/>
                  <a:lumOff val="60000"/>
                </a:schemeClr>
              </a:solidFill>
              <a:latin typeface="Avenir Book" panose="02000503020000020003" pitchFamily="2" charset="0"/>
            </a:endParaRPr>
          </a:p>
        </p:txBody>
      </p:sp>
    </p:spTree>
    <p:extLst>
      <p:ext uri="{BB962C8B-B14F-4D97-AF65-F5344CB8AC3E}">
        <p14:creationId xmlns:p14="http://schemas.microsoft.com/office/powerpoint/2010/main" val="668799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F6066-51DC-A2E0-BC77-B4F55F502447}"/>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E710E326-5E38-B8D1-0B96-A0499ABBA1E3}"/>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3956D533-D99D-D85C-9628-DDC8BB3F840B}"/>
              </a:ext>
            </a:extLst>
          </p:cNvPr>
          <p:cNvSpPr txBox="1"/>
          <p:nvPr/>
        </p:nvSpPr>
        <p:spPr>
          <a:xfrm>
            <a:off x="3184818" y="572899"/>
            <a:ext cx="5822363"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interior 1: nuclear reactions</a:t>
            </a:r>
          </a:p>
        </p:txBody>
      </p:sp>
      <p:pic>
        <p:nvPicPr>
          <p:cNvPr id="7" name="Picture 6" descr="Comparison of experimental and theoretical cross-sections for a nuclear reaction.">
            <a:extLst>
              <a:ext uri="{FF2B5EF4-FFF2-40B4-BE49-F238E27FC236}">
                <a16:creationId xmlns:a16="http://schemas.microsoft.com/office/drawing/2014/main" id="{99D58B25-6D05-168F-1F50-A3111C0D310A}"/>
              </a:ext>
            </a:extLst>
          </p:cNvPr>
          <p:cNvPicPr>
            <a:picLocks noChangeAspect="1"/>
          </p:cNvPicPr>
          <p:nvPr/>
        </p:nvPicPr>
        <p:blipFill>
          <a:blip r:embed="rId3"/>
          <a:stretch>
            <a:fillRect/>
          </a:stretch>
        </p:blipFill>
        <p:spPr>
          <a:xfrm>
            <a:off x="7971090" y="1305745"/>
            <a:ext cx="3704168" cy="4717746"/>
          </a:xfrm>
          <a:prstGeom prst="rect">
            <a:avLst/>
          </a:prstGeom>
        </p:spPr>
      </p:pic>
      <p:sp>
        <p:nvSpPr>
          <p:cNvPr id="8" name="TextBox 7">
            <a:extLst>
              <a:ext uri="{FF2B5EF4-FFF2-40B4-BE49-F238E27FC236}">
                <a16:creationId xmlns:a16="http://schemas.microsoft.com/office/drawing/2014/main" id="{FA6B5C0D-8043-8F6C-8211-265325DE9807}"/>
              </a:ext>
            </a:extLst>
          </p:cNvPr>
          <p:cNvSpPr txBox="1"/>
          <p:nvPr/>
        </p:nvSpPr>
        <p:spPr>
          <a:xfrm>
            <a:off x="5689692" y="5731103"/>
            <a:ext cx="2317494" cy="584775"/>
          </a:xfrm>
          <a:prstGeom prst="rect">
            <a:avLst/>
          </a:prstGeom>
          <a:noFill/>
        </p:spPr>
        <p:txBody>
          <a:bodyPr wrap="none" rtlCol="0">
            <a:spAutoFit/>
          </a:bodyPr>
          <a:lstStyle/>
          <a:p>
            <a:pPr algn="l"/>
            <a:r>
              <a:rPr lang="en-US" sz="1600" dirty="0" err="1">
                <a:solidFill>
                  <a:schemeClr val="accent6">
                    <a:lumMod val="60000"/>
                    <a:lumOff val="40000"/>
                  </a:schemeClr>
                </a:solidFill>
                <a:latin typeface="Avenir Book" panose="02000503020000020003" pitchFamily="2" charset="0"/>
              </a:rPr>
              <a:t>Adelberger</a:t>
            </a:r>
            <a:r>
              <a:rPr lang="en-US" sz="1600" dirty="0">
                <a:solidFill>
                  <a:schemeClr val="accent6">
                    <a:lumMod val="60000"/>
                    <a:lumOff val="40000"/>
                  </a:schemeClr>
                </a:solidFill>
                <a:latin typeface="Avenir Book" panose="02000503020000020003" pitchFamily="2" charset="0"/>
              </a:rPr>
              <a:t> et al. </a:t>
            </a:r>
          </a:p>
          <a:p>
            <a:pPr algn="l"/>
            <a:r>
              <a:rPr lang="en-US" sz="1600" dirty="0">
                <a:solidFill>
                  <a:schemeClr val="accent6">
                    <a:lumMod val="60000"/>
                    <a:lumOff val="40000"/>
                  </a:schemeClr>
                </a:solidFill>
                <a:latin typeface="Avenir Book" panose="02000503020000020003" pitchFamily="2" charset="0"/>
              </a:rPr>
              <a:t>(2011, Rev. Mod. Phys.)</a:t>
            </a:r>
          </a:p>
        </p:txBody>
      </p:sp>
      <p:sp>
        <p:nvSpPr>
          <p:cNvPr id="9" name="TextBox 8">
            <a:extLst>
              <a:ext uri="{FF2B5EF4-FFF2-40B4-BE49-F238E27FC236}">
                <a16:creationId xmlns:a16="http://schemas.microsoft.com/office/drawing/2014/main" id="{5D810C16-4DF1-1F3D-4D08-871FBAD235FD}"/>
              </a:ext>
            </a:extLst>
          </p:cNvPr>
          <p:cNvSpPr txBox="1"/>
          <p:nvPr/>
        </p:nvSpPr>
        <p:spPr>
          <a:xfrm>
            <a:off x="715959" y="1404191"/>
            <a:ext cx="6575178" cy="2700739"/>
          </a:xfrm>
          <a:prstGeom prst="rect">
            <a:avLst/>
          </a:prstGeom>
          <a:noFill/>
        </p:spPr>
        <p:txBody>
          <a:bodyPr wrap="square" rtlCol="0">
            <a:spAutoFit/>
          </a:bodyPr>
          <a:lstStyle/>
          <a:p>
            <a:pPr algn="l">
              <a:spcAft>
                <a:spcPts val="1500"/>
              </a:spcAft>
            </a:pPr>
            <a:r>
              <a:rPr lang="en-US" sz="2200" dirty="0">
                <a:solidFill>
                  <a:schemeClr val="bg1"/>
                </a:solidFill>
                <a:latin typeface="Avenir Book" panose="02000503020000020003" pitchFamily="2" charset="0"/>
              </a:rPr>
              <a:t>Nuclear cross-sections</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p-p chain and CNO bicycle</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Lab measurements generally at higher energies than required</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Theory used to obtain cross-section variation with energy</a:t>
            </a:r>
          </a:p>
        </p:txBody>
      </p:sp>
    </p:spTree>
    <p:extLst>
      <p:ext uri="{BB962C8B-B14F-4D97-AF65-F5344CB8AC3E}">
        <p14:creationId xmlns:p14="http://schemas.microsoft.com/office/powerpoint/2010/main" val="400000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2A55E7-9AB5-CF5E-F0DD-A713F01889E3}"/>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EE2E3487-5569-97E6-27D7-152246AE9426}"/>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E7435D7E-9864-5C9E-FBE0-5EFB22A9F438}"/>
              </a:ext>
            </a:extLst>
          </p:cNvPr>
          <p:cNvSpPr txBox="1"/>
          <p:nvPr/>
        </p:nvSpPr>
        <p:spPr>
          <a:xfrm>
            <a:off x="4003119" y="557203"/>
            <a:ext cx="4185761"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interior 2: opacity</a:t>
            </a:r>
          </a:p>
        </p:txBody>
      </p:sp>
      <p:sp>
        <p:nvSpPr>
          <p:cNvPr id="5" name="TextBox 4">
            <a:extLst>
              <a:ext uri="{FF2B5EF4-FFF2-40B4-BE49-F238E27FC236}">
                <a16:creationId xmlns:a16="http://schemas.microsoft.com/office/drawing/2014/main" id="{EEC83EB6-F6FD-1D72-97FD-60D2847D8CC3}"/>
              </a:ext>
            </a:extLst>
          </p:cNvPr>
          <p:cNvSpPr txBox="1"/>
          <p:nvPr/>
        </p:nvSpPr>
        <p:spPr>
          <a:xfrm>
            <a:off x="843768" y="1308616"/>
            <a:ext cx="5536711" cy="3247043"/>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Increased opacities can resolve the solar problem</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Opacity Project and OPAL theoretical opacities are in good agreement </a:t>
            </a:r>
            <a:r>
              <a:rPr lang="en-US" sz="2000" dirty="0">
                <a:solidFill>
                  <a:schemeClr val="accent1">
                    <a:lumMod val="60000"/>
                    <a:lumOff val="40000"/>
                  </a:schemeClr>
                </a:solidFill>
                <a:latin typeface="Avenir Book" panose="02000503020000020003" pitchFamily="2" charset="0"/>
              </a:rPr>
              <a:t>[</a:t>
            </a:r>
            <a:r>
              <a:rPr lang="en-US" sz="2000" dirty="0" err="1">
                <a:solidFill>
                  <a:schemeClr val="accent1">
                    <a:lumMod val="60000"/>
                    <a:lumOff val="40000"/>
                  </a:schemeClr>
                </a:solidFill>
                <a:latin typeface="Avenir Book" panose="02000503020000020003" pitchFamily="2" charset="0"/>
              </a:rPr>
              <a:t>Badnell</a:t>
            </a:r>
            <a:r>
              <a:rPr lang="en-US" sz="2000" dirty="0">
                <a:solidFill>
                  <a:schemeClr val="accent1">
                    <a:lumMod val="60000"/>
                    <a:lumOff val="40000"/>
                  </a:schemeClr>
                </a:solidFill>
                <a:latin typeface="Avenir Book" panose="02000503020000020003" pitchFamily="2" charset="0"/>
              </a:rPr>
              <a:t> et al. 2005]</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Lab measurements of identified problem with Fe at 2 MK </a:t>
            </a:r>
            <a:r>
              <a:rPr lang="en-US" sz="2000" dirty="0">
                <a:solidFill>
                  <a:schemeClr val="accent1">
                    <a:lumMod val="60000"/>
                    <a:lumOff val="40000"/>
                  </a:schemeClr>
                </a:solidFill>
                <a:latin typeface="Avenir Book" panose="02000503020000020003" pitchFamily="2" charset="0"/>
              </a:rPr>
              <a:t>[Bailey et al., 2015, </a:t>
            </a:r>
            <a:r>
              <a:rPr lang="en-US" sz="2000" i="1" dirty="0">
                <a:solidFill>
                  <a:schemeClr val="accent1">
                    <a:lumMod val="60000"/>
                    <a:lumOff val="40000"/>
                  </a:schemeClr>
                </a:solidFill>
                <a:latin typeface="Avenir Book" panose="02000503020000020003" pitchFamily="2" charset="0"/>
              </a:rPr>
              <a:t>Nature</a:t>
            </a:r>
            <a:r>
              <a:rPr lang="en-US" sz="2000" dirty="0">
                <a:solidFill>
                  <a:schemeClr val="accent1">
                    <a:lumMod val="60000"/>
                    <a:lumOff val="40000"/>
                  </a:schemeClr>
                </a:solidFill>
                <a:latin typeface="Avenir Book" panose="02000503020000020003" pitchFamily="2" charset="0"/>
              </a:rPr>
              <a:t>]</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Theoretical investigations underway </a:t>
            </a:r>
            <a:br>
              <a:rPr lang="en-US" sz="2000" dirty="0">
                <a:solidFill>
                  <a:schemeClr val="bg1"/>
                </a:solidFill>
                <a:latin typeface="Avenir Book" panose="02000503020000020003" pitchFamily="2" charset="0"/>
              </a:rPr>
            </a:br>
            <a:r>
              <a:rPr lang="en-US" sz="2000" dirty="0">
                <a:solidFill>
                  <a:schemeClr val="accent2">
                    <a:lumMod val="60000"/>
                    <a:lumOff val="40000"/>
                  </a:schemeClr>
                </a:solidFill>
                <a:latin typeface="Avenir Book" panose="02000503020000020003" pitchFamily="2" charset="0"/>
              </a:rPr>
              <a:t>[</a:t>
            </a:r>
            <a:r>
              <a:rPr lang="en-US" sz="2000" dirty="0">
                <a:solidFill>
                  <a:schemeClr val="accent2">
                    <a:lumMod val="60000"/>
                    <a:lumOff val="40000"/>
                  </a:schemeClr>
                </a:solidFill>
                <a:latin typeface="Avenir Book" panose="02000503020000020003" pitchFamily="2" charset="0"/>
                <a:sym typeface="Wingdings" pitchFamily="2" charset="2"/>
              </a:rPr>
              <a:t>see </a:t>
            </a:r>
            <a:r>
              <a:rPr lang="en-US" sz="2000" dirty="0" err="1">
                <a:solidFill>
                  <a:schemeClr val="accent2">
                    <a:lumMod val="60000"/>
                    <a:lumOff val="40000"/>
                  </a:schemeClr>
                </a:solidFill>
                <a:latin typeface="Avenir Book" panose="02000503020000020003" pitchFamily="2" charset="0"/>
              </a:rPr>
              <a:t>Delahaye</a:t>
            </a:r>
            <a:r>
              <a:rPr lang="en-US" sz="2000" dirty="0">
                <a:solidFill>
                  <a:schemeClr val="accent2">
                    <a:lumMod val="60000"/>
                    <a:lumOff val="40000"/>
                  </a:schemeClr>
                </a:solidFill>
                <a:latin typeface="Avenir Book" panose="02000503020000020003" pitchFamily="2" charset="0"/>
              </a:rPr>
              <a:t> talk]</a:t>
            </a:r>
          </a:p>
        </p:txBody>
      </p:sp>
      <p:pic>
        <p:nvPicPr>
          <p:cNvPr id="7" name="Picture 6" descr="A graph of different types of data&#10;&#10;Description automatically generated">
            <a:extLst>
              <a:ext uri="{FF2B5EF4-FFF2-40B4-BE49-F238E27FC236}">
                <a16:creationId xmlns:a16="http://schemas.microsoft.com/office/drawing/2014/main" id="{AEB82E40-4A93-30F8-F27F-E1614CD89BCE}"/>
              </a:ext>
            </a:extLst>
          </p:cNvPr>
          <p:cNvPicPr>
            <a:picLocks noChangeAspect="1"/>
          </p:cNvPicPr>
          <p:nvPr/>
        </p:nvPicPr>
        <p:blipFill>
          <a:blip r:embed="rId3"/>
          <a:stretch>
            <a:fillRect/>
          </a:stretch>
        </p:blipFill>
        <p:spPr>
          <a:xfrm>
            <a:off x="6779149" y="1450322"/>
            <a:ext cx="5266915" cy="3643478"/>
          </a:xfrm>
          <a:prstGeom prst="rect">
            <a:avLst/>
          </a:prstGeom>
        </p:spPr>
      </p:pic>
      <p:sp>
        <p:nvSpPr>
          <p:cNvPr id="8" name="TextBox 7">
            <a:extLst>
              <a:ext uri="{FF2B5EF4-FFF2-40B4-BE49-F238E27FC236}">
                <a16:creationId xmlns:a16="http://schemas.microsoft.com/office/drawing/2014/main" id="{6B58C1AB-D7D1-49E8-F66F-2C8EDDEDA671}"/>
              </a:ext>
            </a:extLst>
          </p:cNvPr>
          <p:cNvSpPr txBox="1"/>
          <p:nvPr/>
        </p:nvSpPr>
        <p:spPr>
          <a:xfrm>
            <a:off x="8892952" y="5238401"/>
            <a:ext cx="2752677" cy="338554"/>
          </a:xfrm>
          <a:prstGeom prst="rect">
            <a:avLst/>
          </a:prstGeom>
          <a:noFill/>
        </p:spPr>
        <p:txBody>
          <a:bodyPr wrap="none" rtlCol="0">
            <a:spAutoFit/>
          </a:bodyPr>
          <a:lstStyle/>
          <a:p>
            <a:pPr algn="l"/>
            <a:r>
              <a:rPr lang="en-US" sz="1600" dirty="0">
                <a:solidFill>
                  <a:schemeClr val="accent6">
                    <a:lumMod val="60000"/>
                    <a:lumOff val="40000"/>
                  </a:schemeClr>
                </a:solidFill>
                <a:latin typeface="Avenir Book" panose="02000503020000020003" pitchFamily="2" charset="0"/>
              </a:rPr>
              <a:t>Nagayama et al. (2019, PRL)</a:t>
            </a:r>
          </a:p>
        </p:txBody>
      </p:sp>
    </p:spTree>
    <p:extLst>
      <p:ext uri="{BB962C8B-B14F-4D97-AF65-F5344CB8AC3E}">
        <p14:creationId xmlns:p14="http://schemas.microsoft.com/office/powerpoint/2010/main" val="124270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772CD-9286-E80F-AE31-4334BC154847}"/>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59BC5174-ED22-F5E6-A12D-31742FC87A9D}"/>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270CA52F-6B7D-1F33-5789-5A952619B919}"/>
              </a:ext>
            </a:extLst>
          </p:cNvPr>
          <p:cNvSpPr txBox="1"/>
          <p:nvPr/>
        </p:nvSpPr>
        <p:spPr>
          <a:xfrm>
            <a:off x="3254517" y="518725"/>
            <a:ext cx="6423553"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interior 3: element abundances</a:t>
            </a:r>
          </a:p>
        </p:txBody>
      </p:sp>
      <p:sp>
        <p:nvSpPr>
          <p:cNvPr id="5" name="TextBox 4">
            <a:extLst>
              <a:ext uri="{FF2B5EF4-FFF2-40B4-BE49-F238E27FC236}">
                <a16:creationId xmlns:a16="http://schemas.microsoft.com/office/drawing/2014/main" id="{84DA6D66-4BE8-D64A-5B2B-755A2A3D225A}"/>
              </a:ext>
            </a:extLst>
          </p:cNvPr>
          <p:cNvSpPr txBox="1"/>
          <p:nvPr/>
        </p:nvSpPr>
        <p:spPr>
          <a:xfrm>
            <a:off x="843768" y="1308616"/>
            <a:ext cx="7606549" cy="4503797"/>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Abundances obtained by fitting absorption profiles in </a:t>
            </a:r>
            <a:r>
              <a:rPr lang="en-US" sz="2000" dirty="0" err="1">
                <a:solidFill>
                  <a:schemeClr val="bg1"/>
                </a:solidFill>
                <a:latin typeface="Avenir Book" panose="02000503020000020003" pitchFamily="2" charset="0"/>
              </a:rPr>
              <a:t>photospheric</a:t>
            </a:r>
            <a:r>
              <a:rPr lang="en-US" sz="2000" dirty="0">
                <a:solidFill>
                  <a:schemeClr val="bg1"/>
                </a:solidFill>
                <a:latin typeface="Avenir Book" panose="02000503020000020003" pitchFamily="2" charset="0"/>
              </a:rPr>
              <a:t> spectrum</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Non-LTE modeling requires</a:t>
            </a:r>
          </a:p>
          <a:p>
            <a:pPr marL="800100" lvl="1" indent="-342900">
              <a:spcAft>
                <a:spcPts val="1000"/>
              </a:spcAft>
              <a:buFont typeface="System Font Regular"/>
              <a:buChar char="－"/>
            </a:pPr>
            <a:r>
              <a:rPr lang="en-US" sz="2000" dirty="0" err="1">
                <a:solidFill>
                  <a:schemeClr val="bg1"/>
                </a:solidFill>
                <a:latin typeface="Avenir Book" panose="02000503020000020003" pitchFamily="2" charset="0"/>
              </a:rPr>
              <a:t>Landé</a:t>
            </a:r>
            <a:r>
              <a:rPr lang="en-US" sz="2000" dirty="0">
                <a:solidFill>
                  <a:schemeClr val="bg1"/>
                </a:solidFill>
                <a:latin typeface="Avenir Book" panose="02000503020000020003" pitchFamily="2" charset="0"/>
              </a:rPr>
              <a:t> factors</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Broadening parameters (radiative, Stark, Van der Waals)</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Continuum data</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Collision data (hydrogen, electron)</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Multi-ion models: </a:t>
            </a:r>
            <a:r>
              <a:rPr lang="en-US" sz="2000" dirty="0" err="1">
                <a:solidFill>
                  <a:schemeClr val="bg1"/>
                </a:solidFill>
                <a:latin typeface="Avenir Book" panose="02000503020000020003" pitchFamily="2" charset="0"/>
              </a:rPr>
              <a:t>neutral+singly-ionized</a:t>
            </a:r>
            <a:r>
              <a:rPr lang="en-US" sz="2000" dirty="0">
                <a:solidFill>
                  <a:schemeClr val="bg1"/>
                </a:solidFill>
                <a:latin typeface="Avenir Book" panose="02000503020000020003" pitchFamily="2" charset="0"/>
              </a:rPr>
              <a:t>[+doubly-ionized]</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Multi-element models may be needed </a:t>
            </a:r>
            <a:r>
              <a:rPr lang="en-US" sz="2000" dirty="0">
                <a:solidFill>
                  <a:schemeClr val="accent1">
                    <a:lumMod val="60000"/>
                    <a:lumOff val="40000"/>
                  </a:schemeClr>
                </a:solidFill>
                <a:latin typeface="Avenir Book" panose="02000503020000020003" pitchFamily="2" charset="0"/>
              </a:rPr>
              <a:t>[Osorio et al. 2020, A&amp;A]</a:t>
            </a:r>
          </a:p>
          <a:p>
            <a:pPr marL="342900" indent="-342900">
              <a:spcAft>
                <a:spcPts val="1000"/>
              </a:spcAft>
              <a:buFont typeface="Arial" panose="020B0604020202020204" pitchFamily="34" charset="0"/>
              <a:buChar char="•"/>
            </a:pPr>
            <a:r>
              <a:rPr lang="en-US" sz="2000" dirty="0">
                <a:solidFill>
                  <a:schemeClr val="accent2">
                    <a:lumMod val="60000"/>
                    <a:lumOff val="40000"/>
                  </a:schemeClr>
                </a:solidFill>
                <a:latin typeface="Avenir Book" panose="02000503020000020003" pitchFamily="2" charset="0"/>
              </a:rPr>
              <a:t>See </a:t>
            </a:r>
            <a:r>
              <a:rPr lang="en-US" sz="2000" dirty="0" err="1">
                <a:solidFill>
                  <a:schemeClr val="accent2">
                    <a:lumMod val="60000"/>
                    <a:lumOff val="40000"/>
                  </a:schemeClr>
                </a:solidFill>
                <a:latin typeface="Avenir Book" panose="02000503020000020003" pitchFamily="2" charset="0"/>
              </a:rPr>
              <a:t>Amarsi</a:t>
            </a:r>
            <a:r>
              <a:rPr lang="en-US" sz="2000" dirty="0">
                <a:solidFill>
                  <a:schemeClr val="accent2">
                    <a:lumMod val="60000"/>
                    <a:lumOff val="40000"/>
                  </a:schemeClr>
                </a:solidFill>
                <a:latin typeface="Avenir Book" panose="02000503020000020003" pitchFamily="2" charset="0"/>
              </a:rPr>
              <a:t> talk</a:t>
            </a:r>
          </a:p>
        </p:txBody>
      </p:sp>
      <p:pic>
        <p:nvPicPr>
          <p:cNvPr id="7" name="Picture 6" descr="A picture containing text, diagram, sketch, plot&#10;&#10;Description automatically generated">
            <a:extLst>
              <a:ext uri="{FF2B5EF4-FFF2-40B4-BE49-F238E27FC236}">
                <a16:creationId xmlns:a16="http://schemas.microsoft.com/office/drawing/2014/main" id="{DD4E3621-655B-0AF2-640E-83120883C598}"/>
              </a:ext>
            </a:extLst>
          </p:cNvPr>
          <p:cNvPicPr>
            <a:picLocks noChangeAspect="1"/>
          </p:cNvPicPr>
          <p:nvPr/>
        </p:nvPicPr>
        <p:blipFill>
          <a:blip r:embed="rId3"/>
          <a:stretch>
            <a:fillRect/>
          </a:stretch>
        </p:blipFill>
        <p:spPr>
          <a:xfrm>
            <a:off x="8425421" y="1615576"/>
            <a:ext cx="3700505" cy="2499224"/>
          </a:xfrm>
          <a:prstGeom prst="rect">
            <a:avLst/>
          </a:prstGeom>
        </p:spPr>
      </p:pic>
      <p:sp>
        <p:nvSpPr>
          <p:cNvPr id="6" name="TextBox 5">
            <a:extLst>
              <a:ext uri="{FF2B5EF4-FFF2-40B4-BE49-F238E27FC236}">
                <a16:creationId xmlns:a16="http://schemas.microsoft.com/office/drawing/2014/main" id="{67903AD4-B0DB-9E23-5D8F-CC8584EFA63F}"/>
              </a:ext>
            </a:extLst>
          </p:cNvPr>
          <p:cNvSpPr txBox="1"/>
          <p:nvPr/>
        </p:nvSpPr>
        <p:spPr>
          <a:xfrm>
            <a:off x="9434993" y="4252483"/>
            <a:ext cx="2727029" cy="338554"/>
          </a:xfrm>
          <a:prstGeom prst="rect">
            <a:avLst/>
          </a:prstGeom>
          <a:noFill/>
        </p:spPr>
        <p:txBody>
          <a:bodyPr wrap="none" rtlCol="0">
            <a:spAutoFit/>
          </a:bodyPr>
          <a:lstStyle/>
          <a:p>
            <a:pPr algn="l"/>
            <a:r>
              <a:rPr lang="en-US" sz="1600" dirty="0">
                <a:solidFill>
                  <a:schemeClr val="accent6">
                    <a:lumMod val="60000"/>
                    <a:lumOff val="40000"/>
                  </a:schemeClr>
                </a:solidFill>
                <a:latin typeface="Avenir Book" panose="02000503020000020003" pitchFamily="2" charset="0"/>
              </a:rPr>
              <a:t>Allende Prieto (2020, </a:t>
            </a:r>
            <a:r>
              <a:rPr lang="en-US" sz="1600" dirty="0" err="1">
                <a:solidFill>
                  <a:schemeClr val="accent6">
                    <a:lumMod val="60000"/>
                    <a:lumOff val="40000"/>
                  </a:schemeClr>
                </a:solidFill>
                <a:latin typeface="Avenir Book" panose="02000503020000020003" pitchFamily="2" charset="0"/>
              </a:rPr>
              <a:t>JApA</a:t>
            </a:r>
            <a:r>
              <a:rPr lang="en-US" sz="1600" dirty="0">
                <a:solidFill>
                  <a:schemeClr val="accent6">
                    <a:lumMod val="60000"/>
                    <a:lumOff val="40000"/>
                  </a:schemeClr>
                </a:solidFill>
                <a:latin typeface="Avenir Book" panose="02000503020000020003" pitchFamily="2" charset="0"/>
              </a:rPr>
              <a:t>)</a:t>
            </a:r>
          </a:p>
        </p:txBody>
      </p:sp>
    </p:spTree>
    <p:extLst>
      <p:ext uri="{BB962C8B-B14F-4D97-AF65-F5344CB8AC3E}">
        <p14:creationId xmlns:p14="http://schemas.microsoft.com/office/powerpoint/2010/main" val="44908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0ECD21-2090-704F-AD51-D6F22B95C4E2}"/>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41AF5FE3-7687-BF45-A918-423B4E8EA9F4}"/>
              </a:ext>
            </a:extLst>
          </p:cNvPr>
          <p:cNvSpPr>
            <a:spLocks noGrp="1"/>
          </p:cNvSpPr>
          <p:nvPr>
            <p:ph type="ftr" sz="quarter" idx="11"/>
          </p:nvPr>
        </p:nvSpPr>
        <p:spPr/>
        <p:txBody>
          <a:bodyPr/>
          <a:lstStyle/>
          <a:p>
            <a:r>
              <a:rPr lang="en-US"/>
              <a:t>10 Å = 1nm  Fe XX=Fe</a:t>
            </a:r>
            <a:r>
              <a:rPr lang="en-US" baseline="30000"/>
              <a:t>19+</a:t>
            </a:r>
            <a:endParaRPr lang="en-US"/>
          </a:p>
        </p:txBody>
      </p:sp>
      <p:sp>
        <p:nvSpPr>
          <p:cNvPr id="11" name="TextBox 10">
            <a:extLst>
              <a:ext uri="{FF2B5EF4-FFF2-40B4-BE49-F238E27FC236}">
                <a16:creationId xmlns:a16="http://schemas.microsoft.com/office/drawing/2014/main" id="{33B7900A-00EA-CD4B-93CC-B6A4282612A9}"/>
              </a:ext>
            </a:extLst>
          </p:cNvPr>
          <p:cNvSpPr txBox="1"/>
          <p:nvPr/>
        </p:nvSpPr>
        <p:spPr>
          <a:xfrm>
            <a:off x="3688995" y="341883"/>
            <a:ext cx="4814010"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atmosphere structure</a:t>
            </a:r>
          </a:p>
        </p:txBody>
      </p:sp>
      <p:graphicFrame>
        <p:nvGraphicFramePr>
          <p:cNvPr id="3" name="Table 6">
            <a:extLst>
              <a:ext uri="{FF2B5EF4-FFF2-40B4-BE49-F238E27FC236}">
                <a16:creationId xmlns:a16="http://schemas.microsoft.com/office/drawing/2014/main" id="{8CA92ED4-B93D-757F-BC5A-3FDDDB9EDFC2}"/>
              </a:ext>
            </a:extLst>
          </p:cNvPr>
          <p:cNvGraphicFramePr>
            <a:graphicFrameLocks noGrp="1"/>
          </p:cNvGraphicFramePr>
          <p:nvPr>
            <p:extLst>
              <p:ext uri="{D42A27DB-BD31-4B8C-83A1-F6EECF244321}">
                <p14:modId xmlns:p14="http://schemas.microsoft.com/office/powerpoint/2010/main" val="3892988807"/>
              </p:ext>
            </p:extLst>
          </p:nvPr>
        </p:nvGraphicFramePr>
        <p:xfrm>
          <a:off x="1632178" y="1871812"/>
          <a:ext cx="8927644" cy="1854200"/>
        </p:xfrm>
        <a:graphic>
          <a:graphicData uri="http://schemas.openxmlformats.org/drawingml/2006/table">
            <a:tbl>
              <a:tblPr firstRow="1" bandRow="1">
                <a:tableStyleId>{5940675A-B579-460E-94D1-54222C63F5DA}</a:tableStyleId>
              </a:tblPr>
              <a:tblGrid>
                <a:gridCol w="2231911">
                  <a:extLst>
                    <a:ext uri="{9D8B030D-6E8A-4147-A177-3AD203B41FA5}">
                      <a16:colId xmlns:a16="http://schemas.microsoft.com/office/drawing/2014/main" val="800934908"/>
                    </a:ext>
                  </a:extLst>
                </a:gridCol>
                <a:gridCol w="2231911">
                  <a:extLst>
                    <a:ext uri="{9D8B030D-6E8A-4147-A177-3AD203B41FA5}">
                      <a16:colId xmlns:a16="http://schemas.microsoft.com/office/drawing/2014/main" val="3298021493"/>
                    </a:ext>
                  </a:extLst>
                </a:gridCol>
                <a:gridCol w="2231911">
                  <a:extLst>
                    <a:ext uri="{9D8B030D-6E8A-4147-A177-3AD203B41FA5}">
                      <a16:colId xmlns:a16="http://schemas.microsoft.com/office/drawing/2014/main" val="766687828"/>
                    </a:ext>
                  </a:extLst>
                </a:gridCol>
                <a:gridCol w="2231911">
                  <a:extLst>
                    <a:ext uri="{9D8B030D-6E8A-4147-A177-3AD203B41FA5}">
                      <a16:colId xmlns:a16="http://schemas.microsoft.com/office/drawing/2014/main" val="1525647036"/>
                    </a:ext>
                  </a:extLst>
                </a:gridCol>
              </a:tblGrid>
              <a:tr h="370840">
                <a:tc>
                  <a:txBody>
                    <a:bodyPr/>
                    <a:lstStyle/>
                    <a:p>
                      <a:r>
                        <a:rPr lang="en-US" b="0" i="0" dirty="0">
                          <a:solidFill>
                            <a:schemeClr val="accent2">
                              <a:lumMod val="20000"/>
                              <a:lumOff val="80000"/>
                            </a:schemeClr>
                          </a:solidFill>
                          <a:latin typeface="Avenir Light" panose="020B0402020203020204" pitchFamily="34" charset="77"/>
                        </a:rPr>
                        <a:t>Region</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b="0" i="0" dirty="0">
                          <a:solidFill>
                            <a:schemeClr val="accent2">
                              <a:lumMod val="20000"/>
                              <a:lumOff val="80000"/>
                            </a:schemeClr>
                          </a:solidFill>
                          <a:latin typeface="Avenir Light" panose="020B0402020203020204" pitchFamily="34" charset="77"/>
                        </a:rPr>
                        <a:t>Temperature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b="0" i="0" dirty="0">
                          <a:solidFill>
                            <a:schemeClr val="accent2">
                              <a:lumMod val="20000"/>
                              <a:lumOff val="80000"/>
                            </a:schemeClr>
                          </a:solidFill>
                          <a:latin typeface="Avenir Light" panose="020B0402020203020204" pitchFamily="34" charset="77"/>
                        </a:rPr>
                        <a:t>Ion species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b="0" i="0" dirty="0">
                          <a:solidFill>
                            <a:schemeClr val="accent2">
                              <a:lumMod val="20000"/>
                              <a:lumOff val="80000"/>
                            </a:schemeClr>
                          </a:solidFill>
                          <a:latin typeface="Avenir Light" panose="020B0402020203020204" pitchFamily="34" charset="77"/>
                        </a:rPr>
                        <a:t>Wavelengths</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5154408"/>
                  </a:ext>
                </a:extLst>
              </a:tr>
              <a:tr h="370840">
                <a:tc>
                  <a:txBody>
                    <a:bodyPr/>
                    <a:lstStyle/>
                    <a:p>
                      <a:r>
                        <a:rPr lang="en-US" b="0" i="0" dirty="0">
                          <a:solidFill>
                            <a:schemeClr val="bg1"/>
                          </a:solidFill>
                          <a:latin typeface="Avenir Light" panose="020B0402020203020204" pitchFamily="34" charset="77"/>
                        </a:rPr>
                        <a:t>Photosphere</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5700 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Neutral, +1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Visible</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7229602"/>
                  </a:ext>
                </a:extLst>
              </a:tr>
              <a:tr h="370840">
                <a:tc>
                  <a:txBody>
                    <a:bodyPr/>
                    <a:lstStyle/>
                    <a:p>
                      <a:r>
                        <a:rPr lang="en-US" b="0" i="0" dirty="0">
                          <a:solidFill>
                            <a:schemeClr val="bg1"/>
                          </a:solidFill>
                          <a:latin typeface="Avenir Light" panose="020B0402020203020204" pitchFamily="34" charset="77"/>
                        </a:rPr>
                        <a:t>Chromosphere</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10,000 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Neutral, +1, +2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Visible, near-UV</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82675160"/>
                  </a:ext>
                </a:extLst>
              </a:tr>
              <a:tr h="370840">
                <a:tc>
                  <a:txBody>
                    <a:bodyPr/>
                    <a:lstStyle/>
                    <a:p>
                      <a:r>
                        <a:rPr lang="en-US" b="0" i="0" dirty="0">
                          <a:solidFill>
                            <a:schemeClr val="bg1"/>
                          </a:solidFill>
                          <a:latin typeface="Avenir Light" panose="020B0402020203020204" pitchFamily="34" charset="77"/>
                        </a:rPr>
                        <a:t>Transition region</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20 - 800 </a:t>
                      </a:r>
                      <a:r>
                        <a:rPr lang="en-US" b="0" i="0" dirty="0" err="1">
                          <a:solidFill>
                            <a:schemeClr val="bg1"/>
                          </a:solidFill>
                          <a:latin typeface="Avenir Light" panose="020B0402020203020204" pitchFamily="34" charset="77"/>
                        </a:rPr>
                        <a:t>kK</a:t>
                      </a:r>
                      <a:endParaRPr lang="en-US" b="0" i="0" dirty="0">
                        <a:solidFill>
                          <a:schemeClr val="bg1"/>
                        </a:solidFill>
                        <a:latin typeface="Avenir Light" panose="020B0402020203020204" pitchFamily="34" charset="77"/>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+2 to +7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i="0" dirty="0">
                          <a:solidFill>
                            <a:schemeClr val="bg1"/>
                          </a:solidFill>
                          <a:latin typeface="Avenir Light" panose="020B0402020203020204" pitchFamily="34" charset="77"/>
                        </a:rPr>
                        <a:t>Far-UV, EUV</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52400663"/>
                  </a:ext>
                </a:extLst>
              </a:tr>
              <a:tr h="370840">
                <a:tc>
                  <a:txBody>
                    <a:bodyPr/>
                    <a:lstStyle/>
                    <a:p>
                      <a:r>
                        <a:rPr lang="en-US" b="0" i="0" dirty="0">
                          <a:solidFill>
                            <a:schemeClr val="bg1"/>
                          </a:solidFill>
                          <a:latin typeface="Avenir Light" panose="020B0402020203020204" pitchFamily="34" charset="77"/>
                        </a:rPr>
                        <a:t>Corona</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b="0" i="0" dirty="0">
                          <a:solidFill>
                            <a:schemeClr val="bg1"/>
                          </a:solidFill>
                          <a:latin typeface="Avenir Light" panose="020B0402020203020204" pitchFamily="34" charset="77"/>
                        </a:rPr>
                        <a:t>1 – 20 MK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b="0" i="0" dirty="0">
                          <a:solidFill>
                            <a:schemeClr val="bg1"/>
                          </a:solidFill>
                          <a:latin typeface="Avenir Light" panose="020B0402020203020204" pitchFamily="34" charset="77"/>
                        </a:rPr>
                        <a:t>+8 to bare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b="0" i="0" dirty="0">
                          <a:solidFill>
                            <a:schemeClr val="bg1"/>
                          </a:solidFill>
                          <a:latin typeface="Avenir Light" panose="020B0402020203020204" pitchFamily="34" charset="77"/>
                        </a:rPr>
                        <a:t>EUV, X-ray</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3436745335"/>
                  </a:ext>
                </a:extLst>
              </a:tr>
            </a:tbl>
          </a:graphicData>
        </a:graphic>
      </p:graphicFrame>
      <p:sp>
        <p:nvSpPr>
          <p:cNvPr id="2" name="TextBox 1">
            <a:extLst>
              <a:ext uri="{FF2B5EF4-FFF2-40B4-BE49-F238E27FC236}">
                <a16:creationId xmlns:a16="http://schemas.microsoft.com/office/drawing/2014/main" id="{40D207F6-9E42-8D10-7DBB-848DDD620597}"/>
              </a:ext>
            </a:extLst>
          </p:cNvPr>
          <p:cNvSpPr txBox="1"/>
          <p:nvPr/>
        </p:nvSpPr>
        <p:spPr>
          <a:xfrm>
            <a:off x="1300713" y="4600641"/>
            <a:ext cx="9792403" cy="1115690"/>
          </a:xfrm>
          <a:prstGeom prst="rect">
            <a:avLst/>
          </a:prstGeom>
          <a:noFill/>
        </p:spPr>
        <p:txBody>
          <a:bodyPr wrap="square" rtlCol="0">
            <a:spAutoFit/>
          </a:bodyPr>
          <a:lstStyle/>
          <a:p>
            <a:pPr marL="285750" indent="-285750" algn="l">
              <a:spcAft>
                <a:spcPts val="1500"/>
              </a:spcAft>
              <a:buFont typeface="Arial" panose="020B0604020202020204" pitchFamily="34" charset="0"/>
              <a:buChar char="•"/>
            </a:pPr>
            <a:r>
              <a:rPr lang="en-US" dirty="0">
                <a:solidFill>
                  <a:schemeClr val="accent2">
                    <a:lumMod val="60000"/>
                    <a:lumOff val="40000"/>
                  </a:schemeClr>
                </a:solidFill>
                <a:latin typeface="Avenir Book" panose="02000503020000020003" pitchFamily="2" charset="0"/>
              </a:rPr>
              <a:t>The EUV (150-912 </a:t>
            </a:r>
            <a:r>
              <a:rPr lang="en-US" dirty="0" err="1">
                <a:solidFill>
                  <a:schemeClr val="accent2">
                    <a:lumMod val="60000"/>
                    <a:lumOff val="40000"/>
                  </a:schemeClr>
                </a:solidFill>
                <a:latin typeface="Avenir Book" panose="02000503020000020003" pitchFamily="2" charset="0"/>
              </a:rPr>
              <a:t>Å</a:t>
            </a:r>
            <a:r>
              <a:rPr lang="en-US" dirty="0">
                <a:solidFill>
                  <a:schemeClr val="accent2">
                    <a:lumMod val="60000"/>
                    <a:lumOff val="40000"/>
                  </a:schemeClr>
                </a:solidFill>
                <a:latin typeface="Avenir Book" panose="02000503020000020003" pitchFamily="2" charset="0"/>
              </a:rPr>
              <a:t>) is extremely important to Solar Physics</a:t>
            </a:r>
          </a:p>
          <a:p>
            <a:pPr marL="285750" indent="-285750" algn="l">
              <a:spcAft>
                <a:spcPts val="1500"/>
              </a:spcAft>
              <a:buFont typeface="Arial" panose="020B0604020202020204" pitchFamily="34" charset="0"/>
              <a:buChar char="•"/>
            </a:pPr>
            <a:r>
              <a:rPr lang="en-US" dirty="0">
                <a:solidFill>
                  <a:schemeClr val="accent2">
                    <a:lumMod val="60000"/>
                    <a:lumOff val="40000"/>
                  </a:schemeClr>
                </a:solidFill>
                <a:latin typeface="Avenir Book" panose="02000503020000020003" pitchFamily="2" charset="0"/>
              </a:rPr>
              <a:t>This contrasts with Astrophysics where the EUV is mostly absorbed by the interstellar medium</a:t>
            </a:r>
          </a:p>
        </p:txBody>
      </p:sp>
    </p:spTree>
    <p:extLst>
      <p:ext uri="{BB962C8B-B14F-4D97-AF65-F5344CB8AC3E}">
        <p14:creationId xmlns:p14="http://schemas.microsoft.com/office/powerpoint/2010/main" val="21425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BFAB3-3302-1DC7-0D25-41E84EAEFCDC}"/>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2578F83B-FE3B-F431-9583-C611E29BA325}"/>
              </a:ext>
            </a:extLst>
          </p:cNvPr>
          <p:cNvSpPr>
            <a:spLocks noGrp="1"/>
          </p:cNvSpPr>
          <p:nvPr>
            <p:ph type="ftr" sz="quarter" idx="11"/>
          </p:nvPr>
        </p:nvSpPr>
        <p:spPr/>
        <p:txBody>
          <a:bodyPr/>
          <a:lstStyle/>
          <a:p>
            <a:pPr algn="r"/>
            <a:r>
              <a:rPr lang="en-US"/>
              <a:t>10 Å = 1nm  Fe XX=Fe</a:t>
            </a:r>
            <a:r>
              <a:rPr lang="en-US" baseline="30000"/>
              <a:t>19+</a:t>
            </a:r>
            <a:endParaRPr lang="en-US" dirty="0"/>
          </a:p>
        </p:txBody>
      </p:sp>
      <p:pic>
        <p:nvPicPr>
          <p:cNvPr id="4" name="Picture 2">
            <a:extLst>
              <a:ext uri="{FF2B5EF4-FFF2-40B4-BE49-F238E27FC236}">
                <a16:creationId xmlns:a16="http://schemas.microsoft.com/office/drawing/2014/main" id="{1E32814B-BE4D-4629-B9AF-474D76C8E84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9029" t="9461" r="9459" b="9335"/>
          <a:stretch/>
        </p:blipFill>
        <p:spPr bwMode="auto">
          <a:xfrm>
            <a:off x="916441" y="985521"/>
            <a:ext cx="484428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F652AFEA-886A-43E2-198B-F9D5DCC01C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5" t="6074" r="4370" b="7704"/>
          <a:stretch/>
        </p:blipFill>
        <p:spPr bwMode="auto">
          <a:xfrm>
            <a:off x="6228080" y="807081"/>
            <a:ext cx="5270999" cy="5004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872CD-15EC-188E-1CA6-30B0FE6AEE8D}"/>
              </a:ext>
            </a:extLst>
          </p:cNvPr>
          <p:cNvSpPr txBox="1"/>
          <p:nvPr/>
        </p:nvSpPr>
        <p:spPr>
          <a:xfrm>
            <a:off x="540026" y="304168"/>
            <a:ext cx="5363969" cy="338554"/>
          </a:xfrm>
          <a:prstGeom prst="rect">
            <a:avLst/>
          </a:prstGeom>
          <a:noFill/>
        </p:spPr>
        <p:txBody>
          <a:bodyPr wrap="none" rtlCol="0">
            <a:spAutoFit/>
          </a:bodyPr>
          <a:lstStyle/>
          <a:p>
            <a:pPr algn="l"/>
            <a:r>
              <a:rPr lang="en-US" sz="1600" dirty="0">
                <a:solidFill>
                  <a:schemeClr val="accent1">
                    <a:lumMod val="60000"/>
                    <a:lumOff val="40000"/>
                  </a:schemeClr>
                </a:solidFill>
                <a:latin typeface="Avenir Book" panose="02000503020000020003" pitchFamily="2" charset="0"/>
              </a:rPr>
              <a:t>Images of the Sun on 5 July 2023, obtained by SDO/AIA</a:t>
            </a:r>
          </a:p>
        </p:txBody>
      </p:sp>
      <p:sp>
        <p:nvSpPr>
          <p:cNvPr id="6" name="TextBox 5">
            <a:extLst>
              <a:ext uri="{FF2B5EF4-FFF2-40B4-BE49-F238E27FC236}">
                <a16:creationId xmlns:a16="http://schemas.microsoft.com/office/drawing/2014/main" id="{2B1FE913-B065-3160-B096-A797CFCB1DC8}"/>
              </a:ext>
            </a:extLst>
          </p:cNvPr>
          <p:cNvSpPr txBox="1"/>
          <p:nvPr/>
        </p:nvSpPr>
        <p:spPr>
          <a:xfrm>
            <a:off x="2158418" y="5962599"/>
            <a:ext cx="2370136" cy="338554"/>
          </a:xfrm>
          <a:prstGeom prst="rect">
            <a:avLst/>
          </a:prstGeom>
          <a:noFill/>
        </p:spPr>
        <p:txBody>
          <a:bodyPr wrap="none" rtlCol="0">
            <a:spAutoFit/>
          </a:bodyPr>
          <a:lstStyle/>
          <a:p>
            <a:pPr algn="l"/>
            <a:r>
              <a:rPr lang="en-US" sz="1600" dirty="0">
                <a:solidFill>
                  <a:schemeClr val="accent2">
                    <a:lumMod val="60000"/>
                    <a:lumOff val="40000"/>
                  </a:schemeClr>
                </a:solidFill>
                <a:latin typeface="Avenir Book" panose="02000503020000020003" pitchFamily="2" charset="0"/>
              </a:rPr>
              <a:t>Chromosphere, 1700 </a:t>
            </a:r>
            <a:r>
              <a:rPr lang="en-US" sz="1600" dirty="0" err="1">
                <a:solidFill>
                  <a:schemeClr val="accent2">
                    <a:lumMod val="60000"/>
                    <a:lumOff val="40000"/>
                  </a:schemeClr>
                </a:solidFill>
                <a:latin typeface="Avenir Book" panose="02000503020000020003" pitchFamily="2" charset="0"/>
              </a:rPr>
              <a:t>Å</a:t>
            </a:r>
            <a:r>
              <a:rPr lang="en-US" sz="1600" dirty="0">
                <a:solidFill>
                  <a:schemeClr val="accent2">
                    <a:lumMod val="60000"/>
                    <a:lumOff val="40000"/>
                  </a:schemeClr>
                </a:solidFill>
                <a:latin typeface="Avenir Book" panose="02000503020000020003" pitchFamily="2" charset="0"/>
              </a:rPr>
              <a:t> </a:t>
            </a:r>
          </a:p>
        </p:txBody>
      </p:sp>
      <p:sp>
        <p:nvSpPr>
          <p:cNvPr id="7" name="TextBox 6">
            <a:extLst>
              <a:ext uri="{FF2B5EF4-FFF2-40B4-BE49-F238E27FC236}">
                <a16:creationId xmlns:a16="http://schemas.microsoft.com/office/drawing/2014/main" id="{D80930BD-D08A-19EC-191C-597BA9FF087F}"/>
              </a:ext>
            </a:extLst>
          </p:cNvPr>
          <p:cNvSpPr txBox="1"/>
          <p:nvPr/>
        </p:nvSpPr>
        <p:spPr>
          <a:xfrm>
            <a:off x="8079005" y="5982921"/>
            <a:ext cx="1569148" cy="338554"/>
          </a:xfrm>
          <a:prstGeom prst="rect">
            <a:avLst/>
          </a:prstGeom>
          <a:noFill/>
        </p:spPr>
        <p:txBody>
          <a:bodyPr wrap="none" rtlCol="0">
            <a:spAutoFit/>
          </a:bodyPr>
          <a:lstStyle/>
          <a:p>
            <a:pPr algn="l"/>
            <a:r>
              <a:rPr lang="en-US" sz="1600" dirty="0">
                <a:solidFill>
                  <a:schemeClr val="accent2">
                    <a:lumMod val="60000"/>
                    <a:lumOff val="40000"/>
                  </a:schemeClr>
                </a:solidFill>
                <a:latin typeface="Avenir Book" panose="02000503020000020003" pitchFamily="2" charset="0"/>
              </a:rPr>
              <a:t>Corona, 193 </a:t>
            </a:r>
            <a:r>
              <a:rPr lang="en-US" sz="1600" dirty="0" err="1">
                <a:solidFill>
                  <a:schemeClr val="accent2">
                    <a:lumMod val="60000"/>
                    <a:lumOff val="40000"/>
                  </a:schemeClr>
                </a:solidFill>
                <a:latin typeface="Avenir Book" panose="02000503020000020003" pitchFamily="2" charset="0"/>
              </a:rPr>
              <a:t>Å</a:t>
            </a:r>
            <a:r>
              <a:rPr lang="en-US" sz="1600" dirty="0">
                <a:solidFill>
                  <a:schemeClr val="accent2">
                    <a:lumMod val="60000"/>
                    <a:lumOff val="40000"/>
                  </a:schemeClr>
                </a:solidFill>
                <a:latin typeface="Avenir Book" panose="02000503020000020003" pitchFamily="2" charset="0"/>
              </a:rPr>
              <a:t> </a:t>
            </a:r>
          </a:p>
        </p:txBody>
      </p:sp>
    </p:spTree>
    <p:extLst>
      <p:ext uri="{BB962C8B-B14F-4D97-AF65-F5344CB8AC3E}">
        <p14:creationId xmlns:p14="http://schemas.microsoft.com/office/powerpoint/2010/main" val="248697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56466-88E2-CAE1-AE2E-3A75764EE4A8}"/>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7B4073CA-5514-8C84-18CC-570D71EE26FA}"/>
              </a:ext>
            </a:extLst>
          </p:cNvPr>
          <p:cNvSpPr>
            <a:spLocks noGrp="1"/>
          </p:cNvSpPr>
          <p:nvPr>
            <p:ph type="ftr" sz="quarter" idx="11"/>
          </p:nvPr>
        </p:nvSpPr>
        <p:spPr/>
        <p:txBody>
          <a:bodyPr/>
          <a:lstStyle/>
          <a:p>
            <a:pPr algn="r"/>
            <a:r>
              <a:rPr lang="en-US"/>
              <a:t>10 Å = 1nm  Fe XX=Fe</a:t>
            </a:r>
            <a:r>
              <a:rPr lang="en-US" baseline="30000"/>
              <a:t>19+</a:t>
            </a:r>
            <a:endParaRPr lang="en-US" dirty="0"/>
          </a:p>
        </p:txBody>
      </p:sp>
      <p:pic>
        <p:nvPicPr>
          <p:cNvPr id="4" name="burst_movie">
            <a:hlinkClick r:id="" action="ppaction://media"/>
            <a:extLst>
              <a:ext uri="{FF2B5EF4-FFF2-40B4-BE49-F238E27FC236}">
                <a16:creationId xmlns:a16="http://schemas.microsoft.com/office/drawing/2014/main" id="{2D2FD04E-AAD4-0198-F945-3DC489BE9E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51815"/>
            <a:ext cx="12192000" cy="4292600"/>
          </a:xfrm>
          <a:prstGeom prst="rect">
            <a:avLst/>
          </a:prstGeom>
        </p:spPr>
      </p:pic>
      <p:sp>
        <p:nvSpPr>
          <p:cNvPr id="5" name="TextBox 4">
            <a:extLst>
              <a:ext uri="{FF2B5EF4-FFF2-40B4-BE49-F238E27FC236}">
                <a16:creationId xmlns:a16="http://schemas.microsoft.com/office/drawing/2014/main" id="{C5758286-A550-5BC2-EFC8-33EE4683CC8F}"/>
              </a:ext>
            </a:extLst>
          </p:cNvPr>
          <p:cNvSpPr txBox="1"/>
          <p:nvPr/>
        </p:nvSpPr>
        <p:spPr>
          <a:xfrm>
            <a:off x="915928" y="4983281"/>
            <a:ext cx="10360144" cy="887422"/>
          </a:xfrm>
          <a:prstGeom prst="rect">
            <a:avLst/>
          </a:prstGeom>
          <a:noFill/>
        </p:spPr>
        <p:txBody>
          <a:bodyPr wrap="none" rtlCol="0">
            <a:spAutoFit/>
          </a:bodyPr>
          <a:lstStyle/>
          <a:p>
            <a:pPr marL="285750" indent="-285750" algn="l">
              <a:lnSpc>
                <a:spcPct val="150000"/>
              </a:lnSpc>
              <a:buFont typeface="Arial" panose="020B0604020202020204" pitchFamily="34" charset="0"/>
              <a:buChar char="•"/>
            </a:pPr>
            <a:r>
              <a:rPr lang="en-US" dirty="0">
                <a:solidFill>
                  <a:schemeClr val="accent6">
                    <a:lumMod val="60000"/>
                    <a:lumOff val="40000"/>
                  </a:schemeClr>
                </a:solidFill>
                <a:latin typeface="Avenir Book" panose="02000503020000020003" pitchFamily="2" charset="0"/>
              </a:rPr>
              <a:t>The solar atmosphere is very dynamic – driven by magnetic field (left)</a:t>
            </a:r>
          </a:p>
          <a:p>
            <a:pPr marL="285750" indent="-285750" algn="l">
              <a:lnSpc>
                <a:spcPct val="150000"/>
              </a:lnSpc>
              <a:buFont typeface="Arial" panose="020B0604020202020204" pitchFamily="34" charset="0"/>
              <a:buChar char="•"/>
            </a:pPr>
            <a:r>
              <a:rPr lang="en-US" dirty="0">
                <a:solidFill>
                  <a:schemeClr val="accent6">
                    <a:lumMod val="60000"/>
                    <a:lumOff val="40000"/>
                  </a:schemeClr>
                </a:solidFill>
                <a:latin typeface="Avenir Book" panose="02000503020000020003" pitchFamily="2" charset="0"/>
              </a:rPr>
              <a:t>This example shows UV bursts (Young et al. 2018), which evolve on timescales of 10’s of seconds</a:t>
            </a:r>
          </a:p>
        </p:txBody>
      </p:sp>
      <p:sp>
        <p:nvSpPr>
          <p:cNvPr id="6" name="TextBox 5">
            <a:extLst>
              <a:ext uri="{FF2B5EF4-FFF2-40B4-BE49-F238E27FC236}">
                <a16:creationId xmlns:a16="http://schemas.microsoft.com/office/drawing/2014/main" id="{A8D25239-D2C9-D4D7-9DE2-8CE86B4D5F83}"/>
              </a:ext>
            </a:extLst>
          </p:cNvPr>
          <p:cNvSpPr txBox="1"/>
          <p:nvPr/>
        </p:nvSpPr>
        <p:spPr>
          <a:xfrm>
            <a:off x="5479192" y="213261"/>
            <a:ext cx="1705788" cy="338554"/>
          </a:xfrm>
          <a:prstGeom prst="rect">
            <a:avLst/>
          </a:prstGeom>
          <a:noFill/>
        </p:spPr>
        <p:txBody>
          <a:bodyPr wrap="none" rtlCol="0">
            <a:spAutoFit/>
          </a:bodyPr>
          <a:lstStyle/>
          <a:p>
            <a:pPr algn="l"/>
            <a:r>
              <a:rPr lang="en-US" sz="1600" dirty="0">
                <a:solidFill>
                  <a:schemeClr val="accent5">
                    <a:lumMod val="40000"/>
                    <a:lumOff val="60000"/>
                  </a:schemeClr>
                </a:solidFill>
                <a:latin typeface="Avenir Book" panose="02000503020000020003" pitchFamily="2" charset="0"/>
              </a:rPr>
              <a:t>Transition region</a:t>
            </a:r>
          </a:p>
        </p:txBody>
      </p:sp>
      <p:sp>
        <p:nvSpPr>
          <p:cNvPr id="7" name="TextBox 6">
            <a:extLst>
              <a:ext uri="{FF2B5EF4-FFF2-40B4-BE49-F238E27FC236}">
                <a16:creationId xmlns:a16="http://schemas.microsoft.com/office/drawing/2014/main" id="{A8F736A2-2D81-BCA4-DCC1-F84161A8EDEA}"/>
              </a:ext>
            </a:extLst>
          </p:cNvPr>
          <p:cNvSpPr txBox="1"/>
          <p:nvPr/>
        </p:nvSpPr>
        <p:spPr>
          <a:xfrm>
            <a:off x="9823174" y="213261"/>
            <a:ext cx="855812" cy="338554"/>
          </a:xfrm>
          <a:prstGeom prst="rect">
            <a:avLst/>
          </a:prstGeom>
          <a:noFill/>
        </p:spPr>
        <p:txBody>
          <a:bodyPr wrap="none" rtlCol="0">
            <a:spAutoFit/>
          </a:bodyPr>
          <a:lstStyle/>
          <a:p>
            <a:pPr algn="l"/>
            <a:r>
              <a:rPr lang="en-US" sz="1600" dirty="0">
                <a:solidFill>
                  <a:schemeClr val="accent5">
                    <a:lumMod val="40000"/>
                    <a:lumOff val="60000"/>
                  </a:schemeClr>
                </a:solidFill>
                <a:latin typeface="Avenir Book" panose="02000503020000020003" pitchFamily="2" charset="0"/>
              </a:rPr>
              <a:t>Corona</a:t>
            </a:r>
          </a:p>
        </p:txBody>
      </p:sp>
    </p:spTree>
    <p:extLst>
      <p:ext uri="{BB962C8B-B14F-4D97-AF65-F5344CB8AC3E}">
        <p14:creationId xmlns:p14="http://schemas.microsoft.com/office/powerpoint/2010/main" val="419476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B5AB7-F130-8D49-A461-CEDC04A4CCDB}"/>
              </a:ext>
            </a:extLst>
          </p:cNvPr>
          <p:cNvSpPr>
            <a:spLocks noGrp="1"/>
          </p:cNvSpPr>
          <p:nvPr>
            <p:ph type="dt" sz="half" idx="10"/>
          </p:nvPr>
        </p:nvSpPr>
        <p:spPr/>
        <p:txBody>
          <a:bodyPr/>
          <a:lstStyle/>
          <a:p>
            <a:r>
              <a:rPr lang="en-US"/>
              <a:t>Dr Peter Young (NASA)</a:t>
            </a:r>
          </a:p>
        </p:txBody>
      </p:sp>
      <p:sp>
        <p:nvSpPr>
          <p:cNvPr id="3" name="Footer Placeholder 2">
            <a:extLst>
              <a:ext uri="{FF2B5EF4-FFF2-40B4-BE49-F238E27FC236}">
                <a16:creationId xmlns:a16="http://schemas.microsoft.com/office/drawing/2014/main" id="{38F2D070-0945-AD46-A643-7DBD14F43710}"/>
              </a:ext>
            </a:extLst>
          </p:cNvPr>
          <p:cNvSpPr>
            <a:spLocks noGrp="1"/>
          </p:cNvSpPr>
          <p:nvPr>
            <p:ph type="ftr" sz="quarter" idx="11"/>
          </p:nvPr>
        </p:nvSpPr>
        <p:spPr/>
        <p:txBody>
          <a:bodyPr/>
          <a:lstStyle/>
          <a:p>
            <a:r>
              <a:rPr lang="en-US"/>
              <a:t>10 Å = 1nm  Fe XX=Fe</a:t>
            </a:r>
            <a:r>
              <a:rPr lang="en-US" baseline="30000"/>
              <a:t>19+</a:t>
            </a:r>
            <a:endParaRPr lang="en-US"/>
          </a:p>
        </p:txBody>
      </p:sp>
      <p:sp>
        <p:nvSpPr>
          <p:cNvPr id="5" name="TextBox 4">
            <a:extLst>
              <a:ext uri="{FF2B5EF4-FFF2-40B4-BE49-F238E27FC236}">
                <a16:creationId xmlns:a16="http://schemas.microsoft.com/office/drawing/2014/main" id="{D58C7FF6-75E9-A84D-8BB9-6249631E0D96}"/>
              </a:ext>
            </a:extLst>
          </p:cNvPr>
          <p:cNvSpPr txBox="1"/>
          <p:nvPr/>
        </p:nvSpPr>
        <p:spPr>
          <a:xfrm>
            <a:off x="6883374" y="920828"/>
            <a:ext cx="3559179" cy="1169551"/>
          </a:xfrm>
          <a:prstGeom prst="rect">
            <a:avLst/>
          </a:prstGeom>
          <a:solidFill>
            <a:schemeClr val="accent5">
              <a:lumMod val="75000"/>
            </a:schemeClr>
          </a:solidFill>
          <a:ln w="12700">
            <a:solidFill>
              <a:schemeClr val="bg1"/>
            </a:solidFill>
          </a:ln>
        </p:spPr>
        <p:txBody>
          <a:bodyPr wrap="none" rtlCol="0">
            <a:spAutoFit/>
          </a:bodyPr>
          <a:lstStyle/>
          <a:p>
            <a:pPr algn="l">
              <a:spcAft>
                <a:spcPts val="600"/>
              </a:spcAft>
            </a:pPr>
            <a:r>
              <a:rPr lang="en-US" sz="2000">
                <a:solidFill>
                  <a:schemeClr val="bg1"/>
                </a:solidFill>
                <a:latin typeface="Avenir Book" panose="02000503020000020003" pitchFamily="2" charset="0"/>
              </a:rPr>
              <a:t>Key measurement techniques</a:t>
            </a:r>
          </a:p>
          <a:p>
            <a:pPr marL="457200" indent="-457200" algn="l">
              <a:spcAft>
                <a:spcPts val="600"/>
              </a:spcAft>
              <a:buFont typeface="+mj-lt"/>
              <a:buAutoNum type="arabicPeriod"/>
            </a:pPr>
            <a:r>
              <a:rPr lang="en-US" sz="2000">
                <a:solidFill>
                  <a:schemeClr val="bg1"/>
                </a:solidFill>
                <a:latin typeface="Avenir Book" panose="02000503020000020003" pitchFamily="2" charset="0"/>
              </a:rPr>
              <a:t>imaging spectroscopy</a:t>
            </a:r>
          </a:p>
          <a:p>
            <a:pPr marL="457200" indent="-457200" algn="l">
              <a:spcAft>
                <a:spcPts val="600"/>
              </a:spcAft>
              <a:buFont typeface="+mj-lt"/>
              <a:buAutoNum type="arabicPeriod"/>
            </a:pPr>
            <a:r>
              <a:rPr lang="en-US" sz="2000">
                <a:solidFill>
                  <a:schemeClr val="bg1"/>
                </a:solidFill>
                <a:latin typeface="Avenir Book" panose="02000503020000020003" pitchFamily="2" charset="0"/>
              </a:rPr>
              <a:t>spectroscopic imaging</a:t>
            </a:r>
          </a:p>
        </p:txBody>
      </p:sp>
      <p:sp>
        <p:nvSpPr>
          <p:cNvPr id="6" name="TextBox 5">
            <a:extLst>
              <a:ext uri="{FF2B5EF4-FFF2-40B4-BE49-F238E27FC236}">
                <a16:creationId xmlns:a16="http://schemas.microsoft.com/office/drawing/2014/main" id="{9D0E1CA5-7692-C243-8A3D-E8CD3E777EF3}"/>
              </a:ext>
            </a:extLst>
          </p:cNvPr>
          <p:cNvSpPr txBox="1"/>
          <p:nvPr/>
        </p:nvSpPr>
        <p:spPr>
          <a:xfrm>
            <a:off x="819397" y="1146900"/>
            <a:ext cx="4762006" cy="923330"/>
          </a:xfrm>
          <a:prstGeom prst="rect">
            <a:avLst/>
          </a:prstGeom>
          <a:solidFill>
            <a:schemeClr val="accent3">
              <a:lumMod val="75000"/>
            </a:schemeClr>
          </a:solidFill>
          <a:ln w="12700">
            <a:solidFill>
              <a:schemeClr val="bg1"/>
            </a:solidFill>
          </a:ln>
        </p:spPr>
        <p:txBody>
          <a:bodyPr wrap="square" rtlCol="0">
            <a:spAutoFit/>
          </a:bodyPr>
          <a:lstStyle/>
          <a:p>
            <a:pPr algn="l"/>
            <a:r>
              <a:rPr lang="en-US" dirty="0">
                <a:solidFill>
                  <a:schemeClr val="bg1"/>
                </a:solidFill>
                <a:latin typeface="Avenir Book" panose="02000503020000020003" pitchFamily="2" charset="0"/>
              </a:rPr>
              <a:t>The Sun’s far-UV and EUV spectrum mostly consists of emission lines from three layers of the atmosphere</a:t>
            </a:r>
          </a:p>
        </p:txBody>
      </p:sp>
      <p:pic>
        <p:nvPicPr>
          <p:cNvPr id="8" name="Picture 7">
            <a:extLst>
              <a:ext uri="{FF2B5EF4-FFF2-40B4-BE49-F238E27FC236}">
                <a16:creationId xmlns:a16="http://schemas.microsoft.com/office/drawing/2014/main" id="{A8FAF949-A65B-1740-936A-0526E0699D2E}"/>
              </a:ext>
            </a:extLst>
          </p:cNvPr>
          <p:cNvPicPr>
            <a:picLocks noChangeAspect="1"/>
          </p:cNvPicPr>
          <p:nvPr/>
        </p:nvPicPr>
        <p:blipFill rotWithShape="1">
          <a:blip r:embed="rId3"/>
          <a:srcRect t="20974" b="9254"/>
          <a:stretch/>
        </p:blipFill>
        <p:spPr>
          <a:xfrm>
            <a:off x="0" y="2844140"/>
            <a:ext cx="12192000" cy="4013860"/>
          </a:xfrm>
          <a:prstGeom prst="rect">
            <a:avLst/>
          </a:prstGeom>
        </p:spPr>
      </p:pic>
      <p:sp>
        <p:nvSpPr>
          <p:cNvPr id="4" name="TextBox 3">
            <a:extLst>
              <a:ext uri="{FF2B5EF4-FFF2-40B4-BE49-F238E27FC236}">
                <a16:creationId xmlns:a16="http://schemas.microsoft.com/office/drawing/2014/main" id="{B638C6C8-01C8-FA44-98E3-4A5C109E58D3}"/>
              </a:ext>
            </a:extLst>
          </p:cNvPr>
          <p:cNvSpPr txBox="1"/>
          <p:nvPr/>
        </p:nvSpPr>
        <p:spPr>
          <a:xfrm>
            <a:off x="7827264" y="3182112"/>
            <a:ext cx="1149674" cy="338554"/>
          </a:xfrm>
          <a:prstGeom prst="rect">
            <a:avLst/>
          </a:prstGeom>
          <a:noFill/>
        </p:spPr>
        <p:txBody>
          <a:bodyPr wrap="none" rtlCol="0">
            <a:spAutoFit/>
          </a:bodyPr>
          <a:lstStyle/>
          <a:p>
            <a:r>
              <a:rPr lang="en-US" sz="1600">
                <a:solidFill>
                  <a:srgbClr val="FF0000"/>
                </a:solidFill>
                <a:latin typeface="Avenir Book" panose="02000503020000020003" pitchFamily="2" charset="0"/>
              </a:rPr>
              <a:t>(</a:t>
            </a:r>
            <a:r>
              <a:rPr lang="en-US" sz="1600" i="1">
                <a:solidFill>
                  <a:srgbClr val="FF0000"/>
                </a:solidFill>
                <a:latin typeface="Avenir Book" panose="02000503020000020003" pitchFamily="2" charset="0"/>
              </a:rPr>
              <a:t>T</a:t>
            </a:r>
            <a:r>
              <a:rPr lang="en-US" sz="1600">
                <a:solidFill>
                  <a:srgbClr val="FF0000"/>
                </a:solidFill>
                <a:latin typeface="Avenir Book" panose="02000503020000020003" pitchFamily="2" charset="0"/>
              </a:rPr>
              <a:t> ≈ 10</a:t>
            </a:r>
            <a:r>
              <a:rPr lang="en-US" sz="1600" baseline="30000">
                <a:solidFill>
                  <a:srgbClr val="FF0000"/>
                </a:solidFill>
                <a:latin typeface="Avenir Book" panose="02000503020000020003" pitchFamily="2" charset="0"/>
              </a:rPr>
              <a:t>4</a:t>
            </a:r>
            <a:r>
              <a:rPr lang="en-US" sz="1600">
                <a:solidFill>
                  <a:srgbClr val="FF0000"/>
                </a:solidFill>
                <a:latin typeface="Avenir Book" panose="02000503020000020003" pitchFamily="2" charset="0"/>
              </a:rPr>
              <a:t> K)</a:t>
            </a:r>
          </a:p>
        </p:txBody>
      </p:sp>
      <p:sp>
        <p:nvSpPr>
          <p:cNvPr id="10" name="TextBox 9">
            <a:extLst>
              <a:ext uri="{FF2B5EF4-FFF2-40B4-BE49-F238E27FC236}">
                <a16:creationId xmlns:a16="http://schemas.microsoft.com/office/drawing/2014/main" id="{261EC028-000C-DF4D-A92C-DC02142D0017}"/>
              </a:ext>
            </a:extLst>
          </p:cNvPr>
          <p:cNvSpPr txBox="1"/>
          <p:nvPr/>
        </p:nvSpPr>
        <p:spPr>
          <a:xfrm>
            <a:off x="1917192" y="3182112"/>
            <a:ext cx="1149674" cy="338554"/>
          </a:xfrm>
          <a:prstGeom prst="rect">
            <a:avLst/>
          </a:prstGeom>
          <a:noFill/>
        </p:spPr>
        <p:txBody>
          <a:bodyPr wrap="none" rtlCol="0">
            <a:spAutoFit/>
          </a:bodyPr>
          <a:lstStyle/>
          <a:p>
            <a:r>
              <a:rPr lang="en-US" sz="1600">
                <a:solidFill>
                  <a:srgbClr val="FF0000"/>
                </a:solidFill>
                <a:latin typeface="Avenir Book" panose="02000503020000020003" pitchFamily="2" charset="0"/>
              </a:rPr>
              <a:t>(</a:t>
            </a:r>
            <a:r>
              <a:rPr lang="en-US" sz="1600" i="1">
                <a:solidFill>
                  <a:srgbClr val="FF0000"/>
                </a:solidFill>
                <a:latin typeface="Avenir Book" panose="02000503020000020003" pitchFamily="2" charset="0"/>
              </a:rPr>
              <a:t>T</a:t>
            </a:r>
            <a:r>
              <a:rPr lang="en-US" sz="1600">
                <a:solidFill>
                  <a:srgbClr val="FF0000"/>
                </a:solidFill>
                <a:latin typeface="Avenir Book" panose="02000503020000020003" pitchFamily="2" charset="0"/>
              </a:rPr>
              <a:t> ≥ 10</a:t>
            </a:r>
            <a:r>
              <a:rPr lang="en-US" sz="1600" baseline="30000">
                <a:solidFill>
                  <a:srgbClr val="FF0000"/>
                </a:solidFill>
                <a:latin typeface="Avenir Book" panose="02000503020000020003" pitchFamily="2" charset="0"/>
              </a:rPr>
              <a:t>6</a:t>
            </a:r>
            <a:r>
              <a:rPr lang="en-US" sz="1600">
                <a:solidFill>
                  <a:srgbClr val="FF0000"/>
                </a:solidFill>
                <a:latin typeface="Avenir Book" panose="02000503020000020003" pitchFamily="2" charset="0"/>
              </a:rPr>
              <a:t> K)</a:t>
            </a:r>
          </a:p>
        </p:txBody>
      </p:sp>
    </p:spTree>
    <p:extLst>
      <p:ext uri="{BB962C8B-B14F-4D97-AF65-F5344CB8AC3E}">
        <p14:creationId xmlns:p14="http://schemas.microsoft.com/office/powerpoint/2010/main" val="204476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4DA642-A528-3544-8A00-9F0F5A30C0F0}"/>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42D17503-8900-D049-BBFC-A2F348FF1DBE}"/>
              </a:ext>
            </a:extLst>
          </p:cNvPr>
          <p:cNvSpPr>
            <a:spLocks noGrp="1"/>
          </p:cNvSpPr>
          <p:nvPr>
            <p:ph type="ftr" sz="quarter" idx="11"/>
          </p:nvPr>
        </p:nvSpPr>
        <p:spPr/>
        <p:txBody>
          <a:bodyPr/>
          <a:lstStyle/>
          <a:p>
            <a:r>
              <a:rPr lang="en-US"/>
              <a:t>10 Å = 1nm  Fe XX=Fe</a:t>
            </a:r>
            <a:r>
              <a:rPr lang="en-US" baseline="30000"/>
              <a:t>19+</a:t>
            </a:r>
            <a:endParaRPr lang="en-US"/>
          </a:p>
        </p:txBody>
      </p:sp>
      <p:sp>
        <p:nvSpPr>
          <p:cNvPr id="4" name="TextBox 3">
            <a:extLst>
              <a:ext uri="{FF2B5EF4-FFF2-40B4-BE49-F238E27FC236}">
                <a16:creationId xmlns:a16="http://schemas.microsoft.com/office/drawing/2014/main" id="{919A08DC-E006-7745-A32C-C9FF6BD03FF4}"/>
              </a:ext>
            </a:extLst>
          </p:cNvPr>
          <p:cNvSpPr txBox="1"/>
          <p:nvPr/>
        </p:nvSpPr>
        <p:spPr>
          <a:xfrm>
            <a:off x="815106" y="681353"/>
            <a:ext cx="3956468" cy="523220"/>
          </a:xfrm>
          <a:prstGeom prst="rect">
            <a:avLst/>
          </a:prstGeom>
          <a:noFill/>
        </p:spPr>
        <p:txBody>
          <a:bodyPr wrap="none" rtlCol="0">
            <a:spAutoFit/>
          </a:bodyPr>
          <a:lstStyle/>
          <a:p>
            <a:pPr algn="l"/>
            <a:r>
              <a:rPr lang="en-US" sz="2800" b="1">
                <a:solidFill>
                  <a:srgbClr val="FFFF00"/>
                </a:solidFill>
                <a:latin typeface="Avenir Black" panose="02000503020000020003" pitchFamily="2" charset="0"/>
              </a:rPr>
              <a:t>Imaging Spectroscopy</a:t>
            </a:r>
          </a:p>
        </p:txBody>
      </p:sp>
      <p:pic>
        <p:nvPicPr>
          <p:cNvPr id="6" name="Picture 5">
            <a:extLst>
              <a:ext uri="{FF2B5EF4-FFF2-40B4-BE49-F238E27FC236}">
                <a16:creationId xmlns:a16="http://schemas.microsoft.com/office/drawing/2014/main" id="{945CABF7-C90E-0447-B474-F94E20AB992B}"/>
              </a:ext>
            </a:extLst>
          </p:cNvPr>
          <p:cNvPicPr>
            <a:picLocks noChangeAspect="1"/>
          </p:cNvPicPr>
          <p:nvPr/>
        </p:nvPicPr>
        <p:blipFill>
          <a:blip r:embed="rId3"/>
          <a:stretch>
            <a:fillRect/>
          </a:stretch>
        </p:blipFill>
        <p:spPr>
          <a:xfrm>
            <a:off x="4771574" y="471363"/>
            <a:ext cx="6279135" cy="5487647"/>
          </a:xfrm>
          <a:prstGeom prst="rect">
            <a:avLst/>
          </a:prstGeom>
        </p:spPr>
      </p:pic>
      <p:sp>
        <p:nvSpPr>
          <p:cNvPr id="7" name="TextBox 6">
            <a:extLst>
              <a:ext uri="{FF2B5EF4-FFF2-40B4-BE49-F238E27FC236}">
                <a16:creationId xmlns:a16="http://schemas.microsoft.com/office/drawing/2014/main" id="{8105D418-FB56-634A-8C31-E40AC6AAD30D}"/>
              </a:ext>
            </a:extLst>
          </p:cNvPr>
          <p:cNvSpPr txBox="1"/>
          <p:nvPr/>
        </p:nvSpPr>
        <p:spPr>
          <a:xfrm>
            <a:off x="462340" y="1674688"/>
            <a:ext cx="4222679" cy="2195473"/>
          </a:xfrm>
          <a:prstGeom prst="rect">
            <a:avLst/>
          </a:prstGeom>
          <a:noFill/>
        </p:spPr>
        <p:txBody>
          <a:bodyPr wrap="square" rtlCol="0">
            <a:spAutoFit/>
          </a:bodyPr>
          <a:lstStyle/>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Sun is imaged through a narrow slit</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A single exposure gives a spectrogram</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Scanning the slit across the Sun builds up an image</a:t>
            </a:r>
          </a:p>
        </p:txBody>
      </p:sp>
      <p:sp>
        <p:nvSpPr>
          <p:cNvPr id="5" name="TextBox 4">
            <a:extLst>
              <a:ext uri="{FF2B5EF4-FFF2-40B4-BE49-F238E27FC236}">
                <a16:creationId xmlns:a16="http://schemas.microsoft.com/office/drawing/2014/main" id="{FC05A5EC-E799-5247-AE78-109DB82401EA}"/>
              </a:ext>
            </a:extLst>
          </p:cNvPr>
          <p:cNvSpPr txBox="1"/>
          <p:nvPr/>
        </p:nvSpPr>
        <p:spPr>
          <a:xfrm>
            <a:off x="737279" y="5183312"/>
            <a:ext cx="5120312" cy="369332"/>
          </a:xfrm>
          <a:prstGeom prst="rect">
            <a:avLst/>
          </a:prstGeom>
          <a:noFill/>
        </p:spPr>
        <p:txBody>
          <a:bodyPr wrap="none" rtlCol="0">
            <a:spAutoFit/>
          </a:bodyPr>
          <a:lstStyle/>
          <a:p>
            <a:pPr algn="l"/>
            <a:r>
              <a:rPr lang="en-US" dirty="0">
                <a:solidFill>
                  <a:schemeClr val="accent6">
                    <a:lumMod val="40000"/>
                    <a:lumOff val="60000"/>
                  </a:schemeClr>
                </a:solidFill>
                <a:latin typeface="Avenir Book" panose="02000503020000020003" pitchFamily="2" charset="0"/>
              </a:rPr>
              <a:t>Detailed spectra, but slow to scan (10’s minutes)</a:t>
            </a:r>
          </a:p>
        </p:txBody>
      </p:sp>
    </p:spTree>
    <p:extLst>
      <p:ext uri="{BB962C8B-B14F-4D97-AF65-F5344CB8AC3E}">
        <p14:creationId xmlns:p14="http://schemas.microsoft.com/office/powerpoint/2010/main" val="190527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BBAC36-170E-574D-B2FD-6DDEB9BBAA0C}"/>
              </a:ext>
            </a:extLst>
          </p:cNvPr>
          <p:cNvSpPr>
            <a:spLocks noGrp="1"/>
          </p:cNvSpPr>
          <p:nvPr>
            <p:ph type="dt" sz="half" idx="10"/>
          </p:nvPr>
        </p:nvSpPr>
        <p:spPr/>
        <p:txBody>
          <a:bodyPr/>
          <a:lstStyle/>
          <a:p>
            <a:r>
              <a:rPr lang="en-US"/>
              <a:t>Dr Peter Young (NASA)</a:t>
            </a:r>
          </a:p>
        </p:txBody>
      </p:sp>
      <p:sp>
        <p:nvSpPr>
          <p:cNvPr id="3" name="Footer Placeholder 2">
            <a:extLst>
              <a:ext uri="{FF2B5EF4-FFF2-40B4-BE49-F238E27FC236}">
                <a16:creationId xmlns:a16="http://schemas.microsoft.com/office/drawing/2014/main" id="{0249C386-D80D-914B-A17C-97F6BFBCE72A}"/>
              </a:ext>
            </a:extLst>
          </p:cNvPr>
          <p:cNvSpPr>
            <a:spLocks noGrp="1"/>
          </p:cNvSpPr>
          <p:nvPr>
            <p:ph type="ftr" sz="quarter" idx="11"/>
          </p:nvPr>
        </p:nvSpPr>
        <p:spPr/>
        <p:txBody>
          <a:bodyPr/>
          <a:lstStyle/>
          <a:p>
            <a:r>
              <a:rPr lang="en-US"/>
              <a:t>10 Å = 1nm  Fe XX=Fe</a:t>
            </a:r>
            <a:r>
              <a:rPr lang="en-US" baseline="30000"/>
              <a:t>19+</a:t>
            </a:r>
            <a:endParaRPr lang="en-US"/>
          </a:p>
        </p:txBody>
      </p:sp>
      <p:sp>
        <p:nvSpPr>
          <p:cNvPr id="4" name="TextBox 3">
            <a:extLst>
              <a:ext uri="{FF2B5EF4-FFF2-40B4-BE49-F238E27FC236}">
                <a16:creationId xmlns:a16="http://schemas.microsoft.com/office/drawing/2014/main" id="{C37D48EA-D4AB-CD44-90CF-78BF9CC61C12}"/>
              </a:ext>
            </a:extLst>
          </p:cNvPr>
          <p:cNvSpPr txBox="1"/>
          <p:nvPr/>
        </p:nvSpPr>
        <p:spPr>
          <a:xfrm>
            <a:off x="1341245" y="421486"/>
            <a:ext cx="4009367"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Spectroscopic imaging</a:t>
            </a:r>
          </a:p>
        </p:txBody>
      </p:sp>
      <p:pic>
        <p:nvPicPr>
          <p:cNvPr id="6" name="Picture 5">
            <a:extLst>
              <a:ext uri="{FF2B5EF4-FFF2-40B4-BE49-F238E27FC236}">
                <a16:creationId xmlns:a16="http://schemas.microsoft.com/office/drawing/2014/main" id="{1B98C480-3C2B-3A42-99D9-6CF9C3BF6DD3}"/>
              </a:ext>
            </a:extLst>
          </p:cNvPr>
          <p:cNvPicPr>
            <a:picLocks noChangeAspect="1"/>
          </p:cNvPicPr>
          <p:nvPr/>
        </p:nvPicPr>
        <p:blipFill>
          <a:blip r:embed="rId6"/>
          <a:stretch>
            <a:fillRect/>
          </a:stretch>
        </p:blipFill>
        <p:spPr>
          <a:xfrm>
            <a:off x="692649" y="1505633"/>
            <a:ext cx="4724400" cy="3200400"/>
          </a:xfrm>
          <a:prstGeom prst="rect">
            <a:avLst/>
          </a:prstGeom>
        </p:spPr>
      </p:pic>
      <p:pic>
        <p:nvPicPr>
          <p:cNvPr id="7" name="twisted_171">
            <a:hlinkClick r:id="" action="ppaction://media"/>
            <a:extLst>
              <a:ext uri="{FF2B5EF4-FFF2-40B4-BE49-F238E27FC236}">
                <a16:creationId xmlns:a16="http://schemas.microsoft.com/office/drawing/2014/main" id="{DA8B82E6-7A6C-0B47-B20F-D974E589602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6296595" y="908534"/>
            <a:ext cx="4718897" cy="4322654"/>
          </a:xfrm>
          <a:prstGeom prst="rect">
            <a:avLst/>
          </a:prstGeom>
        </p:spPr>
      </p:pic>
      <p:sp>
        <p:nvSpPr>
          <p:cNvPr id="8" name="TextBox 7">
            <a:extLst>
              <a:ext uri="{FF2B5EF4-FFF2-40B4-BE49-F238E27FC236}">
                <a16:creationId xmlns:a16="http://schemas.microsoft.com/office/drawing/2014/main" id="{7E6EE6DC-3C2C-1E4A-B302-03CF46A601B5}"/>
              </a:ext>
            </a:extLst>
          </p:cNvPr>
          <p:cNvSpPr txBox="1"/>
          <p:nvPr/>
        </p:nvSpPr>
        <p:spPr>
          <a:xfrm>
            <a:off x="937330" y="4779452"/>
            <a:ext cx="4919492" cy="338554"/>
          </a:xfrm>
          <a:prstGeom prst="rect">
            <a:avLst/>
          </a:prstGeom>
          <a:noFill/>
        </p:spPr>
        <p:txBody>
          <a:bodyPr wrap="square" rtlCol="0">
            <a:spAutoFit/>
          </a:bodyPr>
          <a:lstStyle/>
          <a:p>
            <a:pPr algn="l"/>
            <a:r>
              <a:rPr lang="en-US" sz="1600" dirty="0">
                <a:solidFill>
                  <a:schemeClr val="bg1"/>
                </a:solidFill>
                <a:latin typeface="Avenir Book" panose="02000503020000020003" pitchFamily="2" charset="0"/>
              </a:rPr>
              <a:t>Filters extract a narrow portion of the EUV spectrum</a:t>
            </a:r>
          </a:p>
        </p:txBody>
      </p:sp>
      <p:sp>
        <p:nvSpPr>
          <p:cNvPr id="9" name="TextBox 8">
            <a:extLst>
              <a:ext uri="{FF2B5EF4-FFF2-40B4-BE49-F238E27FC236}">
                <a16:creationId xmlns:a16="http://schemas.microsoft.com/office/drawing/2014/main" id="{EF93B215-7C92-5A4F-A619-91AF210BC5AC}"/>
              </a:ext>
            </a:extLst>
          </p:cNvPr>
          <p:cNvSpPr txBox="1"/>
          <p:nvPr/>
        </p:nvSpPr>
        <p:spPr>
          <a:xfrm>
            <a:off x="6679665" y="5115472"/>
            <a:ext cx="4575005" cy="584775"/>
          </a:xfrm>
          <a:prstGeom prst="rect">
            <a:avLst/>
          </a:prstGeom>
          <a:noFill/>
        </p:spPr>
        <p:txBody>
          <a:bodyPr wrap="square" rtlCol="0">
            <a:spAutoFit/>
          </a:bodyPr>
          <a:lstStyle/>
          <a:p>
            <a:pPr algn="l"/>
            <a:r>
              <a:rPr lang="en-US" sz="1600" dirty="0">
                <a:solidFill>
                  <a:schemeClr val="bg1"/>
                </a:solidFill>
                <a:latin typeface="Avenir Book" panose="02000503020000020003" pitchFamily="2" charset="0"/>
              </a:rPr>
              <a:t>Enables high cadence, spectrally-pure imaging of the Sun [SDO/AIA instrument]</a:t>
            </a:r>
          </a:p>
        </p:txBody>
      </p:sp>
    </p:spTree>
    <p:custDataLst>
      <p:tags r:id="rId1"/>
    </p:custDataLst>
    <p:extLst>
      <p:ext uri="{BB962C8B-B14F-4D97-AF65-F5344CB8AC3E}">
        <p14:creationId xmlns:p14="http://schemas.microsoft.com/office/powerpoint/2010/main" val="4674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CDC476-04E6-7D0C-9572-9E72B83F77BD}"/>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FCDAD4D1-0072-4328-3242-A22EBFB926B0}"/>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83C10BEE-180A-3422-E235-D661A17F1EC6}"/>
              </a:ext>
            </a:extLst>
          </p:cNvPr>
          <p:cNvSpPr txBox="1"/>
          <p:nvPr/>
        </p:nvSpPr>
        <p:spPr>
          <a:xfrm>
            <a:off x="4581034" y="402890"/>
            <a:ext cx="3029932"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Hybrid approach</a:t>
            </a:r>
          </a:p>
        </p:txBody>
      </p:sp>
      <p:sp>
        <p:nvSpPr>
          <p:cNvPr id="5" name="TextBox 4">
            <a:extLst>
              <a:ext uri="{FF2B5EF4-FFF2-40B4-BE49-F238E27FC236}">
                <a16:creationId xmlns:a16="http://schemas.microsoft.com/office/drawing/2014/main" id="{7F2D45C0-6BB6-F8D8-0603-AE0CD9408CBB}"/>
              </a:ext>
            </a:extLst>
          </p:cNvPr>
          <p:cNvSpPr txBox="1"/>
          <p:nvPr/>
        </p:nvSpPr>
        <p:spPr>
          <a:xfrm>
            <a:off x="1797479" y="1376040"/>
            <a:ext cx="9078303" cy="2144177"/>
          </a:xfrm>
          <a:prstGeom prst="rect">
            <a:avLst/>
          </a:prstGeom>
          <a:noFill/>
        </p:spPr>
        <p:txBody>
          <a:bodyPr wrap="square" rtlCol="0">
            <a:spAutoFit/>
          </a:bodyPr>
          <a:lstStyle/>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Mix spectral and one spatial dimension</a:t>
            </a:r>
          </a:p>
          <a:p>
            <a:pPr marL="800100" lvl="1" indent="-342900">
              <a:spcAft>
                <a:spcPts val="1000"/>
              </a:spcAft>
              <a:buFont typeface="System Font Regular"/>
              <a:buChar char="－"/>
            </a:pPr>
            <a:r>
              <a:rPr lang="en-US" sz="2000" dirty="0" err="1">
                <a:solidFill>
                  <a:schemeClr val="bg1"/>
                </a:solidFill>
                <a:latin typeface="Avenir Book" panose="02000503020000020003" pitchFamily="2" charset="0"/>
              </a:rPr>
              <a:t>Slitless</a:t>
            </a:r>
            <a:r>
              <a:rPr lang="en-US" sz="2000" dirty="0">
                <a:solidFill>
                  <a:schemeClr val="bg1"/>
                </a:solidFill>
                <a:latin typeface="Avenir Book" panose="02000503020000020003" pitchFamily="2" charset="0"/>
              </a:rPr>
              <a:t> or multiple-slit designs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Enables 2D imaging and spectroscopy</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Deconvolution techniques required; machine learning and AI may be useful</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NASA’s MUSE mission (2027) will use a multi-slit approach</a:t>
            </a:r>
          </a:p>
        </p:txBody>
      </p:sp>
      <p:pic>
        <p:nvPicPr>
          <p:cNvPr id="7" name="Picture 6" descr="A picture containing circle&#10;&#10;Description automatically generated with low confidence">
            <a:extLst>
              <a:ext uri="{FF2B5EF4-FFF2-40B4-BE49-F238E27FC236}">
                <a16:creationId xmlns:a16="http://schemas.microsoft.com/office/drawing/2014/main" id="{508DECEB-F975-42F1-5C2C-2DB6CFFAC0E3}"/>
              </a:ext>
            </a:extLst>
          </p:cNvPr>
          <p:cNvPicPr>
            <a:picLocks noChangeAspect="1"/>
          </p:cNvPicPr>
          <p:nvPr/>
        </p:nvPicPr>
        <p:blipFill>
          <a:blip r:embed="rId3"/>
          <a:stretch>
            <a:fillRect/>
          </a:stretch>
        </p:blipFill>
        <p:spPr>
          <a:xfrm>
            <a:off x="4642851" y="3429000"/>
            <a:ext cx="6942608" cy="2502568"/>
          </a:xfrm>
          <a:prstGeom prst="rect">
            <a:avLst/>
          </a:prstGeom>
        </p:spPr>
      </p:pic>
      <p:sp>
        <p:nvSpPr>
          <p:cNvPr id="8" name="TextBox 7">
            <a:extLst>
              <a:ext uri="{FF2B5EF4-FFF2-40B4-BE49-F238E27FC236}">
                <a16:creationId xmlns:a16="http://schemas.microsoft.com/office/drawing/2014/main" id="{AAF474FE-BBA2-8636-04FF-FB995E83D6C7}"/>
              </a:ext>
            </a:extLst>
          </p:cNvPr>
          <p:cNvSpPr txBox="1"/>
          <p:nvPr/>
        </p:nvSpPr>
        <p:spPr>
          <a:xfrm>
            <a:off x="2216426" y="5704390"/>
            <a:ext cx="2449710" cy="338554"/>
          </a:xfrm>
          <a:prstGeom prst="rect">
            <a:avLst/>
          </a:prstGeom>
          <a:noFill/>
        </p:spPr>
        <p:txBody>
          <a:bodyPr wrap="none" rtlCol="0">
            <a:spAutoFit/>
          </a:bodyPr>
          <a:lstStyle/>
          <a:p>
            <a:pPr algn="l"/>
            <a:r>
              <a:rPr lang="en-US" sz="1600" dirty="0">
                <a:solidFill>
                  <a:schemeClr val="accent6">
                    <a:lumMod val="60000"/>
                    <a:lumOff val="40000"/>
                  </a:schemeClr>
                </a:solidFill>
                <a:latin typeface="Avenir Book" panose="02000503020000020003" pitchFamily="2" charset="0"/>
              </a:rPr>
              <a:t>Skylab “</a:t>
            </a:r>
            <a:r>
              <a:rPr lang="en-US" sz="1600" dirty="0" err="1">
                <a:solidFill>
                  <a:schemeClr val="accent6">
                    <a:lumMod val="60000"/>
                    <a:lumOff val="40000"/>
                  </a:schemeClr>
                </a:solidFill>
                <a:latin typeface="Avenir Book" panose="02000503020000020003" pitchFamily="2" charset="0"/>
              </a:rPr>
              <a:t>overlappogram</a:t>
            </a:r>
            <a:r>
              <a:rPr lang="en-US" sz="1600" dirty="0">
                <a:solidFill>
                  <a:schemeClr val="accent6">
                    <a:lumMod val="60000"/>
                    <a:lumOff val="40000"/>
                  </a:schemeClr>
                </a:solidFill>
                <a:latin typeface="Avenir Book" panose="02000503020000020003" pitchFamily="2" charset="0"/>
              </a:rPr>
              <a:t>”</a:t>
            </a:r>
          </a:p>
        </p:txBody>
      </p:sp>
    </p:spTree>
    <p:extLst>
      <p:ext uri="{BB962C8B-B14F-4D97-AF65-F5344CB8AC3E}">
        <p14:creationId xmlns:p14="http://schemas.microsoft.com/office/powerpoint/2010/main" val="330308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9A84A-E558-6AF0-213B-AC4442FCBBF7}"/>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6D253F4F-576D-8623-959E-033DAC66C8A4}"/>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10DFB5D4-6567-8D79-9A8E-EBCA02607B34}"/>
              </a:ext>
            </a:extLst>
          </p:cNvPr>
          <p:cNvSpPr txBox="1"/>
          <p:nvPr/>
        </p:nvSpPr>
        <p:spPr>
          <a:xfrm>
            <a:off x="5146060" y="950755"/>
            <a:ext cx="1899879"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About Me</a:t>
            </a:r>
          </a:p>
        </p:txBody>
      </p:sp>
      <p:sp>
        <p:nvSpPr>
          <p:cNvPr id="7" name="TextBox 6">
            <a:extLst>
              <a:ext uri="{FF2B5EF4-FFF2-40B4-BE49-F238E27FC236}">
                <a16:creationId xmlns:a16="http://schemas.microsoft.com/office/drawing/2014/main" id="{5AEDC735-67D4-D242-01D5-84B4B86D9962}"/>
              </a:ext>
            </a:extLst>
          </p:cNvPr>
          <p:cNvSpPr txBox="1"/>
          <p:nvPr/>
        </p:nvSpPr>
        <p:spPr>
          <a:xfrm>
            <a:off x="525736" y="2046152"/>
            <a:ext cx="5307397" cy="2822376"/>
          </a:xfrm>
          <a:prstGeom prst="rect">
            <a:avLst/>
          </a:prstGeom>
          <a:noFill/>
        </p:spPr>
        <p:txBody>
          <a:bodyPr wrap="square" rtlCol="0">
            <a:spAutoFit/>
          </a:bodyPr>
          <a:lstStyle/>
          <a:p>
            <a:pPr algn="l">
              <a:lnSpc>
                <a:spcPct val="150000"/>
              </a:lnSpc>
            </a:pPr>
            <a:r>
              <a:rPr lang="en-US" sz="2000" u="sng" dirty="0">
                <a:solidFill>
                  <a:schemeClr val="bg1"/>
                </a:solidFill>
                <a:latin typeface="Avenir Book" panose="02000503020000020003" pitchFamily="2" charset="0"/>
              </a:rPr>
              <a:t>Career</a:t>
            </a:r>
          </a:p>
          <a:p>
            <a:pPr algn="l">
              <a:lnSpc>
                <a:spcPct val="150000"/>
              </a:lnSpc>
            </a:pPr>
            <a:r>
              <a:rPr lang="en-US" sz="2000" dirty="0">
                <a:solidFill>
                  <a:schemeClr val="bg1"/>
                </a:solidFill>
                <a:latin typeface="Avenir Book" panose="02000503020000020003" pitchFamily="2" charset="0"/>
              </a:rPr>
              <a:t>1998: PhD, Cambridge University (UK)</a:t>
            </a:r>
          </a:p>
          <a:p>
            <a:pPr algn="l">
              <a:lnSpc>
                <a:spcPct val="150000"/>
              </a:lnSpc>
            </a:pPr>
            <a:r>
              <a:rPr lang="en-US" sz="2000" dirty="0">
                <a:solidFill>
                  <a:schemeClr val="bg1"/>
                </a:solidFill>
                <a:latin typeface="Avenir Book" panose="02000503020000020003" pitchFamily="2" charset="0"/>
              </a:rPr>
              <a:t>1999: Harvard-Smithsonian </a:t>
            </a:r>
            <a:r>
              <a:rPr lang="en-US" sz="2000" dirty="0" err="1">
                <a:solidFill>
                  <a:schemeClr val="bg1"/>
                </a:solidFill>
                <a:latin typeface="Avenir Book" panose="02000503020000020003" pitchFamily="2" charset="0"/>
              </a:rPr>
              <a:t>CfA</a:t>
            </a:r>
            <a:r>
              <a:rPr lang="en-US" sz="2000" dirty="0">
                <a:solidFill>
                  <a:schemeClr val="bg1"/>
                </a:solidFill>
                <a:latin typeface="Avenir Book" panose="02000503020000020003" pitchFamily="2" charset="0"/>
              </a:rPr>
              <a:t> (US)</a:t>
            </a:r>
          </a:p>
          <a:p>
            <a:pPr algn="l">
              <a:lnSpc>
                <a:spcPct val="150000"/>
              </a:lnSpc>
            </a:pPr>
            <a:r>
              <a:rPr lang="en-US" sz="2000" dirty="0">
                <a:solidFill>
                  <a:schemeClr val="bg1"/>
                </a:solidFill>
                <a:latin typeface="Avenir Book" panose="02000503020000020003" pitchFamily="2" charset="0"/>
              </a:rPr>
              <a:t>2002: Rutherford Appleton Laboratory (UK)</a:t>
            </a:r>
          </a:p>
          <a:p>
            <a:pPr algn="l">
              <a:lnSpc>
                <a:spcPct val="150000"/>
              </a:lnSpc>
            </a:pPr>
            <a:r>
              <a:rPr lang="en-US" sz="2000" dirty="0">
                <a:solidFill>
                  <a:schemeClr val="bg1"/>
                </a:solidFill>
                <a:latin typeface="Avenir Book" panose="02000503020000020003" pitchFamily="2" charset="0"/>
              </a:rPr>
              <a:t>2008: Naval Research Laboratory (US)</a:t>
            </a:r>
          </a:p>
          <a:p>
            <a:pPr algn="l">
              <a:lnSpc>
                <a:spcPct val="150000"/>
              </a:lnSpc>
            </a:pPr>
            <a:r>
              <a:rPr lang="en-US" sz="2000" dirty="0">
                <a:solidFill>
                  <a:schemeClr val="bg1"/>
                </a:solidFill>
                <a:latin typeface="Avenir Book" panose="02000503020000020003" pitchFamily="2" charset="0"/>
              </a:rPr>
              <a:t>2015: NASA Goddard (US)</a:t>
            </a:r>
          </a:p>
        </p:txBody>
      </p:sp>
      <p:sp>
        <p:nvSpPr>
          <p:cNvPr id="8" name="TextBox 7">
            <a:extLst>
              <a:ext uri="{FF2B5EF4-FFF2-40B4-BE49-F238E27FC236}">
                <a16:creationId xmlns:a16="http://schemas.microsoft.com/office/drawing/2014/main" id="{C6761386-1C9B-7B2E-A0B9-B9D06C5C9A33}"/>
              </a:ext>
            </a:extLst>
          </p:cNvPr>
          <p:cNvSpPr txBox="1"/>
          <p:nvPr/>
        </p:nvSpPr>
        <p:spPr>
          <a:xfrm>
            <a:off x="5948965" y="2046152"/>
            <a:ext cx="5803154" cy="2605842"/>
          </a:xfrm>
          <a:prstGeom prst="rect">
            <a:avLst/>
          </a:prstGeom>
          <a:noFill/>
        </p:spPr>
        <p:txBody>
          <a:bodyPr wrap="square" rtlCol="0">
            <a:spAutoFit/>
          </a:bodyPr>
          <a:lstStyle/>
          <a:p>
            <a:pPr algn="l">
              <a:lnSpc>
                <a:spcPct val="150000"/>
              </a:lnSpc>
              <a:spcAft>
                <a:spcPts val="1000"/>
              </a:spcAft>
            </a:pPr>
            <a:r>
              <a:rPr lang="en-US" sz="2000" u="sng" dirty="0">
                <a:solidFill>
                  <a:schemeClr val="bg1"/>
                </a:solidFill>
                <a:latin typeface="Avenir Book" panose="02000503020000020003" pitchFamily="2" charset="0"/>
              </a:rPr>
              <a:t>Interests</a:t>
            </a:r>
            <a:r>
              <a:rPr lang="en-US" sz="2000" dirty="0">
                <a:solidFill>
                  <a:schemeClr val="bg1"/>
                </a:solidFill>
                <a:latin typeface="Avenir Book" panose="02000503020000020003" pitchFamily="2" charset="0"/>
              </a:rPr>
              <a:t>:</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UV/EUV spectroscopy</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CHIANTI atomic database</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Solar atmosphere</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Missions: SOHO, </a:t>
            </a:r>
            <a:r>
              <a:rPr lang="en-US" sz="2000" i="1" dirty="0" err="1">
                <a:solidFill>
                  <a:schemeClr val="bg1"/>
                </a:solidFill>
                <a:latin typeface="Avenir Book" panose="02000503020000020003" pitchFamily="2" charset="0"/>
              </a:rPr>
              <a:t>Hinode</a:t>
            </a:r>
            <a:r>
              <a:rPr lang="en-US" sz="2000" dirty="0">
                <a:solidFill>
                  <a:schemeClr val="bg1"/>
                </a:solidFill>
                <a:latin typeface="Avenir Book" panose="02000503020000020003" pitchFamily="2" charset="0"/>
              </a:rPr>
              <a:t>, SDO, IRIS, Solar Orbiter</a:t>
            </a:r>
          </a:p>
        </p:txBody>
      </p:sp>
      <p:pic>
        <p:nvPicPr>
          <p:cNvPr id="10" name="Picture 9" descr="A picture containing human face, person, clothing, smile&#10;&#10;Description automatically generated">
            <a:extLst>
              <a:ext uri="{FF2B5EF4-FFF2-40B4-BE49-F238E27FC236}">
                <a16:creationId xmlns:a16="http://schemas.microsoft.com/office/drawing/2014/main" id="{831C3898-AF1D-F685-CAF8-9A1C2B45D7AF}"/>
              </a:ext>
            </a:extLst>
          </p:cNvPr>
          <p:cNvPicPr>
            <a:picLocks noChangeAspect="1"/>
          </p:cNvPicPr>
          <p:nvPr/>
        </p:nvPicPr>
        <p:blipFill>
          <a:blip r:embed="rId3"/>
          <a:stretch>
            <a:fillRect/>
          </a:stretch>
        </p:blipFill>
        <p:spPr>
          <a:xfrm>
            <a:off x="9743747" y="0"/>
            <a:ext cx="2448253" cy="2722823"/>
          </a:xfrm>
          <a:prstGeom prst="rect">
            <a:avLst/>
          </a:prstGeom>
        </p:spPr>
      </p:pic>
    </p:spTree>
    <p:extLst>
      <p:ext uri="{BB962C8B-B14F-4D97-AF65-F5344CB8AC3E}">
        <p14:creationId xmlns:p14="http://schemas.microsoft.com/office/powerpoint/2010/main" val="1672704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AEE1D-47E3-FCA4-0652-4CB821DD34CD}"/>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4002CB8F-22AF-6606-D94E-83FA92B90087}"/>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57CE2CBC-199B-B866-BE38-43B4ABB4A5FC}"/>
              </a:ext>
            </a:extLst>
          </p:cNvPr>
          <p:cNvSpPr txBox="1"/>
          <p:nvPr/>
        </p:nvSpPr>
        <p:spPr>
          <a:xfrm>
            <a:off x="2938725" y="440941"/>
            <a:ext cx="4620047"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Atomic data requirements</a:t>
            </a:r>
          </a:p>
        </p:txBody>
      </p:sp>
      <p:sp>
        <p:nvSpPr>
          <p:cNvPr id="5" name="TextBox 4">
            <a:extLst>
              <a:ext uri="{FF2B5EF4-FFF2-40B4-BE49-F238E27FC236}">
                <a16:creationId xmlns:a16="http://schemas.microsoft.com/office/drawing/2014/main" id="{4CEF8426-C2BE-61E8-CA86-6CFA8D7878B4}"/>
              </a:ext>
            </a:extLst>
          </p:cNvPr>
          <p:cNvSpPr txBox="1"/>
          <p:nvPr/>
        </p:nvSpPr>
        <p:spPr>
          <a:xfrm>
            <a:off x="1797479" y="1376040"/>
            <a:ext cx="9078303" cy="4324261"/>
          </a:xfrm>
          <a:prstGeom prst="rect">
            <a:avLst/>
          </a:prstGeom>
          <a:noFill/>
        </p:spPr>
        <p:txBody>
          <a:bodyPr wrap="square" rtlCol="0">
            <a:spAutoFit/>
          </a:bodyPr>
          <a:lstStyle/>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Fine structure states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Non-LTE</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Electron collision rates</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Spontaneous radiative decay rates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UV, EUV</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Emission lines are resolved, so high accuracy data needed</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Lines come from n=2,3 states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X-rays</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Emission lines come n=4,5,6,… states</a:t>
            </a:r>
          </a:p>
          <a:p>
            <a:pPr marL="800100" lvl="1" indent="-342900">
              <a:spcAft>
                <a:spcPts val="1000"/>
              </a:spcAft>
              <a:buFont typeface="System Font Regular"/>
              <a:buChar char="－"/>
            </a:pPr>
            <a:r>
              <a:rPr lang="en-US" sz="2000" dirty="0">
                <a:solidFill>
                  <a:schemeClr val="bg1"/>
                </a:solidFill>
                <a:latin typeface="Avenir Book" panose="02000503020000020003" pitchFamily="2" charset="0"/>
              </a:rPr>
              <a:t>Spectral resolution lower, line density higher </a:t>
            </a:r>
          </a:p>
        </p:txBody>
      </p:sp>
    </p:spTree>
    <p:extLst>
      <p:ext uri="{BB962C8B-B14F-4D97-AF65-F5344CB8AC3E}">
        <p14:creationId xmlns:p14="http://schemas.microsoft.com/office/powerpoint/2010/main" val="79507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D4BC51-E240-F841-8D08-A4673B67762D}"/>
              </a:ext>
            </a:extLst>
          </p:cNvPr>
          <p:cNvSpPr txBox="1"/>
          <p:nvPr/>
        </p:nvSpPr>
        <p:spPr>
          <a:xfrm>
            <a:off x="2553306" y="504227"/>
            <a:ext cx="1680268" cy="523220"/>
          </a:xfrm>
          <a:prstGeom prst="rect">
            <a:avLst/>
          </a:prstGeom>
          <a:noFill/>
        </p:spPr>
        <p:txBody>
          <a:bodyPr wrap="none" rtlCol="0">
            <a:spAutoFit/>
          </a:bodyPr>
          <a:lstStyle/>
          <a:p>
            <a:pPr algn="l"/>
            <a:r>
              <a:rPr lang="en-US" sz="2800" b="1">
                <a:solidFill>
                  <a:srgbClr val="FFFF00"/>
                </a:solidFill>
                <a:latin typeface="Avenir Black" panose="02000503020000020003" pitchFamily="2" charset="0"/>
              </a:rPr>
              <a:t>CHIANTI</a:t>
            </a:r>
          </a:p>
        </p:txBody>
      </p:sp>
      <p:sp>
        <p:nvSpPr>
          <p:cNvPr id="3" name="TextBox 2">
            <a:extLst>
              <a:ext uri="{FF2B5EF4-FFF2-40B4-BE49-F238E27FC236}">
                <a16:creationId xmlns:a16="http://schemas.microsoft.com/office/drawing/2014/main" id="{1AF539BF-382C-8947-A997-D58EAD0E04E0}"/>
              </a:ext>
            </a:extLst>
          </p:cNvPr>
          <p:cNvSpPr txBox="1"/>
          <p:nvPr/>
        </p:nvSpPr>
        <p:spPr>
          <a:xfrm>
            <a:off x="784123" y="1365075"/>
            <a:ext cx="6602197" cy="2887970"/>
          </a:xfrm>
          <a:prstGeom prst="rect">
            <a:avLst/>
          </a:prstGeom>
          <a:noFill/>
        </p:spPr>
        <p:txBody>
          <a:bodyPr wrap="square" rtlCol="0">
            <a:spAutoFit/>
          </a:bodyPr>
          <a:lstStyle/>
          <a:p>
            <a:pPr algn="l">
              <a:spcAft>
                <a:spcPts val="1000"/>
              </a:spcAft>
            </a:pPr>
            <a:r>
              <a:rPr lang="en-US" sz="2000" dirty="0">
                <a:solidFill>
                  <a:schemeClr val="bg1"/>
                </a:solidFill>
                <a:latin typeface="Avenir Book" panose="02000503020000020003" pitchFamily="2" charset="0"/>
              </a:rPr>
              <a:t>First released in 1996</a:t>
            </a:r>
          </a:p>
          <a:p>
            <a:pPr algn="l">
              <a:spcAft>
                <a:spcPts val="1000"/>
              </a:spcAft>
            </a:pPr>
            <a:r>
              <a:rPr lang="en-US" sz="2000" dirty="0">
                <a:solidFill>
                  <a:schemeClr val="bg1"/>
                </a:solidFill>
                <a:latin typeface="Avenir Book" panose="02000503020000020003" pitchFamily="2" charset="0"/>
              </a:rPr>
              <a:t>Open source: http://</a:t>
            </a:r>
            <a:r>
              <a:rPr lang="en-US" sz="2000" dirty="0" err="1">
                <a:solidFill>
                  <a:schemeClr val="bg1"/>
                </a:solidFill>
                <a:latin typeface="Avenir Book" panose="02000503020000020003" pitchFamily="2" charset="0"/>
              </a:rPr>
              <a:t>chiantidatabase.org</a:t>
            </a:r>
            <a:r>
              <a:rPr lang="en-US" sz="2000" dirty="0">
                <a:solidFill>
                  <a:schemeClr val="bg1"/>
                </a:solidFill>
                <a:latin typeface="Avenir Book" panose="02000503020000020003" pitchFamily="2" charset="0"/>
              </a:rPr>
              <a:t> </a:t>
            </a:r>
          </a:p>
          <a:p>
            <a:pPr marL="457200" indent="-457200" algn="l">
              <a:spcAft>
                <a:spcPts val="1000"/>
              </a:spcAft>
              <a:buFont typeface="+mj-lt"/>
              <a:buAutoNum type="arabicPeriod"/>
            </a:pPr>
            <a:endParaRPr lang="en-US" sz="2000" dirty="0">
              <a:solidFill>
                <a:schemeClr val="bg1"/>
              </a:solidFill>
              <a:latin typeface="Avenir Book" panose="02000503020000020003" pitchFamily="2" charset="0"/>
            </a:endParaRPr>
          </a:p>
          <a:p>
            <a:pPr marL="457200" indent="-457200" algn="l">
              <a:spcAft>
                <a:spcPts val="1000"/>
              </a:spcAft>
              <a:buFont typeface="+mj-lt"/>
              <a:buAutoNum type="arabicPeriod"/>
            </a:pPr>
            <a:r>
              <a:rPr lang="en-US" sz="2000" dirty="0">
                <a:solidFill>
                  <a:schemeClr val="bg1"/>
                </a:solidFill>
                <a:latin typeface="Avenir Book" panose="02000503020000020003" pitchFamily="2" charset="0"/>
              </a:rPr>
              <a:t>An </a:t>
            </a:r>
            <a:r>
              <a:rPr lang="en-US" sz="2000" u="sng" dirty="0">
                <a:solidFill>
                  <a:schemeClr val="bg1"/>
                </a:solidFill>
                <a:latin typeface="Avenir Book" panose="02000503020000020003" pitchFamily="2" charset="0"/>
              </a:rPr>
              <a:t>assessed</a:t>
            </a:r>
            <a:r>
              <a:rPr lang="en-US" sz="2000" dirty="0">
                <a:solidFill>
                  <a:schemeClr val="bg1"/>
                </a:solidFill>
                <a:latin typeface="Avenir Book" panose="02000503020000020003" pitchFamily="2" charset="0"/>
              </a:rPr>
              <a:t> database of atomic parameters for ions</a:t>
            </a:r>
          </a:p>
          <a:p>
            <a:pPr marL="457200" indent="-457200" algn="l">
              <a:spcAft>
                <a:spcPts val="1000"/>
              </a:spcAft>
              <a:buFont typeface="+mj-lt"/>
              <a:buAutoNum type="arabicPeriod"/>
            </a:pPr>
            <a:r>
              <a:rPr lang="en-US" sz="2000" dirty="0">
                <a:solidFill>
                  <a:schemeClr val="bg1"/>
                </a:solidFill>
                <a:latin typeface="Avenir Book" panose="02000503020000020003" pitchFamily="2" charset="0"/>
              </a:rPr>
              <a:t>An IDL &amp; Python software package for computing radiative emissions</a:t>
            </a:r>
          </a:p>
          <a:p>
            <a:pPr algn="l"/>
            <a:endParaRPr lang="en-US" sz="2000" dirty="0">
              <a:solidFill>
                <a:schemeClr val="bg1"/>
              </a:solidFill>
              <a:latin typeface="Avenir Book" panose="02000503020000020003" pitchFamily="2" charset="0"/>
            </a:endParaRPr>
          </a:p>
        </p:txBody>
      </p:sp>
      <p:sp>
        <p:nvSpPr>
          <p:cNvPr id="4" name="Date Placeholder 3">
            <a:extLst>
              <a:ext uri="{FF2B5EF4-FFF2-40B4-BE49-F238E27FC236}">
                <a16:creationId xmlns:a16="http://schemas.microsoft.com/office/drawing/2014/main" id="{701DE05D-8FB1-4C47-BB43-3544221846F8}"/>
              </a:ext>
            </a:extLst>
          </p:cNvPr>
          <p:cNvSpPr>
            <a:spLocks noGrp="1"/>
          </p:cNvSpPr>
          <p:nvPr>
            <p:ph type="dt" sz="half" idx="10"/>
          </p:nvPr>
        </p:nvSpPr>
        <p:spPr/>
        <p:txBody>
          <a:bodyPr/>
          <a:lstStyle/>
          <a:p>
            <a:r>
              <a:rPr lang="en-US"/>
              <a:t>Dr Peter Young (NASA)</a:t>
            </a:r>
          </a:p>
        </p:txBody>
      </p:sp>
      <p:sp>
        <p:nvSpPr>
          <p:cNvPr id="5" name="Footer Placeholder 4">
            <a:extLst>
              <a:ext uri="{FF2B5EF4-FFF2-40B4-BE49-F238E27FC236}">
                <a16:creationId xmlns:a16="http://schemas.microsoft.com/office/drawing/2014/main" id="{2E716B96-95EA-474D-A331-5CB6403679F7}"/>
              </a:ext>
            </a:extLst>
          </p:cNvPr>
          <p:cNvSpPr>
            <a:spLocks noGrp="1"/>
          </p:cNvSpPr>
          <p:nvPr>
            <p:ph type="ftr" sz="quarter" idx="11"/>
          </p:nvPr>
        </p:nvSpPr>
        <p:spPr/>
        <p:txBody>
          <a:bodyPr/>
          <a:lstStyle/>
          <a:p>
            <a:r>
              <a:rPr lang="en-US"/>
              <a:t>10 Å = 1nm  Fe XX=Fe</a:t>
            </a:r>
            <a:r>
              <a:rPr lang="en-US" baseline="30000"/>
              <a:t>19+</a:t>
            </a:r>
            <a:endParaRPr lang="en-US"/>
          </a:p>
        </p:txBody>
      </p:sp>
      <p:sp>
        <p:nvSpPr>
          <p:cNvPr id="6" name="TextBox 5">
            <a:extLst>
              <a:ext uri="{FF2B5EF4-FFF2-40B4-BE49-F238E27FC236}">
                <a16:creationId xmlns:a16="http://schemas.microsoft.com/office/drawing/2014/main" id="{72D3EB05-4158-0647-BEE3-77E4A0452F72}"/>
              </a:ext>
            </a:extLst>
          </p:cNvPr>
          <p:cNvSpPr txBox="1"/>
          <p:nvPr/>
        </p:nvSpPr>
        <p:spPr>
          <a:xfrm>
            <a:off x="7874000" y="4698415"/>
            <a:ext cx="3798669" cy="1323439"/>
          </a:xfrm>
          <a:prstGeom prst="rect">
            <a:avLst/>
          </a:prstGeom>
          <a:solidFill>
            <a:schemeClr val="accent1"/>
          </a:solidFill>
          <a:ln w="12700">
            <a:solidFill>
              <a:schemeClr val="bg1"/>
            </a:solidFill>
          </a:ln>
        </p:spPr>
        <p:txBody>
          <a:bodyPr wrap="none" rtlCol="0">
            <a:spAutoFit/>
          </a:bodyPr>
          <a:lstStyle/>
          <a:p>
            <a:pPr algn="l"/>
            <a:r>
              <a:rPr lang="en-US" sz="1600" dirty="0">
                <a:solidFill>
                  <a:schemeClr val="bg1"/>
                </a:solidFill>
                <a:latin typeface="Avenir Book" panose="02000503020000020003" pitchFamily="2" charset="0"/>
              </a:rPr>
              <a:t>Ken </a:t>
            </a:r>
            <a:r>
              <a:rPr lang="en-US" sz="1600" dirty="0" err="1">
                <a:solidFill>
                  <a:schemeClr val="bg1"/>
                </a:solidFill>
                <a:latin typeface="Avenir Book" panose="02000503020000020003" pitchFamily="2" charset="0"/>
              </a:rPr>
              <a:t>Dere</a:t>
            </a:r>
            <a:r>
              <a:rPr lang="en-US" sz="1600" dirty="0">
                <a:solidFill>
                  <a:schemeClr val="bg1"/>
                </a:solidFill>
                <a:latin typeface="Avenir Book" panose="02000503020000020003" pitchFamily="2" charset="0"/>
              </a:rPr>
              <a:t> (George Mason Univ., USA)</a:t>
            </a:r>
          </a:p>
          <a:p>
            <a:pPr algn="l"/>
            <a:r>
              <a:rPr lang="en-US" sz="1600" dirty="0">
                <a:solidFill>
                  <a:schemeClr val="bg1"/>
                </a:solidFill>
                <a:latin typeface="Avenir Book" panose="02000503020000020003" pitchFamily="2" charset="0"/>
              </a:rPr>
              <a:t>Enrico </a:t>
            </a:r>
            <a:r>
              <a:rPr lang="en-US" sz="1600" dirty="0" err="1">
                <a:solidFill>
                  <a:schemeClr val="bg1"/>
                </a:solidFill>
                <a:latin typeface="Avenir Book" panose="02000503020000020003" pitchFamily="2" charset="0"/>
              </a:rPr>
              <a:t>Landi</a:t>
            </a:r>
            <a:r>
              <a:rPr lang="en-US" sz="1600" dirty="0">
                <a:solidFill>
                  <a:schemeClr val="bg1"/>
                </a:solidFill>
                <a:latin typeface="Avenir Book" panose="02000503020000020003" pitchFamily="2" charset="0"/>
              </a:rPr>
              <a:t> (Michigan Univ., USA)</a:t>
            </a:r>
          </a:p>
          <a:p>
            <a:pPr algn="l"/>
            <a:r>
              <a:rPr lang="en-US" sz="1600" dirty="0">
                <a:solidFill>
                  <a:schemeClr val="bg1"/>
                </a:solidFill>
                <a:latin typeface="Avenir Book" panose="02000503020000020003" pitchFamily="2" charset="0"/>
              </a:rPr>
              <a:t>Peter Young (NASA Goddard, USA)</a:t>
            </a:r>
          </a:p>
          <a:p>
            <a:pPr algn="l"/>
            <a:r>
              <a:rPr lang="en-US" sz="1600" dirty="0">
                <a:solidFill>
                  <a:schemeClr val="bg1"/>
                </a:solidFill>
                <a:latin typeface="Avenir Book" panose="02000503020000020003" pitchFamily="2" charset="0"/>
              </a:rPr>
              <a:t>Giulio Del Zanna (Cambridge Univ., UK)</a:t>
            </a:r>
          </a:p>
          <a:p>
            <a:pPr algn="l"/>
            <a:r>
              <a:rPr lang="en-US" sz="1600" dirty="0">
                <a:solidFill>
                  <a:schemeClr val="bg1"/>
                </a:solidFill>
                <a:latin typeface="Avenir Book" panose="02000503020000020003" pitchFamily="2" charset="0"/>
              </a:rPr>
              <a:t>Helen Mason (Cambridge Univ., UK)</a:t>
            </a:r>
          </a:p>
        </p:txBody>
      </p:sp>
      <p:pic>
        <p:nvPicPr>
          <p:cNvPr id="1026" name="Picture 2" descr="http://www.chiantidatabase.org/03003_terrapilletuscany_960x854.jpg">
            <a:extLst>
              <a:ext uri="{FF2B5EF4-FFF2-40B4-BE49-F238E27FC236}">
                <a16:creationId xmlns:a16="http://schemas.microsoft.com/office/drawing/2014/main" id="{3ABA35C4-445E-9249-BE73-E9D389A813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4" r="4671" b="10715"/>
          <a:stretch/>
        </p:blipFill>
        <p:spPr bwMode="auto">
          <a:xfrm>
            <a:off x="7874000" y="633757"/>
            <a:ext cx="3911600" cy="35196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3BAE4B-FDB6-C847-B824-ED745E65F5D6}"/>
              </a:ext>
            </a:extLst>
          </p:cNvPr>
          <p:cNvSpPr txBox="1"/>
          <p:nvPr/>
        </p:nvSpPr>
        <p:spPr>
          <a:xfrm>
            <a:off x="924560" y="5360135"/>
            <a:ext cx="5845126" cy="369332"/>
          </a:xfrm>
          <a:prstGeom prst="rect">
            <a:avLst/>
          </a:prstGeom>
          <a:noFill/>
        </p:spPr>
        <p:txBody>
          <a:bodyPr wrap="none" rtlCol="0">
            <a:spAutoFit/>
          </a:bodyPr>
          <a:lstStyle/>
          <a:p>
            <a:pPr algn="l"/>
            <a:r>
              <a:rPr lang="en-US" dirty="0" err="1">
                <a:solidFill>
                  <a:schemeClr val="accent6">
                    <a:lumMod val="40000"/>
                    <a:lumOff val="60000"/>
                  </a:schemeClr>
                </a:solidFill>
                <a:latin typeface="Avenir Book" panose="02000503020000020003" pitchFamily="2" charset="0"/>
              </a:rPr>
              <a:t>Dere</a:t>
            </a:r>
            <a:r>
              <a:rPr lang="en-US" dirty="0">
                <a:solidFill>
                  <a:schemeClr val="accent6">
                    <a:lumMod val="40000"/>
                    <a:lumOff val="60000"/>
                  </a:schemeClr>
                </a:solidFill>
                <a:latin typeface="Avenir Book" panose="02000503020000020003" pitchFamily="2" charset="0"/>
              </a:rPr>
              <a:t> et al. (1997, A&amp;AS), Young et al. (2016, J. Phys. B)</a:t>
            </a:r>
          </a:p>
        </p:txBody>
      </p:sp>
    </p:spTree>
    <p:extLst>
      <p:ext uri="{BB962C8B-B14F-4D97-AF65-F5344CB8AC3E}">
        <p14:creationId xmlns:p14="http://schemas.microsoft.com/office/powerpoint/2010/main" val="180622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43A75-FA1C-6B46-A5B7-326BBAAF7A2A}"/>
              </a:ext>
            </a:extLst>
          </p:cNvPr>
          <p:cNvSpPr>
            <a:spLocks noGrp="1"/>
          </p:cNvSpPr>
          <p:nvPr>
            <p:ph type="dt" sz="half" idx="10"/>
          </p:nvPr>
        </p:nvSpPr>
        <p:spPr/>
        <p:txBody>
          <a:bodyPr/>
          <a:lstStyle/>
          <a:p>
            <a:r>
              <a:rPr lang="en-US"/>
              <a:t>Dr Peter Young (NASA)</a:t>
            </a:r>
          </a:p>
        </p:txBody>
      </p:sp>
      <p:sp>
        <p:nvSpPr>
          <p:cNvPr id="3" name="Footer Placeholder 2">
            <a:extLst>
              <a:ext uri="{FF2B5EF4-FFF2-40B4-BE49-F238E27FC236}">
                <a16:creationId xmlns:a16="http://schemas.microsoft.com/office/drawing/2014/main" id="{5658EB08-9A9A-8D42-9D2E-20FB1978FE68}"/>
              </a:ext>
            </a:extLst>
          </p:cNvPr>
          <p:cNvSpPr>
            <a:spLocks noGrp="1"/>
          </p:cNvSpPr>
          <p:nvPr>
            <p:ph type="ftr" sz="quarter" idx="11"/>
          </p:nvPr>
        </p:nvSpPr>
        <p:spPr/>
        <p:txBody>
          <a:bodyPr/>
          <a:lstStyle/>
          <a:p>
            <a:r>
              <a:rPr lang="en-US"/>
              <a:t>10 Å = 1nm  Fe XX=Fe</a:t>
            </a:r>
            <a:r>
              <a:rPr lang="en-US" baseline="30000"/>
              <a:t>19+</a:t>
            </a:r>
            <a:endParaRPr lang="en-US"/>
          </a:p>
        </p:txBody>
      </p:sp>
      <p:sp>
        <p:nvSpPr>
          <p:cNvPr id="4" name="TextBox 3">
            <a:extLst>
              <a:ext uri="{FF2B5EF4-FFF2-40B4-BE49-F238E27FC236}">
                <a16:creationId xmlns:a16="http://schemas.microsoft.com/office/drawing/2014/main" id="{57DD2546-2508-BE45-A5B6-0F0DD37DA6B5}"/>
              </a:ext>
            </a:extLst>
          </p:cNvPr>
          <p:cNvSpPr txBox="1"/>
          <p:nvPr/>
        </p:nvSpPr>
        <p:spPr>
          <a:xfrm>
            <a:off x="4203494" y="451550"/>
            <a:ext cx="3785011" cy="523220"/>
          </a:xfrm>
          <a:prstGeom prst="rect">
            <a:avLst/>
          </a:prstGeom>
          <a:noFill/>
        </p:spPr>
        <p:txBody>
          <a:bodyPr wrap="none" rtlCol="0">
            <a:spAutoFit/>
          </a:bodyPr>
          <a:lstStyle/>
          <a:p>
            <a:pPr algn="ctr"/>
            <a:r>
              <a:rPr lang="en-US" sz="2800" b="1" dirty="0">
                <a:solidFill>
                  <a:srgbClr val="FFFF00"/>
                </a:solidFill>
                <a:latin typeface="Avenir Black" panose="02000503020000020003" pitchFamily="2" charset="0"/>
              </a:rPr>
              <a:t>CHIANTI atomic data</a:t>
            </a:r>
          </a:p>
        </p:txBody>
      </p:sp>
      <p:sp>
        <p:nvSpPr>
          <p:cNvPr id="5" name="TextBox 4">
            <a:extLst>
              <a:ext uri="{FF2B5EF4-FFF2-40B4-BE49-F238E27FC236}">
                <a16:creationId xmlns:a16="http://schemas.microsoft.com/office/drawing/2014/main" id="{51F88F54-0A0C-454F-85C2-2CAE75701D43}"/>
              </a:ext>
            </a:extLst>
          </p:cNvPr>
          <p:cNvSpPr txBox="1"/>
          <p:nvPr/>
        </p:nvSpPr>
        <p:spPr>
          <a:xfrm>
            <a:off x="1347355" y="1615189"/>
            <a:ext cx="3972754" cy="2554545"/>
          </a:xfrm>
          <a:prstGeom prst="rect">
            <a:avLst/>
          </a:prstGeom>
          <a:solidFill>
            <a:schemeClr val="accent6">
              <a:lumMod val="75000"/>
            </a:schemeClr>
          </a:solidFill>
          <a:ln w="12700">
            <a:solidFill>
              <a:schemeClr val="bg1"/>
            </a:solidFill>
          </a:ln>
        </p:spPr>
        <p:txBody>
          <a:bodyPr wrap="none" rtlCol="0">
            <a:spAutoFit/>
          </a:bodyPr>
          <a:lstStyle/>
          <a:p>
            <a:pPr algn="l"/>
            <a:r>
              <a:rPr lang="en-US" sz="2000" b="1" dirty="0">
                <a:solidFill>
                  <a:schemeClr val="bg1"/>
                </a:solidFill>
                <a:latin typeface="Avenir Black" panose="02000503020000020003" pitchFamily="2" charset="0"/>
              </a:rPr>
              <a:t>State-to-state</a:t>
            </a:r>
          </a:p>
          <a:p>
            <a:pPr marL="342900" indent="-342900" algn="l">
              <a:buFont typeface="Arial" panose="020B0604020202020204" pitchFamily="34" charset="0"/>
              <a:buChar char="•"/>
            </a:pPr>
            <a:r>
              <a:rPr lang="en-US" sz="2000" b="1" dirty="0">
                <a:solidFill>
                  <a:schemeClr val="accent4">
                    <a:lumMod val="20000"/>
                    <a:lumOff val="80000"/>
                  </a:schemeClr>
                </a:solidFill>
                <a:latin typeface="Avenir Book" panose="02000503020000020003" pitchFamily="2" charset="0"/>
              </a:rPr>
              <a:t>state energies</a:t>
            </a:r>
          </a:p>
          <a:p>
            <a:pPr marL="342900" indent="-342900" algn="l">
              <a:buFont typeface="Arial" panose="020B0604020202020204" pitchFamily="34" charset="0"/>
              <a:buChar char="•"/>
            </a:pPr>
            <a:r>
              <a:rPr lang="en-US" sz="2000" b="1" dirty="0">
                <a:solidFill>
                  <a:schemeClr val="accent4">
                    <a:lumMod val="20000"/>
                    <a:lumOff val="80000"/>
                  </a:schemeClr>
                </a:solidFill>
                <a:latin typeface="Avenir Book" panose="02000503020000020003" pitchFamily="2" charset="0"/>
              </a:rPr>
              <a:t>electron collision strengths</a:t>
            </a:r>
          </a:p>
          <a:p>
            <a:pPr marL="342900" indent="-342900">
              <a:buFont typeface="Arial" panose="020B0604020202020204" pitchFamily="34" charset="0"/>
              <a:buChar char="•"/>
            </a:pPr>
            <a:r>
              <a:rPr lang="en-US" sz="2000" b="1" dirty="0">
                <a:solidFill>
                  <a:schemeClr val="accent4">
                    <a:lumMod val="20000"/>
                    <a:lumOff val="80000"/>
                  </a:schemeClr>
                </a:solidFill>
                <a:latin typeface="Avenir Book" panose="02000503020000020003" pitchFamily="2" charset="0"/>
              </a:rPr>
              <a:t>radiative decay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proton rate coefficients*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radiative recombination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direct ionization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autoionization rates*</a:t>
            </a:r>
          </a:p>
        </p:txBody>
      </p:sp>
      <p:sp>
        <p:nvSpPr>
          <p:cNvPr id="6" name="TextBox 5">
            <a:extLst>
              <a:ext uri="{FF2B5EF4-FFF2-40B4-BE49-F238E27FC236}">
                <a16:creationId xmlns:a16="http://schemas.microsoft.com/office/drawing/2014/main" id="{B4F4572F-3F06-1745-A8FA-5C86A2BD7717}"/>
              </a:ext>
            </a:extLst>
          </p:cNvPr>
          <p:cNvSpPr txBox="1"/>
          <p:nvPr/>
        </p:nvSpPr>
        <p:spPr>
          <a:xfrm>
            <a:off x="1493177" y="4342578"/>
            <a:ext cx="1739579" cy="338554"/>
          </a:xfrm>
          <a:prstGeom prst="rect">
            <a:avLst/>
          </a:prstGeom>
          <a:noFill/>
        </p:spPr>
        <p:txBody>
          <a:bodyPr wrap="none" rtlCol="0">
            <a:spAutoFit/>
          </a:bodyPr>
          <a:lstStyle/>
          <a:p>
            <a:pPr algn="l"/>
            <a:r>
              <a:rPr lang="en-US" sz="1600" dirty="0">
                <a:solidFill>
                  <a:schemeClr val="bg1"/>
                </a:solidFill>
                <a:latin typeface="Avenir Book" panose="02000503020000020003" pitchFamily="2" charset="0"/>
              </a:rPr>
              <a:t>* select ions only</a:t>
            </a:r>
          </a:p>
        </p:txBody>
      </p:sp>
      <p:sp>
        <p:nvSpPr>
          <p:cNvPr id="7" name="TextBox 6">
            <a:extLst>
              <a:ext uri="{FF2B5EF4-FFF2-40B4-BE49-F238E27FC236}">
                <a16:creationId xmlns:a16="http://schemas.microsoft.com/office/drawing/2014/main" id="{BDEFA3E4-6D23-9740-A5DE-C6E2DAF5CFBF}"/>
              </a:ext>
            </a:extLst>
          </p:cNvPr>
          <p:cNvSpPr txBox="1"/>
          <p:nvPr/>
        </p:nvSpPr>
        <p:spPr>
          <a:xfrm>
            <a:off x="6553173" y="1615189"/>
            <a:ext cx="4210192" cy="1631216"/>
          </a:xfrm>
          <a:prstGeom prst="rect">
            <a:avLst/>
          </a:prstGeom>
          <a:solidFill>
            <a:schemeClr val="accent1">
              <a:lumMod val="75000"/>
            </a:schemeClr>
          </a:solidFill>
          <a:ln w="12700">
            <a:solidFill>
              <a:schemeClr val="bg1"/>
            </a:solidFill>
          </a:ln>
        </p:spPr>
        <p:txBody>
          <a:bodyPr wrap="none" rtlCol="0">
            <a:spAutoFit/>
          </a:bodyPr>
          <a:lstStyle/>
          <a:p>
            <a:pPr algn="l"/>
            <a:r>
              <a:rPr lang="en-US" sz="2000" b="1" dirty="0">
                <a:solidFill>
                  <a:schemeClr val="bg1"/>
                </a:solidFill>
                <a:latin typeface="Avenir Black" panose="02000503020000020003" pitchFamily="2" charset="0"/>
              </a:rPr>
              <a:t>Ion-to-ion</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dielectronic recombination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radiative recombination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direct ionization rates</a:t>
            </a:r>
          </a:p>
          <a:p>
            <a:pPr marL="342900" indent="-342900" algn="l">
              <a:buFont typeface="Arial" panose="020B0604020202020204" pitchFamily="34" charset="0"/>
              <a:buChar char="•"/>
            </a:pPr>
            <a:r>
              <a:rPr lang="en-US" sz="2000" dirty="0">
                <a:solidFill>
                  <a:schemeClr val="bg1"/>
                </a:solidFill>
                <a:latin typeface="Avenir Book" panose="02000503020000020003" pitchFamily="2" charset="0"/>
              </a:rPr>
              <a:t>excitation-autoionization rates</a:t>
            </a:r>
          </a:p>
        </p:txBody>
      </p:sp>
      <p:sp>
        <p:nvSpPr>
          <p:cNvPr id="8" name="TextBox 7">
            <a:extLst>
              <a:ext uri="{FF2B5EF4-FFF2-40B4-BE49-F238E27FC236}">
                <a16:creationId xmlns:a16="http://schemas.microsoft.com/office/drawing/2014/main" id="{BFE28E76-40BD-A442-BA4F-D021CB454550}"/>
              </a:ext>
            </a:extLst>
          </p:cNvPr>
          <p:cNvSpPr txBox="1"/>
          <p:nvPr/>
        </p:nvSpPr>
        <p:spPr>
          <a:xfrm>
            <a:off x="6634453" y="4527244"/>
            <a:ext cx="5092557" cy="646331"/>
          </a:xfrm>
          <a:prstGeom prst="rect">
            <a:avLst/>
          </a:prstGeom>
          <a:noFill/>
        </p:spPr>
        <p:txBody>
          <a:bodyPr wrap="square" rtlCol="0">
            <a:spAutoFit/>
          </a:bodyPr>
          <a:lstStyle/>
          <a:p>
            <a:pPr algn="l"/>
            <a:r>
              <a:rPr lang="en-US" dirty="0">
                <a:solidFill>
                  <a:schemeClr val="accent6">
                    <a:lumMod val="60000"/>
                    <a:lumOff val="40000"/>
                  </a:schemeClr>
                </a:solidFill>
                <a:latin typeface="Avenir Book" panose="02000503020000020003" pitchFamily="2" charset="0"/>
              </a:rPr>
              <a:t>CHIANTI separates state balance equations from ion balance equations.</a:t>
            </a:r>
          </a:p>
        </p:txBody>
      </p:sp>
      <p:sp>
        <p:nvSpPr>
          <p:cNvPr id="9" name="Oval 8">
            <a:extLst>
              <a:ext uri="{FF2B5EF4-FFF2-40B4-BE49-F238E27FC236}">
                <a16:creationId xmlns:a16="http://schemas.microsoft.com/office/drawing/2014/main" id="{7EC51E79-8A09-F246-B0B9-904CF0DD4CFF}"/>
              </a:ext>
            </a:extLst>
          </p:cNvPr>
          <p:cNvSpPr/>
          <p:nvPr/>
        </p:nvSpPr>
        <p:spPr>
          <a:xfrm>
            <a:off x="985519" y="1891819"/>
            <a:ext cx="4100910" cy="1064741"/>
          </a:xfrm>
          <a:prstGeom prst="ellipse">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2397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A4DDDF-0076-D544-9748-123D0B681F7E}"/>
              </a:ext>
            </a:extLst>
          </p:cNvPr>
          <p:cNvSpPr>
            <a:spLocks noGrp="1"/>
          </p:cNvSpPr>
          <p:nvPr>
            <p:ph type="ftr" sz="quarter" idx="11"/>
          </p:nvPr>
        </p:nvSpPr>
        <p:spPr/>
        <p:txBody>
          <a:bodyPr/>
          <a:lstStyle/>
          <a:p>
            <a:pPr algn="r"/>
            <a:r>
              <a:rPr lang="en-US"/>
              <a:t> </a:t>
            </a:r>
            <a:r>
              <a:rPr lang="en-US" dirty="0"/>
              <a:t>Fe XX=Fe</a:t>
            </a:r>
            <a:r>
              <a:rPr lang="en-US" baseline="30000" dirty="0"/>
              <a:t>19+</a:t>
            </a:r>
            <a:endParaRPr lang="en-US" dirty="0"/>
          </a:p>
        </p:txBody>
      </p:sp>
      <p:pic>
        <p:nvPicPr>
          <p:cNvPr id="5" name="Picture 4" descr="A picture containing screenshot, colorfulness, diagram, graphics&#10;&#10;Description automatically generated">
            <a:extLst>
              <a:ext uri="{FF2B5EF4-FFF2-40B4-BE49-F238E27FC236}">
                <a16:creationId xmlns:a16="http://schemas.microsoft.com/office/drawing/2014/main" id="{2F5CB08B-1FA9-71A3-971D-29B7A5C1E1D2}"/>
              </a:ext>
            </a:extLst>
          </p:cNvPr>
          <p:cNvPicPr>
            <a:picLocks noChangeAspect="1"/>
          </p:cNvPicPr>
          <p:nvPr/>
        </p:nvPicPr>
        <p:blipFill>
          <a:blip r:embed="rId3"/>
          <a:stretch>
            <a:fillRect/>
          </a:stretch>
        </p:blipFill>
        <p:spPr>
          <a:xfrm>
            <a:off x="1355387" y="-77820"/>
            <a:ext cx="9312612" cy="6984459"/>
          </a:xfrm>
          <a:prstGeom prst="rect">
            <a:avLst/>
          </a:prstGeom>
        </p:spPr>
      </p:pic>
    </p:spTree>
    <p:extLst>
      <p:ext uri="{BB962C8B-B14F-4D97-AF65-F5344CB8AC3E}">
        <p14:creationId xmlns:p14="http://schemas.microsoft.com/office/powerpoint/2010/main" val="2005180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AA0560-D4D0-EB01-D02D-28D3D3894041}"/>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25C9EEA1-AF57-0275-E516-C04163EB370E}"/>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37686780-19A7-17DD-0F4C-E61EC7ED8A57}"/>
              </a:ext>
            </a:extLst>
          </p:cNvPr>
          <p:cNvSpPr txBox="1"/>
          <p:nvPr/>
        </p:nvSpPr>
        <p:spPr>
          <a:xfrm>
            <a:off x="3221687" y="433238"/>
            <a:ext cx="5748625"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Data needs: large atomic models</a:t>
            </a:r>
          </a:p>
        </p:txBody>
      </p:sp>
      <p:sp>
        <p:nvSpPr>
          <p:cNvPr id="5" name="TextBox 4">
            <a:extLst>
              <a:ext uri="{FF2B5EF4-FFF2-40B4-BE49-F238E27FC236}">
                <a16:creationId xmlns:a16="http://schemas.microsoft.com/office/drawing/2014/main" id="{DF5C1AD1-56CB-A49B-D634-2C68CAE8CB1B}"/>
              </a:ext>
            </a:extLst>
          </p:cNvPr>
          <p:cNvSpPr txBox="1"/>
          <p:nvPr/>
        </p:nvSpPr>
        <p:spPr>
          <a:xfrm>
            <a:off x="1556847" y="1413064"/>
            <a:ext cx="9078303" cy="3195747"/>
          </a:xfrm>
          <a:prstGeom prst="rect">
            <a:avLst/>
          </a:prstGeom>
          <a:noFill/>
        </p:spPr>
        <p:txBody>
          <a:bodyPr wrap="square" rtlCol="0">
            <a:spAutoFit/>
          </a:bodyPr>
          <a:lstStyle/>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The UK APAP Network  (</a:t>
            </a:r>
            <a:r>
              <a:rPr lang="en-US" sz="2000" dirty="0" err="1">
                <a:solidFill>
                  <a:schemeClr val="bg1"/>
                </a:solidFill>
                <a:latin typeface="Avenir Book" panose="02000503020000020003" pitchFamily="2" charset="0"/>
              </a:rPr>
              <a:t>apap-network.org</a:t>
            </a:r>
            <a:r>
              <a:rPr lang="en-US" sz="2000" dirty="0">
                <a:solidFill>
                  <a:schemeClr val="bg1"/>
                </a:solidFill>
                <a:latin typeface="Avenir Book" panose="02000503020000020003" pitchFamily="2" charset="0"/>
              </a:rPr>
              <a:t>) has been critical to recent CHIANTI updates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Electron collision strengths and radiative decay rates</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Large models (100’s of states) for multiple isoelectronic sequences</a:t>
            </a:r>
          </a:p>
          <a:p>
            <a:pPr marL="800100" lvl="1"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Li, Be, B, C, N, O, F, Ne, Na, Mg</a:t>
            </a:r>
          </a:p>
          <a:p>
            <a:pPr marL="342900" indent="-342900">
              <a:spcAft>
                <a:spcPts val="1000"/>
              </a:spcAft>
              <a:buFont typeface="Arial" panose="020B0604020202020204" pitchFamily="34" charset="0"/>
              <a:buChar char="•"/>
            </a:pPr>
            <a:r>
              <a:rPr lang="en-US" sz="2000" dirty="0">
                <a:solidFill>
                  <a:schemeClr val="bg1"/>
                </a:solidFill>
                <a:latin typeface="Avenir Book" panose="02000503020000020003" pitchFamily="2" charset="0"/>
              </a:rPr>
              <a:t>STFC (UK) support for multiple postdocs (</a:t>
            </a:r>
            <a:r>
              <a:rPr lang="en-US" sz="2000" dirty="0" err="1">
                <a:solidFill>
                  <a:schemeClr val="bg1"/>
                </a:solidFill>
                <a:latin typeface="Avenir Book" panose="02000503020000020003" pitchFamily="2" charset="0"/>
              </a:rPr>
              <a:t>Witthoeft</a:t>
            </a:r>
            <a:r>
              <a:rPr lang="en-US" sz="2000" dirty="0">
                <a:solidFill>
                  <a:schemeClr val="bg1"/>
                </a:solidFill>
                <a:latin typeface="Avenir Book" panose="02000503020000020003" pitchFamily="2" charset="0"/>
              </a:rPr>
              <a:t>, Liang, Fernández </a:t>
            </a:r>
            <a:r>
              <a:rPr lang="en-US" sz="2000" dirty="0" err="1">
                <a:solidFill>
                  <a:schemeClr val="bg1"/>
                </a:solidFill>
                <a:latin typeface="Avenir Book" panose="02000503020000020003" pitchFamily="2" charset="0"/>
              </a:rPr>
              <a:t>Menchero</a:t>
            </a:r>
            <a:r>
              <a:rPr lang="en-US" sz="2000" dirty="0">
                <a:solidFill>
                  <a:schemeClr val="bg1"/>
                </a:solidFill>
                <a:latin typeface="Avenir Book" panose="02000503020000020003" pitchFamily="2" charset="0"/>
              </a:rPr>
              <a:t>, Mao, Zhang)</a:t>
            </a:r>
          </a:p>
          <a:p>
            <a:pPr marL="342900" indent="-342900">
              <a:spcAft>
                <a:spcPts val="1000"/>
              </a:spcAft>
              <a:buFont typeface="Arial" panose="020B0604020202020204" pitchFamily="34" charset="0"/>
              <a:buChar char="•"/>
            </a:pPr>
            <a:r>
              <a:rPr lang="en-US" sz="2000" dirty="0">
                <a:solidFill>
                  <a:schemeClr val="accent2">
                    <a:lumMod val="60000"/>
                    <a:lumOff val="40000"/>
                  </a:schemeClr>
                </a:solidFill>
                <a:latin typeface="Avenir Book" panose="02000503020000020003" pitchFamily="2" charset="0"/>
              </a:rPr>
              <a:t>See talk by Mao</a:t>
            </a:r>
          </a:p>
        </p:txBody>
      </p:sp>
      <p:pic>
        <p:nvPicPr>
          <p:cNvPr id="1026" name="Picture 2">
            <a:extLst>
              <a:ext uri="{FF2B5EF4-FFF2-40B4-BE49-F238E27FC236}">
                <a16:creationId xmlns:a16="http://schemas.microsoft.com/office/drawing/2014/main" id="{C8A1256F-A102-36D1-ADDB-59C30D90C4A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t="26108" b="42347"/>
          <a:stretch/>
        </p:blipFill>
        <p:spPr bwMode="auto">
          <a:xfrm>
            <a:off x="5145068" y="4650851"/>
            <a:ext cx="6712822" cy="1588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EE8C0-FA5B-2261-9CFF-9C3B1AC130A8}"/>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A9E51DCB-86D8-25D5-0627-E3AC4B1F6717}"/>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C3DCC862-712E-4959-0517-C8466D1B9FB1}"/>
              </a:ext>
            </a:extLst>
          </p:cNvPr>
          <p:cNvSpPr txBox="1"/>
          <p:nvPr/>
        </p:nvSpPr>
        <p:spPr>
          <a:xfrm>
            <a:off x="2938725" y="440941"/>
            <a:ext cx="6314549"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Line identifications: Fe VII and Fe IX</a:t>
            </a:r>
          </a:p>
        </p:txBody>
      </p:sp>
      <p:sp>
        <p:nvSpPr>
          <p:cNvPr id="5" name="TextBox 4">
            <a:extLst>
              <a:ext uri="{FF2B5EF4-FFF2-40B4-BE49-F238E27FC236}">
                <a16:creationId xmlns:a16="http://schemas.microsoft.com/office/drawing/2014/main" id="{A91A0E37-E1E8-08DA-2D75-B8B0377373AB}"/>
              </a:ext>
            </a:extLst>
          </p:cNvPr>
          <p:cNvSpPr txBox="1"/>
          <p:nvPr/>
        </p:nvSpPr>
        <p:spPr>
          <a:xfrm>
            <a:off x="404504" y="1557419"/>
            <a:ext cx="5464803" cy="3247043"/>
          </a:xfrm>
          <a:prstGeom prst="rect">
            <a:avLst/>
          </a:prstGeom>
          <a:noFill/>
        </p:spPr>
        <p:txBody>
          <a:bodyPr wrap="square" rtlCol="0">
            <a:spAutoFit/>
          </a:bodyPr>
          <a:lstStyle/>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3p</a:t>
            </a:r>
            <a:r>
              <a:rPr lang="en-US" sz="2000" baseline="30000" dirty="0">
                <a:solidFill>
                  <a:schemeClr val="bg1"/>
                </a:solidFill>
                <a:latin typeface="Avenir Book" panose="02000503020000020003" pitchFamily="2" charset="0"/>
              </a:rPr>
              <a:t>5</a:t>
            </a:r>
            <a:r>
              <a:rPr lang="en-US" sz="2000" dirty="0">
                <a:solidFill>
                  <a:schemeClr val="bg1"/>
                </a:solidFill>
                <a:latin typeface="Avenir Book" panose="02000503020000020003" pitchFamily="2" charset="0"/>
              </a:rPr>
              <a:t>3d</a:t>
            </a:r>
            <a:r>
              <a:rPr lang="en-US" sz="2000" baseline="30000" dirty="0">
                <a:solidFill>
                  <a:schemeClr val="bg1"/>
                </a:solidFill>
                <a:latin typeface="Avenir Book" panose="02000503020000020003" pitchFamily="2" charset="0"/>
              </a:rPr>
              <a:t>3</a:t>
            </a:r>
            <a:r>
              <a:rPr lang="en-US" sz="2000" dirty="0">
                <a:solidFill>
                  <a:schemeClr val="bg1"/>
                </a:solidFill>
                <a:latin typeface="Avenir Book" panose="02000503020000020003" pitchFamily="2" charset="0"/>
              </a:rPr>
              <a:t> (Fe VII) and 3p</a:t>
            </a:r>
            <a:r>
              <a:rPr lang="en-US" sz="2000" baseline="30000" dirty="0">
                <a:solidFill>
                  <a:schemeClr val="bg1"/>
                </a:solidFill>
                <a:latin typeface="Avenir Book" panose="02000503020000020003" pitchFamily="2" charset="0"/>
              </a:rPr>
              <a:t>4</a:t>
            </a:r>
            <a:r>
              <a:rPr lang="en-US" sz="2000" dirty="0">
                <a:solidFill>
                  <a:schemeClr val="bg1"/>
                </a:solidFill>
                <a:latin typeface="Avenir Book" panose="02000503020000020003" pitchFamily="2" charset="0"/>
              </a:rPr>
              <a:t>3d</a:t>
            </a:r>
            <a:r>
              <a:rPr lang="en-US" sz="2000" baseline="30000" dirty="0">
                <a:solidFill>
                  <a:schemeClr val="bg1"/>
                </a:solidFill>
                <a:latin typeface="Avenir Book" panose="02000503020000020003" pitchFamily="2" charset="0"/>
              </a:rPr>
              <a:t>2</a:t>
            </a:r>
            <a:r>
              <a:rPr lang="en-US" sz="2000" dirty="0">
                <a:solidFill>
                  <a:schemeClr val="bg1"/>
                </a:solidFill>
                <a:latin typeface="Avenir Book" panose="02000503020000020003" pitchFamily="2" charset="0"/>
              </a:rPr>
              <a:t> (Fe IX) configurations give rise to a large number of mostly weak lines in the EUV (150-400 </a:t>
            </a:r>
            <a:r>
              <a:rPr lang="en-US" sz="2000" dirty="0" err="1">
                <a:solidFill>
                  <a:schemeClr val="bg1"/>
                </a:solidFill>
                <a:latin typeface="Avenir Book" panose="02000503020000020003" pitchFamily="2" charset="0"/>
              </a:rPr>
              <a:t>Å</a:t>
            </a:r>
            <a:r>
              <a:rPr lang="en-US" sz="2000" dirty="0">
                <a:solidFill>
                  <a:schemeClr val="bg1"/>
                </a:solidFill>
                <a:latin typeface="Avenir Book" panose="02000503020000020003" pitchFamily="2" charset="0"/>
              </a:rPr>
              <a:t>)</a:t>
            </a:r>
          </a:p>
          <a:p>
            <a:pPr marL="342900" indent="-342900" algn="l">
              <a:spcAft>
                <a:spcPts val="1500"/>
              </a:spcAft>
              <a:buFont typeface="Arial" panose="020B0604020202020204" pitchFamily="34" charset="0"/>
              <a:buChar char="•"/>
            </a:pPr>
            <a:r>
              <a:rPr lang="en-US" sz="2000" dirty="0" err="1">
                <a:solidFill>
                  <a:schemeClr val="bg1"/>
                </a:solidFill>
                <a:latin typeface="Avenir Book" panose="02000503020000020003" pitchFamily="2" charset="0"/>
              </a:rPr>
              <a:t>Hinode</a:t>
            </a:r>
            <a:r>
              <a:rPr lang="en-US" sz="2000" dirty="0">
                <a:solidFill>
                  <a:schemeClr val="bg1"/>
                </a:solidFill>
                <a:latin typeface="Avenir Book" panose="02000503020000020003" pitchFamily="2" charset="0"/>
              </a:rPr>
              <a:t>/EIS spectra of Sun contain many lines from these ions</a:t>
            </a:r>
          </a:p>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Young et al. (2021), </a:t>
            </a:r>
            <a:r>
              <a:rPr lang="en-US" sz="2000" dirty="0" err="1">
                <a:solidFill>
                  <a:schemeClr val="bg1"/>
                </a:solidFill>
                <a:latin typeface="Avenir Book" panose="02000503020000020003" pitchFamily="2" charset="0"/>
              </a:rPr>
              <a:t>Kramida</a:t>
            </a:r>
            <a:r>
              <a:rPr lang="en-US" sz="2000" dirty="0">
                <a:solidFill>
                  <a:schemeClr val="bg1"/>
                </a:solidFill>
                <a:latin typeface="Avenir Book" panose="02000503020000020003" pitchFamily="2" charset="0"/>
              </a:rPr>
              <a:t> et al. (2021), </a:t>
            </a:r>
            <a:r>
              <a:rPr lang="en-US" sz="2000" dirty="0" err="1">
                <a:solidFill>
                  <a:schemeClr val="bg1"/>
                </a:solidFill>
                <a:latin typeface="Avenir Book" panose="02000503020000020003" pitchFamily="2" charset="0"/>
              </a:rPr>
              <a:t>Ryabtsev</a:t>
            </a:r>
            <a:r>
              <a:rPr lang="en-US" sz="2000" dirty="0">
                <a:solidFill>
                  <a:schemeClr val="bg1"/>
                </a:solidFill>
                <a:latin typeface="Avenir Book" panose="02000503020000020003" pitchFamily="2" charset="0"/>
              </a:rPr>
              <a:t> et al. (2022) made many new line identifications using EIS spectra and laboratory spectra</a:t>
            </a:r>
          </a:p>
        </p:txBody>
      </p:sp>
      <p:pic>
        <p:nvPicPr>
          <p:cNvPr id="7" name="Picture 6" descr="A graph of different types of light&#10;&#10;Description automatically generated">
            <a:extLst>
              <a:ext uri="{FF2B5EF4-FFF2-40B4-BE49-F238E27FC236}">
                <a16:creationId xmlns:a16="http://schemas.microsoft.com/office/drawing/2014/main" id="{C0356337-7978-8BEB-9783-0D46B63824C9}"/>
              </a:ext>
            </a:extLst>
          </p:cNvPr>
          <p:cNvPicPr>
            <a:picLocks noChangeAspect="1"/>
          </p:cNvPicPr>
          <p:nvPr/>
        </p:nvPicPr>
        <p:blipFill>
          <a:blip r:embed="rId3"/>
          <a:stretch>
            <a:fillRect/>
          </a:stretch>
        </p:blipFill>
        <p:spPr>
          <a:xfrm>
            <a:off x="6322694" y="1553073"/>
            <a:ext cx="5839328" cy="3892886"/>
          </a:xfrm>
          <a:prstGeom prst="rect">
            <a:avLst/>
          </a:prstGeom>
        </p:spPr>
      </p:pic>
      <p:sp>
        <p:nvSpPr>
          <p:cNvPr id="8" name="TextBox 7">
            <a:extLst>
              <a:ext uri="{FF2B5EF4-FFF2-40B4-BE49-F238E27FC236}">
                <a16:creationId xmlns:a16="http://schemas.microsoft.com/office/drawing/2014/main" id="{638CAE49-71E6-51F7-722F-590523875BA8}"/>
              </a:ext>
            </a:extLst>
          </p:cNvPr>
          <p:cNvSpPr txBox="1"/>
          <p:nvPr/>
        </p:nvSpPr>
        <p:spPr>
          <a:xfrm>
            <a:off x="6609239" y="5630863"/>
            <a:ext cx="5699067" cy="338554"/>
          </a:xfrm>
          <a:prstGeom prst="rect">
            <a:avLst/>
          </a:prstGeom>
          <a:noFill/>
        </p:spPr>
        <p:txBody>
          <a:bodyPr wrap="square" rtlCol="0">
            <a:spAutoFit/>
          </a:bodyPr>
          <a:lstStyle/>
          <a:p>
            <a:pPr algn="l"/>
            <a:r>
              <a:rPr lang="en-US" sz="1600" dirty="0">
                <a:solidFill>
                  <a:schemeClr val="accent6">
                    <a:lumMod val="60000"/>
                    <a:lumOff val="40000"/>
                  </a:schemeClr>
                </a:solidFill>
                <a:latin typeface="Avenir Book" panose="02000503020000020003" pitchFamily="2" charset="0"/>
              </a:rPr>
              <a:t>Fe VII lines in </a:t>
            </a:r>
            <a:r>
              <a:rPr lang="en-US" sz="1600" dirty="0" err="1">
                <a:solidFill>
                  <a:schemeClr val="accent6">
                    <a:lumMod val="60000"/>
                    <a:lumOff val="40000"/>
                  </a:schemeClr>
                </a:solidFill>
                <a:latin typeface="Avenir Book" panose="02000503020000020003" pitchFamily="2" charset="0"/>
              </a:rPr>
              <a:t>Hinode</a:t>
            </a:r>
            <a:r>
              <a:rPr lang="en-US" sz="1600" dirty="0">
                <a:solidFill>
                  <a:schemeClr val="accent6">
                    <a:lumMod val="60000"/>
                    <a:lumOff val="40000"/>
                  </a:schemeClr>
                </a:solidFill>
                <a:latin typeface="Avenir Book" panose="02000503020000020003" pitchFamily="2" charset="0"/>
              </a:rPr>
              <a:t>/EIS spectra (Young et al. 2021, </a:t>
            </a:r>
            <a:r>
              <a:rPr lang="en-US" sz="1600" dirty="0" err="1">
                <a:solidFill>
                  <a:schemeClr val="accent6">
                    <a:lumMod val="60000"/>
                    <a:lumOff val="40000"/>
                  </a:schemeClr>
                </a:solidFill>
                <a:latin typeface="Avenir Book" panose="02000503020000020003" pitchFamily="2" charset="0"/>
              </a:rPr>
              <a:t>ApJ</a:t>
            </a:r>
            <a:r>
              <a:rPr lang="en-US" sz="1600" dirty="0">
                <a:solidFill>
                  <a:schemeClr val="accent6">
                    <a:lumMod val="60000"/>
                    <a:lumOff val="40000"/>
                  </a:schemeClr>
                </a:solidFill>
                <a:latin typeface="Avenir Book" panose="02000503020000020003" pitchFamily="2" charset="0"/>
              </a:rPr>
              <a:t>)</a:t>
            </a:r>
          </a:p>
        </p:txBody>
      </p:sp>
    </p:spTree>
    <p:extLst>
      <p:ext uri="{BB962C8B-B14F-4D97-AF65-F5344CB8AC3E}">
        <p14:creationId xmlns:p14="http://schemas.microsoft.com/office/powerpoint/2010/main" val="3946561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60B949-D667-AE60-D1F1-91936FA47301}"/>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BC2CA48B-9DFD-C820-6EF8-8F8854AD6E8F}"/>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41A8AA93-D59C-28B5-FAF4-AA2F144468F3}"/>
              </a:ext>
            </a:extLst>
          </p:cNvPr>
          <p:cNvSpPr txBox="1"/>
          <p:nvPr/>
        </p:nvSpPr>
        <p:spPr>
          <a:xfrm>
            <a:off x="3280197" y="471421"/>
            <a:ext cx="5631606"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Data needs: improved modeling</a:t>
            </a:r>
          </a:p>
        </p:txBody>
      </p:sp>
      <p:sp>
        <p:nvSpPr>
          <p:cNvPr id="5" name="TextBox 4">
            <a:extLst>
              <a:ext uri="{FF2B5EF4-FFF2-40B4-BE49-F238E27FC236}">
                <a16:creationId xmlns:a16="http://schemas.microsoft.com/office/drawing/2014/main" id="{C5B513B2-5862-F86B-E845-A231362EA8D2}"/>
              </a:ext>
            </a:extLst>
          </p:cNvPr>
          <p:cNvSpPr txBox="1"/>
          <p:nvPr/>
        </p:nvSpPr>
        <p:spPr>
          <a:xfrm>
            <a:off x="514892" y="1735221"/>
            <a:ext cx="6258887" cy="2503249"/>
          </a:xfrm>
          <a:prstGeom prst="rect">
            <a:avLst/>
          </a:prstGeom>
          <a:noFill/>
        </p:spPr>
        <p:txBody>
          <a:bodyPr wrap="square" rtlCol="0">
            <a:spAutoFit/>
          </a:bodyPr>
          <a:lstStyle/>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The solar transition region is very dynamic, and the “coronal approximation” is not good enough</a:t>
            </a:r>
          </a:p>
          <a:p>
            <a:pPr marL="342900" indent="-342900" algn="l">
              <a:spcAft>
                <a:spcPts val="1000"/>
              </a:spcAft>
              <a:buFont typeface="Arial" panose="020B0604020202020204" pitchFamily="34" charset="0"/>
              <a:buChar char="•"/>
            </a:pPr>
            <a:r>
              <a:rPr lang="en-US" sz="2000" dirty="0">
                <a:solidFill>
                  <a:schemeClr val="bg1"/>
                </a:solidFill>
                <a:latin typeface="Avenir Book" panose="02000503020000020003" pitchFamily="2" charset="0"/>
              </a:rPr>
              <a:t>Multi-species modeling is required, with level-resolved ionization and recombination rates, charge transfer and DR suppression</a:t>
            </a:r>
          </a:p>
          <a:p>
            <a:pPr marL="342900" indent="-342900" algn="l">
              <a:spcAft>
                <a:spcPts val="1000"/>
              </a:spcAft>
              <a:buFont typeface="Arial" panose="020B0604020202020204" pitchFamily="34" charset="0"/>
              <a:buChar char="•"/>
            </a:pPr>
            <a:r>
              <a:rPr lang="en-US" sz="2000" dirty="0">
                <a:solidFill>
                  <a:schemeClr val="accent2">
                    <a:lumMod val="60000"/>
                    <a:lumOff val="40000"/>
                  </a:schemeClr>
                </a:solidFill>
                <a:latin typeface="Avenir Book" panose="02000503020000020003" pitchFamily="2" charset="0"/>
              </a:rPr>
              <a:t>R. Dufresne (Cambridge)</a:t>
            </a:r>
            <a:r>
              <a:rPr lang="en-US" sz="2000" dirty="0">
                <a:solidFill>
                  <a:schemeClr val="bg1"/>
                </a:solidFill>
                <a:latin typeface="Avenir Book" panose="02000503020000020003" pitchFamily="2" charset="0"/>
              </a:rPr>
              <a:t> has developed such models for application to the Sun </a:t>
            </a:r>
          </a:p>
        </p:txBody>
      </p:sp>
      <p:pic>
        <p:nvPicPr>
          <p:cNvPr id="7" name="Picture 6" descr="A graph of a red and blue line&#10;&#10;Description automatically generated">
            <a:extLst>
              <a:ext uri="{FF2B5EF4-FFF2-40B4-BE49-F238E27FC236}">
                <a16:creationId xmlns:a16="http://schemas.microsoft.com/office/drawing/2014/main" id="{1C97FC74-97FA-79DF-9795-E8C86B368A35}"/>
              </a:ext>
            </a:extLst>
          </p:cNvPr>
          <p:cNvPicPr>
            <a:picLocks noChangeAspect="1"/>
          </p:cNvPicPr>
          <p:nvPr/>
        </p:nvPicPr>
        <p:blipFill>
          <a:blip r:embed="rId3"/>
          <a:stretch>
            <a:fillRect/>
          </a:stretch>
        </p:blipFill>
        <p:spPr>
          <a:xfrm>
            <a:off x="7080685" y="1735221"/>
            <a:ext cx="5081337" cy="3387558"/>
          </a:xfrm>
          <a:prstGeom prst="rect">
            <a:avLst/>
          </a:prstGeom>
        </p:spPr>
      </p:pic>
      <p:sp>
        <p:nvSpPr>
          <p:cNvPr id="8" name="TextBox 7">
            <a:extLst>
              <a:ext uri="{FF2B5EF4-FFF2-40B4-BE49-F238E27FC236}">
                <a16:creationId xmlns:a16="http://schemas.microsoft.com/office/drawing/2014/main" id="{832DF51D-22AF-F779-3ED2-CE8A801F2D67}"/>
              </a:ext>
            </a:extLst>
          </p:cNvPr>
          <p:cNvSpPr txBox="1"/>
          <p:nvPr/>
        </p:nvSpPr>
        <p:spPr>
          <a:xfrm>
            <a:off x="7535671" y="5278584"/>
            <a:ext cx="4575005" cy="584775"/>
          </a:xfrm>
          <a:prstGeom prst="rect">
            <a:avLst/>
          </a:prstGeom>
          <a:noFill/>
        </p:spPr>
        <p:txBody>
          <a:bodyPr wrap="square" rtlCol="0">
            <a:spAutoFit/>
          </a:bodyPr>
          <a:lstStyle/>
          <a:p>
            <a:pPr algn="l"/>
            <a:r>
              <a:rPr lang="en-US" sz="1600" dirty="0">
                <a:solidFill>
                  <a:schemeClr val="accent6">
                    <a:lumMod val="60000"/>
                    <a:lumOff val="40000"/>
                  </a:schemeClr>
                </a:solidFill>
                <a:latin typeface="Avenir Book" panose="02000503020000020003" pitchFamily="2" charset="0"/>
              </a:rPr>
              <a:t>Impact of improved modeling on ion fractions of Si III and Si IV compared to CHIANTI</a:t>
            </a:r>
          </a:p>
        </p:txBody>
      </p:sp>
    </p:spTree>
    <p:extLst>
      <p:ext uri="{BB962C8B-B14F-4D97-AF65-F5344CB8AC3E}">
        <p14:creationId xmlns:p14="http://schemas.microsoft.com/office/powerpoint/2010/main" val="2538354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A8B28D-3878-976D-C81F-8E83BFDE7D60}"/>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BE024D83-1C4F-F426-1707-47C0BE04F2E9}"/>
              </a:ext>
            </a:extLst>
          </p:cNvPr>
          <p:cNvSpPr>
            <a:spLocks noGrp="1"/>
          </p:cNvSpPr>
          <p:nvPr>
            <p:ph type="ftr" sz="quarter" idx="11"/>
          </p:nvPr>
        </p:nvSpPr>
        <p:spPr/>
        <p:txBody>
          <a:bodyPr/>
          <a:lstStyle/>
          <a:p>
            <a:pPr algn="r"/>
            <a:r>
              <a:rPr lang="en-US"/>
              <a:t>10 Å = 1nm  Fe XX=Fe</a:t>
            </a:r>
            <a:r>
              <a:rPr lang="en-US" baseline="30000"/>
              <a:t>19+</a:t>
            </a:r>
            <a:endParaRPr lang="en-US" dirty="0"/>
          </a:p>
        </p:txBody>
      </p:sp>
      <p:pic>
        <p:nvPicPr>
          <p:cNvPr id="6" name="Picture 5">
            <a:extLst>
              <a:ext uri="{FF2B5EF4-FFF2-40B4-BE49-F238E27FC236}">
                <a16:creationId xmlns:a16="http://schemas.microsoft.com/office/drawing/2014/main" id="{DBA94041-B481-5E8A-4CB4-56C88C0C5950}"/>
              </a:ext>
            </a:extLst>
          </p:cNvPr>
          <p:cNvPicPr>
            <a:picLocks noChangeAspect="1"/>
          </p:cNvPicPr>
          <p:nvPr/>
        </p:nvPicPr>
        <p:blipFill>
          <a:blip r:embed="rId3"/>
          <a:stretch>
            <a:fillRect/>
          </a:stretch>
        </p:blipFill>
        <p:spPr>
          <a:xfrm>
            <a:off x="21797" y="11545"/>
            <a:ext cx="4093471" cy="6858000"/>
          </a:xfrm>
          <a:prstGeom prst="rect">
            <a:avLst/>
          </a:prstGeom>
        </p:spPr>
      </p:pic>
      <p:sp>
        <p:nvSpPr>
          <p:cNvPr id="5" name="TextBox 4">
            <a:extLst>
              <a:ext uri="{FF2B5EF4-FFF2-40B4-BE49-F238E27FC236}">
                <a16:creationId xmlns:a16="http://schemas.microsoft.com/office/drawing/2014/main" id="{206CBC97-D07F-94B2-FAFE-2FAE19B934FA}"/>
              </a:ext>
            </a:extLst>
          </p:cNvPr>
          <p:cNvSpPr txBox="1"/>
          <p:nvPr/>
        </p:nvSpPr>
        <p:spPr>
          <a:xfrm>
            <a:off x="2602688" y="1432303"/>
            <a:ext cx="8935739" cy="4293483"/>
          </a:xfrm>
          <a:prstGeom prst="rect">
            <a:avLst/>
          </a:prstGeom>
          <a:noFill/>
        </p:spPr>
        <p:txBody>
          <a:bodyPr wrap="square" rtlCol="0">
            <a:spAutoFit/>
          </a:bodyPr>
          <a:lstStyle/>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Solar Physics is a mature discipline</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Atomic data needs are not “new”</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We want radiative decay rates, electron collision strengths, photoionization cross-sections, etc.</a:t>
            </a:r>
          </a:p>
          <a:p>
            <a:pPr marL="342900" indent="-342900" algn="l">
              <a:spcAft>
                <a:spcPts val="1500"/>
              </a:spcAft>
              <a:buFont typeface="Arial" panose="020B0604020202020204" pitchFamily="34" charset="0"/>
              <a:buChar char="•"/>
            </a:pPr>
            <a:r>
              <a:rPr lang="en-US" sz="2200" dirty="0">
                <a:solidFill>
                  <a:schemeClr val="bg1"/>
                </a:solidFill>
                <a:latin typeface="Avenir Book" panose="02000503020000020003" pitchFamily="2" charset="0"/>
              </a:rPr>
              <a:t>We want </a:t>
            </a:r>
          </a:p>
          <a:p>
            <a:pPr marL="800100" lvl="1" indent="-342900">
              <a:spcAft>
                <a:spcPts val="1000"/>
              </a:spcAft>
              <a:buFont typeface="System Font Regular"/>
              <a:buChar char="－"/>
            </a:pPr>
            <a:r>
              <a:rPr lang="en-US" sz="2200" dirty="0">
                <a:solidFill>
                  <a:schemeClr val="bg1"/>
                </a:solidFill>
                <a:latin typeface="Avenir Book" panose="02000503020000020003" pitchFamily="2" charset="0"/>
              </a:rPr>
              <a:t>more data (more atomic states)</a:t>
            </a:r>
          </a:p>
          <a:p>
            <a:pPr marL="800100" lvl="1" indent="-342900">
              <a:spcAft>
                <a:spcPts val="1000"/>
              </a:spcAft>
              <a:buFont typeface="System Font Regular"/>
              <a:buChar char="－"/>
            </a:pPr>
            <a:r>
              <a:rPr lang="en-US" sz="2200" dirty="0">
                <a:solidFill>
                  <a:schemeClr val="bg1"/>
                </a:solidFill>
                <a:latin typeface="Avenir Book" panose="02000503020000020003" pitchFamily="2" charset="0"/>
              </a:rPr>
              <a:t>improved accuracy</a:t>
            </a:r>
          </a:p>
          <a:p>
            <a:pPr marL="800100" lvl="1" indent="-342900">
              <a:spcAft>
                <a:spcPts val="1000"/>
              </a:spcAft>
              <a:buFont typeface="System Font Regular"/>
              <a:buChar char="－"/>
            </a:pPr>
            <a:r>
              <a:rPr lang="en-US" sz="2200" dirty="0">
                <a:solidFill>
                  <a:schemeClr val="bg1"/>
                </a:solidFill>
                <a:latin typeface="Avenir Book" panose="02000503020000020003" pitchFamily="2" charset="0"/>
              </a:rPr>
              <a:t>line identifications</a:t>
            </a:r>
          </a:p>
          <a:p>
            <a:pPr marL="800100" lvl="1" indent="-342900">
              <a:spcAft>
                <a:spcPts val="1000"/>
              </a:spcAft>
              <a:buFont typeface="System Font Regular"/>
              <a:buChar char="－"/>
            </a:pPr>
            <a:r>
              <a:rPr lang="en-US" sz="2200" dirty="0">
                <a:solidFill>
                  <a:schemeClr val="bg1"/>
                </a:solidFill>
                <a:latin typeface="Avenir Book" panose="02000503020000020003" pitchFamily="2" charset="0"/>
              </a:rPr>
              <a:t>improved modeling</a:t>
            </a:r>
          </a:p>
        </p:txBody>
      </p:sp>
      <p:sp>
        <p:nvSpPr>
          <p:cNvPr id="4" name="TextBox 3">
            <a:extLst>
              <a:ext uri="{FF2B5EF4-FFF2-40B4-BE49-F238E27FC236}">
                <a16:creationId xmlns:a16="http://schemas.microsoft.com/office/drawing/2014/main" id="{A6422039-B1CD-67D3-3B6A-E70F3AC2643B}"/>
              </a:ext>
            </a:extLst>
          </p:cNvPr>
          <p:cNvSpPr txBox="1"/>
          <p:nvPr/>
        </p:nvSpPr>
        <p:spPr>
          <a:xfrm>
            <a:off x="3563095" y="356644"/>
            <a:ext cx="5065810"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Final summary of data needs</a:t>
            </a:r>
          </a:p>
        </p:txBody>
      </p:sp>
    </p:spTree>
    <p:extLst>
      <p:ext uri="{BB962C8B-B14F-4D97-AF65-F5344CB8AC3E}">
        <p14:creationId xmlns:p14="http://schemas.microsoft.com/office/powerpoint/2010/main" val="419368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47CA67-5C68-F87C-6CA1-85F9E19D6AA4}"/>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3534AD3E-5B7B-DE26-70B2-8AEB91305D05}"/>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5" name="TextBox 4">
            <a:extLst>
              <a:ext uri="{FF2B5EF4-FFF2-40B4-BE49-F238E27FC236}">
                <a16:creationId xmlns:a16="http://schemas.microsoft.com/office/drawing/2014/main" id="{6A6C9405-0BC5-FBE6-289E-9466EE478E6B}"/>
              </a:ext>
            </a:extLst>
          </p:cNvPr>
          <p:cNvSpPr txBox="1"/>
          <p:nvPr/>
        </p:nvSpPr>
        <p:spPr>
          <a:xfrm>
            <a:off x="2248510" y="1207694"/>
            <a:ext cx="8935739" cy="1023357"/>
          </a:xfrm>
          <a:prstGeom prst="rect">
            <a:avLst/>
          </a:prstGeom>
          <a:noFill/>
        </p:spPr>
        <p:txBody>
          <a:bodyPr wrap="square" rtlCol="0">
            <a:spAutoFit/>
          </a:bodyPr>
          <a:lstStyle/>
          <a:p>
            <a:pPr algn="l">
              <a:spcAft>
                <a:spcPts val="1500"/>
              </a:spcAft>
            </a:pPr>
            <a:r>
              <a:rPr lang="en-US" sz="2400" dirty="0">
                <a:solidFill>
                  <a:schemeClr val="bg1"/>
                </a:solidFill>
                <a:latin typeface="Avenir Book" panose="02000503020000020003" pitchFamily="2" charset="0"/>
              </a:rPr>
              <a:t>Contact: </a:t>
            </a:r>
            <a:r>
              <a:rPr lang="en-US" sz="2400" dirty="0">
                <a:solidFill>
                  <a:schemeClr val="accent6">
                    <a:lumMod val="60000"/>
                    <a:lumOff val="40000"/>
                  </a:schemeClr>
                </a:solidFill>
                <a:latin typeface="Avenir Book" panose="02000503020000020003" pitchFamily="2" charset="0"/>
                <a:hlinkClick r:id="rId2">
                  <a:extLst>
                    <a:ext uri="{A12FA001-AC4F-418D-AE19-62706E023703}">
                      <ahyp:hlinkClr xmlns:ahyp="http://schemas.microsoft.com/office/drawing/2018/hyperlinkcolor" val="tx"/>
                    </a:ext>
                  </a:extLst>
                </a:hlinkClick>
              </a:rPr>
              <a:t>peter.r.young@nasa.gov</a:t>
            </a:r>
            <a:r>
              <a:rPr lang="en-US" sz="2400" dirty="0">
                <a:solidFill>
                  <a:schemeClr val="accent6">
                    <a:lumMod val="60000"/>
                    <a:lumOff val="40000"/>
                  </a:schemeClr>
                </a:solidFill>
                <a:latin typeface="Avenir Book" panose="02000503020000020003" pitchFamily="2" charset="0"/>
              </a:rPr>
              <a:t> </a:t>
            </a:r>
          </a:p>
          <a:p>
            <a:pPr algn="l">
              <a:spcAft>
                <a:spcPts val="1500"/>
              </a:spcAft>
            </a:pPr>
            <a:r>
              <a:rPr lang="en-US" sz="2400" dirty="0">
                <a:solidFill>
                  <a:schemeClr val="bg1"/>
                </a:solidFill>
                <a:latin typeface="Avenir Book" panose="02000503020000020003" pitchFamily="2" charset="0"/>
              </a:rPr>
              <a:t>This talk: </a:t>
            </a:r>
            <a:r>
              <a:rPr lang="en-US" sz="2400" dirty="0">
                <a:solidFill>
                  <a:schemeClr val="accent6">
                    <a:lumMod val="60000"/>
                    <a:lumOff val="40000"/>
                  </a:schemeClr>
                </a:solidFill>
                <a:latin typeface="Avenir Book" panose="02000503020000020003" pitchFamily="2" charset="0"/>
                <a:hlinkClick r:id="rId3">
                  <a:extLst>
                    <a:ext uri="{A12FA001-AC4F-418D-AE19-62706E023703}">
                      <ahyp:hlinkClr xmlns:ahyp="http://schemas.microsoft.com/office/drawing/2018/hyperlinkcolor" val="tx"/>
                    </a:ext>
                  </a:extLst>
                </a:hlinkClick>
              </a:rPr>
              <a:t>https://pyoung.org/talks/</a:t>
            </a:r>
            <a:r>
              <a:rPr lang="en-US" sz="2400" dirty="0">
                <a:solidFill>
                  <a:schemeClr val="accent6">
                    <a:lumMod val="60000"/>
                    <a:lumOff val="40000"/>
                  </a:schemeClr>
                </a:solidFill>
                <a:latin typeface="Avenir Book" panose="02000503020000020003" pitchFamily="2" charset="0"/>
              </a:rPr>
              <a:t> </a:t>
            </a:r>
          </a:p>
        </p:txBody>
      </p:sp>
    </p:spTree>
    <p:extLst>
      <p:ext uri="{BB962C8B-B14F-4D97-AF65-F5344CB8AC3E}">
        <p14:creationId xmlns:p14="http://schemas.microsoft.com/office/powerpoint/2010/main" val="396535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12D6E4-80C4-3441-BE13-A857453D9C18}"/>
              </a:ext>
            </a:extLst>
          </p:cNvPr>
          <p:cNvSpPr txBox="1"/>
          <p:nvPr/>
        </p:nvSpPr>
        <p:spPr>
          <a:xfrm>
            <a:off x="4503064" y="2659559"/>
            <a:ext cx="3185872" cy="769441"/>
          </a:xfrm>
          <a:prstGeom prst="rect">
            <a:avLst/>
          </a:prstGeom>
          <a:noFill/>
        </p:spPr>
        <p:txBody>
          <a:bodyPr wrap="none" rtlCol="0">
            <a:spAutoFit/>
          </a:bodyPr>
          <a:lstStyle/>
          <a:p>
            <a:pPr algn="ctr"/>
            <a:r>
              <a:rPr lang="en-US" sz="4400" b="1">
                <a:solidFill>
                  <a:srgbClr val="FFFF00"/>
                </a:solidFill>
                <a:latin typeface="Avenir Next Condensed Heavy" panose="020B0506020202020204" pitchFamily="34" charset="0"/>
              </a:rPr>
              <a:t>END OF TALK</a:t>
            </a:r>
          </a:p>
        </p:txBody>
      </p:sp>
      <p:sp>
        <p:nvSpPr>
          <p:cNvPr id="5" name="Date Placeholder 4">
            <a:extLst>
              <a:ext uri="{FF2B5EF4-FFF2-40B4-BE49-F238E27FC236}">
                <a16:creationId xmlns:a16="http://schemas.microsoft.com/office/drawing/2014/main" id="{D270E59C-B279-FC40-B676-D7C4F472B045}"/>
              </a:ext>
            </a:extLst>
          </p:cNvPr>
          <p:cNvSpPr>
            <a:spLocks noGrp="1"/>
          </p:cNvSpPr>
          <p:nvPr>
            <p:ph type="dt" sz="half" idx="10"/>
          </p:nvPr>
        </p:nvSpPr>
        <p:spPr/>
        <p:txBody>
          <a:bodyPr/>
          <a:lstStyle/>
          <a:p>
            <a:r>
              <a:rPr lang="en-US"/>
              <a:t>Dr Peter Young (NASA)</a:t>
            </a:r>
            <a:endParaRPr lang="en-US" dirty="0"/>
          </a:p>
        </p:txBody>
      </p:sp>
      <p:sp>
        <p:nvSpPr>
          <p:cNvPr id="6" name="Footer Placeholder 5">
            <a:extLst>
              <a:ext uri="{FF2B5EF4-FFF2-40B4-BE49-F238E27FC236}">
                <a16:creationId xmlns:a16="http://schemas.microsoft.com/office/drawing/2014/main" id="{D2AA5FDD-8A68-F64A-9C08-2FE31815DA25}"/>
              </a:ext>
            </a:extLst>
          </p:cNvPr>
          <p:cNvSpPr>
            <a:spLocks noGrp="1"/>
          </p:cNvSpPr>
          <p:nvPr>
            <p:ph type="ftr" sz="quarter" idx="11"/>
          </p:nvPr>
        </p:nvSpPr>
        <p:spPr/>
        <p:txBody>
          <a:bodyPr/>
          <a:lstStyle/>
          <a:p>
            <a:r>
              <a:rPr lang="en-US"/>
              <a:t>10 Å = 1nm  Fe XX=Fe</a:t>
            </a:r>
            <a:r>
              <a:rPr lang="en-US" baseline="30000"/>
              <a:t>19+</a:t>
            </a:r>
            <a:endParaRPr lang="en-US"/>
          </a:p>
        </p:txBody>
      </p:sp>
    </p:spTree>
    <p:extLst>
      <p:ext uri="{BB962C8B-B14F-4D97-AF65-F5344CB8AC3E}">
        <p14:creationId xmlns:p14="http://schemas.microsoft.com/office/powerpoint/2010/main" val="428128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0CFF0-9695-7378-128B-2601F82DEDCF}"/>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3F7C4457-95A3-2434-57B3-8EAB27E238F4}"/>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6E56191B-1AB1-CD81-99AB-2953E89CFCAC}"/>
              </a:ext>
            </a:extLst>
          </p:cNvPr>
          <p:cNvSpPr txBox="1"/>
          <p:nvPr/>
        </p:nvSpPr>
        <p:spPr>
          <a:xfrm>
            <a:off x="3632024" y="530756"/>
            <a:ext cx="4927952"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Physics Demographics</a:t>
            </a:r>
          </a:p>
        </p:txBody>
      </p:sp>
      <p:sp>
        <p:nvSpPr>
          <p:cNvPr id="6" name="TextBox 5">
            <a:extLst>
              <a:ext uri="{FF2B5EF4-FFF2-40B4-BE49-F238E27FC236}">
                <a16:creationId xmlns:a16="http://schemas.microsoft.com/office/drawing/2014/main" id="{E0548AB3-DA8F-03C1-739E-177BC545D738}"/>
              </a:ext>
            </a:extLst>
          </p:cNvPr>
          <p:cNvSpPr txBox="1"/>
          <p:nvPr/>
        </p:nvSpPr>
        <p:spPr>
          <a:xfrm>
            <a:off x="2033803" y="1470310"/>
            <a:ext cx="6602197" cy="707886"/>
          </a:xfrm>
          <a:prstGeom prst="rect">
            <a:avLst/>
          </a:prstGeom>
          <a:noFill/>
        </p:spPr>
        <p:txBody>
          <a:bodyPr wrap="square" rtlCol="0">
            <a:spAutoFit/>
          </a:bodyPr>
          <a:lstStyle/>
          <a:p>
            <a:pPr algn="l"/>
            <a:r>
              <a:rPr lang="en-US" sz="2000" dirty="0">
                <a:solidFill>
                  <a:schemeClr val="accent1">
                    <a:lumMod val="20000"/>
                    <a:lumOff val="80000"/>
                  </a:schemeClr>
                </a:solidFill>
                <a:latin typeface="Avenir Book" panose="02000503020000020003" pitchFamily="2" charset="0"/>
              </a:rPr>
              <a:t>No. of researchers: 1560</a:t>
            </a:r>
            <a:br>
              <a:rPr lang="en-US" sz="2000" dirty="0">
                <a:solidFill>
                  <a:schemeClr val="accent1">
                    <a:lumMod val="20000"/>
                    <a:lumOff val="80000"/>
                  </a:schemeClr>
                </a:solidFill>
                <a:latin typeface="Avenir Book" panose="02000503020000020003" pitchFamily="2" charset="0"/>
              </a:rPr>
            </a:br>
            <a:r>
              <a:rPr lang="en-US" sz="2000" dirty="0">
                <a:solidFill>
                  <a:schemeClr val="accent1">
                    <a:lumMod val="20000"/>
                    <a:lumOff val="80000"/>
                  </a:schemeClr>
                </a:solidFill>
                <a:latin typeface="Avenir Book" panose="02000503020000020003" pitchFamily="2" charset="0"/>
              </a:rPr>
              <a:t>No. of countries: 49</a:t>
            </a:r>
          </a:p>
        </p:txBody>
      </p:sp>
      <p:graphicFrame>
        <p:nvGraphicFramePr>
          <p:cNvPr id="7" name="Table 7">
            <a:extLst>
              <a:ext uri="{FF2B5EF4-FFF2-40B4-BE49-F238E27FC236}">
                <a16:creationId xmlns:a16="http://schemas.microsoft.com/office/drawing/2014/main" id="{8327F928-153A-C2AF-7A6D-A2AD85AB8CCF}"/>
              </a:ext>
            </a:extLst>
          </p:cNvPr>
          <p:cNvGraphicFramePr>
            <a:graphicFrameLocks noGrp="1"/>
          </p:cNvGraphicFramePr>
          <p:nvPr>
            <p:extLst>
              <p:ext uri="{D42A27DB-BD31-4B8C-83A1-F6EECF244321}">
                <p14:modId xmlns:p14="http://schemas.microsoft.com/office/powerpoint/2010/main" val="714932660"/>
              </p:ext>
            </p:extLst>
          </p:nvPr>
        </p:nvGraphicFramePr>
        <p:xfrm>
          <a:off x="3323262" y="2526205"/>
          <a:ext cx="5545476" cy="3169920"/>
        </p:xfrm>
        <a:graphic>
          <a:graphicData uri="http://schemas.openxmlformats.org/drawingml/2006/table">
            <a:tbl>
              <a:tblPr firstRow="1" bandRow="1">
                <a:tableStyleId>{5940675A-B579-460E-94D1-54222C63F5DA}</a:tableStyleId>
              </a:tblPr>
              <a:tblGrid>
                <a:gridCol w="2772738">
                  <a:extLst>
                    <a:ext uri="{9D8B030D-6E8A-4147-A177-3AD203B41FA5}">
                      <a16:colId xmlns:a16="http://schemas.microsoft.com/office/drawing/2014/main" val="2715345943"/>
                    </a:ext>
                  </a:extLst>
                </a:gridCol>
                <a:gridCol w="2772738">
                  <a:extLst>
                    <a:ext uri="{9D8B030D-6E8A-4147-A177-3AD203B41FA5}">
                      <a16:colId xmlns:a16="http://schemas.microsoft.com/office/drawing/2014/main" val="2534790069"/>
                    </a:ext>
                  </a:extLst>
                </a:gridCol>
              </a:tblGrid>
              <a:tr h="355433">
                <a:tc>
                  <a:txBody>
                    <a:bodyPr/>
                    <a:lstStyle/>
                    <a:p>
                      <a:pPr algn="ctr"/>
                      <a:r>
                        <a:rPr lang="en-US" sz="2000" b="0" i="0" dirty="0">
                          <a:solidFill>
                            <a:schemeClr val="accent4">
                              <a:lumMod val="20000"/>
                              <a:lumOff val="80000"/>
                            </a:schemeClr>
                          </a:solidFill>
                          <a:latin typeface="Avenir Light" panose="020B0402020203020204" pitchFamily="34" charset="77"/>
                        </a:rPr>
                        <a:t>Country</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2000" b="0" i="0" dirty="0">
                          <a:solidFill>
                            <a:schemeClr val="accent4">
                              <a:lumMod val="20000"/>
                              <a:lumOff val="80000"/>
                            </a:schemeClr>
                          </a:solidFill>
                          <a:latin typeface="Avenir Light" panose="020B0402020203020204" pitchFamily="34" charset="77"/>
                        </a:rPr>
                        <a:t>Researchers</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7244460"/>
                  </a:ext>
                </a:extLst>
              </a:tr>
              <a:tr h="355433">
                <a:tc>
                  <a:txBody>
                    <a:bodyPr/>
                    <a:lstStyle/>
                    <a:p>
                      <a:pPr algn="ctr"/>
                      <a:r>
                        <a:rPr lang="en-US" sz="2000" b="0" i="0" dirty="0">
                          <a:solidFill>
                            <a:schemeClr val="bg1"/>
                          </a:solidFill>
                          <a:latin typeface="Avenir Light" panose="020B0402020203020204" pitchFamily="34" charset="77"/>
                        </a:rPr>
                        <a:t>USA</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i="0" dirty="0">
                          <a:solidFill>
                            <a:schemeClr val="bg1"/>
                          </a:solidFill>
                          <a:latin typeface="Avenir Light" panose="020B0402020203020204" pitchFamily="34" charset="77"/>
                        </a:rPr>
                        <a:t>30%</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98691347"/>
                  </a:ext>
                </a:extLst>
              </a:tr>
              <a:tr h="355433">
                <a:tc>
                  <a:txBody>
                    <a:bodyPr/>
                    <a:lstStyle/>
                    <a:p>
                      <a:pPr algn="ctr"/>
                      <a:r>
                        <a:rPr lang="en-US" sz="2000" b="0" i="0" dirty="0">
                          <a:solidFill>
                            <a:schemeClr val="bg1"/>
                          </a:solidFill>
                          <a:latin typeface="Avenir Light" panose="020B0402020203020204" pitchFamily="34" charset="77"/>
                        </a:rPr>
                        <a:t>China</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i="0" dirty="0">
                          <a:solidFill>
                            <a:schemeClr val="bg1"/>
                          </a:solidFill>
                          <a:latin typeface="Avenir Light" panose="020B0402020203020204" pitchFamily="34" charset="77"/>
                        </a:rPr>
                        <a:t>14%</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10356746"/>
                  </a:ext>
                </a:extLst>
              </a:tr>
              <a:tr h="355433">
                <a:tc>
                  <a:txBody>
                    <a:bodyPr/>
                    <a:lstStyle/>
                    <a:p>
                      <a:pPr algn="ctr"/>
                      <a:r>
                        <a:rPr lang="en-US" sz="2000" b="0" i="0" dirty="0">
                          <a:solidFill>
                            <a:schemeClr val="bg1"/>
                          </a:solidFill>
                          <a:latin typeface="Avenir Light" panose="020B0402020203020204" pitchFamily="34" charset="77"/>
                        </a:rPr>
                        <a:t>UK</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i="0" dirty="0">
                          <a:solidFill>
                            <a:schemeClr val="bg1"/>
                          </a:solidFill>
                          <a:latin typeface="Avenir Light" panose="020B0402020203020204" pitchFamily="34" charset="77"/>
                        </a:rPr>
                        <a:t>8%</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15294634"/>
                  </a:ext>
                </a:extLst>
              </a:tr>
              <a:tr h="355433">
                <a:tc>
                  <a:txBody>
                    <a:bodyPr/>
                    <a:lstStyle/>
                    <a:p>
                      <a:pPr algn="ctr"/>
                      <a:r>
                        <a:rPr lang="en-US" sz="2000" b="0" i="0" dirty="0">
                          <a:solidFill>
                            <a:schemeClr val="bg1"/>
                          </a:solidFill>
                          <a:latin typeface="Avenir Light" panose="020B0402020203020204" pitchFamily="34" charset="77"/>
                        </a:rPr>
                        <a:t>Italy</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i="0" dirty="0">
                          <a:solidFill>
                            <a:schemeClr val="bg1"/>
                          </a:solidFill>
                          <a:latin typeface="Avenir Light" panose="020B0402020203020204" pitchFamily="34" charset="77"/>
                        </a:rPr>
                        <a:t>6%</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17048319"/>
                  </a:ext>
                </a:extLst>
              </a:tr>
              <a:tr h="355433">
                <a:tc>
                  <a:txBody>
                    <a:bodyPr/>
                    <a:lstStyle/>
                    <a:p>
                      <a:pPr algn="ctr"/>
                      <a:r>
                        <a:rPr lang="en-US" sz="2000" b="0" i="0" dirty="0">
                          <a:solidFill>
                            <a:schemeClr val="bg1"/>
                          </a:solidFill>
                          <a:latin typeface="Avenir Light" panose="020B0402020203020204" pitchFamily="34" charset="77"/>
                        </a:rPr>
                        <a:t>Germany</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i="0" dirty="0">
                          <a:solidFill>
                            <a:schemeClr val="bg1"/>
                          </a:solidFill>
                          <a:latin typeface="Avenir Light" panose="020B0402020203020204" pitchFamily="34" charset="77"/>
                        </a:rPr>
                        <a:t>5%</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61552423"/>
                  </a:ext>
                </a:extLst>
              </a:tr>
              <a:tr h="124051">
                <a:tc>
                  <a:txBody>
                    <a:bodyPr/>
                    <a:lstStyle/>
                    <a:p>
                      <a:pPr algn="ctr"/>
                      <a:endParaRPr lang="en-US" sz="2000" b="0" i="0" dirty="0">
                        <a:solidFill>
                          <a:schemeClr val="bg1"/>
                        </a:solidFill>
                        <a:latin typeface="Avenir Light" panose="020B0402020203020204" pitchFamily="34" charset="77"/>
                      </a:endParaRP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US" sz="2000" b="0" i="0" dirty="0">
                        <a:solidFill>
                          <a:schemeClr val="bg1"/>
                        </a:solidFill>
                        <a:latin typeface="Avenir Light" panose="020B0402020203020204" pitchFamily="34" charset="77"/>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53509701"/>
                  </a:ext>
                </a:extLst>
              </a:tr>
              <a:tr h="355433">
                <a:tc>
                  <a:txBody>
                    <a:bodyPr/>
                    <a:lstStyle/>
                    <a:p>
                      <a:pPr algn="ctr"/>
                      <a:r>
                        <a:rPr lang="en-US" sz="2000" b="0" i="0" dirty="0">
                          <a:solidFill>
                            <a:schemeClr val="bg1"/>
                          </a:solidFill>
                          <a:latin typeface="Avenir Light" panose="020B0402020203020204" pitchFamily="34" charset="77"/>
                        </a:rPr>
                        <a:t>ESA member states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algn="ctr"/>
                      <a:r>
                        <a:rPr lang="en-US" sz="2000" b="0" i="0" dirty="0">
                          <a:solidFill>
                            <a:schemeClr val="bg1"/>
                          </a:solidFill>
                          <a:latin typeface="Avenir Light" panose="020B0402020203020204" pitchFamily="34" charset="77"/>
                        </a:rPr>
                        <a:t>40%</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3694861689"/>
                  </a:ext>
                </a:extLst>
              </a:tr>
            </a:tbl>
          </a:graphicData>
        </a:graphic>
      </p:graphicFrame>
    </p:spTree>
    <p:extLst>
      <p:ext uri="{BB962C8B-B14F-4D97-AF65-F5344CB8AC3E}">
        <p14:creationId xmlns:p14="http://schemas.microsoft.com/office/powerpoint/2010/main" val="1928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7634-64F0-EE83-A09D-244E55F3A579}"/>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6401606C-245D-2C0C-519D-CF558BBC10D6}"/>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36ADF685-1B99-32F0-E775-AD7F8C9A65ED}"/>
              </a:ext>
            </a:extLst>
          </p:cNvPr>
          <p:cNvSpPr txBox="1"/>
          <p:nvPr/>
        </p:nvSpPr>
        <p:spPr>
          <a:xfrm>
            <a:off x="2077977" y="478204"/>
            <a:ext cx="7622600"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Motivations for atomic data in Solar Physics</a:t>
            </a:r>
          </a:p>
        </p:txBody>
      </p:sp>
      <p:sp>
        <p:nvSpPr>
          <p:cNvPr id="5" name="TextBox 4">
            <a:extLst>
              <a:ext uri="{FF2B5EF4-FFF2-40B4-BE49-F238E27FC236}">
                <a16:creationId xmlns:a16="http://schemas.microsoft.com/office/drawing/2014/main" id="{041AF589-1D48-4440-5F65-5735FD984638}"/>
              </a:ext>
            </a:extLst>
          </p:cNvPr>
          <p:cNvSpPr txBox="1"/>
          <p:nvPr/>
        </p:nvSpPr>
        <p:spPr>
          <a:xfrm>
            <a:off x="1157988" y="1525497"/>
            <a:ext cx="7839592" cy="1708160"/>
          </a:xfrm>
          <a:prstGeom prst="rect">
            <a:avLst/>
          </a:prstGeom>
          <a:noFill/>
        </p:spPr>
        <p:txBody>
          <a:bodyPr wrap="square" rtlCol="0">
            <a:spAutoFit/>
          </a:bodyPr>
          <a:lstStyle/>
          <a:p>
            <a:pPr algn="l">
              <a:spcAft>
                <a:spcPts val="1500"/>
              </a:spcAft>
            </a:pPr>
            <a:r>
              <a:rPr lang="en-US" sz="2000" u="sng" dirty="0">
                <a:solidFill>
                  <a:schemeClr val="bg1"/>
                </a:solidFill>
                <a:latin typeface="Avenir Book" panose="02000503020000020003" pitchFamily="2" charset="0"/>
              </a:rPr>
              <a:t>1. Solar interior</a:t>
            </a:r>
            <a:endParaRPr lang="en-US" sz="2000" dirty="0">
              <a:solidFill>
                <a:schemeClr val="bg1"/>
              </a:solidFill>
              <a:latin typeface="Avenir Book" panose="02000503020000020003" pitchFamily="2" charset="0"/>
            </a:endParaRPr>
          </a:p>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Sun is a reference object for Astrophysics</a:t>
            </a:r>
          </a:p>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For example, stellar structure, stellar dynamos, element abundances</a:t>
            </a:r>
          </a:p>
        </p:txBody>
      </p:sp>
      <p:sp>
        <p:nvSpPr>
          <p:cNvPr id="6" name="TextBox 5">
            <a:extLst>
              <a:ext uri="{FF2B5EF4-FFF2-40B4-BE49-F238E27FC236}">
                <a16:creationId xmlns:a16="http://schemas.microsoft.com/office/drawing/2014/main" id="{F6223F3F-0CA1-CBA1-BCF4-0DD124DD8E37}"/>
              </a:ext>
            </a:extLst>
          </p:cNvPr>
          <p:cNvSpPr txBox="1"/>
          <p:nvPr/>
        </p:nvSpPr>
        <p:spPr>
          <a:xfrm>
            <a:off x="1157989" y="3549209"/>
            <a:ext cx="7839592" cy="1862048"/>
          </a:xfrm>
          <a:prstGeom prst="rect">
            <a:avLst/>
          </a:prstGeom>
          <a:noFill/>
        </p:spPr>
        <p:txBody>
          <a:bodyPr wrap="square" rtlCol="0">
            <a:spAutoFit/>
          </a:bodyPr>
          <a:lstStyle/>
          <a:p>
            <a:pPr algn="l">
              <a:lnSpc>
                <a:spcPct val="150000"/>
              </a:lnSpc>
              <a:spcAft>
                <a:spcPts val="1500"/>
              </a:spcAft>
            </a:pPr>
            <a:r>
              <a:rPr lang="en-US" sz="2000" u="sng" dirty="0">
                <a:solidFill>
                  <a:schemeClr val="bg1"/>
                </a:solidFill>
                <a:latin typeface="Avenir Book" panose="02000503020000020003" pitchFamily="2" charset="0"/>
              </a:rPr>
              <a:t>2. Dynamic solar atmosphere</a:t>
            </a:r>
            <a:endParaRPr lang="en-US" sz="2000" dirty="0">
              <a:solidFill>
                <a:schemeClr val="bg1"/>
              </a:solidFill>
              <a:latin typeface="Avenir Book" panose="02000503020000020003" pitchFamily="2" charset="0"/>
            </a:endParaRPr>
          </a:p>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Features dynamic events such as flares and CMEs that can impact Earth</a:t>
            </a:r>
          </a:p>
          <a:p>
            <a:pPr marL="342900" indent="-342900" algn="l">
              <a:spcAft>
                <a:spcPts val="1500"/>
              </a:spcAft>
              <a:buFont typeface="Arial" panose="020B0604020202020204" pitchFamily="34" charset="0"/>
              <a:buChar char="•"/>
            </a:pPr>
            <a:r>
              <a:rPr lang="en-US" sz="2000" dirty="0">
                <a:solidFill>
                  <a:schemeClr val="bg1"/>
                </a:solidFill>
                <a:latin typeface="Avenir Book" panose="02000503020000020003" pitchFamily="2" charset="0"/>
              </a:rPr>
              <a:t>Main driver for new spacecraft and observatories</a:t>
            </a:r>
          </a:p>
        </p:txBody>
      </p:sp>
      <p:pic>
        <p:nvPicPr>
          <p:cNvPr id="8" name="Picture 7" descr="A diagram of a volcano&#10;&#10;Description automatically generated">
            <a:extLst>
              <a:ext uri="{FF2B5EF4-FFF2-40B4-BE49-F238E27FC236}">
                <a16:creationId xmlns:a16="http://schemas.microsoft.com/office/drawing/2014/main" id="{3A162F00-1CBB-175D-EA68-F2AA704657B3}"/>
              </a:ext>
            </a:extLst>
          </p:cNvPr>
          <p:cNvPicPr>
            <a:picLocks noChangeAspect="1"/>
          </p:cNvPicPr>
          <p:nvPr/>
        </p:nvPicPr>
        <p:blipFill>
          <a:blip r:embed="rId3"/>
          <a:stretch>
            <a:fillRect/>
          </a:stretch>
        </p:blipFill>
        <p:spPr>
          <a:xfrm>
            <a:off x="8997579" y="903902"/>
            <a:ext cx="3046032" cy="5520934"/>
          </a:xfrm>
          <a:prstGeom prst="rect">
            <a:avLst/>
          </a:prstGeom>
        </p:spPr>
      </p:pic>
    </p:spTree>
    <p:extLst>
      <p:ext uri="{BB962C8B-B14F-4D97-AF65-F5344CB8AC3E}">
        <p14:creationId xmlns:p14="http://schemas.microsoft.com/office/powerpoint/2010/main" val="417096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3235E-6D75-C4CB-9AE9-3EA26663BF03}"/>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5D903481-3A1A-8458-BA72-D43BD7609E6C}"/>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AE7D9ABE-4E4F-2261-9FEA-A5A1E6736BA8}"/>
              </a:ext>
            </a:extLst>
          </p:cNvPr>
          <p:cNvSpPr txBox="1"/>
          <p:nvPr/>
        </p:nvSpPr>
        <p:spPr>
          <a:xfrm>
            <a:off x="1513710" y="1449710"/>
            <a:ext cx="9164580" cy="3284041"/>
          </a:xfrm>
          <a:prstGeom prst="rect">
            <a:avLst/>
          </a:prstGeom>
          <a:noFill/>
        </p:spPr>
        <p:txBody>
          <a:bodyPr wrap="square" rtlCol="0">
            <a:spAutoFit/>
          </a:bodyPr>
          <a:lstStyle/>
          <a:p>
            <a:pPr algn="l">
              <a:lnSpc>
                <a:spcPct val="150000"/>
              </a:lnSpc>
            </a:pPr>
            <a:r>
              <a:rPr lang="en-US" sz="2000" u="sng" dirty="0">
                <a:solidFill>
                  <a:schemeClr val="bg1"/>
                </a:solidFill>
                <a:latin typeface="Avenir Book" panose="02000503020000020003" pitchFamily="2" charset="0"/>
              </a:rPr>
              <a:t>Space-based observatories</a:t>
            </a:r>
            <a:r>
              <a:rPr lang="en-US" sz="2000" dirty="0">
                <a:solidFill>
                  <a:schemeClr val="bg1"/>
                </a:solidFill>
                <a:latin typeface="Avenir Book" panose="02000503020000020003" pitchFamily="2" charset="0"/>
              </a:rPr>
              <a:t>:</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NASA (US)</a:t>
            </a:r>
            <a:r>
              <a:rPr lang="en-US" sz="2000" dirty="0">
                <a:solidFill>
                  <a:schemeClr val="bg1"/>
                </a:solidFill>
                <a:latin typeface="Avenir Book" panose="02000503020000020003" pitchFamily="2" charset="0"/>
              </a:rPr>
              <a:t>: SDO, STEREO, IRIS, Parker Solar Probe, </a:t>
            </a:r>
            <a:r>
              <a:rPr lang="en-US" sz="2000" dirty="0">
                <a:solidFill>
                  <a:schemeClr val="accent1">
                    <a:lumMod val="40000"/>
                    <a:lumOff val="60000"/>
                  </a:schemeClr>
                </a:solidFill>
                <a:latin typeface="Avenir Book" panose="02000503020000020003" pitchFamily="2" charset="0"/>
              </a:rPr>
              <a:t>EUVST, MUSE, PUNCH</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NOAA (US)</a:t>
            </a:r>
            <a:r>
              <a:rPr lang="en-US" sz="2000" dirty="0">
                <a:solidFill>
                  <a:schemeClr val="bg1"/>
                </a:solidFill>
                <a:latin typeface="Avenir Book" panose="02000503020000020003" pitchFamily="2" charset="0"/>
              </a:rPr>
              <a:t>: GOES</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ESA</a:t>
            </a:r>
            <a:r>
              <a:rPr lang="en-US" sz="2000" dirty="0">
                <a:solidFill>
                  <a:schemeClr val="bg1"/>
                </a:solidFill>
                <a:latin typeface="Avenir Book" panose="02000503020000020003" pitchFamily="2" charset="0"/>
              </a:rPr>
              <a:t>: </a:t>
            </a:r>
            <a:r>
              <a:rPr lang="en-US" sz="2000" u="sng" dirty="0">
                <a:solidFill>
                  <a:schemeClr val="bg1"/>
                </a:solidFill>
                <a:latin typeface="Avenir Book" panose="02000503020000020003" pitchFamily="2" charset="0"/>
              </a:rPr>
              <a:t>SOHO</a:t>
            </a:r>
            <a:r>
              <a:rPr lang="en-US" sz="2000" dirty="0">
                <a:solidFill>
                  <a:schemeClr val="bg1"/>
                </a:solidFill>
                <a:latin typeface="Avenir Book" panose="02000503020000020003" pitchFamily="2" charset="0"/>
              </a:rPr>
              <a:t>, </a:t>
            </a:r>
            <a:r>
              <a:rPr lang="en-US" sz="2000" u="sng" dirty="0">
                <a:solidFill>
                  <a:schemeClr val="bg1"/>
                </a:solidFill>
                <a:latin typeface="Avenir Book" panose="02000503020000020003" pitchFamily="2" charset="0"/>
              </a:rPr>
              <a:t>Solar Orbiter</a:t>
            </a:r>
            <a:r>
              <a:rPr lang="en-US" sz="2000" dirty="0">
                <a:solidFill>
                  <a:schemeClr val="bg1"/>
                </a:solidFill>
                <a:latin typeface="Avenir Book" panose="02000503020000020003" pitchFamily="2" charset="0"/>
              </a:rPr>
              <a:t>, </a:t>
            </a:r>
            <a:r>
              <a:rPr lang="en-US" sz="2000" u="sng" dirty="0">
                <a:solidFill>
                  <a:schemeClr val="accent1">
                    <a:lumMod val="40000"/>
                    <a:lumOff val="60000"/>
                  </a:schemeClr>
                </a:solidFill>
                <a:latin typeface="Avenir Book" panose="02000503020000020003" pitchFamily="2" charset="0"/>
              </a:rPr>
              <a:t>Vigil</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Japan</a:t>
            </a:r>
            <a:r>
              <a:rPr lang="en-US" sz="2000" dirty="0">
                <a:solidFill>
                  <a:schemeClr val="bg1"/>
                </a:solidFill>
                <a:latin typeface="Avenir Book" panose="02000503020000020003" pitchFamily="2" charset="0"/>
              </a:rPr>
              <a:t>: </a:t>
            </a:r>
            <a:r>
              <a:rPr lang="en-US" sz="2000" u="sng" dirty="0" err="1">
                <a:solidFill>
                  <a:schemeClr val="bg1"/>
                </a:solidFill>
                <a:latin typeface="Avenir Book" panose="02000503020000020003" pitchFamily="2" charset="0"/>
              </a:rPr>
              <a:t>Hinode</a:t>
            </a:r>
            <a:r>
              <a:rPr lang="en-US" sz="2000" dirty="0">
                <a:solidFill>
                  <a:schemeClr val="bg1"/>
                </a:solidFill>
                <a:latin typeface="Avenir Book" panose="02000503020000020003" pitchFamily="2" charset="0"/>
              </a:rPr>
              <a:t>, </a:t>
            </a:r>
            <a:r>
              <a:rPr lang="en-US" sz="2000" u="sng" dirty="0">
                <a:solidFill>
                  <a:schemeClr val="accent1">
                    <a:lumMod val="40000"/>
                    <a:lumOff val="60000"/>
                  </a:schemeClr>
                </a:solidFill>
                <a:latin typeface="Avenir Book" panose="02000503020000020003" pitchFamily="2" charset="0"/>
              </a:rPr>
              <a:t>Solar-C</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China</a:t>
            </a:r>
            <a:r>
              <a:rPr lang="en-US" sz="2000" dirty="0">
                <a:solidFill>
                  <a:schemeClr val="bg1"/>
                </a:solidFill>
                <a:latin typeface="Avenir Book" panose="02000503020000020003" pitchFamily="2" charset="0"/>
              </a:rPr>
              <a:t>: ASO-S</a:t>
            </a:r>
          </a:p>
          <a:p>
            <a:pPr marL="342900" indent="-342900" algn="l">
              <a:lnSpc>
                <a:spcPct val="150000"/>
              </a:lnSpc>
              <a:buFont typeface="Arial" panose="020B0604020202020204" pitchFamily="34" charset="0"/>
              <a:buChar char="•"/>
            </a:pPr>
            <a:r>
              <a:rPr lang="en-US" sz="2000" dirty="0">
                <a:solidFill>
                  <a:schemeClr val="accent4">
                    <a:lumMod val="40000"/>
                    <a:lumOff val="60000"/>
                  </a:schemeClr>
                </a:solidFill>
                <a:latin typeface="Avenir Book" panose="02000503020000020003" pitchFamily="2" charset="0"/>
              </a:rPr>
              <a:t>India</a:t>
            </a:r>
            <a:r>
              <a:rPr lang="en-US" sz="2000" dirty="0">
                <a:solidFill>
                  <a:schemeClr val="bg1"/>
                </a:solidFill>
                <a:latin typeface="Avenir Book" panose="02000503020000020003" pitchFamily="2" charset="0"/>
              </a:rPr>
              <a:t>: </a:t>
            </a:r>
            <a:r>
              <a:rPr lang="en-US" sz="2000" dirty="0">
                <a:solidFill>
                  <a:schemeClr val="accent1">
                    <a:lumMod val="40000"/>
                    <a:lumOff val="60000"/>
                  </a:schemeClr>
                </a:solidFill>
                <a:latin typeface="Avenir Book" panose="02000503020000020003" pitchFamily="2" charset="0"/>
              </a:rPr>
              <a:t>Aditya-L1</a:t>
            </a:r>
          </a:p>
        </p:txBody>
      </p:sp>
      <p:sp>
        <p:nvSpPr>
          <p:cNvPr id="5" name="TextBox 4">
            <a:extLst>
              <a:ext uri="{FF2B5EF4-FFF2-40B4-BE49-F238E27FC236}">
                <a16:creationId xmlns:a16="http://schemas.microsoft.com/office/drawing/2014/main" id="{68017311-8770-46BD-8CD1-BFA23DED4469}"/>
              </a:ext>
            </a:extLst>
          </p:cNvPr>
          <p:cNvSpPr txBox="1"/>
          <p:nvPr/>
        </p:nvSpPr>
        <p:spPr>
          <a:xfrm>
            <a:off x="1112937" y="488073"/>
            <a:ext cx="9966126" cy="523220"/>
          </a:xfrm>
          <a:prstGeom prst="rect">
            <a:avLst/>
          </a:prstGeom>
          <a:noFill/>
        </p:spPr>
        <p:txBody>
          <a:bodyPr wrap="none" rtlCol="0">
            <a:spAutoFit/>
          </a:bodyPr>
          <a:lstStyle/>
          <a:p>
            <a:pPr algn="ctr"/>
            <a:r>
              <a:rPr lang="en-US" sz="2800" b="1" dirty="0">
                <a:solidFill>
                  <a:srgbClr val="FFFF00"/>
                </a:solidFill>
                <a:latin typeface="Avenir Black" panose="02000503020000020003" pitchFamily="2" charset="0"/>
              </a:rPr>
              <a:t>NASA space missions are a major driver for Solar Physics </a:t>
            </a:r>
          </a:p>
        </p:txBody>
      </p:sp>
      <p:sp>
        <p:nvSpPr>
          <p:cNvPr id="6" name="TextBox 5">
            <a:extLst>
              <a:ext uri="{FF2B5EF4-FFF2-40B4-BE49-F238E27FC236}">
                <a16:creationId xmlns:a16="http://schemas.microsoft.com/office/drawing/2014/main" id="{F30DB256-8622-58ED-95F9-CE8DF260F63A}"/>
              </a:ext>
            </a:extLst>
          </p:cNvPr>
          <p:cNvSpPr txBox="1"/>
          <p:nvPr/>
        </p:nvSpPr>
        <p:spPr>
          <a:xfrm>
            <a:off x="6936679" y="4643816"/>
            <a:ext cx="4055919" cy="887422"/>
          </a:xfrm>
          <a:prstGeom prst="rect">
            <a:avLst/>
          </a:prstGeom>
          <a:noFill/>
        </p:spPr>
        <p:txBody>
          <a:bodyPr wrap="none" rtlCol="0">
            <a:spAutoFit/>
          </a:bodyPr>
          <a:lstStyle/>
          <a:p>
            <a:pPr algn="l">
              <a:lnSpc>
                <a:spcPct val="150000"/>
              </a:lnSpc>
            </a:pPr>
            <a:r>
              <a:rPr lang="en-US" dirty="0">
                <a:solidFill>
                  <a:schemeClr val="accent6">
                    <a:lumMod val="60000"/>
                    <a:lumOff val="40000"/>
                  </a:schemeClr>
                </a:solidFill>
                <a:latin typeface="Avenir Book" panose="02000503020000020003" pitchFamily="2" charset="0"/>
              </a:rPr>
              <a:t>Underlined – NASA major contributor</a:t>
            </a:r>
          </a:p>
          <a:p>
            <a:pPr algn="l">
              <a:lnSpc>
                <a:spcPct val="150000"/>
              </a:lnSpc>
            </a:pPr>
            <a:r>
              <a:rPr lang="en-US" dirty="0">
                <a:solidFill>
                  <a:schemeClr val="accent6">
                    <a:lumMod val="60000"/>
                    <a:lumOff val="40000"/>
                  </a:schemeClr>
                </a:solidFill>
                <a:latin typeface="Avenir Book" panose="02000503020000020003" pitchFamily="2" charset="0"/>
              </a:rPr>
              <a:t>Blue – missions in development</a:t>
            </a:r>
          </a:p>
        </p:txBody>
      </p:sp>
    </p:spTree>
    <p:extLst>
      <p:ext uri="{BB962C8B-B14F-4D97-AF65-F5344CB8AC3E}">
        <p14:creationId xmlns:p14="http://schemas.microsoft.com/office/powerpoint/2010/main" val="251755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trochemistry.org.uk/IAU_S350/wp-content/uploads/2019/03/2000px-NASA_logo.svg_-300x251.png">
            <a:extLst>
              <a:ext uri="{FF2B5EF4-FFF2-40B4-BE49-F238E27FC236}">
                <a16:creationId xmlns:a16="http://schemas.microsoft.com/office/drawing/2014/main" id="{C5109B8E-6C45-2E46-9AA7-01E013B0A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2" y="909218"/>
            <a:ext cx="1912180" cy="1599857"/>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E623EF2C-48E0-694D-9FE0-016BAA8B0DB9}"/>
              </a:ext>
            </a:extLst>
          </p:cNvPr>
          <p:cNvSpPr>
            <a:spLocks noGrp="1"/>
          </p:cNvSpPr>
          <p:nvPr>
            <p:ph type="dt" sz="half" idx="10"/>
          </p:nvPr>
        </p:nvSpPr>
        <p:spPr/>
        <p:txBody>
          <a:bodyPr/>
          <a:lstStyle/>
          <a:p>
            <a:r>
              <a:rPr lang="en-US"/>
              <a:t>Dr Peter Young (NASA)</a:t>
            </a:r>
          </a:p>
        </p:txBody>
      </p:sp>
      <p:sp>
        <p:nvSpPr>
          <p:cNvPr id="4" name="Footer Placeholder 3">
            <a:extLst>
              <a:ext uri="{FF2B5EF4-FFF2-40B4-BE49-F238E27FC236}">
                <a16:creationId xmlns:a16="http://schemas.microsoft.com/office/drawing/2014/main" id="{606AF57B-70BE-E944-8574-2E6753D02D95}"/>
              </a:ext>
            </a:extLst>
          </p:cNvPr>
          <p:cNvSpPr>
            <a:spLocks noGrp="1"/>
          </p:cNvSpPr>
          <p:nvPr>
            <p:ph type="ftr" sz="quarter" idx="11"/>
          </p:nvPr>
        </p:nvSpPr>
        <p:spPr/>
        <p:txBody>
          <a:bodyPr/>
          <a:lstStyle/>
          <a:p>
            <a:r>
              <a:rPr lang="en-US"/>
              <a:t>10 Å = 1nm  Fe XX=Fe</a:t>
            </a:r>
            <a:r>
              <a:rPr lang="en-US" baseline="30000"/>
              <a:t>19+</a:t>
            </a:r>
            <a:endParaRPr lang="en-US"/>
          </a:p>
        </p:txBody>
      </p:sp>
      <p:grpSp>
        <p:nvGrpSpPr>
          <p:cNvPr id="7" name="Group 6">
            <a:extLst>
              <a:ext uri="{FF2B5EF4-FFF2-40B4-BE49-F238E27FC236}">
                <a16:creationId xmlns:a16="http://schemas.microsoft.com/office/drawing/2014/main" id="{91404EE5-1485-5C87-181F-2ABA4A434224}"/>
              </a:ext>
            </a:extLst>
          </p:cNvPr>
          <p:cNvGrpSpPr/>
          <p:nvPr/>
        </p:nvGrpSpPr>
        <p:grpSpPr>
          <a:xfrm>
            <a:off x="2730928" y="2206866"/>
            <a:ext cx="5932416" cy="2444268"/>
            <a:chOff x="1105460" y="1220982"/>
            <a:chExt cx="5932416" cy="2444268"/>
          </a:xfrm>
        </p:grpSpPr>
        <p:sp>
          <p:nvSpPr>
            <p:cNvPr id="2" name="TextBox 1">
              <a:extLst>
                <a:ext uri="{FF2B5EF4-FFF2-40B4-BE49-F238E27FC236}">
                  <a16:creationId xmlns:a16="http://schemas.microsoft.com/office/drawing/2014/main" id="{C37A62C8-2723-2C4A-88EF-36433E30EB43}"/>
                </a:ext>
              </a:extLst>
            </p:cNvPr>
            <p:cNvSpPr txBox="1"/>
            <p:nvPr/>
          </p:nvSpPr>
          <p:spPr>
            <a:xfrm>
              <a:off x="1105460" y="2212515"/>
              <a:ext cx="2231893" cy="1015663"/>
            </a:xfrm>
            <a:prstGeom prst="rect">
              <a:avLst/>
            </a:prstGeom>
            <a:solidFill>
              <a:schemeClr val="accent6">
                <a:lumMod val="75000"/>
              </a:schemeClr>
            </a:solidFill>
            <a:ln>
              <a:solidFill>
                <a:schemeClr val="bg1"/>
              </a:solidFill>
            </a:ln>
          </p:spPr>
          <p:txBody>
            <a:bodyPr wrap="none" rtlCol="0">
              <a:spAutoFit/>
            </a:bodyPr>
            <a:lstStyle/>
            <a:p>
              <a:pPr algn="l"/>
              <a:r>
                <a:rPr lang="en-US" sz="2000" dirty="0">
                  <a:solidFill>
                    <a:schemeClr val="bg1"/>
                  </a:solidFill>
                  <a:latin typeface="Avenir Book" panose="02000503020000020003" pitchFamily="2" charset="0"/>
                </a:rPr>
                <a:t>Science Mission</a:t>
              </a:r>
            </a:p>
            <a:p>
              <a:pPr algn="l"/>
              <a:r>
                <a:rPr lang="en-US" sz="2000" dirty="0">
                  <a:solidFill>
                    <a:schemeClr val="bg1"/>
                  </a:solidFill>
                  <a:latin typeface="Avenir Book" panose="02000503020000020003" pitchFamily="2" charset="0"/>
                </a:rPr>
                <a:t>Directorate (SMD)</a:t>
              </a:r>
            </a:p>
            <a:p>
              <a:pPr algn="l"/>
              <a:r>
                <a:rPr lang="en-US" sz="2000" dirty="0">
                  <a:solidFill>
                    <a:schemeClr val="bg1"/>
                  </a:solidFill>
                  <a:latin typeface="Avenir Book" panose="02000503020000020003" pitchFamily="2" charset="0"/>
                </a:rPr>
                <a:t>[$7.8B]</a:t>
              </a:r>
            </a:p>
          </p:txBody>
        </p:sp>
        <p:sp>
          <p:nvSpPr>
            <p:cNvPr id="11" name="TextBox 10">
              <a:extLst>
                <a:ext uri="{FF2B5EF4-FFF2-40B4-BE49-F238E27FC236}">
                  <a16:creationId xmlns:a16="http://schemas.microsoft.com/office/drawing/2014/main" id="{2957BC14-2996-114D-9A06-F1679E4AD8F0}"/>
                </a:ext>
              </a:extLst>
            </p:cNvPr>
            <p:cNvSpPr txBox="1"/>
            <p:nvPr/>
          </p:nvSpPr>
          <p:spPr>
            <a:xfrm>
              <a:off x="4439167" y="3265140"/>
              <a:ext cx="2486578" cy="400110"/>
            </a:xfrm>
            <a:prstGeom prst="rect">
              <a:avLst/>
            </a:prstGeom>
            <a:solidFill>
              <a:schemeClr val="accent2"/>
            </a:solidFill>
            <a:ln>
              <a:solidFill>
                <a:schemeClr val="bg1"/>
              </a:solidFill>
            </a:ln>
          </p:spPr>
          <p:txBody>
            <a:bodyPr wrap="none" rtlCol="0">
              <a:spAutoFit/>
            </a:bodyPr>
            <a:lstStyle/>
            <a:p>
              <a:pPr algn="l"/>
              <a:r>
                <a:rPr lang="en-US" sz="2000" b="1" dirty="0" err="1">
                  <a:solidFill>
                    <a:schemeClr val="bg1"/>
                  </a:solidFill>
                  <a:latin typeface="Avenir Book" panose="02000503020000020003" pitchFamily="2" charset="0"/>
                </a:rPr>
                <a:t>Heliophysics</a:t>
              </a:r>
              <a:r>
                <a:rPr lang="en-US" sz="2000" b="1" dirty="0">
                  <a:solidFill>
                    <a:schemeClr val="bg1"/>
                  </a:solidFill>
                  <a:latin typeface="Avenir Book" panose="02000503020000020003" pitchFamily="2" charset="0"/>
                </a:rPr>
                <a:t> [$0.8B]</a:t>
              </a:r>
            </a:p>
          </p:txBody>
        </p:sp>
        <p:sp>
          <p:nvSpPr>
            <p:cNvPr id="13" name="TextBox 12">
              <a:extLst>
                <a:ext uri="{FF2B5EF4-FFF2-40B4-BE49-F238E27FC236}">
                  <a16:creationId xmlns:a16="http://schemas.microsoft.com/office/drawing/2014/main" id="{1882D59B-51CF-A94F-A13F-4EC9FAFDC3E6}"/>
                </a:ext>
              </a:extLst>
            </p:cNvPr>
            <p:cNvSpPr txBox="1"/>
            <p:nvPr/>
          </p:nvSpPr>
          <p:spPr>
            <a:xfrm>
              <a:off x="4440690" y="2580968"/>
              <a:ext cx="2478755" cy="400110"/>
            </a:xfrm>
            <a:prstGeom prst="rect">
              <a:avLst/>
            </a:prstGeom>
            <a:solidFill>
              <a:schemeClr val="accent2"/>
            </a:solidFill>
            <a:ln>
              <a:solidFill>
                <a:schemeClr val="bg1"/>
              </a:solidFill>
            </a:ln>
          </p:spPr>
          <p:txBody>
            <a:bodyPr wrap="none" rtlCol="0">
              <a:spAutoFit/>
            </a:bodyPr>
            <a:lstStyle/>
            <a:p>
              <a:pPr algn="l"/>
              <a:r>
                <a:rPr lang="en-US" sz="2000" dirty="0">
                  <a:solidFill>
                    <a:schemeClr val="bg1"/>
                  </a:solidFill>
                  <a:latin typeface="Avenir Book" panose="02000503020000020003" pitchFamily="2" charset="0"/>
                </a:rPr>
                <a:t>Astrophysics [$1.5B]</a:t>
              </a:r>
            </a:p>
          </p:txBody>
        </p:sp>
        <p:sp>
          <p:nvSpPr>
            <p:cNvPr id="14" name="TextBox 13">
              <a:extLst>
                <a:ext uri="{FF2B5EF4-FFF2-40B4-BE49-F238E27FC236}">
                  <a16:creationId xmlns:a16="http://schemas.microsoft.com/office/drawing/2014/main" id="{EB834E97-B971-4C46-82D2-6F3AD2F98C6A}"/>
                </a:ext>
              </a:extLst>
            </p:cNvPr>
            <p:cNvSpPr txBox="1"/>
            <p:nvPr/>
          </p:nvSpPr>
          <p:spPr>
            <a:xfrm>
              <a:off x="4440690" y="1220982"/>
              <a:ext cx="2597186" cy="400110"/>
            </a:xfrm>
            <a:prstGeom prst="rect">
              <a:avLst/>
            </a:prstGeom>
            <a:solidFill>
              <a:schemeClr val="accent2"/>
            </a:solidFill>
            <a:ln>
              <a:solidFill>
                <a:schemeClr val="bg1"/>
              </a:solidFill>
            </a:ln>
          </p:spPr>
          <p:txBody>
            <a:bodyPr wrap="none" rtlCol="0">
              <a:spAutoFit/>
            </a:bodyPr>
            <a:lstStyle/>
            <a:p>
              <a:pPr algn="l"/>
              <a:r>
                <a:rPr lang="en-US" sz="2000" dirty="0">
                  <a:solidFill>
                    <a:schemeClr val="bg1"/>
                  </a:solidFill>
                  <a:latin typeface="Avenir Book" panose="02000503020000020003" pitchFamily="2" charset="0"/>
                </a:rPr>
                <a:t>Earth Science [$2.2B]</a:t>
              </a:r>
            </a:p>
          </p:txBody>
        </p:sp>
        <p:sp>
          <p:nvSpPr>
            <p:cNvPr id="15" name="TextBox 14">
              <a:extLst>
                <a:ext uri="{FF2B5EF4-FFF2-40B4-BE49-F238E27FC236}">
                  <a16:creationId xmlns:a16="http://schemas.microsoft.com/office/drawing/2014/main" id="{7D1CACD4-6204-8E47-8E0D-B8D082048D20}"/>
                </a:ext>
              </a:extLst>
            </p:cNvPr>
            <p:cNvSpPr txBox="1"/>
            <p:nvPr/>
          </p:nvSpPr>
          <p:spPr>
            <a:xfrm>
              <a:off x="4440690" y="1897401"/>
              <a:ext cx="2103461" cy="400110"/>
            </a:xfrm>
            <a:prstGeom prst="rect">
              <a:avLst/>
            </a:prstGeom>
            <a:solidFill>
              <a:schemeClr val="accent2"/>
            </a:solidFill>
            <a:ln>
              <a:solidFill>
                <a:schemeClr val="bg1"/>
              </a:solidFill>
            </a:ln>
          </p:spPr>
          <p:txBody>
            <a:bodyPr wrap="none" rtlCol="0">
              <a:spAutoFit/>
            </a:bodyPr>
            <a:lstStyle/>
            <a:p>
              <a:pPr algn="l"/>
              <a:r>
                <a:rPr lang="en-US" sz="2000" dirty="0">
                  <a:solidFill>
                    <a:schemeClr val="bg1"/>
                  </a:solidFill>
                  <a:latin typeface="Avenir Book" panose="02000503020000020003" pitchFamily="2" charset="0"/>
                </a:rPr>
                <a:t>Planetary [$3.2B]</a:t>
              </a:r>
            </a:p>
          </p:txBody>
        </p:sp>
        <p:cxnSp>
          <p:nvCxnSpPr>
            <p:cNvPr id="16" name="Straight Arrow Connector 15">
              <a:extLst>
                <a:ext uri="{FF2B5EF4-FFF2-40B4-BE49-F238E27FC236}">
                  <a16:creationId xmlns:a16="http://schemas.microsoft.com/office/drawing/2014/main" id="{240B37DD-3207-E04D-9307-11F7EA9BAFC6}"/>
                </a:ext>
              </a:extLst>
            </p:cNvPr>
            <p:cNvCxnSpPr/>
            <p:nvPr/>
          </p:nvCxnSpPr>
          <p:spPr>
            <a:xfrm>
              <a:off x="3871784" y="2077043"/>
              <a:ext cx="5066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008E62-2C79-2944-9C31-24ED2E8DEAAA}"/>
                </a:ext>
              </a:extLst>
            </p:cNvPr>
            <p:cNvCxnSpPr>
              <a:cxnSpLocks/>
            </p:cNvCxnSpPr>
            <p:nvPr/>
          </p:nvCxnSpPr>
          <p:spPr>
            <a:xfrm>
              <a:off x="3337354" y="2481382"/>
              <a:ext cx="51589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E3DABD-DAC6-7740-B6F5-67D5949F8682}"/>
                </a:ext>
              </a:extLst>
            </p:cNvPr>
            <p:cNvCxnSpPr>
              <a:cxnSpLocks/>
            </p:cNvCxnSpPr>
            <p:nvPr/>
          </p:nvCxnSpPr>
          <p:spPr>
            <a:xfrm flipV="1">
              <a:off x="3853247" y="1412966"/>
              <a:ext cx="18537" cy="207343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6A1BD1B-AEC8-FA49-B8F2-95AC365A8698}"/>
                </a:ext>
              </a:extLst>
            </p:cNvPr>
            <p:cNvCxnSpPr/>
            <p:nvPr/>
          </p:nvCxnSpPr>
          <p:spPr>
            <a:xfrm>
              <a:off x="3853249" y="1412965"/>
              <a:ext cx="5066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20CCE0-1A55-7443-9669-2F25D1FDC8ED}"/>
                </a:ext>
              </a:extLst>
            </p:cNvPr>
            <p:cNvCxnSpPr/>
            <p:nvPr/>
          </p:nvCxnSpPr>
          <p:spPr>
            <a:xfrm>
              <a:off x="3853248" y="2787895"/>
              <a:ext cx="5066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37179B5-25C9-2649-B9B2-432CB38CBDCD}"/>
                </a:ext>
              </a:extLst>
            </p:cNvPr>
            <p:cNvCxnSpPr/>
            <p:nvPr/>
          </p:nvCxnSpPr>
          <p:spPr>
            <a:xfrm>
              <a:off x="3853247" y="3465195"/>
              <a:ext cx="5066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904830A-FB5C-C243-B388-B0E858304F38}"/>
                </a:ext>
              </a:extLst>
            </p:cNvPr>
            <p:cNvCxnSpPr/>
            <p:nvPr/>
          </p:nvCxnSpPr>
          <p:spPr>
            <a:xfrm>
              <a:off x="3853247" y="3474339"/>
              <a:ext cx="50662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F8426C60-A0BC-20CF-0730-2FA9D456FD3F}"/>
              </a:ext>
            </a:extLst>
          </p:cNvPr>
          <p:cNvSpPr txBox="1"/>
          <p:nvPr/>
        </p:nvSpPr>
        <p:spPr>
          <a:xfrm>
            <a:off x="1455885" y="5439915"/>
            <a:ext cx="9280229" cy="400110"/>
          </a:xfrm>
          <a:prstGeom prst="rect">
            <a:avLst/>
          </a:prstGeom>
          <a:noFill/>
        </p:spPr>
        <p:txBody>
          <a:bodyPr wrap="square" rtlCol="0">
            <a:spAutoFit/>
          </a:bodyPr>
          <a:lstStyle/>
          <a:p>
            <a:pPr algn="l"/>
            <a:r>
              <a:rPr lang="en-US" sz="2000" dirty="0">
                <a:solidFill>
                  <a:schemeClr val="accent2">
                    <a:lumMod val="20000"/>
                    <a:lumOff val="80000"/>
                  </a:schemeClr>
                </a:solidFill>
                <a:latin typeface="Avenir Book" panose="02000503020000020003" pitchFamily="2" charset="0"/>
              </a:rPr>
              <a:t>Good news: Solar Physics is “protected” within the SMD </a:t>
            </a:r>
            <a:r>
              <a:rPr lang="en-US" sz="2000" dirty="0" err="1">
                <a:solidFill>
                  <a:schemeClr val="accent2">
                    <a:lumMod val="20000"/>
                    <a:lumOff val="80000"/>
                  </a:schemeClr>
                </a:solidFill>
                <a:latin typeface="Avenir Book" panose="02000503020000020003" pitchFamily="2" charset="0"/>
              </a:rPr>
              <a:t>Heliophysics</a:t>
            </a:r>
            <a:r>
              <a:rPr lang="en-US" sz="2000" dirty="0">
                <a:solidFill>
                  <a:schemeClr val="accent2">
                    <a:lumMod val="20000"/>
                    <a:lumOff val="80000"/>
                  </a:schemeClr>
                </a:solidFill>
                <a:latin typeface="Avenir Book" panose="02000503020000020003" pitchFamily="2" charset="0"/>
              </a:rPr>
              <a:t> Division</a:t>
            </a:r>
          </a:p>
        </p:txBody>
      </p:sp>
      <p:sp>
        <p:nvSpPr>
          <p:cNvPr id="5" name="TextBox 4">
            <a:extLst>
              <a:ext uri="{FF2B5EF4-FFF2-40B4-BE49-F238E27FC236}">
                <a16:creationId xmlns:a16="http://schemas.microsoft.com/office/drawing/2014/main" id="{05ACE3DC-5E86-EC4B-FB70-276497680A7E}"/>
              </a:ext>
            </a:extLst>
          </p:cNvPr>
          <p:cNvSpPr txBox="1"/>
          <p:nvPr/>
        </p:nvSpPr>
        <p:spPr>
          <a:xfrm>
            <a:off x="3528669" y="488073"/>
            <a:ext cx="5134675" cy="523220"/>
          </a:xfrm>
          <a:prstGeom prst="rect">
            <a:avLst/>
          </a:prstGeom>
          <a:noFill/>
        </p:spPr>
        <p:txBody>
          <a:bodyPr wrap="none" rtlCol="0">
            <a:spAutoFit/>
          </a:bodyPr>
          <a:lstStyle/>
          <a:p>
            <a:pPr algn="ctr"/>
            <a:r>
              <a:rPr lang="en-US" sz="2800" b="1" dirty="0">
                <a:solidFill>
                  <a:srgbClr val="FFFF00"/>
                </a:solidFill>
                <a:latin typeface="Avenir Black" panose="02000503020000020003" pitchFamily="2" charset="0"/>
              </a:rPr>
              <a:t>Structure of science at NASA</a:t>
            </a:r>
          </a:p>
        </p:txBody>
      </p:sp>
    </p:spTree>
    <p:extLst>
      <p:ext uri="{BB962C8B-B14F-4D97-AF65-F5344CB8AC3E}">
        <p14:creationId xmlns:p14="http://schemas.microsoft.com/office/powerpoint/2010/main" val="14879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88768-3ECA-B312-61C9-27B3D1517078}"/>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46DE4688-B70B-94E3-332E-B0E0B032C554}"/>
              </a:ext>
            </a:extLst>
          </p:cNvPr>
          <p:cNvSpPr>
            <a:spLocks noGrp="1"/>
          </p:cNvSpPr>
          <p:nvPr>
            <p:ph type="ftr" sz="quarter" idx="11"/>
          </p:nvPr>
        </p:nvSpPr>
        <p:spPr/>
        <p:txBody>
          <a:bodyPr/>
          <a:lstStyle/>
          <a:p>
            <a:pPr algn="r"/>
            <a:r>
              <a:rPr lang="en-US"/>
              <a:t>10 Å = 1nm  Fe XX=Fe</a:t>
            </a:r>
            <a:r>
              <a:rPr lang="en-US" baseline="30000"/>
              <a:t>19+</a:t>
            </a:r>
            <a:endParaRPr lang="en-US" dirty="0"/>
          </a:p>
        </p:txBody>
      </p:sp>
      <p:pic>
        <p:nvPicPr>
          <p:cNvPr id="5" name="Picture 4" descr="A picture containing screenshot&#10;&#10;Description automatically generated">
            <a:extLst>
              <a:ext uri="{FF2B5EF4-FFF2-40B4-BE49-F238E27FC236}">
                <a16:creationId xmlns:a16="http://schemas.microsoft.com/office/drawing/2014/main" id="{1AB450D2-0E19-C5C1-5450-6D7D9FEBA2AE}"/>
              </a:ext>
            </a:extLst>
          </p:cNvPr>
          <p:cNvPicPr>
            <a:picLocks noChangeAspect="1"/>
          </p:cNvPicPr>
          <p:nvPr/>
        </p:nvPicPr>
        <p:blipFill>
          <a:blip r:embed="rId4"/>
          <a:stretch>
            <a:fillRect/>
          </a:stretch>
        </p:blipFill>
        <p:spPr>
          <a:xfrm>
            <a:off x="0" y="0"/>
            <a:ext cx="12181915" cy="6843508"/>
          </a:xfrm>
          <a:prstGeom prst="rect">
            <a:avLst/>
          </a:prstGeom>
        </p:spPr>
      </p:pic>
      <p:sp>
        <p:nvSpPr>
          <p:cNvPr id="6" name="TextBox 5">
            <a:extLst>
              <a:ext uri="{FF2B5EF4-FFF2-40B4-BE49-F238E27FC236}">
                <a16:creationId xmlns:a16="http://schemas.microsoft.com/office/drawing/2014/main" id="{BEA694D5-8E1D-2D0D-1A33-55109C7ABC35}"/>
              </a:ext>
            </a:extLst>
          </p:cNvPr>
          <p:cNvSpPr txBox="1"/>
          <p:nvPr/>
        </p:nvSpPr>
        <p:spPr>
          <a:xfrm>
            <a:off x="2592885" y="2297145"/>
            <a:ext cx="8006936" cy="2764859"/>
          </a:xfrm>
          <a:prstGeom prst="rect">
            <a:avLst/>
          </a:prstGeom>
          <a:solidFill>
            <a:schemeClr val="tx1">
              <a:alpha val="23242"/>
            </a:schemeClr>
          </a:solidFill>
        </p:spPr>
        <p:txBody>
          <a:bodyPr wrap="square" rtlCol="0">
            <a:spAutoFit/>
          </a:bodyPr>
          <a:lstStyle/>
          <a:p>
            <a:pPr>
              <a:spcAft>
                <a:spcPts val="1000"/>
              </a:spcAft>
            </a:pPr>
            <a:r>
              <a:rPr lang="en-US" sz="2200" u="sng" dirty="0" err="1">
                <a:solidFill>
                  <a:schemeClr val="accent4">
                    <a:lumMod val="20000"/>
                    <a:lumOff val="80000"/>
                  </a:schemeClr>
                </a:solidFill>
                <a:latin typeface="Avenir Book" panose="02000503020000020003" pitchFamily="2" charset="0"/>
              </a:rPr>
              <a:t>Heliophysics</a:t>
            </a:r>
            <a:r>
              <a:rPr lang="en-US" sz="2200" u="sng" dirty="0">
                <a:solidFill>
                  <a:schemeClr val="accent4">
                    <a:lumMod val="20000"/>
                    <a:lumOff val="80000"/>
                  </a:schemeClr>
                </a:solidFill>
                <a:latin typeface="Avenir Book" panose="02000503020000020003" pitchFamily="2" charset="0"/>
              </a:rPr>
              <a:t> sub-fields</a:t>
            </a:r>
          </a:p>
          <a:p>
            <a:pPr marL="342900" indent="-342900">
              <a:spcAft>
                <a:spcPts val="1000"/>
              </a:spcAft>
              <a:buFont typeface="Wingdings" pitchFamily="2" charset="2"/>
              <a:buChar char="Ø"/>
            </a:pPr>
            <a:r>
              <a:rPr lang="en-US" sz="2200" dirty="0">
                <a:solidFill>
                  <a:schemeClr val="accent4">
                    <a:lumMod val="20000"/>
                    <a:lumOff val="80000"/>
                  </a:schemeClr>
                </a:solidFill>
                <a:latin typeface="Avenir Book" panose="02000503020000020003" pitchFamily="2" charset="0"/>
              </a:rPr>
              <a:t>Solar Physics</a:t>
            </a:r>
          </a:p>
          <a:p>
            <a:pPr marL="342900" indent="-342900">
              <a:spcAft>
                <a:spcPts val="1000"/>
              </a:spcAft>
              <a:buFont typeface="Wingdings" pitchFamily="2" charset="2"/>
              <a:buChar char="Ø"/>
            </a:pPr>
            <a:r>
              <a:rPr lang="en-US" sz="2200" dirty="0">
                <a:solidFill>
                  <a:schemeClr val="accent4">
                    <a:lumMod val="20000"/>
                    <a:lumOff val="80000"/>
                  </a:schemeClr>
                </a:solidFill>
                <a:latin typeface="Avenir Book" panose="02000503020000020003" pitchFamily="2" charset="0"/>
              </a:rPr>
              <a:t>Solar Wind</a:t>
            </a:r>
          </a:p>
          <a:p>
            <a:pPr marL="342900" indent="-342900">
              <a:spcAft>
                <a:spcPts val="1000"/>
              </a:spcAft>
              <a:buFont typeface="Wingdings" pitchFamily="2" charset="2"/>
              <a:buChar char="Ø"/>
            </a:pPr>
            <a:r>
              <a:rPr lang="en-US" sz="2200" dirty="0">
                <a:solidFill>
                  <a:schemeClr val="accent4">
                    <a:lumMod val="20000"/>
                    <a:lumOff val="80000"/>
                  </a:schemeClr>
                </a:solidFill>
                <a:latin typeface="Avenir Book" panose="02000503020000020003" pitchFamily="2" charset="0"/>
              </a:rPr>
              <a:t>Earth’s Magnetosphere</a:t>
            </a:r>
          </a:p>
          <a:p>
            <a:pPr marL="342900" indent="-342900">
              <a:spcAft>
                <a:spcPts val="1000"/>
              </a:spcAft>
              <a:buFont typeface="Wingdings" pitchFamily="2" charset="2"/>
              <a:buChar char="Ø"/>
            </a:pPr>
            <a:r>
              <a:rPr lang="en-US" sz="2200" dirty="0">
                <a:solidFill>
                  <a:schemeClr val="accent4">
                    <a:lumMod val="20000"/>
                    <a:lumOff val="80000"/>
                  </a:schemeClr>
                </a:solidFill>
                <a:latin typeface="Avenir Book" panose="02000503020000020003" pitchFamily="2" charset="0"/>
              </a:rPr>
              <a:t>Earth’s Ionosphere, Thermosphere, Mesosphere (ITM)</a:t>
            </a:r>
          </a:p>
          <a:p>
            <a:pPr marL="342900" indent="-342900">
              <a:spcAft>
                <a:spcPts val="1000"/>
              </a:spcAft>
              <a:buFont typeface="Wingdings" pitchFamily="2" charset="2"/>
              <a:buChar char="Ø"/>
            </a:pPr>
            <a:r>
              <a:rPr lang="en-US" sz="2200" dirty="0">
                <a:solidFill>
                  <a:schemeClr val="accent4">
                    <a:lumMod val="20000"/>
                    <a:lumOff val="80000"/>
                  </a:schemeClr>
                </a:solidFill>
                <a:latin typeface="Avenir Book" panose="02000503020000020003" pitchFamily="2" charset="0"/>
              </a:rPr>
              <a:t>Space Weather</a:t>
            </a:r>
          </a:p>
        </p:txBody>
      </p:sp>
      <p:sp>
        <p:nvSpPr>
          <p:cNvPr id="7" name="TextBox 6">
            <a:extLst>
              <a:ext uri="{FF2B5EF4-FFF2-40B4-BE49-F238E27FC236}">
                <a16:creationId xmlns:a16="http://schemas.microsoft.com/office/drawing/2014/main" id="{E6AA3502-9A89-8FFB-B284-209252AA8D0E}"/>
              </a:ext>
            </a:extLst>
          </p:cNvPr>
          <p:cNvSpPr txBox="1"/>
          <p:nvPr/>
        </p:nvSpPr>
        <p:spPr>
          <a:xfrm>
            <a:off x="1398503" y="5619585"/>
            <a:ext cx="10135516" cy="707886"/>
          </a:xfrm>
          <a:prstGeom prst="rect">
            <a:avLst/>
          </a:prstGeom>
          <a:solidFill>
            <a:schemeClr val="tx1">
              <a:alpha val="29000"/>
            </a:schemeClr>
          </a:solidFill>
        </p:spPr>
        <p:txBody>
          <a:bodyPr wrap="square" rtlCol="0">
            <a:spAutoFit/>
          </a:bodyPr>
          <a:lstStyle/>
          <a:p>
            <a:pPr algn="l"/>
            <a:r>
              <a:rPr lang="en-US" sz="2000" dirty="0">
                <a:solidFill>
                  <a:schemeClr val="accent1">
                    <a:lumMod val="40000"/>
                    <a:lumOff val="60000"/>
                  </a:schemeClr>
                </a:solidFill>
                <a:latin typeface="Avenir Book" panose="02000503020000020003" pitchFamily="2" charset="0"/>
              </a:rPr>
              <a:t>Bad news: atomic data is a lower priority in </a:t>
            </a:r>
            <a:r>
              <a:rPr lang="en-US" sz="2000" dirty="0" err="1">
                <a:solidFill>
                  <a:schemeClr val="accent1">
                    <a:lumMod val="40000"/>
                    <a:lumOff val="60000"/>
                  </a:schemeClr>
                </a:solidFill>
                <a:latin typeface="Avenir Book" panose="02000503020000020003" pitchFamily="2" charset="0"/>
              </a:rPr>
              <a:t>Heliophysics</a:t>
            </a:r>
            <a:r>
              <a:rPr lang="en-US" sz="2000" dirty="0">
                <a:solidFill>
                  <a:schemeClr val="accent1">
                    <a:lumMod val="40000"/>
                    <a:lumOff val="60000"/>
                  </a:schemeClr>
                </a:solidFill>
                <a:latin typeface="Avenir Book" panose="02000503020000020003" pitchFamily="2" charset="0"/>
              </a:rPr>
              <a:t> compared to Astrophysics as “in situ” measurements are common</a:t>
            </a:r>
          </a:p>
        </p:txBody>
      </p:sp>
    </p:spTree>
    <p:custDataLst>
      <p:tags r:id="rId1"/>
    </p:custDataLst>
    <p:extLst>
      <p:ext uri="{BB962C8B-B14F-4D97-AF65-F5344CB8AC3E}">
        <p14:creationId xmlns:p14="http://schemas.microsoft.com/office/powerpoint/2010/main" val="37321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68194-C901-9240-83C1-48B4076B2DC0}"/>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3AAAB323-CAA0-F361-07E8-ED1127B5CCDE}"/>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5EA45256-024A-A3E3-8A0E-24A1440FD578}"/>
              </a:ext>
            </a:extLst>
          </p:cNvPr>
          <p:cNvSpPr txBox="1"/>
          <p:nvPr/>
        </p:nvSpPr>
        <p:spPr>
          <a:xfrm>
            <a:off x="3643248" y="570595"/>
            <a:ext cx="4905510" cy="523220"/>
          </a:xfrm>
          <a:prstGeom prst="rect">
            <a:avLst/>
          </a:prstGeom>
          <a:noFill/>
        </p:spPr>
        <p:txBody>
          <a:bodyPr wrap="none" rtlCol="0">
            <a:spAutoFit/>
          </a:bodyPr>
          <a:lstStyle/>
          <a:p>
            <a:pPr algn="ctr"/>
            <a:r>
              <a:rPr lang="en-US" sz="2800" b="1" dirty="0">
                <a:solidFill>
                  <a:srgbClr val="FFFF00"/>
                </a:solidFill>
                <a:latin typeface="Avenir Black" panose="02000503020000020003" pitchFamily="2" charset="0"/>
              </a:rPr>
              <a:t>Observing the solar interior</a:t>
            </a:r>
          </a:p>
        </p:txBody>
      </p:sp>
      <p:sp>
        <p:nvSpPr>
          <p:cNvPr id="5" name="TextBox 4">
            <a:extLst>
              <a:ext uri="{FF2B5EF4-FFF2-40B4-BE49-F238E27FC236}">
                <a16:creationId xmlns:a16="http://schemas.microsoft.com/office/drawing/2014/main" id="{DCB56EDA-A1B4-FF67-4CA7-6866ACD4D491}"/>
              </a:ext>
            </a:extLst>
          </p:cNvPr>
          <p:cNvSpPr txBox="1"/>
          <p:nvPr/>
        </p:nvSpPr>
        <p:spPr>
          <a:xfrm>
            <a:off x="1606296" y="1465026"/>
            <a:ext cx="8979406" cy="2323713"/>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400" dirty="0">
                <a:solidFill>
                  <a:schemeClr val="bg1"/>
                </a:solidFill>
                <a:latin typeface="Avenir Book" panose="02000503020000020003" pitchFamily="2" charset="0"/>
              </a:rPr>
              <a:t>Mostly done through ground-based observatories</a:t>
            </a:r>
          </a:p>
          <a:p>
            <a:pPr marL="342900" indent="-342900">
              <a:spcAft>
                <a:spcPts val="1000"/>
              </a:spcAft>
              <a:buFont typeface="Arial" panose="020B0604020202020204" pitchFamily="34" charset="0"/>
              <a:buChar char="•"/>
            </a:pPr>
            <a:r>
              <a:rPr lang="en-US" sz="2400" dirty="0">
                <a:solidFill>
                  <a:schemeClr val="bg1"/>
                </a:solidFill>
                <a:latin typeface="Avenir Book" panose="02000503020000020003" pitchFamily="2" charset="0"/>
              </a:rPr>
              <a:t>Helioseismology: oscillations of </a:t>
            </a:r>
            <a:r>
              <a:rPr lang="en-US" sz="2400" dirty="0" err="1">
                <a:solidFill>
                  <a:schemeClr val="bg1"/>
                </a:solidFill>
                <a:latin typeface="Avenir Book" panose="02000503020000020003" pitchFamily="2" charset="0"/>
              </a:rPr>
              <a:t>photospheric</a:t>
            </a:r>
            <a:r>
              <a:rPr lang="en-US" sz="2400" dirty="0">
                <a:solidFill>
                  <a:schemeClr val="bg1"/>
                </a:solidFill>
                <a:latin typeface="Avenir Book" panose="02000503020000020003" pitchFamily="2" charset="0"/>
              </a:rPr>
              <a:t> absorption lines (visible)</a:t>
            </a:r>
          </a:p>
          <a:p>
            <a:pPr marL="342900" indent="-342900">
              <a:spcAft>
                <a:spcPts val="1000"/>
              </a:spcAft>
              <a:buFont typeface="Arial" panose="020B0604020202020204" pitchFamily="34" charset="0"/>
              <a:buChar char="•"/>
            </a:pPr>
            <a:r>
              <a:rPr lang="en-US" sz="2400" dirty="0" err="1">
                <a:solidFill>
                  <a:schemeClr val="bg1"/>
                </a:solidFill>
                <a:latin typeface="Avenir Book" panose="02000503020000020003" pitchFamily="2" charset="0"/>
              </a:rPr>
              <a:t>Photospheric</a:t>
            </a:r>
            <a:r>
              <a:rPr lang="en-US" sz="2400" dirty="0">
                <a:solidFill>
                  <a:schemeClr val="bg1"/>
                </a:solidFill>
                <a:latin typeface="Avenir Book" panose="02000503020000020003" pitchFamily="2" charset="0"/>
              </a:rPr>
              <a:t> element abundances (visible absorption lines)</a:t>
            </a:r>
          </a:p>
          <a:p>
            <a:pPr marL="342900" indent="-342900">
              <a:spcAft>
                <a:spcPts val="1000"/>
              </a:spcAft>
              <a:buFont typeface="Arial" panose="020B0604020202020204" pitchFamily="34" charset="0"/>
              <a:buChar char="•"/>
            </a:pPr>
            <a:r>
              <a:rPr lang="en-US" sz="2400" dirty="0">
                <a:solidFill>
                  <a:schemeClr val="bg1"/>
                </a:solidFill>
                <a:latin typeface="Avenir Book" panose="02000503020000020003" pitchFamily="2" charset="0"/>
              </a:rPr>
              <a:t>Neutrino flux measurements</a:t>
            </a:r>
          </a:p>
        </p:txBody>
      </p:sp>
      <p:pic>
        <p:nvPicPr>
          <p:cNvPr id="7" name="Picture 6" descr="A large telescope on a hill&#10;&#10;Description automatically generated">
            <a:extLst>
              <a:ext uri="{FF2B5EF4-FFF2-40B4-BE49-F238E27FC236}">
                <a16:creationId xmlns:a16="http://schemas.microsoft.com/office/drawing/2014/main" id="{EBAD2ED3-4590-51F9-064B-D9A5E5CCB81F}"/>
              </a:ext>
            </a:extLst>
          </p:cNvPr>
          <p:cNvPicPr>
            <a:picLocks noChangeAspect="1"/>
          </p:cNvPicPr>
          <p:nvPr/>
        </p:nvPicPr>
        <p:blipFill>
          <a:blip r:embed="rId3"/>
          <a:stretch>
            <a:fillRect/>
          </a:stretch>
        </p:blipFill>
        <p:spPr>
          <a:xfrm>
            <a:off x="8104064" y="3797951"/>
            <a:ext cx="3956592" cy="2323713"/>
          </a:xfrm>
          <a:prstGeom prst="rect">
            <a:avLst/>
          </a:prstGeom>
        </p:spPr>
      </p:pic>
      <p:sp>
        <p:nvSpPr>
          <p:cNvPr id="8" name="TextBox 7">
            <a:extLst>
              <a:ext uri="{FF2B5EF4-FFF2-40B4-BE49-F238E27FC236}">
                <a16:creationId xmlns:a16="http://schemas.microsoft.com/office/drawing/2014/main" id="{6EFE4C67-9EC2-4DA0-2C2E-126DD7CC0BEA}"/>
              </a:ext>
            </a:extLst>
          </p:cNvPr>
          <p:cNvSpPr txBox="1"/>
          <p:nvPr/>
        </p:nvSpPr>
        <p:spPr>
          <a:xfrm>
            <a:off x="6095999" y="5908099"/>
            <a:ext cx="1983620" cy="584775"/>
          </a:xfrm>
          <a:prstGeom prst="rect">
            <a:avLst/>
          </a:prstGeom>
          <a:noFill/>
        </p:spPr>
        <p:txBody>
          <a:bodyPr wrap="none" rtlCol="0">
            <a:spAutoFit/>
          </a:bodyPr>
          <a:lstStyle/>
          <a:p>
            <a:r>
              <a:rPr lang="en-US" sz="1600" dirty="0">
                <a:solidFill>
                  <a:schemeClr val="accent6">
                    <a:lumMod val="60000"/>
                    <a:lumOff val="40000"/>
                  </a:schemeClr>
                </a:solidFill>
                <a:latin typeface="Avenir Book" panose="02000503020000020003" pitchFamily="2" charset="0"/>
              </a:rPr>
              <a:t>DKIST observatory </a:t>
            </a:r>
          </a:p>
          <a:p>
            <a:r>
              <a:rPr lang="en-US" sz="1600" dirty="0">
                <a:solidFill>
                  <a:schemeClr val="accent6">
                    <a:lumMod val="60000"/>
                    <a:lumOff val="40000"/>
                  </a:schemeClr>
                </a:solidFill>
                <a:latin typeface="Avenir Book" panose="02000503020000020003" pitchFamily="2" charset="0"/>
              </a:rPr>
              <a:t>Hawaii</a:t>
            </a:r>
          </a:p>
        </p:txBody>
      </p:sp>
      <p:pic>
        <p:nvPicPr>
          <p:cNvPr id="2052" name="Picture 4">
            <a:extLst>
              <a:ext uri="{FF2B5EF4-FFF2-40B4-BE49-F238E27FC236}">
                <a16:creationId xmlns:a16="http://schemas.microsoft.com/office/drawing/2014/main" id="{5194095A-6C7F-B392-285F-B274B8412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58" y="4086128"/>
            <a:ext cx="2032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41470B-1D9D-A11B-E4FD-D95504426B83}"/>
              </a:ext>
            </a:extLst>
          </p:cNvPr>
          <p:cNvSpPr txBox="1"/>
          <p:nvPr/>
        </p:nvSpPr>
        <p:spPr>
          <a:xfrm>
            <a:off x="1926390" y="5720726"/>
            <a:ext cx="2681705" cy="584775"/>
          </a:xfrm>
          <a:prstGeom prst="rect">
            <a:avLst/>
          </a:prstGeom>
          <a:noFill/>
        </p:spPr>
        <p:txBody>
          <a:bodyPr wrap="square" rtlCol="0">
            <a:spAutoFit/>
          </a:bodyPr>
          <a:lstStyle/>
          <a:p>
            <a:pPr algn="l"/>
            <a:r>
              <a:rPr lang="en-US" sz="1600" dirty="0">
                <a:solidFill>
                  <a:schemeClr val="accent6">
                    <a:lumMod val="60000"/>
                    <a:lumOff val="40000"/>
                  </a:schemeClr>
                </a:solidFill>
                <a:latin typeface="Avenir Book" panose="02000503020000020003" pitchFamily="2" charset="0"/>
              </a:rPr>
              <a:t>Helioseismology – studies of solar oscillations</a:t>
            </a:r>
          </a:p>
        </p:txBody>
      </p:sp>
    </p:spTree>
    <p:extLst>
      <p:ext uri="{BB962C8B-B14F-4D97-AF65-F5344CB8AC3E}">
        <p14:creationId xmlns:p14="http://schemas.microsoft.com/office/powerpoint/2010/main" val="50106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68194-C901-9240-83C1-48B4076B2DC0}"/>
              </a:ext>
            </a:extLst>
          </p:cNvPr>
          <p:cNvSpPr>
            <a:spLocks noGrp="1"/>
          </p:cNvSpPr>
          <p:nvPr>
            <p:ph type="dt" sz="half" idx="10"/>
          </p:nvPr>
        </p:nvSpPr>
        <p:spPr/>
        <p:txBody>
          <a:bodyPr/>
          <a:lstStyle/>
          <a:p>
            <a:r>
              <a:rPr lang="en-US"/>
              <a:t>Dr Peter Young (NASA)</a:t>
            </a:r>
            <a:endParaRPr lang="en-US" dirty="0"/>
          </a:p>
        </p:txBody>
      </p:sp>
      <p:sp>
        <p:nvSpPr>
          <p:cNvPr id="3" name="Footer Placeholder 2">
            <a:extLst>
              <a:ext uri="{FF2B5EF4-FFF2-40B4-BE49-F238E27FC236}">
                <a16:creationId xmlns:a16="http://schemas.microsoft.com/office/drawing/2014/main" id="{3AAAB323-CAA0-F361-07E8-ED1127B5CCDE}"/>
              </a:ext>
            </a:extLst>
          </p:cNvPr>
          <p:cNvSpPr>
            <a:spLocks noGrp="1"/>
          </p:cNvSpPr>
          <p:nvPr>
            <p:ph type="ftr" sz="quarter" idx="11"/>
          </p:nvPr>
        </p:nvSpPr>
        <p:spPr/>
        <p:txBody>
          <a:bodyPr/>
          <a:lstStyle/>
          <a:p>
            <a:pPr algn="r"/>
            <a:r>
              <a:rPr lang="en-US"/>
              <a:t>10 Å = 1nm  Fe XX=Fe</a:t>
            </a:r>
            <a:r>
              <a:rPr lang="en-US" baseline="30000"/>
              <a:t>19+</a:t>
            </a:r>
            <a:endParaRPr lang="en-US" dirty="0"/>
          </a:p>
        </p:txBody>
      </p:sp>
      <p:sp>
        <p:nvSpPr>
          <p:cNvPr id="4" name="TextBox 3">
            <a:extLst>
              <a:ext uri="{FF2B5EF4-FFF2-40B4-BE49-F238E27FC236}">
                <a16:creationId xmlns:a16="http://schemas.microsoft.com/office/drawing/2014/main" id="{5EA45256-024A-A3E3-8A0E-24A1440FD578}"/>
              </a:ext>
            </a:extLst>
          </p:cNvPr>
          <p:cNvSpPr txBox="1"/>
          <p:nvPr/>
        </p:nvSpPr>
        <p:spPr>
          <a:xfrm>
            <a:off x="2646209" y="590915"/>
            <a:ext cx="7423699" cy="523220"/>
          </a:xfrm>
          <a:prstGeom prst="rect">
            <a:avLst/>
          </a:prstGeom>
          <a:noFill/>
        </p:spPr>
        <p:txBody>
          <a:bodyPr wrap="none" rtlCol="0">
            <a:spAutoFit/>
          </a:bodyPr>
          <a:lstStyle/>
          <a:p>
            <a:pPr algn="l"/>
            <a:r>
              <a:rPr lang="en-US" sz="2800" b="1" dirty="0">
                <a:solidFill>
                  <a:srgbClr val="FFFF00"/>
                </a:solidFill>
                <a:latin typeface="Avenir Black" panose="02000503020000020003" pitchFamily="2" charset="0"/>
              </a:rPr>
              <a:t>Solar interior: the “solar problem” remains</a:t>
            </a:r>
          </a:p>
        </p:txBody>
      </p:sp>
      <p:sp>
        <p:nvSpPr>
          <p:cNvPr id="5" name="TextBox 4">
            <a:extLst>
              <a:ext uri="{FF2B5EF4-FFF2-40B4-BE49-F238E27FC236}">
                <a16:creationId xmlns:a16="http://schemas.microsoft.com/office/drawing/2014/main" id="{DCB56EDA-A1B4-FF67-4CA7-6866ACD4D491}"/>
              </a:ext>
            </a:extLst>
          </p:cNvPr>
          <p:cNvSpPr txBox="1"/>
          <p:nvPr/>
        </p:nvSpPr>
        <p:spPr>
          <a:xfrm>
            <a:off x="1606296" y="1465026"/>
            <a:ext cx="8979406" cy="1826141"/>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400" dirty="0">
                <a:solidFill>
                  <a:schemeClr val="bg1"/>
                </a:solidFill>
                <a:latin typeface="Avenir Book" panose="02000503020000020003" pitchFamily="2" charset="0"/>
              </a:rPr>
              <a:t>The Standard Solar Model (SSM) disagrees with helioseismology measurements</a:t>
            </a:r>
          </a:p>
          <a:p>
            <a:pPr marL="342900" indent="-342900">
              <a:spcAft>
                <a:spcPts val="2000"/>
              </a:spcAft>
              <a:buFont typeface="Arial" panose="020B0604020202020204" pitchFamily="34" charset="0"/>
              <a:buChar char="•"/>
            </a:pPr>
            <a:r>
              <a:rPr lang="en-US" sz="2400" dirty="0">
                <a:solidFill>
                  <a:schemeClr val="bg1"/>
                </a:solidFill>
                <a:latin typeface="Avenir Book" panose="02000503020000020003" pitchFamily="2" charset="0"/>
              </a:rPr>
              <a:t>Improved </a:t>
            </a:r>
            <a:r>
              <a:rPr lang="en-US" sz="2400" dirty="0" err="1">
                <a:solidFill>
                  <a:schemeClr val="bg1"/>
                </a:solidFill>
                <a:latin typeface="Avenir Book" panose="02000503020000020003" pitchFamily="2" charset="0"/>
              </a:rPr>
              <a:t>photospheric</a:t>
            </a:r>
            <a:r>
              <a:rPr lang="en-US" sz="2400" dirty="0">
                <a:solidFill>
                  <a:schemeClr val="bg1"/>
                </a:solidFill>
                <a:latin typeface="Avenir Book" panose="02000503020000020003" pitchFamily="2" charset="0"/>
              </a:rPr>
              <a:t> abundance measurements (C, N, O) in the 2000’s wrecked the previous good agreement</a:t>
            </a:r>
          </a:p>
        </p:txBody>
      </p:sp>
    </p:spTree>
    <p:extLst>
      <p:ext uri="{BB962C8B-B14F-4D97-AF65-F5344CB8AC3E}">
        <p14:creationId xmlns:p14="http://schemas.microsoft.com/office/powerpoint/2010/main" val="2761636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4.2"/>
</p:tagLst>
</file>

<file path=ppt/tags/tag2.xml><?xml version="1.0" encoding="utf-8"?>
<p:tagLst xmlns:a="http://schemas.openxmlformats.org/drawingml/2006/main" xmlns:r="http://schemas.openxmlformats.org/officeDocument/2006/relationships" xmlns:p="http://schemas.openxmlformats.org/presentationml/2006/main">
  <p:tag name="TIMING" val="|32.2"/>
</p:tagLst>
</file>

<file path=ppt/tags/tag3.xml><?xml version="1.0" encoding="utf-8"?>
<p:tagLst xmlns:a="http://schemas.openxmlformats.org/drawingml/2006/main" xmlns:r="http://schemas.openxmlformats.org/officeDocument/2006/relationships" xmlns:p="http://schemas.openxmlformats.org/presentationml/2006/main">
  <p:tag name="TIMING" val="|1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400" dirty="0" err="1" smtClean="0">
            <a:solidFill>
              <a:schemeClr val="bg1"/>
            </a:solidFill>
            <a:latin typeface="Avenir Book" panose="02000503020000020003"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{98EF5561-BD56-1549-A80E-4096FA24A6DF}tf16401378</Template>
  <TotalTime>7785</TotalTime>
  <Words>5778</Words>
  <Application>Microsoft Macintosh PowerPoint</Application>
  <PresentationFormat>Widescreen</PresentationFormat>
  <Paragraphs>398</Paragraphs>
  <Slides>29</Slides>
  <Notes>27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Avenir Black</vt:lpstr>
      <vt:lpstr>Avenir Book</vt:lpstr>
      <vt:lpstr>Avenir Light</vt:lpstr>
      <vt:lpstr>Avenir Next Condensed Heavy</vt:lpstr>
      <vt:lpstr>Calibri</vt:lpstr>
      <vt:lpstr>Calibri Light</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R Young</dc:creator>
  <cp:lastModifiedBy>Young, Peter R. (GSFC-6710)</cp:lastModifiedBy>
  <cp:revision>73</cp:revision>
  <cp:lastPrinted>2019-04-17T10:11:40Z</cp:lastPrinted>
  <dcterms:created xsi:type="dcterms:W3CDTF">2019-03-25T18:36:07Z</dcterms:created>
  <dcterms:modified xsi:type="dcterms:W3CDTF">2023-07-12T13:43:06Z</dcterms:modified>
</cp:coreProperties>
</file>