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80" r:id="rId2"/>
    <p:sldId id="288" r:id="rId3"/>
    <p:sldId id="289" r:id="rId4"/>
    <p:sldId id="29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A744"/>
    <a:srgbClr val="4C74A3"/>
    <a:srgbClr val="53A746"/>
    <a:srgbClr val="52A747"/>
    <a:srgbClr val="E34200"/>
    <a:srgbClr val="FFFFFF"/>
    <a:srgbClr val="F8CBAD"/>
    <a:srgbClr val="63164D"/>
    <a:srgbClr val="DF8683"/>
    <a:srgbClr val="F0B8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2FA5BC-5182-48F0-9D6F-2D3DD2176713}" v="27" dt="2023-11-30T13:29:35.816"/>
    <p1510:client id="{AECF360C-DB39-43EE-96D8-F8ADD21B98FE}" v="208" dt="2023-11-29T15:22:40.898"/>
    <p1510:client id="{DF3402A5-8E24-474E-8EFD-A06B0709A201}" v="20" dt="2023-11-29T23:20:10.7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53" autoAdjust="0"/>
    <p:restoredTop sz="94590"/>
  </p:normalViewPr>
  <p:slideViewPr>
    <p:cSldViewPr snapToGrid="0">
      <p:cViewPr varScale="1">
        <p:scale>
          <a:sx n="103" d="100"/>
          <a:sy n="103" d="100"/>
        </p:scale>
        <p:origin x="107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rgir Örn Smárason" userId="8cdba45f-53eb-4dd8-996b-ecc148610e87" providerId="ADAL" clId="{952FA5BC-5182-48F0-9D6F-2D3DD2176713}"/>
    <pc:docChg chg="undo custSel modSld">
      <pc:chgData name="Birgir Örn Smárason" userId="8cdba45f-53eb-4dd8-996b-ecc148610e87" providerId="ADAL" clId="{952FA5BC-5182-48F0-9D6F-2D3DD2176713}" dt="2023-11-30T13:29:35.816" v="125" actId="20577"/>
      <pc:docMkLst>
        <pc:docMk/>
      </pc:docMkLst>
      <pc:sldChg chg="modSp">
        <pc:chgData name="Birgir Örn Smárason" userId="8cdba45f-53eb-4dd8-996b-ecc148610e87" providerId="ADAL" clId="{952FA5BC-5182-48F0-9D6F-2D3DD2176713}" dt="2023-11-30T13:29:35.816" v="125" actId="20577"/>
        <pc:sldMkLst>
          <pc:docMk/>
          <pc:sldMk cId="4046506132" sldId="280"/>
        </pc:sldMkLst>
        <pc:spChg chg="mod">
          <ac:chgData name="Birgir Örn Smárason" userId="8cdba45f-53eb-4dd8-996b-ecc148610e87" providerId="ADAL" clId="{952FA5BC-5182-48F0-9D6F-2D3DD2176713}" dt="2023-11-30T13:29:35.816" v="125" actId="20577"/>
          <ac:spMkLst>
            <pc:docMk/>
            <pc:sldMk cId="4046506132" sldId="280"/>
            <ac:spMk id="9" creationId="{6336D905-5022-EF69-7C7F-861B38D0365D}"/>
          </ac:spMkLst>
        </pc:spChg>
      </pc:sldChg>
      <pc:sldChg chg="modSp mod modAnim">
        <pc:chgData name="Birgir Örn Smárason" userId="8cdba45f-53eb-4dd8-996b-ecc148610e87" providerId="ADAL" clId="{952FA5BC-5182-48F0-9D6F-2D3DD2176713}" dt="2023-11-30T13:27:12.606" v="106" actId="1076"/>
        <pc:sldMkLst>
          <pc:docMk/>
          <pc:sldMk cId="2474959370" sldId="288"/>
        </pc:sldMkLst>
        <pc:spChg chg="mod">
          <ac:chgData name="Birgir Örn Smárason" userId="8cdba45f-53eb-4dd8-996b-ecc148610e87" providerId="ADAL" clId="{952FA5BC-5182-48F0-9D6F-2D3DD2176713}" dt="2023-11-30T13:27:12.606" v="106" actId="1076"/>
          <ac:spMkLst>
            <pc:docMk/>
            <pc:sldMk cId="2474959370" sldId="288"/>
            <ac:spMk id="6" creationId="{CBC0012C-E668-AC19-D74D-7465CEDF3939}"/>
          </ac:spMkLst>
        </pc:spChg>
        <pc:picChg chg="mod">
          <ac:chgData name="Birgir Örn Smárason" userId="8cdba45f-53eb-4dd8-996b-ecc148610e87" providerId="ADAL" clId="{952FA5BC-5182-48F0-9D6F-2D3DD2176713}" dt="2023-11-30T13:26:34.856" v="70" actId="1037"/>
          <ac:picMkLst>
            <pc:docMk/>
            <pc:sldMk cId="2474959370" sldId="288"/>
            <ac:picMk id="2" creationId="{A4C73231-3678-6917-252F-0573F90FB4C8}"/>
          </ac:picMkLst>
        </pc:picChg>
        <pc:picChg chg="mod">
          <ac:chgData name="Birgir Örn Smárason" userId="8cdba45f-53eb-4dd8-996b-ecc148610e87" providerId="ADAL" clId="{952FA5BC-5182-48F0-9D6F-2D3DD2176713}" dt="2023-11-30T13:26:31.028" v="65" actId="1076"/>
          <ac:picMkLst>
            <pc:docMk/>
            <pc:sldMk cId="2474959370" sldId="288"/>
            <ac:picMk id="3" creationId="{55A6DCAB-1B8A-6286-8F25-948568866866}"/>
          </ac:picMkLst>
        </pc:picChg>
      </pc:sldChg>
      <pc:sldChg chg="modSp mod modAnim">
        <pc:chgData name="Birgir Örn Smárason" userId="8cdba45f-53eb-4dd8-996b-ecc148610e87" providerId="ADAL" clId="{952FA5BC-5182-48F0-9D6F-2D3DD2176713}" dt="2023-11-30T13:27:26.407" v="111" actId="1036"/>
        <pc:sldMkLst>
          <pc:docMk/>
          <pc:sldMk cId="255106544" sldId="289"/>
        </pc:sldMkLst>
        <pc:spChg chg="mod">
          <ac:chgData name="Birgir Örn Smárason" userId="8cdba45f-53eb-4dd8-996b-ecc148610e87" providerId="ADAL" clId="{952FA5BC-5182-48F0-9D6F-2D3DD2176713}" dt="2023-11-30T13:27:26.407" v="111" actId="1036"/>
          <ac:spMkLst>
            <pc:docMk/>
            <pc:sldMk cId="255106544" sldId="289"/>
            <ac:spMk id="10" creationId="{7D3ED31E-B025-3290-869E-FBDD4EAB213B}"/>
          </ac:spMkLst>
        </pc:spChg>
      </pc:sldChg>
      <pc:sldChg chg="addSp delSp modSp mod setBg modAnim setClrOvrMap">
        <pc:chgData name="Birgir Örn Smárason" userId="8cdba45f-53eb-4dd8-996b-ecc148610e87" providerId="ADAL" clId="{952FA5BC-5182-48F0-9D6F-2D3DD2176713}" dt="2023-11-30T13:28:22.721" v="123" actId="1076"/>
        <pc:sldMkLst>
          <pc:docMk/>
          <pc:sldMk cId="411052761" sldId="291"/>
        </pc:sldMkLst>
        <pc:spChg chg="mod ord">
          <ac:chgData name="Birgir Örn Smárason" userId="8cdba45f-53eb-4dd8-996b-ecc148610e87" providerId="ADAL" clId="{952FA5BC-5182-48F0-9D6F-2D3DD2176713}" dt="2023-11-30T13:28:14.608" v="122" actId="1076"/>
          <ac:spMkLst>
            <pc:docMk/>
            <pc:sldMk cId="411052761" sldId="291"/>
            <ac:spMk id="7" creationId="{6D8AF8FA-B01D-10FC-71F7-7E42D6FE061C}"/>
          </ac:spMkLst>
        </pc:spChg>
        <pc:spChg chg="mod ord">
          <ac:chgData name="Birgir Örn Smárason" userId="8cdba45f-53eb-4dd8-996b-ecc148610e87" providerId="ADAL" clId="{952FA5BC-5182-48F0-9D6F-2D3DD2176713}" dt="2023-11-30T13:28:22.721" v="123" actId="1076"/>
          <ac:spMkLst>
            <pc:docMk/>
            <pc:sldMk cId="411052761" sldId="291"/>
            <ac:spMk id="11" creationId="{A9AE73FB-84FF-4845-8915-68C5D6AF0A39}"/>
          </ac:spMkLst>
        </pc:spChg>
        <pc:spChg chg="add del">
          <ac:chgData name="Birgir Örn Smárason" userId="8cdba45f-53eb-4dd8-996b-ecc148610e87" providerId="ADAL" clId="{952FA5BC-5182-48F0-9D6F-2D3DD2176713}" dt="2023-11-30T13:21:38.339" v="34" actId="26606"/>
          <ac:spMkLst>
            <pc:docMk/>
            <pc:sldMk cId="411052761" sldId="291"/>
            <ac:spMk id="97" creationId="{2A785343-5D24-4118-A2E4-665D196F60C2}"/>
          </ac:spMkLst>
        </pc:spChg>
        <pc:spChg chg="add del">
          <ac:chgData name="Birgir Örn Smárason" userId="8cdba45f-53eb-4dd8-996b-ecc148610e87" providerId="ADAL" clId="{952FA5BC-5182-48F0-9D6F-2D3DD2176713}" dt="2023-11-30T13:21:38.339" v="34" actId="26606"/>
          <ac:spMkLst>
            <pc:docMk/>
            <pc:sldMk cId="411052761" sldId="291"/>
            <ac:spMk id="98" creationId="{32F4D216-10B7-4DCA-A0A1-068E9E32F4F2}"/>
          </ac:spMkLst>
        </pc:spChg>
        <pc:picChg chg="ord">
          <ac:chgData name="Birgir Örn Smárason" userId="8cdba45f-53eb-4dd8-996b-ecc148610e87" providerId="ADAL" clId="{952FA5BC-5182-48F0-9D6F-2D3DD2176713}" dt="2023-11-30T13:21:33.540" v="32" actId="26606"/>
          <ac:picMkLst>
            <pc:docMk/>
            <pc:sldMk cId="411052761" sldId="291"/>
            <ac:picMk id="2" creationId="{25DB0DD9-7EA2-27BF-BE71-A11822182CAF}"/>
          </ac:picMkLst>
        </pc:picChg>
        <pc:picChg chg="add mod ord">
          <ac:chgData name="Birgir Örn Smárason" userId="8cdba45f-53eb-4dd8-996b-ecc148610e87" providerId="ADAL" clId="{952FA5BC-5182-48F0-9D6F-2D3DD2176713}" dt="2023-11-30T13:21:38.339" v="34" actId="26606"/>
          <ac:picMkLst>
            <pc:docMk/>
            <pc:sldMk cId="411052761" sldId="291"/>
            <ac:picMk id="4" creationId="{DAC3343A-6E40-4AD8-DFC4-33FD55FDC78D}"/>
          </ac:picMkLst>
        </pc:picChg>
        <pc:picChg chg="add mod ord">
          <ac:chgData name="Birgir Örn Smárason" userId="8cdba45f-53eb-4dd8-996b-ecc148610e87" providerId="ADAL" clId="{952FA5BC-5182-48F0-9D6F-2D3DD2176713}" dt="2023-11-30T13:22:09.547" v="40" actId="1076"/>
          <ac:picMkLst>
            <pc:docMk/>
            <pc:sldMk cId="411052761" sldId="291"/>
            <ac:picMk id="6" creationId="{D222CA18-B14A-67C2-12C2-EF8D703F8B07}"/>
          </ac:picMkLst>
        </pc:picChg>
        <pc:picChg chg="mod ord">
          <ac:chgData name="Birgir Örn Smárason" userId="8cdba45f-53eb-4dd8-996b-ecc148610e87" providerId="ADAL" clId="{952FA5BC-5182-48F0-9D6F-2D3DD2176713}" dt="2023-11-30T13:21:38.339" v="34" actId="26606"/>
          <ac:picMkLst>
            <pc:docMk/>
            <pc:sldMk cId="411052761" sldId="291"/>
            <ac:picMk id="9" creationId="{02C97B51-0594-D9AC-5232-66B0877A6400}"/>
          </ac:picMkLst>
        </pc:picChg>
        <pc:picChg chg="mod ord">
          <ac:chgData name="Birgir Örn Smárason" userId="8cdba45f-53eb-4dd8-996b-ecc148610e87" providerId="ADAL" clId="{952FA5BC-5182-48F0-9D6F-2D3DD2176713}" dt="2023-11-30T13:21:38.339" v="34" actId="26606"/>
          <ac:picMkLst>
            <pc:docMk/>
            <pc:sldMk cId="411052761" sldId="291"/>
            <ac:picMk id="13" creationId="{C07090DE-57B7-995A-5652-28628B083547}"/>
          </ac:picMkLst>
        </pc:picChg>
        <pc:picChg chg="mod ord">
          <ac:chgData name="Birgir Örn Smárason" userId="8cdba45f-53eb-4dd8-996b-ecc148610e87" providerId="ADAL" clId="{952FA5BC-5182-48F0-9D6F-2D3DD2176713}" dt="2023-11-30T13:21:38.339" v="34" actId="26606"/>
          <ac:picMkLst>
            <pc:docMk/>
            <pc:sldMk cId="411052761" sldId="291"/>
            <ac:picMk id="20" creationId="{8AEB9E2E-B5D2-4665-6E79-50D0BC7366DE}"/>
          </ac:picMkLst>
        </pc:picChg>
        <pc:picChg chg="mod ord">
          <ac:chgData name="Birgir Örn Smárason" userId="8cdba45f-53eb-4dd8-996b-ecc148610e87" providerId="ADAL" clId="{952FA5BC-5182-48F0-9D6F-2D3DD2176713}" dt="2023-11-30T13:21:38.339" v="34" actId="26606"/>
          <ac:picMkLst>
            <pc:docMk/>
            <pc:sldMk cId="411052761" sldId="291"/>
            <ac:picMk id="24" creationId="{3C712C1D-6E57-1C6B-0C8B-957A6894FC0C}"/>
          </ac:picMkLst>
        </pc:picChg>
        <pc:picChg chg="ord">
          <ac:chgData name="Birgir Örn Smárason" userId="8cdba45f-53eb-4dd8-996b-ecc148610e87" providerId="ADAL" clId="{952FA5BC-5182-48F0-9D6F-2D3DD2176713}" dt="2023-11-30T13:21:33.540" v="32" actId="26606"/>
          <ac:picMkLst>
            <pc:docMk/>
            <pc:sldMk cId="411052761" sldId="291"/>
            <ac:picMk id="95" creationId="{F6F9FF27-9316-0112-4B44-44F8EE24EF10}"/>
          </ac:picMkLst>
        </pc:picChg>
        <pc:cxnChg chg="add del">
          <ac:chgData name="Birgir Örn Smárason" userId="8cdba45f-53eb-4dd8-996b-ecc148610e87" providerId="ADAL" clId="{952FA5BC-5182-48F0-9D6F-2D3DD2176713}" dt="2023-11-30T13:21:33.540" v="32" actId="26606"/>
          <ac:cxnSpMkLst>
            <pc:docMk/>
            <pc:sldMk cId="411052761" sldId="291"/>
            <ac:cxnSpMk id="100" creationId="{822A5670-0F7B-4199-AEAB-33FBA9CEA44D}"/>
          </ac:cxnSpMkLst>
        </pc:cxnChg>
        <pc:cxnChg chg="add del">
          <ac:chgData name="Birgir Örn Smárason" userId="8cdba45f-53eb-4dd8-996b-ecc148610e87" providerId="ADAL" clId="{952FA5BC-5182-48F0-9D6F-2D3DD2176713}" dt="2023-11-30T13:21:33.540" v="32" actId="26606"/>
          <ac:cxnSpMkLst>
            <pc:docMk/>
            <pc:sldMk cId="411052761" sldId="291"/>
            <ac:cxnSpMk id="102" creationId="{8BB1744D-A7DF-4B65-B6E3-DCF12BB2D869}"/>
          </ac:cxnSpMkLst>
        </pc:cxnChg>
        <pc:cxnChg chg="add del">
          <ac:chgData name="Birgir Örn Smárason" userId="8cdba45f-53eb-4dd8-996b-ecc148610e87" providerId="ADAL" clId="{952FA5BC-5182-48F0-9D6F-2D3DD2176713}" dt="2023-11-30T13:21:33.540" v="32" actId="26606"/>
          <ac:cxnSpMkLst>
            <pc:docMk/>
            <pc:sldMk cId="411052761" sldId="291"/>
            <ac:cxnSpMk id="104" creationId="{882DD753-EA38-4E86-91FB-05041A44A28E}"/>
          </ac:cxnSpMkLst>
        </pc:cxnChg>
        <pc:cxnChg chg="add del">
          <ac:chgData name="Birgir Örn Smárason" userId="8cdba45f-53eb-4dd8-996b-ecc148610e87" providerId="ADAL" clId="{952FA5BC-5182-48F0-9D6F-2D3DD2176713}" dt="2023-11-30T13:21:33.540" v="32" actId="26606"/>
          <ac:cxnSpMkLst>
            <pc:docMk/>
            <pc:sldMk cId="411052761" sldId="291"/>
            <ac:cxnSpMk id="106" creationId="{6DA63E78-7704-45EF-B5D3-EADDF5D82674}"/>
          </ac:cxnSpMkLst>
        </pc:cxnChg>
      </pc:sldChg>
    </pc:docChg>
  </pc:docChgLst>
  <pc:docChgLst>
    <pc:chgData name="Birgir Örn Smárason" userId="8cdba45f-53eb-4dd8-996b-ecc148610e87" providerId="ADAL" clId="{DF3402A5-8E24-474E-8EFD-A06B0709A201}"/>
    <pc:docChg chg="undo custSel addSld delSld modSld">
      <pc:chgData name="Birgir Örn Smárason" userId="8cdba45f-53eb-4dd8-996b-ecc148610e87" providerId="ADAL" clId="{DF3402A5-8E24-474E-8EFD-A06B0709A201}" dt="2023-11-29T23:20:10.798" v="414"/>
      <pc:docMkLst>
        <pc:docMk/>
      </pc:docMkLst>
      <pc:sldChg chg="delSp modSp add del mod">
        <pc:chgData name="Birgir Örn Smárason" userId="8cdba45f-53eb-4dd8-996b-ecc148610e87" providerId="ADAL" clId="{DF3402A5-8E24-474E-8EFD-A06B0709A201}" dt="2023-11-29T22:58:42.741" v="315" actId="47"/>
        <pc:sldMkLst>
          <pc:docMk/>
          <pc:sldMk cId="606195902" sldId="282"/>
        </pc:sldMkLst>
        <pc:picChg chg="del mod">
          <ac:chgData name="Birgir Örn Smárason" userId="8cdba45f-53eb-4dd8-996b-ecc148610e87" providerId="ADAL" clId="{DF3402A5-8E24-474E-8EFD-A06B0709A201}" dt="2023-11-29T22:42:14.938" v="61" actId="21"/>
          <ac:picMkLst>
            <pc:docMk/>
            <pc:sldMk cId="606195902" sldId="282"/>
            <ac:picMk id="3" creationId="{75B50A40-E360-C399-34B7-CDBCD167589A}"/>
          </ac:picMkLst>
        </pc:picChg>
      </pc:sldChg>
      <pc:sldChg chg="addSp delSp modSp mod modAnim">
        <pc:chgData name="Birgir Örn Smárason" userId="8cdba45f-53eb-4dd8-996b-ecc148610e87" providerId="ADAL" clId="{DF3402A5-8E24-474E-8EFD-A06B0709A201}" dt="2023-11-29T23:20:10.798" v="414"/>
        <pc:sldMkLst>
          <pc:docMk/>
          <pc:sldMk cId="2474959370" sldId="288"/>
        </pc:sldMkLst>
        <pc:spChg chg="mod">
          <ac:chgData name="Birgir Örn Smárason" userId="8cdba45f-53eb-4dd8-996b-ecc148610e87" providerId="ADAL" clId="{DF3402A5-8E24-474E-8EFD-A06B0709A201}" dt="2023-11-29T22:53:02.671" v="239" actId="1076"/>
          <ac:spMkLst>
            <pc:docMk/>
            <pc:sldMk cId="2474959370" sldId="288"/>
            <ac:spMk id="6" creationId="{CBC0012C-E668-AC19-D74D-7465CEDF3939}"/>
          </ac:spMkLst>
        </pc:spChg>
        <pc:spChg chg="del">
          <ac:chgData name="Birgir Örn Smárason" userId="8cdba45f-53eb-4dd8-996b-ecc148610e87" providerId="ADAL" clId="{DF3402A5-8E24-474E-8EFD-A06B0709A201}" dt="2023-11-29T22:49:39.876" v="210" actId="478"/>
          <ac:spMkLst>
            <pc:docMk/>
            <pc:sldMk cId="2474959370" sldId="288"/>
            <ac:spMk id="18" creationId="{705F3CEA-026E-B6B3-1A35-8F985DEF92D0}"/>
          </ac:spMkLst>
        </pc:spChg>
        <pc:picChg chg="mod modCrop">
          <ac:chgData name="Birgir Örn Smárason" userId="8cdba45f-53eb-4dd8-996b-ecc148610e87" providerId="ADAL" clId="{DF3402A5-8E24-474E-8EFD-A06B0709A201}" dt="2023-11-29T22:52:56.907" v="238" actId="1076"/>
          <ac:picMkLst>
            <pc:docMk/>
            <pc:sldMk cId="2474959370" sldId="288"/>
            <ac:picMk id="2" creationId="{A4C73231-3678-6917-252F-0573F90FB4C8}"/>
          </ac:picMkLst>
        </pc:picChg>
        <pc:picChg chg="add mod">
          <ac:chgData name="Birgir Örn Smárason" userId="8cdba45f-53eb-4dd8-996b-ecc148610e87" providerId="ADAL" clId="{DF3402A5-8E24-474E-8EFD-A06B0709A201}" dt="2023-11-29T22:52:56.907" v="238" actId="1076"/>
          <ac:picMkLst>
            <pc:docMk/>
            <pc:sldMk cId="2474959370" sldId="288"/>
            <ac:picMk id="3" creationId="{55A6DCAB-1B8A-6286-8F25-948568866866}"/>
          </ac:picMkLst>
        </pc:picChg>
        <pc:picChg chg="add mod">
          <ac:chgData name="Birgir Örn Smárason" userId="8cdba45f-53eb-4dd8-996b-ecc148610e87" providerId="ADAL" clId="{DF3402A5-8E24-474E-8EFD-A06B0709A201}" dt="2023-11-29T23:20:10.798" v="414"/>
          <ac:picMkLst>
            <pc:docMk/>
            <pc:sldMk cId="2474959370" sldId="288"/>
            <ac:picMk id="5" creationId="{07751CA6-6832-DD68-1C5B-54B7329F53E6}"/>
          </ac:picMkLst>
        </pc:picChg>
      </pc:sldChg>
      <pc:sldChg chg="modSp mod">
        <pc:chgData name="Birgir Örn Smárason" userId="8cdba45f-53eb-4dd8-996b-ecc148610e87" providerId="ADAL" clId="{DF3402A5-8E24-474E-8EFD-A06B0709A201}" dt="2023-11-29T22:53:24.296" v="283" actId="1036"/>
        <pc:sldMkLst>
          <pc:docMk/>
          <pc:sldMk cId="255106544" sldId="289"/>
        </pc:sldMkLst>
        <pc:spChg chg="mod">
          <ac:chgData name="Birgir Örn Smárason" userId="8cdba45f-53eb-4dd8-996b-ecc148610e87" providerId="ADAL" clId="{DF3402A5-8E24-474E-8EFD-A06B0709A201}" dt="2023-11-29T22:53:24.296" v="283" actId="1036"/>
          <ac:spMkLst>
            <pc:docMk/>
            <pc:sldMk cId="255106544" sldId="289"/>
            <ac:spMk id="10" creationId="{7D3ED31E-B025-3290-869E-FBDD4EAB213B}"/>
          </ac:spMkLst>
        </pc:spChg>
        <pc:grpChg chg="mod">
          <ac:chgData name="Birgir Örn Smárason" userId="8cdba45f-53eb-4dd8-996b-ecc148610e87" providerId="ADAL" clId="{DF3402A5-8E24-474E-8EFD-A06B0709A201}" dt="2023-11-29T22:53:15.557" v="257" actId="1036"/>
          <ac:grpSpMkLst>
            <pc:docMk/>
            <pc:sldMk cId="255106544" sldId="289"/>
            <ac:grpSpMk id="2" creationId="{19F6D4A6-8D03-DB03-865E-66B40BB989FC}"/>
          </ac:grpSpMkLst>
        </pc:grpChg>
        <pc:picChg chg="mod">
          <ac:chgData name="Birgir Örn Smárason" userId="8cdba45f-53eb-4dd8-996b-ecc148610e87" providerId="ADAL" clId="{DF3402A5-8E24-474E-8EFD-A06B0709A201}" dt="2023-11-29T22:38:19.623" v="37" actId="1035"/>
          <ac:picMkLst>
            <pc:docMk/>
            <pc:sldMk cId="255106544" sldId="289"/>
            <ac:picMk id="5" creationId="{6DCC7818-E569-142E-0882-4CD23509D0E6}"/>
          </ac:picMkLst>
        </pc:picChg>
      </pc:sldChg>
      <pc:sldChg chg="addSp delSp modSp mod delAnim modAnim">
        <pc:chgData name="Birgir Örn Smárason" userId="8cdba45f-53eb-4dd8-996b-ecc148610e87" providerId="ADAL" clId="{DF3402A5-8E24-474E-8EFD-A06B0709A201}" dt="2023-11-29T23:19:28.563" v="413"/>
        <pc:sldMkLst>
          <pc:docMk/>
          <pc:sldMk cId="411052761" sldId="291"/>
        </pc:sldMkLst>
        <pc:spChg chg="del">
          <ac:chgData name="Birgir Örn Smárason" userId="8cdba45f-53eb-4dd8-996b-ecc148610e87" providerId="ADAL" clId="{DF3402A5-8E24-474E-8EFD-A06B0709A201}" dt="2023-11-29T22:36:11.689" v="0" actId="478"/>
          <ac:spMkLst>
            <pc:docMk/>
            <pc:sldMk cId="411052761" sldId="291"/>
            <ac:spMk id="5" creationId="{49C2F413-048E-3F7F-0809-391A31082884}"/>
          </ac:spMkLst>
        </pc:spChg>
        <pc:spChg chg="del">
          <ac:chgData name="Birgir Örn Smárason" userId="8cdba45f-53eb-4dd8-996b-ecc148610e87" providerId="ADAL" clId="{DF3402A5-8E24-474E-8EFD-A06B0709A201}" dt="2023-11-29T22:36:11.689" v="0" actId="478"/>
          <ac:spMkLst>
            <pc:docMk/>
            <pc:sldMk cId="411052761" sldId="291"/>
            <ac:spMk id="6" creationId="{C2C2EDB4-9588-A43B-A585-085E06148194}"/>
          </ac:spMkLst>
        </pc:spChg>
        <pc:spChg chg="mod">
          <ac:chgData name="Birgir Örn Smárason" userId="8cdba45f-53eb-4dd8-996b-ecc148610e87" providerId="ADAL" clId="{DF3402A5-8E24-474E-8EFD-A06B0709A201}" dt="2023-11-29T22:45:59.058" v="199" actId="1076"/>
          <ac:spMkLst>
            <pc:docMk/>
            <pc:sldMk cId="411052761" sldId="291"/>
            <ac:spMk id="7" creationId="{6D8AF8FA-B01D-10FC-71F7-7E42D6FE061C}"/>
          </ac:spMkLst>
        </pc:spChg>
        <pc:spChg chg="del">
          <ac:chgData name="Birgir Örn Smárason" userId="8cdba45f-53eb-4dd8-996b-ecc148610e87" providerId="ADAL" clId="{DF3402A5-8E24-474E-8EFD-A06B0709A201}" dt="2023-11-29T22:36:11.689" v="0" actId="478"/>
          <ac:spMkLst>
            <pc:docMk/>
            <pc:sldMk cId="411052761" sldId="291"/>
            <ac:spMk id="8" creationId="{7DCDC597-A8E9-4C1F-F286-42A03E189870}"/>
          </ac:spMkLst>
        </pc:spChg>
        <pc:spChg chg="del">
          <ac:chgData name="Birgir Örn Smárason" userId="8cdba45f-53eb-4dd8-996b-ecc148610e87" providerId="ADAL" clId="{DF3402A5-8E24-474E-8EFD-A06B0709A201}" dt="2023-11-29T22:36:11.689" v="0" actId="478"/>
          <ac:spMkLst>
            <pc:docMk/>
            <pc:sldMk cId="411052761" sldId="291"/>
            <ac:spMk id="10" creationId="{1C2A2988-607B-846E-E83D-73788AE5420D}"/>
          </ac:spMkLst>
        </pc:spChg>
        <pc:spChg chg="add mod">
          <ac:chgData name="Birgir Örn Smárason" userId="8cdba45f-53eb-4dd8-996b-ecc148610e87" providerId="ADAL" clId="{DF3402A5-8E24-474E-8EFD-A06B0709A201}" dt="2023-11-29T22:45:49.760" v="198" actId="1076"/>
          <ac:spMkLst>
            <pc:docMk/>
            <pc:sldMk cId="411052761" sldId="291"/>
            <ac:spMk id="11" creationId="{A9AE73FB-84FF-4845-8915-68C5D6AF0A39}"/>
          </ac:spMkLst>
        </pc:spChg>
        <pc:spChg chg="del">
          <ac:chgData name="Birgir Örn Smárason" userId="8cdba45f-53eb-4dd8-996b-ecc148610e87" providerId="ADAL" clId="{DF3402A5-8E24-474E-8EFD-A06B0709A201}" dt="2023-11-29T22:36:11.689" v="0" actId="478"/>
          <ac:spMkLst>
            <pc:docMk/>
            <pc:sldMk cId="411052761" sldId="291"/>
            <ac:spMk id="80" creationId="{FBE83D98-0DBD-07D0-E59C-920F5855A6D6}"/>
          </ac:spMkLst>
        </pc:spChg>
        <pc:spChg chg="del">
          <ac:chgData name="Birgir Örn Smárason" userId="8cdba45f-53eb-4dd8-996b-ecc148610e87" providerId="ADAL" clId="{DF3402A5-8E24-474E-8EFD-A06B0709A201}" dt="2023-11-29T22:36:11.689" v="0" actId="478"/>
          <ac:spMkLst>
            <pc:docMk/>
            <pc:sldMk cId="411052761" sldId="291"/>
            <ac:spMk id="82" creationId="{C26A9AF3-5EA9-F3E5-F794-581909DB386E}"/>
          </ac:spMkLst>
        </pc:spChg>
        <pc:spChg chg="del">
          <ac:chgData name="Birgir Örn Smárason" userId="8cdba45f-53eb-4dd8-996b-ecc148610e87" providerId="ADAL" clId="{DF3402A5-8E24-474E-8EFD-A06B0709A201}" dt="2023-11-29T22:36:11.689" v="0" actId="478"/>
          <ac:spMkLst>
            <pc:docMk/>
            <pc:sldMk cId="411052761" sldId="291"/>
            <ac:spMk id="83" creationId="{FDCBC5ED-DFAD-22AD-92DB-8BBF2484749C}"/>
          </ac:spMkLst>
        </pc:spChg>
        <pc:spChg chg="del">
          <ac:chgData name="Birgir Örn Smárason" userId="8cdba45f-53eb-4dd8-996b-ecc148610e87" providerId="ADAL" clId="{DF3402A5-8E24-474E-8EFD-A06B0709A201}" dt="2023-11-29T22:36:11.689" v="0" actId="478"/>
          <ac:spMkLst>
            <pc:docMk/>
            <pc:sldMk cId="411052761" sldId="291"/>
            <ac:spMk id="86" creationId="{CAEEA631-42A9-79CA-3AA7-68436825BB37}"/>
          </ac:spMkLst>
        </pc:spChg>
        <pc:spChg chg="del">
          <ac:chgData name="Birgir Örn Smárason" userId="8cdba45f-53eb-4dd8-996b-ecc148610e87" providerId="ADAL" clId="{DF3402A5-8E24-474E-8EFD-A06B0709A201}" dt="2023-11-29T22:36:11.689" v="0" actId="478"/>
          <ac:spMkLst>
            <pc:docMk/>
            <pc:sldMk cId="411052761" sldId="291"/>
            <ac:spMk id="87" creationId="{C0855906-C7E2-C52E-CF0F-FD819883EA1E}"/>
          </ac:spMkLst>
        </pc:spChg>
        <pc:spChg chg="del">
          <ac:chgData name="Birgir Örn Smárason" userId="8cdba45f-53eb-4dd8-996b-ecc148610e87" providerId="ADAL" clId="{DF3402A5-8E24-474E-8EFD-A06B0709A201}" dt="2023-11-29T22:36:11.689" v="0" actId="478"/>
          <ac:spMkLst>
            <pc:docMk/>
            <pc:sldMk cId="411052761" sldId="291"/>
            <ac:spMk id="89" creationId="{F19B108B-5368-0BDE-4ED8-539B3727E8F0}"/>
          </ac:spMkLst>
        </pc:spChg>
        <pc:spChg chg="del">
          <ac:chgData name="Birgir Örn Smárason" userId="8cdba45f-53eb-4dd8-996b-ecc148610e87" providerId="ADAL" clId="{DF3402A5-8E24-474E-8EFD-A06B0709A201}" dt="2023-11-29T22:36:11.689" v="0" actId="478"/>
          <ac:spMkLst>
            <pc:docMk/>
            <pc:sldMk cId="411052761" sldId="291"/>
            <ac:spMk id="91" creationId="{ADA7C1FF-35CC-80E4-3188-091CDFFD3347}"/>
          </ac:spMkLst>
        </pc:spChg>
        <pc:grpChg chg="del">
          <ac:chgData name="Birgir Örn Smárason" userId="8cdba45f-53eb-4dd8-996b-ecc148610e87" providerId="ADAL" clId="{DF3402A5-8E24-474E-8EFD-A06B0709A201}" dt="2023-11-29T22:36:11.689" v="0" actId="478"/>
          <ac:grpSpMkLst>
            <pc:docMk/>
            <pc:sldMk cId="411052761" sldId="291"/>
            <ac:grpSpMk id="92" creationId="{8B84E772-650E-F676-C7A1-C7D8E79BC0F7}"/>
          </ac:grpSpMkLst>
        </pc:grpChg>
        <pc:grpChg chg="del">
          <ac:chgData name="Birgir Örn Smárason" userId="8cdba45f-53eb-4dd8-996b-ecc148610e87" providerId="ADAL" clId="{DF3402A5-8E24-474E-8EFD-A06B0709A201}" dt="2023-11-29T22:36:11.689" v="0" actId="478"/>
          <ac:grpSpMkLst>
            <pc:docMk/>
            <pc:sldMk cId="411052761" sldId="291"/>
            <ac:grpSpMk id="94" creationId="{0E90A708-2B05-18CC-6BAF-CEE37DC5973E}"/>
          </ac:grpSpMkLst>
        </pc:grpChg>
        <pc:picChg chg="add del mod modCrop">
          <ac:chgData name="Birgir Örn Smárason" userId="8cdba45f-53eb-4dd8-996b-ecc148610e87" providerId="ADAL" clId="{DF3402A5-8E24-474E-8EFD-A06B0709A201}" dt="2023-11-29T23:18:15.324" v="412" actId="478"/>
          <ac:picMkLst>
            <pc:docMk/>
            <pc:sldMk cId="411052761" sldId="291"/>
            <ac:picMk id="3" creationId="{6E972C3E-9231-832B-6B7E-4248D3CD847C}"/>
          </ac:picMkLst>
        </pc:picChg>
        <pc:picChg chg="add del mod">
          <ac:chgData name="Birgir Örn Smárason" userId="8cdba45f-53eb-4dd8-996b-ecc148610e87" providerId="ADAL" clId="{DF3402A5-8E24-474E-8EFD-A06B0709A201}" dt="2023-11-29T22:49:31.235" v="209" actId="21"/>
          <ac:picMkLst>
            <pc:docMk/>
            <pc:sldMk cId="411052761" sldId="291"/>
            <ac:picMk id="4" creationId="{951DD7CB-228D-309F-06DC-6FC4F37AE41E}"/>
          </ac:picMkLst>
        </pc:picChg>
        <pc:picChg chg="add del mod">
          <ac:chgData name="Birgir Örn Smárason" userId="8cdba45f-53eb-4dd8-996b-ecc148610e87" providerId="ADAL" clId="{DF3402A5-8E24-474E-8EFD-A06B0709A201}" dt="2023-11-29T22:48:11.058" v="200" actId="478"/>
          <ac:picMkLst>
            <pc:docMk/>
            <pc:sldMk cId="411052761" sldId="291"/>
            <ac:picMk id="12" creationId="{89C6F7FE-CC57-EC01-185B-D8CFBAEF80C5}"/>
          </ac:picMkLst>
        </pc:picChg>
        <pc:picChg chg="add mod">
          <ac:chgData name="Birgir Örn Smárason" userId="8cdba45f-53eb-4dd8-996b-ecc148610e87" providerId="ADAL" clId="{DF3402A5-8E24-474E-8EFD-A06B0709A201}" dt="2023-11-29T23:17:15.544" v="391" actId="1038"/>
          <ac:picMkLst>
            <pc:docMk/>
            <pc:sldMk cId="411052761" sldId="291"/>
            <ac:picMk id="13" creationId="{C07090DE-57B7-995A-5652-28628B083547}"/>
          </ac:picMkLst>
        </pc:picChg>
        <pc:picChg chg="add del mod ord">
          <ac:chgData name="Birgir Örn Smárason" userId="8cdba45f-53eb-4dd8-996b-ecc148610e87" providerId="ADAL" clId="{DF3402A5-8E24-474E-8EFD-A06B0709A201}" dt="2023-11-29T23:03:08.765" v="335" actId="478"/>
          <ac:picMkLst>
            <pc:docMk/>
            <pc:sldMk cId="411052761" sldId="291"/>
            <ac:picMk id="14" creationId="{E0576931-AEC2-ED46-B7DC-5B34987826CD}"/>
          </ac:picMkLst>
        </pc:picChg>
        <pc:picChg chg="del">
          <ac:chgData name="Birgir Örn Smárason" userId="8cdba45f-53eb-4dd8-996b-ecc148610e87" providerId="ADAL" clId="{DF3402A5-8E24-474E-8EFD-A06B0709A201}" dt="2023-11-29T22:36:11.689" v="0" actId="478"/>
          <ac:picMkLst>
            <pc:docMk/>
            <pc:sldMk cId="411052761" sldId="291"/>
            <ac:picMk id="15" creationId="{22B68D47-73E1-CD59-92D3-50C7086613EC}"/>
          </ac:picMkLst>
        </pc:picChg>
        <pc:picChg chg="add del mod ord">
          <ac:chgData name="Birgir Örn Smárason" userId="8cdba45f-53eb-4dd8-996b-ecc148610e87" providerId="ADAL" clId="{DF3402A5-8E24-474E-8EFD-A06B0709A201}" dt="2023-11-29T23:03:08.765" v="335" actId="478"/>
          <ac:picMkLst>
            <pc:docMk/>
            <pc:sldMk cId="411052761" sldId="291"/>
            <ac:picMk id="16" creationId="{139CEFA9-B583-1D51-D64A-3E7DF4C0CA46}"/>
          </ac:picMkLst>
        </pc:picChg>
        <pc:picChg chg="del">
          <ac:chgData name="Birgir Örn Smárason" userId="8cdba45f-53eb-4dd8-996b-ecc148610e87" providerId="ADAL" clId="{DF3402A5-8E24-474E-8EFD-A06B0709A201}" dt="2023-11-29T22:36:11.689" v="0" actId="478"/>
          <ac:picMkLst>
            <pc:docMk/>
            <pc:sldMk cId="411052761" sldId="291"/>
            <ac:picMk id="17" creationId="{270B96AC-1A2F-339A-E93C-24FFB6A3BD79}"/>
          </ac:picMkLst>
        </pc:picChg>
        <pc:picChg chg="add del mod">
          <ac:chgData name="Birgir Örn Smárason" userId="8cdba45f-53eb-4dd8-996b-ecc148610e87" providerId="ADAL" clId="{DF3402A5-8E24-474E-8EFD-A06B0709A201}" dt="2023-11-29T23:03:08.765" v="335" actId="478"/>
          <ac:picMkLst>
            <pc:docMk/>
            <pc:sldMk cId="411052761" sldId="291"/>
            <ac:picMk id="18" creationId="{225E6613-E00F-375A-8BD9-C3AE98A005AE}"/>
          </ac:picMkLst>
        </pc:picChg>
        <pc:picChg chg="del">
          <ac:chgData name="Birgir Örn Smárason" userId="8cdba45f-53eb-4dd8-996b-ecc148610e87" providerId="ADAL" clId="{DF3402A5-8E24-474E-8EFD-A06B0709A201}" dt="2023-11-29T22:36:11.689" v="0" actId="478"/>
          <ac:picMkLst>
            <pc:docMk/>
            <pc:sldMk cId="411052761" sldId="291"/>
            <ac:picMk id="19" creationId="{36E3DD32-0E32-DEB7-40B6-AB85D184799E}"/>
          </ac:picMkLst>
        </pc:picChg>
        <pc:picChg chg="add mod ord">
          <ac:chgData name="Birgir Örn Smárason" userId="8cdba45f-53eb-4dd8-996b-ecc148610e87" providerId="ADAL" clId="{DF3402A5-8E24-474E-8EFD-A06B0709A201}" dt="2023-11-29T23:18:12.500" v="411" actId="1076"/>
          <ac:picMkLst>
            <pc:docMk/>
            <pc:sldMk cId="411052761" sldId="291"/>
            <ac:picMk id="20" creationId="{8AEB9E2E-B5D2-4665-6E79-50D0BC7366DE}"/>
          </ac:picMkLst>
        </pc:picChg>
        <pc:picChg chg="del">
          <ac:chgData name="Birgir Örn Smárason" userId="8cdba45f-53eb-4dd8-996b-ecc148610e87" providerId="ADAL" clId="{DF3402A5-8E24-474E-8EFD-A06B0709A201}" dt="2023-11-29T22:36:11.689" v="0" actId="478"/>
          <ac:picMkLst>
            <pc:docMk/>
            <pc:sldMk cId="411052761" sldId="291"/>
            <ac:picMk id="21" creationId="{DCC04BC8-6112-55D8-697E-7509EA3A5736}"/>
          </ac:picMkLst>
        </pc:picChg>
        <pc:picChg chg="del">
          <ac:chgData name="Birgir Örn Smárason" userId="8cdba45f-53eb-4dd8-996b-ecc148610e87" providerId="ADAL" clId="{DF3402A5-8E24-474E-8EFD-A06B0709A201}" dt="2023-11-29T22:36:11.689" v="0" actId="478"/>
          <ac:picMkLst>
            <pc:docMk/>
            <pc:sldMk cId="411052761" sldId="291"/>
            <ac:picMk id="23" creationId="{D26AD01B-0134-4F0E-C716-F7969AA700AC}"/>
          </ac:picMkLst>
        </pc:picChg>
        <pc:picChg chg="add mod">
          <ac:chgData name="Birgir Örn Smárason" userId="8cdba45f-53eb-4dd8-996b-ecc148610e87" providerId="ADAL" clId="{DF3402A5-8E24-474E-8EFD-A06B0709A201}" dt="2023-11-29T23:17:21.807" v="407" actId="1038"/>
          <ac:picMkLst>
            <pc:docMk/>
            <pc:sldMk cId="411052761" sldId="291"/>
            <ac:picMk id="24" creationId="{3C712C1D-6E57-1C6B-0C8B-957A6894FC0C}"/>
          </ac:picMkLst>
        </pc:picChg>
        <pc:picChg chg="del">
          <ac:chgData name="Birgir Örn Smárason" userId="8cdba45f-53eb-4dd8-996b-ecc148610e87" providerId="ADAL" clId="{DF3402A5-8E24-474E-8EFD-A06B0709A201}" dt="2023-11-29T22:36:11.689" v="0" actId="478"/>
          <ac:picMkLst>
            <pc:docMk/>
            <pc:sldMk cId="411052761" sldId="291"/>
            <ac:picMk id="28" creationId="{76167D0A-1F84-86EA-BE55-FB700AF70ED7}"/>
          </ac:picMkLst>
        </pc:picChg>
        <pc:picChg chg="del">
          <ac:chgData name="Birgir Örn Smárason" userId="8cdba45f-53eb-4dd8-996b-ecc148610e87" providerId="ADAL" clId="{DF3402A5-8E24-474E-8EFD-A06B0709A201}" dt="2023-11-29T22:36:11.689" v="0" actId="478"/>
          <ac:picMkLst>
            <pc:docMk/>
            <pc:sldMk cId="411052761" sldId="291"/>
            <ac:picMk id="40" creationId="{4526B481-2A28-00DD-CC25-050812D32871}"/>
          </ac:picMkLst>
        </pc:picChg>
        <pc:picChg chg="del">
          <ac:chgData name="Birgir Örn Smárason" userId="8cdba45f-53eb-4dd8-996b-ecc148610e87" providerId="ADAL" clId="{DF3402A5-8E24-474E-8EFD-A06B0709A201}" dt="2023-11-29T22:36:11.689" v="0" actId="478"/>
          <ac:picMkLst>
            <pc:docMk/>
            <pc:sldMk cId="411052761" sldId="291"/>
            <ac:picMk id="44" creationId="{6EC307A8-3A04-995B-F5CE-65E073CAA1A6}"/>
          </ac:picMkLst>
        </pc:picChg>
        <pc:picChg chg="del">
          <ac:chgData name="Birgir Örn Smárason" userId="8cdba45f-53eb-4dd8-996b-ecc148610e87" providerId="ADAL" clId="{DF3402A5-8E24-474E-8EFD-A06B0709A201}" dt="2023-11-29T22:36:11.689" v="0" actId="478"/>
          <ac:picMkLst>
            <pc:docMk/>
            <pc:sldMk cId="411052761" sldId="291"/>
            <ac:picMk id="46" creationId="{F8EFB742-BDCB-A59B-D0EC-9EA158DA7C8B}"/>
          </ac:picMkLst>
        </pc:picChg>
        <pc:picChg chg="del">
          <ac:chgData name="Birgir Örn Smárason" userId="8cdba45f-53eb-4dd8-996b-ecc148610e87" providerId="ADAL" clId="{DF3402A5-8E24-474E-8EFD-A06B0709A201}" dt="2023-11-29T22:36:11.689" v="0" actId="478"/>
          <ac:picMkLst>
            <pc:docMk/>
            <pc:sldMk cId="411052761" sldId="291"/>
            <ac:picMk id="48" creationId="{76D7C36F-3D90-3874-5E80-934F16326FCC}"/>
          </ac:picMkLst>
        </pc:picChg>
        <pc:picChg chg="del">
          <ac:chgData name="Birgir Örn Smárason" userId="8cdba45f-53eb-4dd8-996b-ecc148610e87" providerId="ADAL" clId="{DF3402A5-8E24-474E-8EFD-A06B0709A201}" dt="2023-11-29T22:36:11.689" v="0" actId="478"/>
          <ac:picMkLst>
            <pc:docMk/>
            <pc:sldMk cId="411052761" sldId="291"/>
            <ac:picMk id="50" creationId="{95FF0B4B-85C7-B896-05E1-5B2591056096}"/>
          </ac:picMkLst>
        </pc:picChg>
        <pc:picChg chg="del">
          <ac:chgData name="Birgir Örn Smárason" userId="8cdba45f-53eb-4dd8-996b-ecc148610e87" providerId="ADAL" clId="{DF3402A5-8E24-474E-8EFD-A06B0709A201}" dt="2023-11-29T22:36:11.689" v="0" actId="478"/>
          <ac:picMkLst>
            <pc:docMk/>
            <pc:sldMk cId="411052761" sldId="291"/>
            <ac:picMk id="52" creationId="{6EE492B9-EA0C-606B-1A71-F1C3D55F4039}"/>
          </ac:picMkLst>
        </pc:picChg>
        <pc:picChg chg="del">
          <ac:chgData name="Birgir Örn Smárason" userId="8cdba45f-53eb-4dd8-996b-ecc148610e87" providerId="ADAL" clId="{DF3402A5-8E24-474E-8EFD-A06B0709A201}" dt="2023-11-29T22:36:11.689" v="0" actId="478"/>
          <ac:picMkLst>
            <pc:docMk/>
            <pc:sldMk cId="411052761" sldId="291"/>
            <ac:picMk id="58" creationId="{4AC368BA-BF7F-E43F-325F-801176FF3C91}"/>
          </ac:picMkLst>
        </pc:picChg>
        <pc:picChg chg="del">
          <ac:chgData name="Birgir Örn Smárason" userId="8cdba45f-53eb-4dd8-996b-ecc148610e87" providerId="ADAL" clId="{DF3402A5-8E24-474E-8EFD-A06B0709A201}" dt="2023-11-29T22:36:11.689" v="0" actId="478"/>
          <ac:picMkLst>
            <pc:docMk/>
            <pc:sldMk cId="411052761" sldId="291"/>
            <ac:picMk id="60" creationId="{1D27BA89-D58F-5CE3-20DE-0CFC16E0C3D2}"/>
          </ac:picMkLst>
        </pc:picChg>
        <pc:picChg chg="del">
          <ac:chgData name="Birgir Örn Smárason" userId="8cdba45f-53eb-4dd8-996b-ecc148610e87" providerId="ADAL" clId="{DF3402A5-8E24-474E-8EFD-A06B0709A201}" dt="2023-11-29T22:36:11.689" v="0" actId="478"/>
          <ac:picMkLst>
            <pc:docMk/>
            <pc:sldMk cId="411052761" sldId="291"/>
            <ac:picMk id="62" creationId="{318E2DF3-DB9E-0B12-1137-7238532E512C}"/>
          </ac:picMkLst>
        </pc:picChg>
        <pc:picChg chg="del">
          <ac:chgData name="Birgir Örn Smárason" userId="8cdba45f-53eb-4dd8-996b-ecc148610e87" providerId="ADAL" clId="{DF3402A5-8E24-474E-8EFD-A06B0709A201}" dt="2023-11-29T22:36:11.689" v="0" actId="478"/>
          <ac:picMkLst>
            <pc:docMk/>
            <pc:sldMk cId="411052761" sldId="291"/>
            <ac:picMk id="66" creationId="{CA00F63C-6EE0-A101-802E-05D018181AAF}"/>
          </ac:picMkLst>
        </pc:picChg>
        <pc:picChg chg="del">
          <ac:chgData name="Birgir Örn Smárason" userId="8cdba45f-53eb-4dd8-996b-ecc148610e87" providerId="ADAL" clId="{DF3402A5-8E24-474E-8EFD-A06B0709A201}" dt="2023-11-29T22:36:11.689" v="0" actId="478"/>
          <ac:picMkLst>
            <pc:docMk/>
            <pc:sldMk cId="411052761" sldId="291"/>
            <ac:picMk id="68" creationId="{84F115EC-FD3D-575F-5D3D-900804A84357}"/>
          </ac:picMkLst>
        </pc:picChg>
        <pc:picChg chg="del">
          <ac:chgData name="Birgir Örn Smárason" userId="8cdba45f-53eb-4dd8-996b-ecc148610e87" providerId="ADAL" clId="{DF3402A5-8E24-474E-8EFD-A06B0709A201}" dt="2023-11-29T22:36:11.689" v="0" actId="478"/>
          <ac:picMkLst>
            <pc:docMk/>
            <pc:sldMk cId="411052761" sldId="291"/>
            <ac:picMk id="70" creationId="{CEEDF5BA-913F-F682-40EF-E3A514CFB983}"/>
          </ac:picMkLst>
        </pc:picChg>
        <pc:picChg chg="del">
          <ac:chgData name="Birgir Örn Smárason" userId="8cdba45f-53eb-4dd8-996b-ecc148610e87" providerId="ADAL" clId="{DF3402A5-8E24-474E-8EFD-A06B0709A201}" dt="2023-11-29T22:36:11.689" v="0" actId="478"/>
          <ac:picMkLst>
            <pc:docMk/>
            <pc:sldMk cId="411052761" sldId="291"/>
            <ac:picMk id="72" creationId="{990B9973-E48A-D190-3E82-D8A7A55FBB4D}"/>
          </ac:picMkLst>
        </pc:picChg>
        <pc:picChg chg="del">
          <ac:chgData name="Birgir Örn Smárason" userId="8cdba45f-53eb-4dd8-996b-ecc148610e87" providerId="ADAL" clId="{DF3402A5-8E24-474E-8EFD-A06B0709A201}" dt="2023-11-29T22:36:11.689" v="0" actId="478"/>
          <ac:picMkLst>
            <pc:docMk/>
            <pc:sldMk cId="411052761" sldId="291"/>
            <ac:picMk id="73" creationId="{1ED40D96-E025-A21F-CCDC-9A94DC137558}"/>
          </ac:picMkLst>
        </pc:picChg>
        <pc:picChg chg="del">
          <ac:chgData name="Birgir Örn Smárason" userId="8cdba45f-53eb-4dd8-996b-ecc148610e87" providerId="ADAL" clId="{DF3402A5-8E24-474E-8EFD-A06B0709A201}" dt="2023-11-29T22:36:11.689" v="0" actId="478"/>
          <ac:picMkLst>
            <pc:docMk/>
            <pc:sldMk cId="411052761" sldId="291"/>
            <ac:picMk id="74" creationId="{3BFD5533-3E8B-0322-7B34-E4C8A5163E8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F46084-ED67-41AC-BAE7-82FCA63AE083}" type="datetimeFigureOut">
              <a:rPr lang="en-US" smtClean="0"/>
              <a:t>11/30/2023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23DF69-7BD2-4C38-9146-5217FE94E1D5}" type="slidenum">
              <a:rPr lang="en-US" smtClean="0"/>
              <a:t>‹#›</a:t>
            </a:fld>
            <a:endParaRPr lang="en-US"/>
          </a:p>
        </p:txBody>
      </p:sp>
    </p:spTree>
    <p:extLst>
      <p:ext uri="{BB962C8B-B14F-4D97-AF65-F5344CB8AC3E}">
        <p14:creationId xmlns:p14="http://schemas.microsoft.com/office/powerpoint/2010/main" val="1984548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E15EFC-DFA7-4245-9AEA-FC2DF8DCF281}" type="slidenum">
              <a:rPr lang="en-US" smtClean="0"/>
              <a:t>2</a:t>
            </a:fld>
            <a:endParaRPr lang="en-US"/>
          </a:p>
        </p:txBody>
      </p:sp>
    </p:spTree>
    <p:extLst>
      <p:ext uri="{BB962C8B-B14F-4D97-AF65-F5344CB8AC3E}">
        <p14:creationId xmlns:p14="http://schemas.microsoft.com/office/powerpoint/2010/main" val="3063957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E15EFC-DFA7-4245-9AEA-FC2DF8DCF281}" type="slidenum">
              <a:rPr lang="en-US" smtClean="0"/>
              <a:t>3</a:t>
            </a:fld>
            <a:endParaRPr lang="en-US"/>
          </a:p>
        </p:txBody>
      </p:sp>
    </p:spTree>
    <p:extLst>
      <p:ext uri="{BB962C8B-B14F-4D97-AF65-F5344CB8AC3E}">
        <p14:creationId xmlns:p14="http://schemas.microsoft.com/office/powerpoint/2010/main" val="100337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E15EFC-DFA7-4245-9AEA-FC2DF8DCF281}" type="slidenum">
              <a:rPr lang="en-US" smtClean="0"/>
              <a:t>4</a:t>
            </a:fld>
            <a:endParaRPr lang="en-US"/>
          </a:p>
        </p:txBody>
      </p:sp>
    </p:spTree>
    <p:extLst>
      <p:ext uri="{BB962C8B-B14F-4D97-AF65-F5344CB8AC3E}">
        <p14:creationId xmlns:p14="http://schemas.microsoft.com/office/powerpoint/2010/main" val="97193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E0D65-9796-0C6A-984D-72AD74EACB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14D8FF-964B-C803-E715-9DD664EB9C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4B24D0-843F-AC22-28A2-0D3AB9409ADC}"/>
              </a:ext>
            </a:extLst>
          </p:cNvPr>
          <p:cNvSpPr>
            <a:spLocks noGrp="1"/>
          </p:cNvSpPr>
          <p:nvPr>
            <p:ph type="dt" sz="half" idx="10"/>
          </p:nvPr>
        </p:nvSpPr>
        <p:spPr/>
        <p:txBody>
          <a:bodyPr/>
          <a:lstStyle/>
          <a:p>
            <a:fld id="{EE5AA0A3-05A5-4C1A-A2A5-85FDB797A672}" type="datetimeFigureOut">
              <a:rPr lang="en-US" smtClean="0"/>
              <a:t>11/30/2023</a:t>
            </a:fld>
            <a:endParaRPr lang="en-US"/>
          </a:p>
        </p:txBody>
      </p:sp>
      <p:sp>
        <p:nvSpPr>
          <p:cNvPr id="5" name="Footer Placeholder 4">
            <a:extLst>
              <a:ext uri="{FF2B5EF4-FFF2-40B4-BE49-F238E27FC236}">
                <a16:creationId xmlns:a16="http://schemas.microsoft.com/office/drawing/2014/main" id="{3A95F765-20B6-C213-C6D7-8046A84FB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F75332-DF55-92AA-039E-CAC6554069AF}"/>
              </a:ext>
            </a:extLst>
          </p:cNvPr>
          <p:cNvSpPr>
            <a:spLocks noGrp="1"/>
          </p:cNvSpPr>
          <p:nvPr>
            <p:ph type="sldNum" sz="quarter" idx="12"/>
          </p:nvPr>
        </p:nvSpPr>
        <p:spPr/>
        <p:txBody>
          <a:bodyPr/>
          <a:lstStyle/>
          <a:p>
            <a:fld id="{8BAC51CE-45B2-454C-B997-DBF6509AF470}" type="slidenum">
              <a:rPr lang="en-US" smtClean="0"/>
              <a:t>‹#›</a:t>
            </a:fld>
            <a:endParaRPr lang="en-US"/>
          </a:p>
        </p:txBody>
      </p:sp>
    </p:spTree>
    <p:extLst>
      <p:ext uri="{BB962C8B-B14F-4D97-AF65-F5344CB8AC3E}">
        <p14:creationId xmlns:p14="http://schemas.microsoft.com/office/powerpoint/2010/main" val="1573643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FC010-93FC-A702-B975-723CC29275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989D24-F154-5B50-5214-7CDAF851B8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A306A4-528F-055A-9A54-65AD4BEC39BB}"/>
              </a:ext>
            </a:extLst>
          </p:cNvPr>
          <p:cNvSpPr>
            <a:spLocks noGrp="1"/>
          </p:cNvSpPr>
          <p:nvPr>
            <p:ph type="dt" sz="half" idx="10"/>
          </p:nvPr>
        </p:nvSpPr>
        <p:spPr/>
        <p:txBody>
          <a:bodyPr/>
          <a:lstStyle/>
          <a:p>
            <a:fld id="{EE5AA0A3-05A5-4C1A-A2A5-85FDB797A672}" type="datetimeFigureOut">
              <a:rPr lang="en-US" smtClean="0"/>
              <a:t>11/30/2023</a:t>
            </a:fld>
            <a:endParaRPr lang="en-US"/>
          </a:p>
        </p:txBody>
      </p:sp>
      <p:sp>
        <p:nvSpPr>
          <p:cNvPr id="5" name="Footer Placeholder 4">
            <a:extLst>
              <a:ext uri="{FF2B5EF4-FFF2-40B4-BE49-F238E27FC236}">
                <a16:creationId xmlns:a16="http://schemas.microsoft.com/office/drawing/2014/main" id="{6F7FBD21-EF0B-5A99-3563-7897D8C7B2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CE1F64-715F-E58C-03DB-8BB8ADFA8C6E}"/>
              </a:ext>
            </a:extLst>
          </p:cNvPr>
          <p:cNvSpPr>
            <a:spLocks noGrp="1"/>
          </p:cNvSpPr>
          <p:nvPr>
            <p:ph type="sldNum" sz="quarter" idx="12"/>
          </p:nvPr>
        </p:nvSpPr>
        <p:spPr/>
        <p:txBody>
          <a:bodyPr/>
          <a:lstStyle/>
          <a:p>
            <a:fld id="{8BAC51CE-45B2-454C-B997-DBF6509AF470}" type="slidenum">
              <a:rPr lang="en-US" smtClean="0"/>
              <a:t>‹#›</a:t>
            </a:fld>
            <a:endParaRPr lang="en-US"/>
          </a:p>
        </p:txBody>
      </p:sp>
    </p:spTree>
    <p:extLst>
      <p:ext uri="{BB962C8B-B14F-4D97-AF65-F5344CB8AC3E}">
        <p14:creationId xmlns:p14="http://schemas.microsoft.com/office/powerpoint/2010/main" val="570724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C23970-AAD3-3E2C-4655-39038EB1802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D5F025-2FA5-0CD4-418B-084A39A801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C21B2B-256D-911B-69B3-CAAEC2584352}"/>
              </a:ext>
            </a:extLst>
          </p:cNvPr>
          <p:cNvSpPr>
            <a:spLocks noGrp="1"/>
          </p:cNvSpPr>
          <p:nvPr>
            <p:ph type="dt" sz="half" idx="10"/>
          </p:nvPr>
        </p:nvSpPr>
        <p:spPr/>
        <p:txBody>
          <a:bodyPr/>
          <a:lstStyle/>
          <a:p>
            <a:fld id="{EE5AA0A3-05A5-4C1A-A2A5-85FDB797A672}" type="datetimeFigureOut">
              <a:rPr lang="en-US" smtClean="0"/>
              <a:t>11/30/2023</a:t>
            </a:fld>
            <a:endParaRPr lang="en-US"/>
          </a:p>
        </p:txBody>
      </p:sp>
      <p:sp>
        <p:nvSpPr>
          <p:cNvPr id="5" name="Footer Placeholder 4">
            <a:extLst>
              <a:ext uri="{FF2B5EF4-FFF2-40B4-BE49-F238E27FC236}">
                <a16:creationId xmlns:a16="http://schemas.microsoft.com/office/drawing/2014/main" id="{6CB4CD9E-F5FD-7443-41C3-BCE3D4DF0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B10C36-12A4-4F36-FEFC-DB028FE63935}"/>
              </a:ext>
            </a:extLst>
          </p:cNvPr>
          <p:cNvSpPr>
            <a:spLocks noGrp="1"/>
          </p:cNvSpPr>
          <p:nvPr>
            <p:ph type="sldNum" sz="quarter" idx="12"/>
          </p:nvPr>
        </p:nvSpPr>
        <p:spPr/>
        <p:txBody>
          <a:bodyPr/>
          <a:lstStyle/>
          <a:p>
            <a:fld id="{8BAC51CE-45B2-454C-B997-DBF6509AF470}" type="slidenum">
              <a:rPr lang="en-US" smtClean="0"/>
              <a:t>‹#›</a:t>
            </a:fld>
            <a:endParaRPr lang="en-US"/>
          </a:p>
        </p:txBody>
      </p:sp>
    </p:spTree>
    <p:extLst>
      <p:ext uri="{BB962C8B-B14F-4D97-AF65-F5344CB8AC3E}">
        <p14:creationId xmlns:p14="http://schemas.microsoft.com/office/powerpoint/2010/main" val="3007354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1C847-17E1-8A7D-26FF-029A3C5DF3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55D579-594E-6567-BEA3-3327298B3F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6D3514-00FB-586D-070E-35F777020C68}"/>
              </a:ext>
            </a:extLst>
          </p:cNvPr>
          <p:cNvSpPr>
            <a:spLocks noGrp="1"/>
          </p:cNvSpPr>
          <p:nvPr>
            <p:ph type="dt" sz="half" idx="10"/>
          </p:nvPr>
        </p:nvSpPr>
        <p:spPr/>
        <p:txBody>
          <a:bodyPr/>
          <a:lstStyle/>
          <a:p>
            <a:fld id="{EE5AA0A3-05A5-4C1A-A2A5-85FDB797A672}" type="datetimeFigureOut">
              <a:rPr lang="en-US" smtClean="0"/>
              <a:t>11/30/2023</a:t>
            </a:fld>
            <a:endParaRPr lang="en-US"/>
          </a:p>
        </p:txBody>
      </p:sp>
      <p:sp>
        <p:nvSpPr>
          <p:cNvPr id="5" name="Footer Placeholder 4">
            <a:extLst>
              <a:ext uri="{FF2B5EF4-FFF2-40B4-BE49-F238E27FC236}">
                <a16:creationId xmlns:a16="http://schemas.microsoft.com/office/drawing/2014/main" id="{211A0BF7-FDEE-CC63-3103-3C2EF696C4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8FDF2D-7393-8B62-4C54-DF664ABC3037}"/>
              </a:ext>
            </a:extLst>
          </p:cNvPr>
          <p:cNvSpPr>
            <a:spLocks noGrp="1"/>
          </p:cNvSpPr>
          <p:nvPr>
            <p:ph type="sldNum" sz="quarter" idx="12"/>
          </p:nvPr>
        </p:nvSpPr>
        <p:spPr/>
        <p:txBody>
          <a:bodyPr/>
          <a:lstStyle/>
          <a:p>
            <a:fld id="{8BAC51CE-45B2-454C-B997-DBF6509AF470}" type="slidenum">
              <a:rPr lang="en-US" smtClean="0"/>
              <a:t>‹#›</a:t>
            </a:fld>
            <a:endParaRPr lang="en-US"/>
          </a:p>
        </p:txBody>
      </p:sp>
    </p:spTree>
    <p:extLst>
      <p:ext uri="{BB962C8B-B14F-4D97-AF65-F5344CB8AC3E}">
        <p14:creationId xmlns:p14="http://schemas.microsoft.com/office/powerpoint/2010/main" val="50772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5F12F-B9F1-F937-4EBA-31C9052A14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38B41B-2743-1062-1F78-951A2C07E7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15A50C-2DA7-B58B-4732-A09F9FE41E5F}"/>
              </a:ext>
            </a:extLst>
          </p:cNvPr>
          <p:cNvSpPr>
            <a:spLocks noGrp="1"/>
          </p:cNvSpPr>
          <p:nvPr>
            <p:ph type="dt" sz="half" idx="10"/>
          </p:nvPr>
        </p:nvSpPr>
        <p:spPr/>
        <p:txBody>
          <a:bodyPr/>
          <a:lstStyle/>
          <a:p>
            <a:fld id="{EE5AA0A3-05A5-4C1A-A2A5-85FDB797A672}" type="datetimeFigureOut">
              <a:rPr lang="en-US" smtClean="0"/>
              <a:t>11/30/2023</a:t>
            </a:fld>
            <a:endParaRPr lang="en-US"/>
          </a:p>
        </p:txBody>
      </p:sp>
      <p:sp>
        <p:nvSpPr>
          <p:cNvPr id="5" name="Footer Placeholder 4">
            <a:extLst>
              <a:ext uri="{FF2B5EF4-FFF2-40B4-BE49-F238E27FC236}">
                <a16:creationId xmlns:a16="http://schemas.microsoft.com/office/drawing/2014/main" id="{3BDDB213-40FA-8748-765C-5716DCB6D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28631D-1F38-5BE6-93ED-AD50472E6F6E}"/>
              </a:ext>
            </a:extLst>
          </p:cNvPr>
          <p:cNvSpPr>
            <a:spLocks noGrp="1"/>
          </p:cNvSpPr>
          <p:nvPr>
            <p:ph type="sldNum" sz="quarter" idx="12"/>
          </p:nvPr>
        </p:nvSpPr>
        <p:spPr/>
        <p:txBody>
          <a:bodyPr/>
          <a:lstStyle/>
          <a:p>
            <a:fld id="{8BAC51CE-45B2-454C-B997-DBF6509AF470}" type="slidenum">
              <a:rPr lang="en-US" smtClean="0"/>
              <a:t>‹#›</a:t>
            </a:fld>
            <a:endParaRPr lang="en-US"/>
          </a:p>
        </p:txBody>
      </p:sp>
    </p:spTree>
    <p:extLst>
      <p:ext uri="{BB962C8B-B14F-4D97-AF65-F5344CB8AC3E}">
        <p14:creationId xmlns:p14="http://schemas.microsoft.com/office/powerpoint/2010/main" val="2159026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AA79-A0FA-1B98-E90C-162A6C3C31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86FDD1-3689-52CE-BDBF-E793EFFEBE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799966-9CD1-43D7-0207-AB6DAAEEB3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7B7566-D466-7AEB-54AD-D621595031E5}"/>
              </a:ext>
            </a:extLst>
          </p:cNvPr>
          <p:cNvSpPr>
            <a:spLocks noGrp="1"/>
          </p:cNvSpPr>
          <p:nvPr>
            <p:ph type="dt" sz="half" idx="10"/>
          </p:nvPr>
        </p:nvSpPr>
        <p:spPr/>
        <p:txBody>
          <a:bodyPr/>
          <a:lstStyle/>
          <a:p>
            <a:fld id="{EE5AA0A3-05A5-4C1A-A2A5-85FDB797A672}" type="datetimeFigureOut">
              <a:rPr lang="en-US" smtClean="0"/>
              <a:t>11/30/2023</a:t>
            </a:fld>
            <a:endParaRPr lang="en-US"/>
          </a:p>
        </p:txBody>
      </p:sp>
      <p:sp>
        <p:nvSpPr>
          <p:cNvPr id="6" name="Footer Placeholder 5">
            <a:extLst>
              <a:ext uri="{FF2B5EF4-FFF2-40B4-BE49-F238E27FC236}">
                <a16:creationId xmlns:a16="http://schemas.microsoft.com/office/drawing/2014/main" id="{ABEB99F2-54CB-05F7-414A-004C163069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6BC3D-D558-0AE1-C95A-985C8532CB85}"/>
              </a:ext>
            </a:extLst>
          </p:cNvPr>
          <p:cNvSpPr>
            <a:spLocks noGrp="1"/>
          </p:cNvSpPr>
          <p:nvPr>
            <p:ph type="sldNum" sz="quarter" idx="12"/>
          </p:nvPr>
        </p:nvSpPr>
        <p:spPr/>
        <p:txBody>
          <a:bodyPr/>
          <a:lstStyle/>
          <a:p>
            <a:fld id="{8BAC51CE-45B2-454C-B997-DBF6509AF470}" type="slidenum">
              <a:rPr lang="en-US" smtClean="0"/>
              <a:t>‹#›</a:t>
            </a:fld>
            <a:endParaRPr lang="en-US"/>
          </a:p>
        </p:txBody>
      </p:sp>
    </p:spTree>
    <p:extLst>
      <p:ext uri="{BB962C8B-B14F-4D97-AF65-F5344CB8AC3E}">
        <p14:creationId xmlns:p14="http://schemas.microsoft.com/office/powerpoint/2010/main" val="1017392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53C63-902E-B404-A045-F95FD6353C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F0ADDB-9E9E-4A54-10D2-0CDA85F2FA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DF630E-6F63-6892-16C2-AB963032BC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CFAB89-65C9-1DC2-7FD7-2D065CFBB3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EEB4EC-3FBF-5907-BB7D-E6EF02DC39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7BECC4-3EB5-4499-5BD8-543ACB451E3F}"/>
              </a:ext>
            </a:extLst>
          </p:cNvPr>
          <p:cNvSpPr>
            <a:spLocks noGrp="1"/>
          </p:cNvSpPr>
          <p:nvPr>
            <p:ph type="dt" sz="half" idx="10"/>
          </p:nvPr>
        </p:nvSpPr>
        <p:spPr/>
        <p:txBody>
          <a:bodyPr/>
          <a:lstStyle/>
          <a:p>
            <a:fld id="{EE5AA0A3-05A5-4C1A-A2A5-85FDB797A672}" type="datetimeFigureOut">
              <a:rPr lang="en-US" smtClean="0"/>
              <a:t>11/30/2023</a:t>
            </a:fld>
            <a:endParaRPr lang="en-US"/>
          </a:p>
        </p:txBody>
      </p:sp>
      <p:sp>
        <p:nvSpPr>
          <p:cNvPr id="8" name="Footer Placeholder 7">
            <a:extLst>
              <a:ext uri="{FF2B5EF4-FFF2-40B4-BE49-F238E27FC236}">
                <a16:creationId xmlns:a16="http://schemas.microsoft.com/office/drawing/2014/main" id="{A9340D0D-AB47-8690-C594-A29BA98A1C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9434AB-5E37-49D7-7858-55B507C9BDBA}"/>
              </a:ext>
            </a:extLst>
          </p:cNvPr>
          <p:cNvSpPr>
            <a:spLocks noGrp="1"/>
          </p:cNvSpPr>
          <p:nvPr>
            <p:ph type="sldNum" sz="quarter" idx="12"/>
          </p:nvPr>
        </p:nvSpPr>
        <p:spPr/>
        <p:txBody>
          <a:bodyPr/>
          <a:lstStyle/>
          <a:p>
            <a:fld id="{8BAC51CE-45B2-454C-B997-DBF6509AF470}" type="slidenum">
              <a:rPr lang="en-US" smtClean="0"/>
              <a:t>‹#›</a:t>
            </a:fld>
            <a:endParaRPr lang="en-US"/>
          </a:p>
        </p:txBody>
      </p:sp>
    </p:spTree>
    <p:extLst>
      <p:ext uri="{BB962C8B-B14F-4D97-AF65-F5344CB8AC3E}">
        <p14:creationId xmlns:p14="http://schemas.microsoft.com/office/powerpoint/2010/main" val="1419478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27C47-10E6-3821-2E25-CED35C1C44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AC6DEE-9901-BAD6-8627-B1B79B516B70}"/>
              </a:ext>
            </a:extLst>
          </p:cNvPr>
          <p:cNvSpPr>
            <a:spLocks noGrp="1"/>
          </p:cNvSpPr>
          <p:nvPr>
            <p:ph type="dt" sz="half" idx="10"/>
          </p:nvPr>
        </p:nvSpPr>
        <p:spPr/>
        <p:txBody>
          <a:bodyPr/>
          <a:lstStyle/>
          <a:p>
            <a:fld id="{EE5AA0A3-05A5-4C1A-A2A5-85FDB797A672}" type="datetimeFigureOut">
              <a:rPr lang="en-US" smtClean="0"/>
              <a:t>11/30/2023</a:t>
            </a:fld>
            <a:endParaRPr lang="en-US"/>
          </a:p>
        </p:txBody>
      </p:sp>
      <p:sp>
        <p:nvSpPr>
          <p:cNvPr id="4" name="Footer Placeholder 3">
            <a:extLst>
              <a:ext uri="{FF2B5EF4-FFF2-40B4-BE49-F238E27FC236}">
                <a16:creationId xmlns:a16="http://schemas.microsoft.com/office/drawing/2014/main" id="{EBF6AC21-8B08-81CB-EC83-C20609F5BF6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3AF79A-E2D4-8DC7-51E9-C3AFF7804B41}"/>
              </a:ext>
            </a:extLst>
          </p:cNvPr>
          <p:cNvSpPr>
            <a:spLocks noGrp="1"/>
          </p:cNvSpPr>
          <p:nvPr>
            <p:ph type="sldNum" sz="quarter" idx="12"/>
          </p:nvPr>
        </p:nvSpPr>
        <p:spPr/>
        <p:txBody>
          <a:bodyPr/>
          <a:lstStyle/>
          <a:p>
            <a:fld id="{8BAC51CE-45B2-454C-B997-DBF6509AF470}" type="slidenum">
              <a:rPr lang="en-US" smtClean="0"/>
              <a:t>‹#›</a:t>
            </a:fld>
            <a:endParaRPr lang="en-US"/>
          </a:p>
        </p:txBody>
      </p:sp>
    </p:spTree>
    <p:extLst>
      <p:ext uri="{BB962C8B-B14F-4D97-AF65-F5344CB8AC3E}">
        <p14:creationId xmlns:p14="http://schemas.microsoft.com/office/powerpoint/2010/main" val="1384761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FA22E5-9791-D872-E832-7024DB9FF1BE}"/>
              </a:ext>
            </a:extLst>
          </p:cNvPr>
          <p:cNvSpPr>
            <a:spLocks noGrp="1"/>
          </p:cNvSpPr>
          <p:nvPr>
            <p:ph type="dt" sz="half" idx="10"/>
          </p:nvPr>
        </p:nvSpPr>
        <p:spPr/>
        <p:txBody>
          <a:bodyPr/>
          <a:lstStyle/>
          <a:p>
            <a:fld id="{EE5AA0A3-05A5-4C1A-A2A5-85FDB797A672}" type="datetimeFigureOut">
              <a:rPr lang="en-US" smtClean="0"/>
              <a:t>11/30/2023</a:t>
            </a:fld>
            <a:endParaRPr lang="en-US"/>
          </a:p>
        </p:txBody>
      </p:sp>
      <p:sp>
        <p:nvSpPr>
          <p:cNvPr id="3" name="Footer Placeholder 2">
            <a:extLst>
              <a:ext uri="{FF2B5EF4-FFF2-40B4-BE49-F238E27FC236}">
                <a16:creationId xmlns:a16="http://schemas.microsoft.com/office/drawing/2014/main" id="{C01936C0-E482-AB7B-31EB-6788F29D64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BC829EB-140D-6CF4-0798-DD5945D03B0D}"/>
              </a:ext>
            </a:extLst>
          </p:cNvPr>
          <p:cNvSpPr>
            <a:spLocks noGrp="1"/>
          </p:cNvSpPr>
          <p:nvPr>
            <p:ph type="sldNum" sz="quarter" idx="12"/>
          </p:nvPr>
        </p:nvSpPr>
        <p:spPr/>
        <p:txBody>
          <a:bodyPr/>
          <a:lstStyle/>
          <a:p>
            <a:fld id="{8BAC51CE-45B2-454C-B997-DBF6509AF470}" type="slidenum">
              <a:rPr lang="en-US" smtClean="0"/>
              <a:t>‹#›</a:t>
            </a:fld>
            <a:endParaRPr lang="en-US"/>
          </a:p>
        </p:txBody>
      </p:sp>
    </p:spTree>
    <p:extLst>
      <p:ext uri="{BB962C8B-B14F-4D97-AF65-F5344CB8AC3E}">
        <p14:creationId xmlns:p14="http://schemas.microsoft.com/office/powerpoint/2010/main" val="224104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819A1-7321-E4F1-7235-6760E0F03C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762B0E-18DC-8E24-F735-E01F95BBFE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449409-0254-9454-9E5B-4A89B30B0E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CD038D-F899-D8D6-2B1F-166070B813B6}"/>
              </a:ext>
            </a:extLst>
          </p:cNvPr>
          <p:cNvSpPr>
            <a:spLocks noGrp="1"/>
          </p:cNvSpPr>
          <p:nvPr>
            <p:ph type="dt" sz="half" idx="10"/>
          </p:nvPr>
        </p:nvSpPr>
        <p:spPr/>
        <p:txBody>
          <a:bodyPr/>
          <a:lstStyle/>
          <a:p>
            <a:fld id="{EE5AA0A3-05A5-4C1A-A2A5-85FDB797A672}" type="datetimeFigureOut">
              <a:rPr lang="en-US" smtClean="0"/>
              <a:t>11/30/2023</a:t>
            </a:fld>
            <a:endParaRPr lang="en-US"/>
          </a:p>
        </p:txBody>
      </p:sp>
      <p:sp>
        <p:nvSpPr>
          <p:cNvPr id="6" name="Footer Placeholder 5">
            <a:extLst>
              <a:ext uri="{FF2B5EF4-FFF2-40B4-BE49-F238E27FC236}">
                <a16:creationId xmlns:a16="http://schemas.microsoft.com/office/drawing/2014/main" id="{66AF2A06-C9E4-9DD7-DEED-0C94EB6557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59DE37-8AC7-C665-D019-DDBD5B751C28}"/>
              </a:ext>
            </a:extLst>
          </p:cNvPr>
          <p:cNvSpPr>
            <a:spLocks noGrp="1"/>
          </p:cNvSpPr>
          <p:nvPr>
            <p:ph type="sldNum" sz="quarter" idx="12"/>
          </p:nvPr>
        </p:nvSpPr>
        <p:spPr/>
        <p:txBody>
          <a:bodyPr/>
          <a:lstStyle/>
          <a:p>
            <a:fld id="{8BAC51CE-45B2-454C-B997-DBF6509AF470}" type="slidenum">
              <a:rPr lang="en-US" smtClean="0"/>
              <a:t>‹#›</a:t>
            </a:fld>
            <a:endParaRPr lang="en-US"/>
          </a:p>
        </p:txBody>
      </p:sp>
    </p:spTree>
    <p:extLst>
      <p:ext uri="{BB962C8B-B14F-4D97-AF65-F5344CB8AC3E}">
        <p14:creationId xmlns:p14="http://schemas.microsoft.com/office/powerpoint/2010/main" val="122827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B5010-0FA5-B8C1-1F19-C5CE9C7AE4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1C4870-C1F1-9A80-D3D3-2F8444FD84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557EA0-D690-BA01-4C4D-19F3778FEB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301610-372F-BF12-EF8F-351D5DE020D8}"/>
              </a:ext>
            </a:extLst>
          </p:cNvPr>
          <p:cNvSpPr>
            <a:spLocks noGrp="1"/>
          </p:cNvSpPr>
          <p:nvPr>
            <p:ph type="dt" sz="half" idx="10"/>
          </p:nvPr>
        </p:nvSpPr>
        <p:spPr/>
        <p:txBody>
          <a:bodyPr/>
          <a:lstStyle/>
          <a:p>
            <a:fld id="{EE5AA0A3-05A5-4C1A-A2A5-85FDB797A672}" type="datetimeFigureOut">
              <a:rPr lang="en-US" smtClean="0"/>
              <a:t>11/30/2023</a:t>
            </a:fld>
            <a:endParaRPr lang="en-US"/>
          </a:p>
        </p:txBody>
      </p:sp>
      <p:sp>
        <p:nvSpPr>
          <p:cNvPr id="6" name="Footer Placeholder 5">
            <a:extLst>
              <a:ext uri="{FF2B5EF4-FFF2-40B4-BE49-F238E27FC236}">
                <a16:creationId xmlns:a16="http://schemas.microsoft.com/office/drawing/2014/main" id="{E3D62E59-BB78-485C-5F32-5302C0FC17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F687C0-3E92-A7C6-5A2D-AF26C691DF78}"/>
              </a:ext>
            </a:extLst>
          </p:cNvPr>
          <p:cNvSpPr>
            <a:spLocks noGrp="1"/>
          </p:cNvSpPr>
          <p:nvPr>
            <p:ph type="sldNum" sz="quarter" idx="12"/>
          </p:nvPr>
        </p:nvSpPr>
        <p:spPr/>
        <p:txBody>
          <a:bodyPr/>
          <a:lstStyle/>
          <a:p>
            <a:fld id="{8BAC51CE-45B2-454C-B997-DBF6509AF470}" type="slidenum">
              <a:rPr lang="en-US" smtClean="0"/>
              <a:t>‹#›</a:t>
            </a:fld>
            <a:endParaRPr lang="en-US"/>
          </a:p>
        </p:txBody>
      </p:sp>
    </p:spTree>
    <p:extLst>
      <p:ext uri="{BB962C8B-B14F-4D97-AF65-F5344CB8AC3E}">
        <p14:creationId xmlns:p14="http://schemas.microsoft.com/office/powerpoint/2010/main" val="513028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63C3D1-C980-E2F7-684C-0227AC803D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6D1C47-1447-4650-B8B0-2F6F09D337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9ACA3-0F76-C5AF-6DE9-1EE39460A0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5AA0A3-05A5-4C1A-A2A5-85FDB797A672}" type="datetimeFigureOut">
              <a:rPr lang="en-US" smtClean="0"/>
              <a:t>11/30/2023</a:t>
            </a:fld>
            <a:endParaRPr lang="en-US"/>
          </a:p>
        </p:txBody>
      </p:sp>
      <p:sp>
        <p:nvSpPr>
          <p:cNvPr id="5" name="Footer Placeholder 4">
            <a:extLst>
              <a:ext uri="{FF2B5EF4-FFF2-40B4-BE49-F238E27FC236}">
                <a16:creationId xmlns:a16="http://schemas.microsoft.com/office/drawing/2014/main" id="{3126C0E8-8939-0BFD-20E2-F268C8E517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AC25DC-B7AF-CCD6-F34F-398249CB7E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AC51CE-45B2-454C-B997-DBF6509AF470}" type="slidenum">
              <a:rPr lang="en-US" smtClean="0"/>
              <a:t>‹#›</a:t>
            </a:fld>
            <a:endParaRPr lang="en-US"/>
          </a:p>
        </p:txBody>
      </p:sp>
    </p:spTree>
    <p:extLst>
      <p:ext uri="{BB962C8B-B14F-4D97-AF65-F5344CB8AC3E}">
        <p14:creationId xmlns:p14="http://schemas.microsoft.com/office/powerpoint/2010/main" val="296182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F9A0D9-1500-3985-9351-E3EECE5E9954}"/>
              </a:ext>
            </a:extLst>
          </p:cNvPr>
          <p:cNvSpPr txBox="1"/>
          <p:nvPr/>
        </p:nvSpPr>
        <p:spPr>
          <a:xfrm>
            <a:off x="2504674" y="0"/>
            <a:ext cx="7133102" cy="6858000"/>
          </a:xfrm>
          <a:prstGeom prst="rect">
            <a:avLst/>
          </a:prstGeom>
          <a:solidFill>
            <a:srgbClr val="52A747"/>
          </a:solidFill>
        </p:spPr>
        <p:txBody>
          <a:bodyPr wrap="square">
            <a:spAutoFit/>
          </a:bodyPr>
          <a:lstStyle/>
          <a:p>
            <a:pPr algn="ctr"/>
            <a:endParaRPr lang="is-IS" sz="1400" dirty="0">
              <a:solidFill>
                <a:schemeClr val="bg1"/>
              </a:solidFill>
              <a:latin typeface="Source Sans Pro" panose="020B0503030403020204" pitchFamily="34" charset="0"/>
              <a:ea typeface="Source Sans Pro" panose="020B0503030403020204" pitchFamily="34" charset="0"/>
            </a:endParaRPr>
          </a:p>
        </p:txBody>
      </p:sp>
      <p:sp>
        <p:nvSpPr>
          <p:cNvPr id="5" name="TextBox 4">
            <a:extLst>
              <a:ext uri="{FF2B5EF4-FFF2-40B4-BE49-F238E27FC236}">
                <a16:creationId xmlns:a16="http://schemas.microsoft.com/office/drawing/2014/main" id="{1A2FC4EE-7B45-89EE-CF0A-94734F62E9B9}"/>
              </a:ext>
            </a:extLst>
          </p:cNvPr>
          <p:cNvSpPr txBox="1"/>
          <p:nvPr/>
        </p:nvSpPr>
        <p:spPr>
          <a:xfrm>
            <a:off x="3229356" y="0"/>
            <a:ext cx="5678424" cy="6858000"/>
          </a:xfrm>
          <a:prstGeom prst="rect">
            <a:avLst/>
          </a:prstGeom>
          <a:solidFill>
            <a:schemeClr val="bg1"/>
          </a:solidFill>
        </p:spPr>
        <p:txBody>
          <a:bodyPr wrap="square">
            <a:spAutoFit/>
          </a:bodyPr>
          <a:lstStyle/>
          <a:p>
            <a:pPr algn="ctr"/>
            <a:endParaRPr lang="is-IS" sz="1400" dirty="0">
              <a:solidFill>
                <a:schemeClr val="bg1"/>
              </a:solidFill>
              <a:latin typeface="Source Sans Pro" panose="020B0503030403020204" pitchFamily="34" charset="0"/>
              <a:ea typeface="Source Sans Pro" panose="020B0503030403020204" pitchFamily="34" charset="0"/>
            </a:endParaRPr>
          </a:p>
        </p:txBody>
      </p:sp>
      <p:grpSp>
        <p:nvGrpSpPr>
          <p:cNvPr id="7" name="Group 6">
            <a:extLst>
              <a:ext uri="{FF2B5EF4-FFF2-40B4-BE49-F238E27FC236}">
                <a16:creationId xmlns:a16="http://schemas.microsoft.com/office/drawing/2014/main" id="{8A9C9AE8-5921-1EED-D4CF-64A9C658D801}"/>
              </a:ext>
            </a:extLst>
          </p:cNvPr>
          <p:cNvGrpSpPr/>
          <p:nvPr/>
        </p:nvGrpSpPr>
        <p:grpSpPr>
          <a:xfrm>
            <a:off x="4180832" y="1215689"/>
            <a:ext cx="3542134" cy="2678392"/>
            <a:chOff x="6960096" y="649532"/>
            <a:chExt cx="4130994" cy="3123660"/>
          </a:xfrm>
        </p:grpSpPr>
        <p:pic>
          <p:nvPicPr>
            <p:cNvPr id="11" name="Picture 10">
              <a:extLst>
                <a:ext uri="{FF2B5EF4-FFF2-40B4-BE49-F238E27FC236}">
                  <a16:creationId xmlns:a16="http://schemas.microsoft.com/office/drawing/2014/main" id="{963D232E-1C5C-B967-AEDC-DB6571C2E73B}"/>
                </a:ext>
              </a:extLst>
            </p:cNvPr>
            <p:cNvPicPr>
              <a:picLocks noChangeAspect="1"/>
            </p:cNvPicPr>
            <p:nvPr/>
          </p:nvPicPr>
          <p:blipFill>
            <a:blip r:embed="rId2"/>
            <a:stretch>
              <a:fillRect/>
            </a:stretch>
          </p:blipFill>
          <p:spPr>
            <a:xfrm>
              <a:off x="7344290" y="2887261"/>
              <a:ext cx="3252634" cy="885931"/>
            </a:xfrm>
            <a:prstGeom prst="rect">
              <a:avLst/>
            </a:prstGeom>
          </p:spPr>
        </p:pic>
        <p:pic>
          <p:nvPicPr>
            <p:cNvPr id="12" name="Picture 11">
              <a:extLst>
                <a:ext uri="{FF2B5EF4-FFF2-40B4-BE49-F238E27FC236}">
                  <a16:creationId xmlns:a16="http://schemas.microsoft.com/office/drawing/2014/main" id="{E836AC77-853A-E8F7-6856-DECF5075E4C6}"/>
                </a:ext>
              </a:extLst>
            </p:cNvPr>
            <p:cNvPicPr>
              <a:picLocks noChangeAspect="1"/>
            </p:cNvPicPr>
            <p:nvPr/>
          </p:nvPicPr>
          <p:blipFill>
            <a:blip r:embed="rId3"/>
            <a:stretch>
              <a:fillRect/>
            </a:stretch>
          </p:blipFill>
          <p:spPr>
            <a:xfrm>
              <a:off x="6960096" y="649532"/>
              <a:ext cx="4130994" cy="2050931"/>
            </a:xfrm>
            <a:prstGeom prst="rect">
              <a:avLst/>
            </a:prstGeom>
          </p:spPr>
        </p:pic>
      </p:grpSp>
      <p:pic>
        <p:nvPicPr>
          <p:cNvPr id="3" name="Picture 2" descr="A blue and black logo&#10;&#10;Description automatically generated">
            <a:extLst>
              <a:ext uri="{FF2B5EF4-FFF2-40B4-BE49-F238E27FC236}">
                <a16:creationId xmlns:a16="http://schemas.microsoft.com/office/drawing/2014/main" id="{40746667-D1F4-08E9-3D1F-FD168E1B00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11954" y="117174"/>
            <a:ext cx="770496" cy="197210"/>
          </a:xfrm>
          <a:prstGeom prst="rect">
            <a:avLst/>
          </a:prstGeom>
        </p:spPr>
      </p:pic>
      <p:pic>
        <p:nvPicPr>
          <p:cNvPr id="8" name="Picture 7">
            <a:extLst>
              <a:ext uri="{FF2B5EF4-FFF2-40B4-BE49-F238E27FC236}">
                <a16:creationId xmlns:a16="http://schemas.microsoft.com/office/drawing/2014/main" id="{097D0B98-1036-5520-1755-68A0A14DF5EC}"/>
              </a:ext>
            </a:extLst>
          </p:cNvPr>
          <p:cNvPicPr>
            <a:picLocks noChangeAspect="1"/>
          </p:cNvPicPr>
          <p:nvPr/>
        </p:nvPicPr>
        <p:blipFill>
          <a:blip r:embed="rId5"/>
          <a:stretch>
            <a:fillRect/>
          </a:stretch>
        </p:blipFill>
        <p:spPr>
          <a:xfrm>
            <a:off x="9976969" y="6432751"/>
            <a:ext cx="2138831" cy="385293"/>
          </a:xfrm>
          <a:prstGeom prst="rect">
            <a:avLst/>
          </a:prstGeom>
        </p:spPr>
      </p:pic>
      <p:sp>
        <p:nvSpPr>
          <p:cNvPr id="9" name="TextBox 8">
            <a:extLst>
              <a:ext uri="{FF2B5EF4-FFF2-40B4-BE49-F238E27FC236}">
                <a16:creationId xmlns:a16="http://schemas.microsoft.com/office/drawing/2014/main" id="{6336D905-5022-EF69-7C7F-861B38D0365D}"/>
              </a:ext>
            </a:extLst>
          </p:cNvPr>
          <p:cNvSpPr txBox="1"/>
          <p:nvPr/>
        </p:nvSpPr>
        <p:spPr>
          <a:xfrm>
            <a:off x="4510258" y="5353287"/>
            <a:ext cx="2788981" cy="1015663"/>
          </a:xfrm>
          <a:prstGeom prst="rect">
            <a:avLst/>
          </a:prstGeom>
          <a:solidFill>
            <a:srgbClr val="52A747"/>
          </a:solidFill>
        </p:spPr>
        <p:txBody>
          <a:bodyPr wrap="square">
            <a:spAutoFit/>
          </a:bodyPr>
          <a:lstStyle/>
          <a:p>
            <a:pPr algn="ctr"/>
            <a:r>
              <a:rPr lang="is-IS" dirty="0">
                <a:solidFill>
                  <a:schemeClr val="bg1"/>
                </a:solidFill>
                <a:latin typeface="Source Sans Pro" panose="020B0503030403020204" pitchFamily="34" charset="0"/>
                <a:ea typeface="Source Sans Pro" panose="020B0503030403020204" pitchFamily="34" charset="0"/>
              </a:rPr>
              <a:t>FOOD2030</a:t>
            </a:r>
          </a:p>
          <a:p>
            <a:pPr algn="ctr"/>
            <a:r>
              <a:rPr lang="is-IS" sz="1400" dirty="0">
                <a:solidFill>
                  <a:schemeClr val="bg1"/>
                </a:solidFill>
                <a:latin typeface="Source Sans Pro" panose="020B0503030403020204" pitchFamily="34" charset="0"/>
                <a:ea typeface="Source Sans Pro" panose="020B0503030403020204" pitchFamily="34" charset="0"/>
              </a:rPr>
              <a:t>Green and Resilient Food Systems</a:t>
            </a:r>
          </a:p>
          <a:p>
            <a:pPr algn="ctr"/>
            <a:r>
              <a:rPr lang="is-IS" sz="1400" dirty="0">
                <a:solidFill>
                  <a:schemeClr val="bg1"/>
                </a:solidFill>
                <a:latin typeface="Source Sans Pro" panose="020B0503030403020204" pitchFamily="34" charset="0"/>
                <a:ea typeface="Source Sans Pro" panose="020B0503030403020204" pitchFamily="34" charset="0"/>
              </a:rPr>
              <a:t>Brussel, 4-5 December 2023</a:t>
            </a:r>
          </a:p>
          <a:p>
            <a:pPr algn="ctr"/>
            <a:r>
              <a:rPr lang="is-IS" sz="1400" dirty="0">
                <a:solidFill>
                  <a:schemeClr val="bg1"/>
                </a:solidFill>
                <a:latin typeface="Source Sans Pro" panose="020B0503030403020204" pitchFamily="34" charset="0"/>
                <a:ea typeface="Source Sans Pro" panose="020B0503030403020204" pitchFamily="34" charset="0"/>
              </a:rPr>
              <a:t>#Food2030EU</a:t>
            </a:r>
          </a:p>
        </p:txBody>
      </p:sp>
      <p:sp>
        <p:nvSpPr>
          <p:cNvPr id="14" name="TextBox 13">
            <a:extLst>
              <a:ext uri="{FF2B5EF4-FFF2-40B4-BE49-F238E27FC236}">
                <a16:creationId xmlns:a16="http://schemas.microsoft.com/office/drawing/2014/main" id="{4CE98364-0F1B-5CD3-EE6A-6CDEA2DC454C}"/>
              </a:ext>
            </a:extLst>
          </p:cNvPr>
          <p:cNvSpPr txBox="1"/>
          <p:nvPr/>
        </p:nvSpPr>
        <p:spPr>
          <a:xfrm>
            <a:off x="4510258" y="4646752"/>
            <a:ext cx="2788981" cy="584775"/>
          </a:xfrm>
          <a:prstGeom prst="rect">
            <a:avLst/>
          </a:prstGeom>
          <a:solidFill>
            <a:srgbClr val="52A747"/>
          </a:solidFill>
        </p:spPr>
        <p:txBody>
          <a:bodyPr wrap="square">
            <a:spAutoFit/>
          </a:bodyPr>
          <a:lstStyle/>
          <a:p>
            <a:pPr algn="ctr"/>
            <a:r>
              <a:rPr lang="is-IS" dirty="0">
                <a:solidFill>
                  <a:schemeClr val="bg1"/>
                </a:solidFill>
                <a:latin typeface="Source Sans Pro" panose="020B0503030403020204" pitchFamily="34" charset="0"/>
                <a:ea typeface="Source Sans Pro" panose="020B0503030403020204" pitchFamily="34" charset="0"/>
              </a:rPr>
              <a:t>Birgir Örn Smárason</a:t>
            </a:r>
          </a:p>
          <a:p>
            <a:pPr algn="ctr"/>
            <a:r>
              <a:rPr lang="is-IS" sz="1400" dirty="0">
                <a:solidFill>
                  <a:schemeClr val="bg1"/>
                </a:solidFill>
                <a:latin typeface="Source Sans Pro" panose="020B0503030403020204" pitchFamily="34" charset="0"/>
                <a:ea typeface="Source Sans Pro" panose="020B0503030403020204" pitchFamily="34" charset="0"/>
              </a:rPr>
              <a:t>Project Coordinator</a:t>
            </a:r>
          </a:p>
        </p:txBody>
      </p:sp>
    </p:spTree>
    <p:extLst>
      <p:ext uri="{BB962C8B-B14F-4D97-AF65-F5344CB8AC3E}">
        <p14:creationId xmlns:p14="http://schemas.microsoft.com/office/powerpoint/2010/main" val="4046506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black logo&#10;&#10;Description automatically generated">
            <a:extLst>
              <a:ext uri="{FF2B5EF4-FFF2-40B4-BE49-F238E27FC236}">
                <a16:creationId xmlns:a16="http://schemas.microsoft.com/office/drawing/2014/main" id="{9F8538C1-DF9B-47FB-5605-8A925AB3CA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8762" y="647526"/>
            <a:ext cx="770496" cy="197210"/>
          </a:xfrm>
          <a:prstGeom prst="rect">
            <a:avLst/>
          </a:prstGeom>
        </p:spPr>
      </p:pic>
      <p:pic>
        <p:nvPicPr>
          <p:cNvPr id="2" name="Picture 1">
            <a:extLst>
              <a:ext uri="{FF2B5EF4-FFF2-40B4-BE49-F238E27FC236}">
                <a16:creationId xmlns:a16="http://schemas.microsoft.com/office/drawing/2014/main" id="{A4C73231-3678-6917-252F-0573F90FB4C8}"/>
              </a:ext>
            </a:extLst>
          </p:cNvPr>
          <p:cNvPicPr>
            <a:picLocks noChangeAspect="1"/>
          </p:cNvPicPr>
          <p:nvPr/>
        </p:nvPicPr>
        <p:blipFill rotWithShape="1">
          <a:blip r:embed="rId4"/>
          <a:srcRect t="12555" b="18384"/>
          <a:stretch/>
        </p:blipFill>
        <p:spPr>
          <a:xfrm>
            <a:off x="4080009" y="1464182"/>
            <a:ext cx="4770501" cy="4686548"/>
          </a:xfrm>
          <a:prstGeom prst="rect">
            <a:avLst/>
          </a:prstGeom>
        </p:spPr>
      </p:pic>
      <p:sp>
        <p:nvSpPr>
          <p:cNvPr id="6" name="TextBox 5">
            <a:extLst>
              <a:ext uri="{FF2B5EF4-FFF2-40B4-BE49-F238E27FC236}">
                <a16:creationId xmlns:a16="http://schemas.microsoft.com/office/drawing/2014/main" id="{CBC0012C-E668-AC19-D74D-7465CEDF3939}"/>
              </a:ext>
            </a:extLst>
          </p:cNvPr>
          <p:cNvSpPr txBox="1"/>
          <p:nvPr/>
        </p:nvSpPr>
        <p:spPr>
          <a:xfrm>
            <a:off x="757366" y="5232422"/>
            <a:ext cx="3155333" cy="1200329"/>
          </a:xfrm>
          <a:prstGeom prst="rect">
            <a:avLst/>
          </a:prstGeom>
          <a:noFill/>
        </p:spPr>
        <p:txBody>
          <a:bodyPr wrap="square">
            <a:spAutoFit/>
          </a:bodyPr>
          <a:lstStyle/>
          <a:p>
            <a:r>
              <a:rPr lang="en-US" sz="1200" b="1" i="1" dirty="0">
                <a:solidFill>
                  <a:srgbClr val="54A744"/>
                </a:solidFill>
                <a:latin typeface="Source Sans Pro" panose="020B0503030403020204" pitchFamily="34" charset="0"/>
                <a:ea typeface="Source Sans Pro" panose="020B0503030403020204" pitchFamily="34" charset="0"/>
              </a:rPr>
              <a:t>We must develop food systems that are resilient to climate change and have minimal negative impacts on the environment. The success of initiatives like NextGenProteins can pave the way for innovative solutions to global food challenges.</a:t>
            </a:r>
          </a:p>
        </p:txBody>
      </p:sp>
      <p:pic>
        <p:nvPicPr>
          <p:cNvPr id="9" name="Picture 8">
            <a:extLst>
              <a:ext uri="{FF2B5EF4-FFF2-40B4-BE49-F238E27FC236}">
                <a16:creationId xmlns:a16="http://schemas.microsoft.com/office/drawing/2014/main" id="{02C97B51-0594-D9AC-5232-66B0877A6400}"/>
              </a:ext>
            </a:extLst>
          </p:cNvPr>
          <p:cNvPicPr>
            <a:picLocks noChangeAspect="1"/>
          </p:cNvPicPr>
          <p:nvPr/>
        </p:nvPicPr>
        <p:blipFill rotWithShape="1">
          <a:blip r:embed="rId5"/>
          <a:srcRect b="38393"/>
          <a:stretch/>
        </p:blipFill>
        <p:spPr>
          <a:xfrm>
            <a:off x="543707" y="530251"/>
            <a:ext cx="3053409" cy="933931"/>
          </a:xfrm>
          <a:prstGeom prst="rect">
            <a:avLst/>
          </a:prstGeom>
        </p:spPr>
      </p:pic>
      <p:pic>
        <p:nvPicPr>
          <p:cNvPr id="3" name="Picture 2">
            <a:extLst>
              <a:ext uri="{FF2B5EF4-FFF2-40B4-BE49-F238E27FC236}">
                <a16:creationId xmlns:a16="http://schemas.microsoft.com/office/drawing/2014/main" id="{55A6DCAB-1B8A-6286-8F25-948568866866}"/>
              </a:ext>
            </a:extLst>
          </p:cNvPr>
          <p:cNvPicPr>
            <a:picLocks noChangeAspect="1"/>
          </p:cNvPicPr>
          <p:nvPr/>
        </p:nvPicPr>
        <p:blipFill>
          <a:blip r:embed="rId6"/>
          <a:stretch>
            <a:fillRect/>
          </a:stretch>
        </p:blipFill>
        <p:spPr>
          <a:xfrm>
            <a:off x="4265676" y="1239558"/>
            <a:ext cx="4417524" cy="5135796"/>
          </a:xfrm>
          <a:prstGeom prst="rect">
            <a:avLst/>
          </a:prstGeom>
        </p:spPr>
      </p:pic>
      <p:pic>
        <p:nvPicPr>
          <p:cNvPr id="5" name="Picture 4">
            <a:extLst>
              <a:ext uri="{FF2B5EF4-FFF2-40B4-BE49-F238E27FC236}">
                <a16:creationId xmlns:a16="http://schemas.microsoft.com/office/drawing/2014/main" id="{07751CA6-6832-DD68-1C5B-54B7329F53E6}"/>
              </a:ext>
            </a:extLst>
          </p:cNvPr>
          <p:cNvPicPr>
            <a:picLocks noChangeAspect="1"/>
          </p:cNvPicPr>
          <p:nvPr/>
        </p:nvPicPr>
        <p:blipFill>
          <a:blip r:embed="rId7"/>
          <a:stretch>
            <a:fillRect/>
          </a:stretch>
        </p:blipFill>
        <p:spPr>
          <a:xfrm>
            <a:off x="9976969" y="6432751"/>
            <a:ext cx="2138831" cy="385293"/>
          </a:xfrm>
          <a:prstGeom prst="rect">
            <a:avLst/>
          </a:prstGeom>
        </p:spPr>
      </p:pic>
    </p:spTree>
    <p:extLst>
      <p:ext uri="{BB962C8B-B14F-4D97-AF65-F5344CB8AC3E}">
        <p14:creationId xmlns:p14="http://schemas.microsoft.com/office/powerpoint/2010/main" val="24749593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2C97B51-0594-D9AC-5232-66B0877A6400}"/>
              </a:ext>
            </a:extLst>
          </p:cNvPr>
          <p:cNvPicPr>
            <a:picLocks noChangeAspect="1"/>
          </p:cNvPicPr>
          <p:nvPr/>
        </p:nvPicPr>
        <p:blipFill rotWithShape="1">
          <a:blip r:embed="rId3"/>
          <a:srcRect b="38393"/>
          <a:stretch/>
        </p:blipFill>
        <p:spPr>
          <a:xfrm>
            <a:off x="543707" y="530251"/>
            <a:ext cx="3053409" cy="933931"/>
          </a:xfrm>
          <a:prstGeom prst="rect">
            <a:avLst/>
          </a:prstGeom>
        </p:spPr>
      </p:pic>
      <p:grpSp>
        <p:nvGrpSpPr>
          <p:cNvPr id="2" name="Group 1">
            <a:extLst>
              <a:ext uri="{FF2B5EF4-FFF2-40B4-BE49-F238E27FC236}">
                <a16:creationId xmlns:a16="http://schemas.microsoft.com/office/drawing/2014/main" id="{19F6D4A6-8D03-DB03-865E-66B40BB989FC}"/>
              </a:ext>
            </a:extLst>
          </p:cNvPr>
          <p:cNvGrpSpPr/>
          <p:nvPr/>
        </p:nvGrpSpPr>
        <p:grpSpPr>
          <a:xfrm>
            <a:off x="1327424" y="1553909"/>
            <a:ext cx="7029498" cy="4726507"/>
            <a:chOff x="4298539" y="990640"/>
            <a:chExt cx="7786780" cy="5209371"/>
          </a:xfrm>
        </p:grpSpPr>
        <p:pic>
          <p:nvPicPr>
            <p:cNvPr id="3" name="Picture 2">
              <a:extLst>
                <a:ext uri="{FF2B5EF4-FFF2-40B4-BE49-F238E27FC236}">
                  <a16:creationId xmlns:a16="http://schemas.microsoft.com/office/drawing/2014/main" id="{EE3134B0-9D67-5C8A-1361-E039EB3DDB31}"/>
                </a:ext>
              </a:extLst>
            </p:cNvPr>
            <p:cNvPicPr>
              <a:picLocks noChangeAspect="1"/>
            </p:cNvPicPr>
            <p:nvPr/>
          </p:nvPicPr>
          <p:blipFill>
            <a:blip r:embed="rId4"/>
            <a:stretch>
              <a:fillRect/>
            </a:stretch>
          </p:blipFill>
          <p:spPr>
            <a:xfrm>
              <a:off x="7551674" y="990640"/>
              <a:ext cx="4533645" cy="5209371"/>
            </a:xfrm>
            <a:prstGeom prst="rect">
              <a:avLst/>
            </a:prstGeom>
          </p:spPr>
        </p:pic>
        <p:pic>
          <p:nvPicPr>
            <p:cNvPr id="5" name="Picture 4">
              <a:extLst>
                <a:ext uri="{FF2B5EF4-FFF2-40B4-BE49-F238E27FC236}">
                  <a16:creationId xmlns:a16="http://schemas.microsoft.com/office/drawing/2014/main" id="{6DCC7818-E569-142E-0882-4CD23509D0E6}"/>
                </a:ext>
              </a:extLst>
            </p:cNvPr>
            <p:cNvPicPr>
              <a:picLocks noChangeAspect="1"/>
            </p:cNvPicPr>
            <p:nvPr/>
          </p:nvPicPr>
          <p:blipFill>
            <a:blip r:embed="rId5"/>
            <a:stretch>
              <a:fillRect/>
            </a:stretch>
          </p:blipFill>
          <p:spPr>
            <a:xfrm>
              <a:off x="4298539" y="994151"/>
              <a:ext cx="3373809" cy="5012192"/>
            </a:xfrm>
            <a:prstGeom prst="rect">
              <a:avLst/>
            </a:prstGeom>
          </p:spPr>
        </p:pic>
      </p:grpSp>
      <p:sp>
        <p:nvSpPr>
          <p:cNvPr id="10" name="TextBox 9">
            <a:extLst>
              <a:ext uri="{FF2B5EF4-FFF2-40B4-BE49-F238E27FC236}">
                <a16:creationId xmlns:a16="http://schemas.microsoft.com/office/drawing/2014/main" id="{7D3ED31E-B025-3290-869E-FBDD4EAB213B}"/>
              </a:ext>
            </a:extLst>
          </p:cNvPr>
          <p:cNvSpPr txBox="1"/>
          <p:nvPr/>
        </p:nvSpPr>
        <p:spPr>
          <a:xfrm>
            <a:off x="8465933" y="3709964"/>
            <a:ext cx="3550403" cy="1015663"/>
          </a:xfrm>
          <a:prstGeom prst="rect">
            <a:avLst/>
          </a:prstGeom>
          <a:noFill/>
        </p:spPr>
        <p:txBody>
          <a:bodyPr wrap="square">
            <a:spAutoFit/>
          </a:bodyPr>
          <a:lstStyle/>
          <a:p>
            <a:r>
              <a:rPr lang="en-US" sz="1200" b="1" i="1" dirty="0">
                <a:solidFill>
                  <a:srgbClr val="53A746"/>
                </a:solidFill>
                <a:latin typeface="Source Sans Pro" panose="020B0503030403020204" pitchFamily="34" charset="0"/>
                <a:ea typeface="Source Sans Pro" panose="020B0503030403020204" pitchFamily="34" charset="0"/>
              </a:rPr>
              <a:t>By exploring new protein sources, we are not only advancing food technology but also encouraging global communities to engage in sustainable food practices, shaping the future of nutrition and food security</a:t>
            </a:r>
          </a:p>
        </p:txBody>
      </p:sp>
      <p:pic>
        <p:nvPicPr>
          <p:cNvPr id="11" name="Picture 10">
            <a:extLst>
              <a:ext uri="{FF2B5EF4-FFF2-40B4-BE49-F238E27FC236}">
                <a16:creationId xmlns:a16="http://schemas.microsoft.com/office/drawing/2014/main" id="{E8D4982A-DCAA-0932-583F-C341023F6359}"/>
              </a:ext>
            </a:extLst>
          </p:cNvPr>
          <p:cNvPicPr>
            <a:picLocks noChangeAspect="1"/>
          </p:cNvPicPr>
          <p:nvPr/>
        </p:nvPicPr>
        <p:blipFill>
          <a:blip r:embed="rId6"/>
          <a:stretch>
            <a:fillRect/>
          </a:stretch>
        </p:blipFill>
        <p:spPr>
          <a:xfrm>
            <a:off x="9976969" y="6432751"/>
            <a:ext cx="2138831" cy="385293"/>
          </a:xfrm>
          <a:prstGeom prst="rect">
            <a:avLst/>
          </a:prstGeom>
        </p:spPr>
      </p:pic>
      <p:pic>
        <p:nvPicPr>
          <p:cNvPr id="12" name="Picture 11" descr="A blue and black logo&#10;&#10;Description automatically generated">
            <a:extLst>
              <a:ext uri="{FF2B5EF4-FFF2-40B4-BE49-F238E27FC236}">
                <a16:creationId xmlns:a16="http://schemas.microsoft.com/office/drawing/2014/main" id="{642D953C-BDDA-D57A-22DC-65357FDA87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18762" y="647526"/>
            <a:ext cx="770496" cy="197210"/>
          </a:xfrm>
          <a:prstGeom prst="rect">
            <a:avLst/>
          </a:prstGeom>
        </p:spPr>
      </p:pic>
    </p:spTree>
    <p:extLst>
      <p:ext uri="{BB962C8B-B14F-4D97-AF65-F5344CB8AC3E}">
        <p14:creationId xmlns:p14="http://schemas.microsoft.com/office/powerpoint/2010/main" val="2551065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2C97B51-0594-D9AC-5232-66B0877A6400}"/>
              </a:ext>
            </a:extLst>
          </p:cNvPr>
          <p:cNvPicPr>
            <a:picLocks noChangeAspect="1"/>
          </p:cNvPicPr>
          <p:nvPr/>
        </p:nvPicPr>
        <p:blipFill rotWithShape="1">
          <a:blip r:embed="rId3"/>
          <a:srcRect b="38393"/>
          <a:stretch/>
        </p:blipFill>
        <p:spPr>
          <a:xfrm>
            <a:off x="534563" y="530251"/>
            <a:ext cx="3053409" cy="933931"/>
          </a:xfrm>
          <a:prstGeom prst="rect">
            <a:avLst/>
          </a:prstGeom>
        </p:spPr>
      </p:pic>
      <p:sp>
        <p:nvSpPr>
          <p:cNvPr id="7" name="TextBox 6">
            <a:extLst>
              <a:ext uri="{FF2B5EF4-FFF2-40B4-BE49-F238E27FC236}">
                <a16:creationId xmlns:a16="http://schemas.microsoft.com/office/drawing/2014/main" id="{6D8AF8FA-B01D-10FC-71F7-7E42D6FE061C}"/>
              </a:ext>
            </a:extLst>
          </p:cNvPr>
          <p:cNvSpPr txBox="1"/>
          <p:nvPr/>
        </p:nvSpPr>
        <p:spPr>
          <a:xfrm>
            <a:off x="6096000" y="525161"/>
            <a:ext cx="2756993" cy="830997"/>
          </a:xfrm>
          <a:prstGeom prst="rect">
            <a:avLst/>
          </a:prstGeom>
          <a:noFill/>
        </p:spPr>
        <p:txBody>
          <a:bodyPr wrap="square">
            <a:spAutoFit/>
          </a:bodyPr>
          <a:lstStyle/>
          <a:p>
            <a:r>
              <a:rPr lang="en-US" sz="1200" b="1" i="1" u="none" strike="noStrike" baseline="0" dirty="0">
                <a:solidFill>
                  <a:srgbClr val="54A744"/>
                </a:solidFill>
                <a:latin typeface="Source Sans Pro" panose="020B0503030403020204" pitchFamily="34" charset="0"/>
              </a:rPr>
              <a:t>Alternative proteins are not just about dietary changes, but a fundamental shift towards a more sustainable future for our planet</a:t>
            </a:r>
            <a:endParaRPr lang="en-US" sz="1200" b="1" i="1" dirty="0">
              <a:solidFill>
                <a:srgbClr val="54A744"/>
              </a:solidFill>
            </a:endParaRPr>
          </a:p>
        </p:txBody>
      </p:sp>
      <p:pic>
        <p:nvPicPr>
          <p:cNvPr id="2" name="Picture 1">
            <a:extLst>
              <a:ext uri="{FF2B5EF4-FFF2-40B4-BE49-F238E27FC236}">
                <a16:creationId xmlns:a16="http://schemas.microsoft.com/office/drawing/2014/main" id="{25DB0DD9-7EA2-27BF-BE71-A11822182CAF}"/>
              </a:ext>
            </a:extLst>
          </p:cNvPr>
          <p:cNvPicPr>
            <a:picLocks noChangeAspect="1"/>
          </p:cNvPicPr>
          <p:nvPr/>
        </p:nvPicPr>
        <p:blipFill>
          <a:blip r:embed="rId4"/>
          <a:stretch>
            <a:fillRect/>
          </a:stretch>
        </p:blipFill>
        <p:spPr>
          <a:xfrm>
            <a:off x="9976969" y="6432751"/>
            <a:ext cx="2138831" cy="385293"/>
          </a:xfrm>
          <a:prstGeom prst="rect">
            <a:avLst/>
          </a:prstGeom>
        </p:spPr>
      </p:pic>
      <p:pic>
        <p:nvPicPr>
          <p:cNvPr id="95" name="Picture 94" descr="A blue and black logo&#10;&#10;Description automatically generated">
            <a:extLst>
              <a:ext uri="{FF2B5EF4-FFF2-40B4-BE49-F238E27FC236}">
                <a16:creationId xmlns:a16="http://schemas.microsoft.com/office/drawing/2014/main" id="{F6F9FF27-9316-0112-4B44-44F8EE24EF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18762" y="647526"/>
            <a:ext cx="770496" cy="197210"/>
          </a:xfrm>
          <a:prstGeom prst="rect">
            <a:avLst/>
          </a:prstGeom>
        </p:spPr>
      </p:pic>
      <p:sp>
        <p:nvSpPr>
          <p:cNvPr id="11" name="TextBox 10">
            <a:extLst>
              <a:ext uri="{FF2B5EF4-FFF2-40B4-BE49-F238E27FC236}">
                <a16:creationId xmlns:a16="http://schemas.microsoft.com/office/drawing/2014/main" id="{A9AE73FB-84FF-4845-8915-68C5D6AF0A39}"/>
              </a:ext>
            </a:extLst>
          </p:cNvPr>
          <p:cNvSpPr txBox="1"/>
          <p:nvPr/>
        </p:nvSpPr>
        <p:spPr>
          <a:xfrm>
            <a:off x="6045643" y="6156348"/>
            <a:ext cx="2857705" cy="646331"/>
          </a:xfrm>
          <a:prstGeom prst="rect">
            <a:avLst/>
          </a:prstGeom>
          <a:noFill/>
        </p:spPr>
        <p:txBody>
          <a:bodyPr wrap="square">
            <a:spAutoFit/>
          </a:bodyPr>
          <a:lstStyle/>
          <a:p>
            <a:r>
              <a:rPr lang="en-US" sz="1200" b="1" i="1" u="none" strike="noStrike" baseline="0" dirty="0">
                <a:solidFill>
                  <a:srgbClr val="54A744"/>
                </a:solidFill>
                <a:latin typeface="Source Sans Pro" panose="020B0503030403020204" pitchFamily="34" charset="0"/>
              </a:rPr>
              <a:t>NextGenProteins is a part of a revolution in meeting the world’s growing protein demand in a sustainable way</a:t>
            </a:r>
            <a:endParaRPr lang="en-US" sz="1200" b="1" i="1" dirty="0">
              <a:solidFill>
                <a:srgbClr val="54A744"/>
              </a:solidFill>
            </a:endParaRPr>
          </a:p>
        </p:txBody>
      </p:sp>
      <p:pic>
        <p:nvPicPr>
          <p:cNvPr id="13" name="Picture 12">
            <a:extLst>
              <a:ext uri="{FF2B5EF4-FFF2-40B4-BE49-F238E27FC236}">
                <a16:creationId xmlns:a16="http://schemas.microsoft.com/office/drawing/2014/main" id="{C07090DE-57B7-995A-5652-28628B083547}"/>
              </a:ext>
            </a:extLst>
          </p:cNvPr>
          <p:cNvPicPr>
            <a:picLocks noChangeAspect="1"/>
          </p:cNvPicPr>
          <p:nvPr/>
        </p:nvPicPr>
        <p:blipFill>
          <a:blip r:embed="rId6"/>
          <a:stretch>
            <a:fillRect/>
          </a:stretch>
        </p:blipFill>
        <p:spPr>
          <a:xfrm>
            <a:off x="910990" y="1378865"/>
            <a:ext cx="4173555" cy="4800119"/>
          </a:xfrm>
          <a:prstGeom prst="rect">
            <a:avLst/>
          </a:prstGeom>
        </p:spPr>
      </p:pic>
      <p:pic>
        <p:nvPicPr>
          <p:cNvPr id="24" name="Picture 23">
            <a:extLst>
              <a:ext uri="{FF2B5EF4-FFF2-40B4-BE49-F238E27FC236}">
                <a16:creationId xmlns:a16="http://schemas.microsoft.com/office/drawing/2014/main" id="{3C712C1D-6E57-1C6B-0C8B-957A6894FC0C}"/>
              </a:ext>
            </a:extLst>
          </p:cNvPr>
          <p:cNvPicPr>
            <a:picLocks noChangeAspect="1"/>
          </p:cNvPicPr>
          <p:nvPr/>
        </p:nvPicPr>
        <p:blipFill>
          <a:blip r:embed="rId7"/>
          <a:stretch>
            <a:fillRect/>
          </a:stretch>
        </p:blipFill>
        <p:spPr>
          <a:xfrm>
            <a:off x="6492551" y="2176919"/>
            <a:ext cx="3352577" cy="3204010"/>
          </a:xfrm>
          <a:prstGeom prst="rect">
            <a:avLst/>
          </a:prstGeom>
        </p:spPr>
      </p:pic>
      <p:pic>
        <p:nvPicPr>
          <p:cNvPr id="4" name="Picture 3" descr="A map of a city&#10;&#10;Description automatically generated">
            <a:extLst>
              <a:ext uri="{FF2B5EF4-FFF2-40B4-BE49-F238E27FC236}">
                <a16:creationId xmlns:a16="http://schemas.microsoft.com/office/drawing/2014/main" id="{DAC3343A-6E40-4AD8-DFC4-33FD55FDC7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4287" y="1690111"/>
            <a:ext cx="4041340" cy="4041340"/>
          </a:xfrm>
          <a:prstGeom prst="rect">
            <a:avLst/>
          </a:prstGeom>
        </p:spPr>
      </p:pic>
      <p:pic>
        <p:nvPicPr>
          <p:cNvPr id="20" name="Picture 19">
            <a:extLst>
              <a:ext uri="{FF2B5EF4-FFF2-40B4-BE49-F238E27FC236}">
                <a16:creationId xmlns:a16="http://schemas.microsoft.com/office/drawing/2014/main" id="{8AEB9E2E-B5D2-4665-6E79-50D0BC7366DE}"/>
              </a:ext>
            </a:extLst>
          </p:cNvPr>
          <p:cNvPicPr>
            <a:picLocks noChangeAspect="1"/>
          </p:cNvPicPr>
          <p:nvPr/>
        </p:nvPicPr>
        <p:blipFill>
          <a:blip r:embed="rId9"/>
          <a:stretch>
            <a:fillRect/>
          </a:stretch>
        </p:blipFill>
        <p:spPr>
          <a:xfrm>
            <a:off x="5460972" y="1621968"/>
            <a:ext cx="6371352" cy="4177626"/>
          </a:xfrm>
          <a:prstGeom prst="rect">
            <a:avLst/>
          </a:prstGeom>
        </p:spPr>
      </p:pic>
      <p:pic>
        <p:nvPicPr>
          <p:cNvPr id="6" name="Picture 5">
            <a:extLst>
              <a:ext uri="{FF2B5EF4-FFF2-40B4-BE49-F238E27FC236}">
                <a16:creationId xmlns:a16="http://schemas.microsoft.com/office/drawing/2014/main" id="{D222CA18-B14A-67C2-12C2-EF8D703F8B07}"/>
              </a:ext>
            </a:extLst>
          </p:cNvPr>
          <p:cNvPicPr>
            <a:picLocks noChangeAspect="1"/>
          </p:cNvPicPr>
          <p:nvPr/>
        </p:nvPicPr>
        <p:blipFill>
          <a:blip r:embed="rId10"/>
          <a:stretch>
            <a:fillRect/>
          </a:stretch>
        </p:blipFill>
        <p:spPr>
          <a:xfrm>
            <a:off x="320563" y="1124958"/>
            <a:ext cx="5198354" cy="5198354"/>
          </a:xfrm>
          <a:prstGeom prst="rect">
            <a:avLst/>
          </a:prstGeom>
        </p:spPr>
      </p:pic>
    </p:spTree>
    <p:extLst>
      <p:ext uri="{BB962C8B-B14F-4D97-AF65-F5344CB8AC3E}">
        <p14:creationId xmlns:p14="http://schemas.microsoft.com/office/powerpoint/2010/main" val="4110527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1290</TotalTime>
  <Words>131</Words>
  <Application>Microsoft Office PowerPoint</Application>
  <PresentationFormat>Widescreen</PresentationFormat>
  <Paragraphs>13</Paragraphs>
  <Slides>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Source Sans Pro</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Birgir Örn Smárason</dc:creator>
  <cp:lastModifiedBy>Birgir Örn Smárason</cp:lastModifiedBy>
  <cp:revision>22</cp:revision>
  <dcterms:created xsi:type="dcterms:W3CDTF">2023-10-28T21:59:15Z</dcterms:created>
  <dcterms:modified xsi:type="dcterms:W3CDTF">2023-11-30T13:29:40Z</dcterms:modified>
</cp:coreProperties>
</file>