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Roboto"/>
      <p:regular r:id="rId28"/>
      <p:bold r:id="rId29"/>
      <p:italic r:id="rId30"/>
      <p:boldItalic r:id="rId31"/>
    </p:embeddedFon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oboto-regular.fntdata"/><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4.xml"/><Relationship Id="rId33" Type="http://schemas.openxmlformats.org/officeDocument/2006/relationships/font" Target="fonts/HelveticaNeue-bold.fntdata"/><Relationship Id="rId10" Type="http://schemas.openxmlformats.org/officeDocument/2006/relationships/slide" Target="slides/slide3.xml"/><Relationship Id="rId32" Type="http://schemas.openxmlformats.org/officeDocument/2006/relationships/font" Target="fonts/HelveticaNeue-regular.fntdata"/><Relationship Id="rId13" Type="http://schemas.openxmlformats.org/officeDocument/2006/relationships/slide" Target="slides/slide6.xml"/><Relationship Id="rId35" Type="http://schemas.openxmlformats.org/officeDocument/2006/relationships/font" Target="fonts/HelveticaNeue-boldItalic.fntdata"/><Relationship Id="rId12" Type="http://schemas.openxmlformats.org/officeDocument/2006/relationships/slide" Target="slides/slide5.xml"/><Relationship Id="rId34" Type="http://schemas.openxmlformats.org/officeDocument/2006/relationships/font" Target="fonts/HelveticaNeue-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01de31782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01de31782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092836fe37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092836fe3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092836fe37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092836fe37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092836fe37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092836fe37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092836fe37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092836fe3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092836fe37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092836fe37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92836fe3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092836fe3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222f6c85c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222f6c85c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01de317822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01de317822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092836fe37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092836fe37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092836fe37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092836fe37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092836fe3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092836fe3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92836fe37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092836fe37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01de317822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01de31782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92836fe3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92836fe3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092836fe37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092836fe37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092836fe3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092836fe3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222f6c85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222f6c85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01de317822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01de31782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092836fe37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092836fe37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en.wikipedia.org/wiki/User:Ambrosia10" TargetMode="External"/><Relationship Id="rId4" Type="http://schemas.openxmlformats.org/officeDocument/2006/relationships/hyperlink" Target="https://twitter.com/SiobhanLeachman" TargetMode="External"/><Relationship Id="rId5" Type="http://schemas.openxmlformats.org/officeDocument/2006/relationships/hyperlink" Target="https://orcid.org/0000-0002-5398-7721" TargetMode="External"/><Relationship Id="rId6" Type="http://schemas.openxmlformats.org/officeDocument/2006/relationships/hyperlink" Target="https://bit.ly/WeDigBio2023" TargetMode="External"/><Relationship Id="rId7" Type="http://schemas.openxmlformats.org/officeDocument/2006/relationships/image" Target="../media/image39.png"/><Relationship Id="rId8" Type="http://schemas.openxmlformats.org/officeDocument/2006/relationships/hyperlink" Target="https://commons.wikimedia.org/wiki/File:RV_Tangaroa_in_Wellington.jpg" TargetMode="External"/></Relationships>
</file>

<file path=ppt/slides/_rels/slide10.xml.rels><?xml version="1.0" encoding="UTF-8" standalone="yes"?><Relationships xmlns="http://schemas.openxmlformats.org/package/2006/relationships"><Relationship Id="rId10" Type="http://schemas.openxmlformats.org/officeDocument/2006/relationships/image" Target="../media/image23.jpg"/><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hyperlink" Target="https://en.wikipedia.org/wiki/1907_Sub-Antarctic_Islands_Scientific_Expedition" TargetMode="External"/><Relationship Id="rId9" Type="http://schemas.openxmlformats.org/officeDocument/2006/relationships/hyperlink" Target="https://commons.wikimedia.org/wiki/File:Stenoperla_prasina_BNHM(E)014418596_1.jpg" TargetMode="External"/><Relationship Id="rId5" Type="http://schemas.openxmlformats.org/officeDocument/2006/relationships/hyperlink" Target="https://commons.wikimedia.org/wiki/File:Members_of_the_Auckland_Islands_Party_(cropped).jpg" TargetMode="External"/><Relationship Id="rId6" Type="http://schemas.openxmlformats.org/officeDocument/2006/relationships/hyperlink" Target="https://data.nhm.ac.uk/dataset/56e711e6-c847-4f99-915a-6894bb5c5dea/resource/05ff2255-c38a-40c9-b657-4ccb55ab2feb/record/9434744" TargetMode="External"/><Relationship Id="rId7" Type="http://schemas.openxmlformats.org/officeDocument/2006/relationships/hyperlink" Target="https://data.nhm.ac.uk/dataset/56e711e6-c847-4f99-915a-6894bb5c5dea/resource/05ff2255-c38a-40c9-b657-4ccb55ab2feb/record/9434744" TargetMode="External"/><Relationship Id="rId8" Type="http://schemas.openxmlformats.org/officeDocument/2006/relationships/hyperlink" Target="https://creativecommons.org/licenses/by/4.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hyperlink" Target="https://www.biodiversitylibrary.org/page/61899693" TargetMode="External"/><Relationship Id="rId5" Type="http://schemas.openxmlformats.org/officeDocument/2006/relationships/hyperlink" Target="https://commons.wikimedia.org/wiki/File:MA_I437904_TePapa_Plate-XLIII-The-butterflies_full.jpg" TargetMode="External"/><Relationship Id="rId6"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hyperlink" Target="https://en.wikipedia.org/wiki/Helastia_alba" TargetMode="External"/><Relationship Id="rId5" Type="http://schemas.openxmlformats.org/officeDocument/2006/relationships/hyperlink" Target="https://en.wikipedia.org/wiki/Wikipedia:Text_of_the_Creative_Commons_Attribution-ShareAlike_3.0_Unported_License" TargetMode="External"/><Relationship Id="rId6" Type="http://schemas.openxmlformats.org/officeDocument/2006/relationships/hyperlink" Target="https://www.legislation.govt.nz/act/public/1994/0143/latest/DLM345634.html?search=ts_act_copyright+act+1994_resel&amp;p=1&amp;sr=1" TargetMode="External"/><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hyperlink" Target="https://biodiversitylibrary.org/page/7673503" TargetMode="External"/><Relationship Id="rId6" Type="http://schemas.openxmlformats.org/officeDocument/2006/relationships/hyperlink" Target="http://www.legislation.govt.nz/act/public/1994/0143/latest/DLM345962.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hyperlink" Target="https://www.inaturalist.org/observations?place_id=any&amp;user_id=siobhanleachman&amp;verifiable=any" TargetMode="External"/><Relationship Id="rId5" Type="http://schemas.openxmlformats.org/officeDocument/2006/relationships/hyperlink" Target="http://www.legislation.govt.nz/act/public/1994/0143/latest/DLM345962.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bionomia.net/Q2064874" TargetMode="External"/><Relationship Id="rId4" Type="http://schemas.openxmlformats.org/officeDocument/2006/relationships/hyperlink" Target="https://bionomia.net/help" TargetMode="External"/><Relationship Id="rId5" Type="http://schemas.openxmlformats.org/officeDocument/2006/relationships/hyperlink" Target="https://bionomia.net/Q2064874" TargetMode="External"/><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hyperlink" Target="https://commons.wikimedia.org/wiki/File:Bionomia_Hidden_Figures_Workflow.png" TargetMode="External"/><Relationship Id="rId5" Type="http://schemas.openxmlformats.org/officeDocument/2006/relationships/hyperlink" Target="https://creativecommons.org/licenses/by/4.0/deed.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hyperlink" Target="https://commons.wikimedia.org/wiki/File:Hymenophyllum_demissum_(G.Forst.)_Sw._Barcode_01418760.jpg" TargetMode="External"/><Relationship Id="rId4" Type="http://schemas.openxmlformats.org/officeDocument/2006/relationships/hyperlink" Target="https://creativecommons.org/publicdomain/zero/1.0/deed.en" TargetMode="External"/><Relationship Id="rId5" Type="http://schemas.openxmlformats.org/officeDocument/2006/relationships/hyperlink" Target="https://commons.wikimedia.org/wiki/File:University_of_Michigan_Class_of_1903_Women%27s_Basketball_Team.jpg" TargetMode="External"/><Relationship Id="rId6" Type="http://schemas.openxmlformats.org/officeDocument/2006/relationships/image" Target="../media/image34.jpg"/><Relationship Id="rId7" Type="http://schemas.openxmlformats.org/officeDocument/2006/relationships/image" Target="../media/image37.jpg"/><Relationship Id="rId8" Type="http://schemas.openxmlformats.org/officeDocument/2006/relationships/hyperlink" Target="https://en.wikipedia.org/wiki/Winifred_B._Cha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hyperlink" Target="https://en.wikipedia.org/wiki/Winifred_B._Chase" TargetMode="External"/><Relationship Id="rId5" Type="http://schemas.openxmlformats.org/officeDocument/2006/relationships/hyperlink" Target="https://en.wikipedia.org/wiki/Winifred_B._Chase" TargetMode="External"/><Relationship Id="rId6" Type="http://schemas.openxmlformats.org/officeDocument/2006/relationships/hyperlink" Target="https://creativecommons.org/licenses/by-sa/3.0/" TargetMode="External"/><Relationship Id="rId7" Type="http://schemas.openxmlformats.org/officeDocument/2006/relationships/hyperlink" Target="https://bionomia.net/Q21508268" TargetMode="External"/><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hyperlink" Target="https://commons.wikimedia.org/wiki/File:Motivational_poster_-_choose_your_adventure.jpg" TargetMode="External"/><Relationship Id="rId5"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20" Type="http://schemas.openxmlformats.org/officeDocument/2006/relationships/image" Target="../media/image11.png"/><Relationship Id="rId11" Type="http://schemas.openxmlformats.org/officeDocument/2006/relationships/hyperlink" Target="https://creativecommons.org/licenses/by-sa/4.0/deed.en" TargetMode="External"/><Relationship Id="rId22" Type="http://schemas.openxmlformats.org/officeDocument/2006/relationships/image" Target="../media/image2.png"/><Relationship Id="rId10" Type="http://schemas.openxmlformats.org/officeDocument/2006/relationships/hyperlink" Target="https://commons.wikimedia.org/wiki/File:Main_zooniverse.jpg" TargetMode="External"/><Relationship Id="rId21" Type="http://schemas.openxmlformats.org/officeDocument/2006/relationships/image" Target="../media/image1.png"/><Relationship Id="rId13" Type="http://schemas.openxmlformats.org/officeDocument/2006/relationships/hyperlink" Target="https://creativecommons.org/licenses/by-sa/4.0/deed.en" TargetMode="External"/><Relationship Id="rId24" Type="http://schemas.openxmlformats.org/officeDocument/2006/relationships/image" Target="../media/image10.png"/><Relationship Id="rId12" Type="http://schemas.openxmlformats.org/officeDocument/2006/relationships/hyperlink" Target="https://commons.wikimedia.org/wiki/File:Logo_for_Bionomia.png" TargetMode="External"/><Relationship Id="rId23" Type="http://schemas.openxmlformats.org/officeDocument/2006/relationships/image" Target="../media/image7.jpg"/><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hyperlink" Target="https://creativecommons.org/licenses/by-sa/3.0/" TargetMode="External"/><Relationship Id="rId4" Type="http://schemas.openxmlformats.org/officeDocument/2006/relationships/hyperlink" Target="https://commons.wikimedia.org/wiki/Category:Wikimedia_logos_by_project" TargetMode="External"/><Relationship Id="rId9" Type="http://schemas.openxmlformats.org/officeDocument/2006/relationships/hyperlink" Target="https://commons.wikimedia.org/wiki/File:SI_large_color.jpg" TargetMode="External"/><Relationship Id="rId15" Type="http://schemas.openxmlformats.org/officeDocument/2006/relationships/image" Target="../media/image16.png"/><Relationship Id="rId14" Type="http://schemas.openxmlformats.org/officeDocument/2006/relationships/hyperlink" Target="https://commons.wikimedia.org/wiki/File:Flickr_logo.png" TargetMode="External"/><Relationship Id="rId17" Type="http://schemas.openxmlformats.org/officeDocument/2006/relationships/image" Target="../media/image3.png"/><Relationship Id="rId16" Type="http://schemas.openxmlformats.org/officeDocument/2006/relationships/image" Target="../media/image12.png"/><Relationship Id="rId5" Type="http://schemas.openxmlformats.org/officeDocument/2006/relationships/hyperlink" Target="https://www.inaturalist.org/" TargetMode="External"/><Relationship Id="rId19" Type="http://schemas.openxmlformats.org/officeDocument/2006/relationships/image" Target="../media/image4.jpg"/><Relationship Id="rId6" Type="http://schemas.openxmlformats.org/officeDocument/2006/relationships/hyperlink" Target="https://digivol.ala.org.au/" TargetMode="External"/><Relationship Id="rId18" Type="http://schemas.openxmlformats.org/officeDocument/2006/relationships/image" Target="../media/image5.png"/><Relationship Id="rId7" Type="http://schemas.openxmlformats.org/officeDocument/2006/relationships/hyperlink" Target="https://www.zooniverse.org/organizations/md68135/notes-from-nature" TargetMode="External"/><Relationship Id="rId8" Type="http://schemas.openxmlformats.org/officeDocument/2006/relationships/hyperlink" Target="https://www.legislation.govt.nz/act/public/1994/0143/latest/DLM345634.html?search=ts_act_copyright+act+1994_resel&amp;p=1&amp;sr=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creativecommons.org/publicdomain/zero/1.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hyperlink" Target="https://www.legislation.govt.nz/act/public/1994/0143/latest/DLM345634.html?search=ts_act_copyright+act+1994_resel&amp;p=1&amp;sr=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hyperlink" Target="https://commons.wikimedia.org/wiki/File:Challenger_H2017_82_2.jpg"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0" Type="http://schemas.openxmlformats.org/officeDocument/2006/relationships/hyperlink" Target="https://en.wikipedia.org/wiki/George_Hudson_(entomologist)" TargetMode="External"/><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hyperlink" Target="https://data.nhm.ac.uk/dataset/56e711e6-c847-4f99-915a-6894bb5c5dea/resource/05ff2255-c38a-40c9-b657-4ccb55ab2feb/record/9434744" TargetMode="External"/><Relationship Id="rId9" Type="http://schemas.openxmlformats.org/officeDocument/2006/relationships/hyperlink" Target="https://en.wikipedia.org/wiki/Otari-Wilton%27s_Bush" TargetMode="External"/><Relationship Id="rId5" Type="http://schemas.openxmlformats.org/officeDocument/2006/relationships/hyperlink" Target="https://data.nhm.ac.uk/dataset/56e711e6-c847-4f99-915a-6894bb5c5dea/resource/05ff2255-c38a-40c9-b657-4ccb55ab2feb/record/9434744" TargetMode="External"/><Relationship Id="rId6" Type="http://schemas.openxmlformats.org/officeDocument/2006/relationships/hyperlink" Target="https://creativecommons.org/licenses/by/4.0" TargetMode="External"/><Relationship Id="rId7" Type="http://schemas.openxmlformats.org/officeDocument/2006/relationships/hyperlink" Target="https://commons.wikimedia.org/wiki/File:Stenoperla_prasina_BNHM(E)014418596_1.jpg" TargetMode="External"/><Relationship Id="rId8" Type="http://schemas.openxmlformats.org/officeDocument/2006/relationships/hyperlink" Target="https://en.wikipedia.org/wiki/Stenoperla_prasina"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24.jpg"/><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s://en.wikipedia.org/wiki/Stenoperla_prasina" TargetMode="External"/><Relationship Id="rId4" Type="http://schemas.openxmlformats.org/officeDocument/2006/relationships/hyperlink" Target="https://creativecommons.org/licenses/by/4.0" TargetMode="External"/><Relationship Id="rId9" Type="http://schemas.openxmlformats.org/officeDocument/2006/relationships/image" Target="../media/image28.jpg"/><Relationship Id="rId5" Type="http://schemas.openxmlformats.org/officeDocument/2006/relationships/hyperlink" Target="https://commons.wikimedia.org/wiki/File:Stenoperla_prasina_254777138.jpg" TargetMode="External"/><Relationship Id="rId6" Type="http://schemas.openxmlformats.org/officeDocument/2006/relationships/hyperlink" Target="https://creativecommons.org/licenses/by-sa/4.0" TargetMode="External"/><Relationship Id="rId7" Type="http://schemas.openxmlformats.org/officeDocument/2006/relationships/hyperlink" Target="https://commons.wikimedia.org/wiki/File:Stenoperla_prasina_61551085.jpg" TargetMode="External"/><Relationship Id="rId8" Type="http://schemas.openxmlformats.org/officeDocument/2006/relationships/hyperlink" Target="https://commons.wikimedia.org/wiki/File:Fig_3a_An_elementary_manual_of_New_Zealand_entomology_(Plate_XVI)_(6955771435)_(cropped).jpg" TargetMode="External"/></Relationships>
</file>

<file path=ppt/slides/_rels/slide7.xml.rels><?xml version="1.0" encoding="UTF-8" standalone="yes"?><Relationships xmlns="http://schemas.openxmlformats.org/package/2006/relationships"><Relationship Id="rId11" Type="http://schemas.openxmlformats.org/officeDocument/2006/relationships/image" Target="../media/image17.jpg"/><Relationship Id="rId10" Type="http://schemas.openxmlformats.org/officeDocument/2006/relationships/image" Target="../media/image14.png"/><Relationship Id="rId12" Type="http://schemas.openxmlformats.org/officeDocument/2006/relationships/image" Target="../media/image13.jpg"/><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hyperlink" Target="https://www.zooniverse.org/projects/md68135/notes-from-nature-digitizing-biological-collections-in-canada/classify" TargetMode="External"/><Relationship Id="rId4" Type="http://schemas.openxmlformats.org/officeDocument/2006/relationships/hyperlink" Target="https://creativecommons.org/licenses/by/4.0/" TargetMode="External"/><Relationship Id="rId9" Type="http://schemas.openxmlformats.org/officeDocument/2006/relationships/hyperlink" Target="http://creativecommons.org/licenses/by/4.0/" TargetMode="External"/><Relationship Id="rId5" Type="http://schemas.openxmlformats.org/officeDocument/2006/relationships/hyperlink" Target="https://volunteer.ala.org.au/transcribe/task/313828780" TargetMode="External"/><Relationship Id="rId6" Type="http://schemas.openxmlformats.org/officeDocument/2006/relationships/hyperlink" Target="https://creativecommons.org/licenses/by/4.0/" TargetMode="External"/><Relationship Id="rId7" Type="http://schemas.openxmlformats.org/officeDocument/2006/relationships/hyperlink" Target="https://www.gbif.org/occurrence/3898420363" TargetMode="External"/><Relationship Id="rId8" Type="http://schemas.openxmlformats.org/officeDocument/2006/relationships/hyperlink" Target="https://www.gbif.org/occurrence/3898420363" TargetMode="External"/></Relationships>
</file>

<file path=ppt/slides/_rels/slide8.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hyperlink" Target="https://commons.wikimedia.org/wiki/File:Stenoperla_prasina_BNHM(E)014418596_1.jpg" TargetMode="External"/><Relationship Id="rId13" Type="http://schemas.openxmlformats.org/officeDocument/2006/relationships/image" Target="../media/image19.png"/><Relationship Id="rId12" Type="http://schemas.openxmlformats.org/officeDocument/2006/relationships/image" Target="../media/image33.jpg"/><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hyperlink" Target="https://creativecommons.org/licenses/by/3.0" TargetMode="External"/><Relationship Id="rId4" Type="http://schemas.openxmlformats.org/officeDocument/2006/relationships/hyperlink" Target="https://commons.wikimedia.org/wiki/File:Wilton,_Wellington_6012,_New_Zealand_-_panoramio.jpg" TargetMode="External"/><Relationship Id="rId9" Type="http://schemas.openxmlformats.org/officeDocument/2006/relationships/hyperlink" Target="https://creativecommons.org/licenses/by/4.0" TargetMode="External"/><Relationship Id="rId5" Type="http://schemas.openxmlformats.org/officeDocument/2006/relationships/hyperlink" Target="https://creativecommons.org/licenses/by/2.0" TargetMode="External"/><Relationship Id="rId6" Type="http://schemas.openxmlformats.org/officeDocument/2006/relationships/hyperlink" Target="https://commons.wikimedia.org/wiki/File:Otari_Native_Botanic_Garden_(6709125829).jpg" TargetMode="External"/><Relationship Id="rId7" Type="http://schemas.openxmlformats.org/officeDocument/2006/relationships/hyperlink" Target="https://data.nhm.ac.uk/dataset/56e711e6-c847-4f99-915a-6894bb5c5dea/resource/05ff2255-c38a-40c9-b657-4ccb55ab2feb/record/9434744" TargetMode="External"/><Relationship Id="rId8" Type="http://schemas.openxmlformats.org/officeDocument/2006/relationships/hyperlink" Target="https://data.nhm.ac.uk/dataset/56e711e6-c847-4f99-915a-6894bb5c5dea/resource/05ff2255-c38a-40c9-b657-4ccb55ab2feb/record/943474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hyperlink" Target="https://www.inaturalist.org/observations/7633615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7"/>
          <p:cNvSpPr txBox="1"/>
          <p:nvPr>
            <p:ph idx="4294967295" type="body"/>
          </p:nvPr>
        </p:nvSpPr>
        <p:spPr>
          <a:xfrm>
            <a:off x="4883075" y="0"/>
            <a:ext cx="4260900" cy="5143500"/>
          </a:xfrm>
          <a:prstGeom prst="rect">
            <a:avLst/>
          </a:prstGeom>
          <a:no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3000">
                <a:solidFill>
                  <a:srgbClr val="FFFFFF"/>
                </a:solidFill>
              </a:rPr>
              <a:t>Siobhan Leachman</a:t>
            </a:r>
            <a:endParaRPr sz="3000">
              <a:solidFill>
                <a:srgbClr val="FFFFFF"/>
              </a:solidFill>
            </a:endParaRPr>
          </a:p>
          <a:p>
            <a:pPr indent="0" lvl="0" marL="360000" rtl="0" algn="l">
              <a:lnSpc>
                <a:spcPct val="100000"/>
              </a:lnSpc>
              <a:spcBef>
                <a:spcPts val="0"/>
              </a:spcBef>
              <a:spcAft>
                <a:spcPts val="0"/>
              </a:spcAft>
              <a:buNone/>
            </a:pPr>
            <a:r>
              <a:t/>
            </a:r>
            <a:endParaRPr>
              <a:solidFill>
                <a:srgbClr val="FFFFFF"/>
              </a:solidFill>
            </a:endParaRPr>
          </a:p>
          <a:p>
            <a:pPr indent="0" lvl="0" marL="360000" rtl="0" algn="l">
              <a:lnSpc>
                <a:spcPct val="100000"/>
              </a:lnSpc>
              <a:spcBef>
                <a:spcPts val="0"/>
              </a:spcBef>
              <a:spcAft>
                <a:spcPts val="0"/>
              </a:spcAft>
              <a:buNone/>
            </a:pPr>
            <a:r>
              <a:rPr lang="en-GB">
                <a:solidFill>
                  <a:schemeClr val="lt1"/>
                </a:solidFill>
              </a:rPr>
              <a:t>Wikipedia: </a:t>
            </a:r>
            <a:r>
              <a:rPr lang="en-GB" u="sng">
                <a:solidFill>
                  <a:schemeClr val="lt1"/>
                </a:solidFill>
                <a:hlinkClick r:id="rId3">
                  <a:extLst>
                    <a:ext uri="{A12FA001-AC4F-418D-AE19-62706E023703}">
                      <ahyp:hlinkClr val="tx"/>
                    </a:ext>
                  </a:extLst>
                </a:hlinkClick>
              </a:rPr>
              <a:t>User:Ambrosia10</a:t>
            </a:r>
            <a:endParaRPr>
              <a:solidFill>
                <a:schemeClr val="lt1"/>
              </a:solidFill>
            </a:endParaRPr>
          </a:p>
          <a:p>
            <a:pPr indent="0" lvl="0" marL="360000" rtl="0" algn="l">
              <a:lnSpc>
                <a:spcPct val="100000"/>
              </a:lnSpc>
              <a:spcBef>
                <a:spcPts val="0"/>
              </a:spcBef>
              <a:spcAft>
                <a:spcPts val="0"/>
              </a:spcAft>
              <a:buNone/>
            </a:pPr>
            <a:r>
              <a:rPr lang="en-GB">
                <a:solidFill>
                  <a:schemeClr val="lt1"/>
                </a:solidFill>
              </a:rPr>
              <a:t>Twitter: </a:t>
            </a:r>
            <a:r>
              <a:rPr lang="en-GB" u="sng">
                <a:solidFill>
                  <a:schemeClr val="lt1"/>
                </a:solidFill>
                <a:hlinkClick r:id="rId4">
                  <a:extLst>
                    <a:ext uri="{A12FA001-AC4F-418D-AE19-62706E023703}">
                      <ahyp:hlinkClr val="tx"/>
                    </a:ext>
                  </a:extLst>
                </a:hlinkClick>
              </a:rPr>
              <a:t>@SiobhanLeachman</a:t>
            </a:r>
            <a:endParaRPr>
              <a:solidFill>
                <a:schemeClr val="lt1"/>
              </a:solidFill>
            </a:endParaRPr>
          </a:p>
          <a:p>
            <a:pPr indent="0" lvl="0" marL="360000" rtl="0" algn="l">
              <a:lnSpc>
                <a:spcPct val="100000"/>
              </a:lnSpc>
              <a:spcBef>
                <a:spcPts val="0"/>
              </a:spcBef>
              <a:spcAft>
                <a:spcPts val="0"/>
              </a:spcAft>
              <a:buNone/>
            </a:pPr>
            <a:r>
              <a:rPr lang="en-GB">
                <a:solidFill>
                  <a:srgbClr val="FFFFFF"/>
                </a:solidFill>
              </a:rPr>
              <a:t>ORCID:</a:t>
            </a:r>
            <a:r>
              <a:rPr lang="en-GB">
                <a:solidFill>
                  <a:schemeClr val="lt1"/>
                </a:solidFill>
              </a:rPr>
              <a:t> </a:t>
            </a:r>
            <a:r>
              <a:rPr lang="en-GB" u="sng">
                <a:solidFill>
                  <a:schemeClr val="lt1"/>
                </a:solidFill>
                <a:hlinkClick r:id="rId5">
                  <a:extLst>
                    <a:ext uri="{A12FA001-AC4F-418D-AE19-62706E023703}">
                      <ahyp:hlinkClr val="tx"/>
                    </a:ext>
                  </a:extLst>
                </a:hlinkClick>
              </a:rPr>
              <a:t>0000-0002-5398-7721</a:t>
            </a:r>
            <a:endParaRPr>
              <a:solidFill>
                <a:srgbClr val="FFFFFF"/>
              </a:solidFill>
            </a:endParaRPr>
          </a:p>
          <a:p>
            <a:pPr indent="0" lvl="0" marL="360000" rtl="0" algn="l">
              <a:lnSpc>
                <a:spcPct val="100000"/>
              </a:lnSpc>
              <a:spcBef>
                <a:spcPts val="0"/>
              </a:spcBef>
              <a:spcAft>
                <a:spcPts val="0"/>
              </a:spcAft>
              <a:buNone/>
            </a:pPr>
            <a:r>
              <a:rPr lang="en-GB">
                <a:solidFill>
                  <a:srgbClr val="FFFFFF"/>
                </a:solidFill>
              </a:rPr>
              <a:t>Slides: </a:t>
            </a:r>
            <a:r>
              <a:rPr lang="en-GB" u="sng">
                <a:solidFill>
                  <a:schemeClr val="lt1"/>
                </a:solidFill>
                <a:hlinkClick r:id="rId6">
                  <a:extLst>
                    <a:ext uri="{A12FA001-AC4F-418D-AE19-62706E023703}">
                      <ahyp:hlinkClr val="tx"/>
                    </a:ext>
                  </a:extLst>
                </a:hlinkClick>
              </a:rPr>
              <a:t>bit.ly/WeDigBio2023</a:t>
            </a:r>
            <a:endParaRPr>
              <a:solidFill>
                <a:schemeClr val="lt1"/>
              </a:solidFill>
            </a:endParaRPr>
          </a:p>
          <a:p>
            <a:pPr indent="0" lvl="0" marL="360000" rtl="0" algn="l">
              <a:lnSpc>
                <a:spcPct val="100000"/>
              </a:lnSpc>
              <a:spcBef>
                <a:spcPts val="0"/>
              </a:spcBef>
              <a:spcAft>
                <a:spcPts val="0"/>
              </a:spcAft>
              <a:buNone/>
            </a:pPr>
            <a:r>
              <a:rPr lang="en-GB">
                <a:solidFill>
                  <a:srgbClr val="FFFFFF"/>
                </a:solidFill>
              </a:rPr>
              <a:t> </a:t>
            </a:r>
            <a:endParaRPr sz="1200">
              <a:solidFill>
                <a:srgbClr val="FFFFFF"/>
              </a:solidFill>
            </a:endParaRPr>
          </a:p>
          <a:p>
            <a:pPr indent="0" lvl="0" marL="0" rtl="0" algn="l">
              <a:lnSpc>
                <a:spcPct val="100000"/>
              </a:lnSpc>
              <a:spcBef>
                <a:spcPts val="0"/>
              </a:spcBef>
              <a:spcAft>
                <a:spcPts val="0"/>
              </a:spcAft>
              <a:buNone/>
            </a:pPr>
            <a:r>
              <a:t/>
            </a:r>
            <a:endParaRPr sz="115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200">
                <a:solidFill>
                  <a:srgbClr val="FFFFFF"/>
                </a:solidFill>
              </a:rPr>
              <a:t> </a:t>
            </a:r>
            <a:endParaRPr sz="1200">
              <a:solidFill>
                <a:srgbClr val="FFFFFF"/>
              </a:solidFill>
            </a:endParaRPr>
          </a:p>
        </p:txBody>
      </p:sp>
      <p:pic>
        <p:nvPicPr>
          <p:cNvPr id="145" name="Google Shape;145;p37"/>
          <p:cNvPicPr preferRelativeResize="0"/>
          <p:nvPr/>
        </p:nvPicPr>
        <p:blipFill>
          <a:blip r:embed="rId7">
            <a:alphaModFix amt="40000"/>
          </a:blip>
          <a:stretch>
            <a:fillRect/>
          </a:stretch>
        </p:blipFill>
        <p:spPr>
          <a:xfrm>
            <a:off x="0" y="0"/>
            <a:ext cx="4883080" cy="5143498"/>
          </a:xfrm>
          <a:prstGeom prst="rect">
            <a:avLst/>
          </a:prstGeom>
          <a:noFill/>
          <a:ln>
            <a:noFill/>
          </a:ln>
        </p:spPr>
      </p:pic>
      <p:sp>
        <p:nvSpPr>
          <p:cNvPr id="146" name="Google Shape;146;p37"/>
          <p:cNvSpPr txBox="1"/>
          <p:nvPr/>
        </p:nvSpPr>
        <p:spPr>
          <a:xfrm>
            <a:off x="7650" y="76200"/>
            <a:ext cx="4867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Virtual Voyaging </a:t>
            </a:r>
            <a:endParaRPr sz="4800">
              <a:solidFill>
                <a:schemeClr val="lt1"/>
              </a:solidFill>
            </a:endParaRPr>
          </a:p>
          <a:p>
            <a:pPr indent="0" lvl="0" marL="0" rtl="0" algn="ctr">
              <a:spcBef>
                <a:spcPts val="0"/>
              </a:spcBef>
              <a:spcAft>
                <a:spcPts val="0"/>
              </a:spcAft>
              <a:buNone/>
            </a:pPr>
            <a:r>
              <a:rPr lang="en-GB" sz="4800">
                <a:solidFill>
                  <a:schemeClr val="lt1"/>
                </a:solidFill>
              </a:rPr>
              <a:t>for </a:t>
            </a:r>
            <a:endParaRPr sz="4800">
              <a:solidFill>
                <a:schemeClr val="lt1"/>
              </a:solidFill>
            </a:endParaRPr>
          </a:p>
          <a:p>
            <a:pPr indent="0" lvl="0" marL="0" rtl="0" algn="ctr">
              <a:spcBef>
                <a:spcPts val="0"/>
              </a:spcBef>
              <a:spcAft>
                <a:spcPts val="0"/>
              </a:spcAft>
              <a:buNone/>
            </a:pPr>
            <a:r>
              <a:rPr lang="en-GB" sz="4800">
                <a:solidFill>
                  <a:schemeClr val="lt1"/>
                </a:solidFill>
              </a:rPr>
              <a:t>Science</a:t>
            </a:r>
            <a:endParaRPr sz="4800">
              <a:solidFill>
                <a:schemeClr val="lt1"/>
              </a:solidFill>
            </a:endParaRPr>
          </a:p>
        </p:txBody>
      </p:sp>
      <p:sp>
        <p:nvSpPr>
          <p:cNvPr id="147" name="Google Shape;147;p37"/>
          <p:cNvSpPr txBox="1"/>
          <p:nvPr/>
        </p:nvSpPr>
        <p:spPr>
          <a:xfrm flipH="1">
            <a:off x="18925" y="4820400"/>
            <a:ext cx="4867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Image of RV Tangaroa by Siobhan Leachman CC0 via </a:t>
            </a:r>
            <a:r>
              <a:rPr lang="en-GB" sz="900" u="sng">
                <a:solidFill>
                  <a:schemeClr val="lt1"/>
                </a:solidFill>
                <a:hlinkClick r:id="rId8">
                  <a:extLst>
                    <a:ext uri="{A12FA001-AC4F-418D-AE19-62706E023703}">
                      <ahyp:hlinkClr val="tx"/>
                    </a:ext>
                  </a:extLst>
                </a:hlinkClick>
              </a:rPr>
              <a:t>WikiCommons</a:t>
            </a:r>
            <a:endParaRPr sz="9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6"/>
          <p:cNvSpPr txBox="1"/>
          <p:nvPr/>
        </p:nvSpPr>
        <p:spPr>
          <a:xfrm>
            <a:off x="27850" y="0"/>
            <a:ext cx="91161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George Vernon Hudson</a:t>
            </a:r>
            <a:endParaRPr sz="3600">
              <a:solidFill>
                <a:schemeClr val="lt1"/>
              </a:solidFill>
            </a:endParaRPr>
          </a:p>
          <a:p>
            <a:pPr indent="0" lvl="0" marL="0" rtl="0" algn="l">
              <a:spcBef>
                <a:spcPts val="0"/>
              </a:spcBef>
              <a:spcAft>
                <a:spcPts val="0"/>
              </a:spcAft>
              <a:buNone/>
            </a:pPr>
            <a:r>
              <a:t/>
            </a:r>
            <a:endParaRPr/>
          </a:p>
        </p:txBody>
      </p:sp>
      <p:pic>
        <p:nvPicPr>
          <p:cNvPr id="224" name="Google Shape;224;p46"/>
          <p:cNvPicPr preferRelativeResize="0"/>
          <p:nvPr/>
        </p:nvPicPr>
        <p:blipFill>
          <a:blip r:embed="rId3">
            <a:alphaModFix/>
          </a:blip>
          <a:stretch>
            <a:fillRect/>
          </a:stretch>
        </p:blipFill>
        <p:spPr>
          <a:xfrm>
            <a:off x="128463" y="727450"/>
            <a:ext cx="5448335" cy="3982499"/>
          </a:xfrm>
          <a:prstGeom prst="rect">
            <a:avLst/>
          </a:prstGeom>
          <a:noFill/>
          <a:ln>
            <a:noFill/>
          </a:ln>
        </p:spPr>
      </p:pic>
      <p:sp>
        <p:nvSpPr>
          <p:cNvPr id="225" name="Google Shape;225;p46"/>
          <p:cNvSpPr txBox="1"/>
          <p:nvPr/>
        </p:nvSpPr>
        <p:spPr>
          <a:xfrm>
            <a:off x="776950" y="1427875"/>
            <a:ext cx="1197000" cy="1635600"/>
          </a:xfrm>
          <a:prstGeom prst="rect">
            <a:avLst/>
          </a:prstGeom>
          <a:noFill/>
          <a:ln cap="flat" cmpd="sng" w="7620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6"/>
          <p:cNvSpPr txBox="1"/>
          <p:nvPr/>
        </p:nvSpPr>
        <p:spPr>
          <a:xfrm>
            <a:off x="0" y="4781575"/>
            <a:ext cx="9116100" cy="36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Photograph of the Members of the </a:t>
            </a:r>
            <a:r>
              <a:rPr lang="en-GB" sz="900" u="sng">
                <a:solidFill>
                  <a:schemeClr val="lt1"/>
                </a:solidFill>
                <a:hlinkClick r:id="rId4">
                  <a:extLst>
                    <a:ext uri="{A12FA001-AC4F-418D-AE19-62706E023703}">
                      <ahyp:hlinkClr val="tx"/>
                    </a:ext>
                  </a:extLst>
                </a:hlinkClick>
              </a:rPr>
              <a:t>1907 Sub-Antarctic Islands Scientific Expedition</a:t>
            </a:r>
            <a:r>
              <a:rPr lang="en-GB" sz="900">
                <a:solidFill>
                  <a:schemeClr val="lt1"/>
                </a:solidFill>
              </a:rPr>
              <a:t> by Samuel Page, Public domain, via </a:t>
            </a:r>
            <a:r>
              <a:rPr lang="en-GB" sz="900" u="sng">
                <a:solidFill>
                  <a:schemeClr val="lt1"/>
                </a:solidFill>
                <a:hlinkClick r:id="rId5">
                  <a:extLst>
                    <a:ext uri="{A12FA001-AC4F-418D-AE19-62706E023703}">
                      <ahyp:hlinkClr val="tx"/>
                    </a:ext>
                  </a:extLst>
                </a:hlinkClick>
              </a:rPr>
              <a:t>Wikimedia Commons</a:t>
            </a:r>
            <a:r>
              <a:rPr lang="en-GB" sz="900">
                <a:solidFill>
                  <a:schemeClr val="lt1"/>
                </a:solidFill>
              </a:rPr>
              <a:t> </a:t>
            </a:r>
            <a:r>
              <a:rPr lang="en-GB" sz="900">
                <a:solidFill>
                  <a:schemeClr val="lt1"/>
                </a:solidFill>
                <a:latin typeface="Roboto"/>
                <a:ea typeface="Roboto"/>
                <a:cs typeface="Roboto"/>
                <a:sym typeface="Roboto"/>
              </a:rPr>
              <a:t>Image of </a:t>
            </a:r>
            <a:r>
              <a:rPr i="1" lang="en-GB" sz="900" u="sng">
                <a:solidFill>
                  <a:schemeClr val="lt1"/>
                </a:solidFill>
                <a:latin typeface="Roboto"/>
                <a:ea typeface="Roboto"/>
                <a:cs typeface="Roboto"/>
                <a:sym typeface="Roboto"/>
                <a:hlinkClick r:id="rId6">
                  <a:extLst>
                    <a:ext uri="{A12FA001-AC4F-418D-AE19-62706E023703}">
                      <ahyp:hlinkClr val="tx"/>
                    </a:ext>
                  </a:extLst>
                </a:hlinkClick>
              </a:rPr>
              <a:t>Stenoperla prasina</a:t>
            </a:r>
            <a:r>
              <a:rPr lang="en-GB" sz="900" u="sng">
                <a:solidFill>
                  <a:schemeClr val="lt1"/>
                </a:solidFill>
                <a:latin typeface="Roboto"/>
                <a:ea typeface="Roboto"/>
                <a:cs typeface="Roboto"/>
                <a:sym typeface="Roboto"/>
                <a:hlinkClick r:id="rId7">
                  <a:extLst>
                    <a:ext uri="{A12FA001-AC4F-418D-AE19-62706E023703}">
                      <ahyp:hlinkClr val="tx"/>
                    </a:ext>
                  </a:extLst>
                </a:hlinkClick>
              </a:rPr>
              <a:t> (Newman, 1845)</a:t>
            </a:r>
            <a:r>
              <a:rPr lang="en-GB" sz="900">
                <a:solidFill>
                  <a:schemeClr val="lt1"/>
                </a:solidFill>
                <a:latin typeface="Roboto"/>
                <a:ea typeface="Roboto"/>
                <a:cs typeface="Roboto"/>
                <a:sym typeface="Roboto"/>
              </a:rPr>
              <a:t> by Natural History Museum, London, </a:t>
            </a:r>
            <a:r>
              <a:rPr lang="en-GB" sz="900" u="sng">
                <a:solidFill>
                  <a:schemeClr val="lt1"/>
                </a:solidFill>
                <a:latin typeface="Roboto"/>
                <a:ea typeface="Roboto"/>
                <a:cs typeface="Roboto"/>
                <a:sym typeface="Roboto"/>
                <a:hlinkClick r:id="rId8">
                  <a:extLst>
                    <a:ext uri="{A12FA001-AC4F-418D-AE19-62706E023703}">
                      <ahyp:hlinkClr val="tx"/>
                    </a:ext>
                  </a:extLst>
                </a:hlinkClick>
              </a:rPr>
              <a:t>CC BY 4.0</a:t>
            </a:r>
            <a:r>
              <a:rPr lang="en-GB" sz="900">
                <a:solidFill>
                  <a:schemeClr val="lt1"/>
                </a:solidFill>
                <a:latin typeface="Roboto"/>
                <a:ea typeface="Roboto"/>
                <a:cs typeface="Roboto"/>
                <a:sym typeface="Roboto"/>
              </a:rPr>
              <a:t> , via </a:t>
            </a:r>
            <a:r>
              <a:rPr lang="en-GB" sz="900" u="sng">
                <a:solidFill>
                  <a:schemeClr val="lt1"/>
                </a:solidFill>
                <a:latin typeface="Roboto"/>
                <a:ea typeface="Roboto"/>
                <a:cs typeface="Roboto"/>
                <a:sym typeface="Roboto"/>
                <a:hlinkClick r:id="rId9">
                  <a:extLst>
                    <a:ext uri="{A12FA001-AC4F-418D-AE19-62706E023703}">
                      <ahyp:hlinkClr val="tx"/>
                    </a:ext>
                  </a:extLst>
                </a:hlinkClick>
              </a:rPr>
              <a:t>Wikimedia Commons</a:t>
            </a:r>
            <a:endParaRPr sz="900">
              <a:solidFill>
                <a:schemeClr val="lt1"/>
              </a:solidFill>
            </a:endParaRPr>
          </a:p>
        </p:txBody>
      </p:sp>
      <p:pic>
        <p:nvPicPr>
          <p:cNvPr id="227" name="Google Shape;227;p46"/>
          <p:cNvPicPr preferRelativeResize="0"/>
          <p:nvPr/>
        </p:nvPicPr>
        <p:blipFill>
          <a:blip r:embed="rId10">
            <a:alphaModFix/>
          </a:blip>
          <a:stretch>
            <a:fillRect/>
          </a:stretch>
        </p:blipFill>
        <p:spPr>
          <a:xfrm>
            <a:off x="5608550" y="943037"/>
            <a:ext cx="3383173" cy="34098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7"/>
          <p:cNvPicPr preferRelativeResize="0"/>
          <p:nvPr/>
        </p:nvPicPr>
        <p:blipFill>
          <a:blip r:embed="rId3">
            <a:alphaModFix/>
          </a:blip>
          <a:stretch>
            <a:fillRect/>
          </a:stretch>
        </p:blipFill>
        <p:spPr>
          <a:xfrm>
            <a:off x="521300" y="738638"/>
            <a:ext cx="2957524" cy="3777525"/>
          </a:xfrm>
          <a:prstGeom prst="rect">
            <a:avLst/>
          </a:prstGeom>
          <a:noFill/>
          <a:ln>
            <a:noFill/>
          </a:ln>
        </p:spPr>
      </p:pic>
      <p:sp>
        <p:nvSpPr>
          <p:cNvPr id="233" name="Google Shape;233;p47"/>
          <p:cNvSpPr txBox="1"/>
          <p:nvPr/>
        </p:nvSpPr>
        <p:spPr>
          <a:xfrm>
            <a:off x="0" y="4681800"/>
            <a:ext cx="9144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 of the front cover of the Butterflies and Moths of New Zealand by George Hudson, public domain via the </a:t>
            </a:r>
            <a:r>
              <a:rPr lang="en-GB" sz="900" u="sng">
                <a:solidFill>
                  <a:schemeClr val="lt1"/>
                </a:solidFill>
                <a:hlinkClick r:id="rId4">
                  <a:extLst>
                    <a:ext uri="{A12FA001-AC4F-418D-AE19-62706E023703}">
                      <ahyp:hlinkClr val="tx"/>
                    </a:ext>
                  </a:extLst>
                </a:hlinkClick>
              </a:rPr>
              <a:t>Biodiversity Heritage Library</a:t>
            </a:r>
            <a:r>
              <a:rPr lang="en-GB" sz="900">
                <a:solidFill>
                  <a:schemeClr val="lt1"/>
                </a:solidFill>
              </a:rPr>
              <a:t>. Original painting by George Hudson, Public domain, via </a:t>
            </a:r>
            <a:r>
              <a:rPr lang="en-GB" sz="900" u="sng">
                <a:solidFill>
                  <a:schemeClr val="lt1"/>
                </a:solidFill>
                <a:hlinkClick r:id="rId5">
                  <a:extLst>
                    <a:ext uri="{A12FA001-AC4F-418D-AE19-62706E023703}">
                      <ahyp:hlinkClr val="tx"/>
                    </a:ext>
                  </a:extLst>
                </a:hlinkClick>
              </a:rPr>
              <a:t>Te Papa and Wikimedia Commons</a:t>
            </a:r>
            <a:endParaRPr sz="900">
              <a:solidFill>
                <a:schemeClr val="lt1"/>
              </a:solidFill>
            </a:endParaRPr>
          </a:p>
        </p:txBody>
      </p:sp>
      <p:pic>
        <p:nvPicPr>
          <p:cNvPr id="234" name="Google Shape;234;p47"/>
          <p:cNvPicPr preferRelativeResize="0"/>
          <p:nvPr/>
        </p:nvPicPr>
        <p:blipFill>
          <a:blip r:embed="rId6">
            <a:alphaModFix/>
          </a:blip>
          <a:stretch>
            <a:fillRect/>
          </a:stretch>
        </p:blipFill>
        <p:spPr>
          <a:xfrm>
            <a:off x="4815525" y="738650"/>
            <a:ext cx="2999153" cy="3777526"/>
          </a:xfrm>
          <a:prstGeom prst="rect">
            <a:avLst/>
          </a:prstGeom>
          <a:noFill/>
          <a:ln>
            <a:noFill/>
          </a:ln>
        </p:spPr>
      </p:pic>
      <p:sp>
        <p:nvSpPr>
          <p:cNvPr id="235" name="Google Shape;235;p47"/>
          <p:cNvSpPr txBox="1"/>
          <p:nvPr/>
        </p:nvSpPr>
        <p:spPr>
          <a:xfrm>
            <a:off x="50" y="0"/>
            <a:ext cx="9144000" cy="61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George Hudson’s contributions</a:t>
            </a:r>
            <a:endParaRPr sz="36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8"/>
          <p:cNvSpPr txBox="1"/>
          <p:nvPr/>
        </p:nvSpPr>
        <p:spPr>
          <a:xfrm>
            <a:off x="0" y="0"/>
            <a:ext cx="91440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Wikipedia article</a:t>
            </a:r>
            <a:endParaRPr sz="4800">
              <a:solidFill>
                <a:schemeClr val="lt1"/>
              </a:solidFill>
            </a:endParaRPr>
          </a:p>
        </p:txBody>
      </p:sp>
      <p:pic>
        <p:nvPicPr>
          <p:cNvPr id="241" name="Google Shape;241;p48"/>
          <p:cNvPicPr preferRelativeResize="0"/>
          <p:nvPr/>
        </p:nvPicPr>
        <p:blipFill>
          <a:blip r:embed="rId3">
            <a:alphaModFix/>
          </a:blip>
          <a:stretch>
            <a:fillRect/>
          </a:stretch>
        </p:blipFill>
        <p:spPr>
          <a:xfrm>
            <a:off x="310225" y="765875"/>
            <a:ext cx="5396398" cy="3926102"/>
          </a:xfrm>
          <a:prstGeom prst="rect">
            <a:avLst/>
          </a:prstGeom>
          <a:noFill/>
          <a:ln>
            <a:noFill/>
          </a:ln>
        </p:spPr>
      </p:pic>
      <p:sp>
        <p:nvSpPr>
          <p:cNvPr id="242" name="Google Shape;242;p48"/>
          <p:cNvSpPr txBox="1"/>
          <p:nvPr/>
        </p:nvSpPr>
        <p:spPr>
          <a:xfrm>
            <a:off x="0" y="4797550"/>
            <a:ext cx="91440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Wikipedia article for New Zealand endemic moth </a:t>
            </a:r>
            <a:r>
              <a:rPr i="1" lang="en-GB" sz="900" u="sng">
                <a:solidFill>
                  <a:schemeClr val="lt1"/>
                </a:solidFill>
                <a:hlinkClick r:id="rId4">
                  <a:extLst>
                    <a:ext uri="{A12FA001-AC4F-418D-AE19-62706E023703}">
                      <ahyp:hlinkClr val="tx"/>
                    </a:ext>
                  </a:extLst>
                </a:hlinkClick>
              </a:rPr>
              <a:t>Helastia alba</a:t>
            </a:r>
            <a:r>
              <a:rPr lang="en-GB" sz="900">
                <a:solidFill>
                  <a:schemeClr val="lt1"/>
                </a:solidFill>
              </a:rPr>
              <a:t> </a:t>
            </a:r>
            <a:r>
              <a:rPr lang="en-GB" sz="900" u="sng">
                <a:solidFill>
                  <a:schemeClr val="lt1"/>
                </a:solidFill>
                <a:hlinkClick r:id="rId5">
                  <a:extLst>
                    <a:ext uri="{A12FA001-AC4F-418D-AE19-62706E023703}">
                      <ahyp:hlinkClr val="tx"/>
                    </a:ext>
                  </a:extLst>
                </a:hlinkClick>
              </a:rPr>
              <a:t>Creative Commons Attribution-ShareAlike License 3.0</a:t>
            </a:r>
            <a:r>
              <a:rPr lang="en-GB" sz="900">
                <a:solidFill>
                  <a:schemeClr val="lt1"/>
                </a:solidFill>
              </a:rPr>
              <a:t>; Screenshot of iNaturalist </a:t>
            </a:r>
            <a:r>
              <a:rPr lang="en-GB" sz="900">
                <a:solidFill>
                  <a:schemeClr val="lt1"/>
                </a:solidFill>
              </a:rPr>
              <a:t>reused under section 43 the </a:t>
            </a:r>
            <a:r>
              <a:rPr lang="en-GB" sz="900" u="sng">
                <a:solidFill>
                  <a:schemeClr val="lt1"/>
                </a:solidFill>
                <a:hlinkClick r:id="rId6">
                  <a:extLst>
                    <a:ext uri="{A12FA001-AC4F-418D-AE19-62706E023703}">
                      <ahyp:hlinkClr val="tx"/>
                    </a:ext>
                  </a:extLst>
                </a:hlinkClick>
              </a:rPr>
              <a:t>Copyright Act 1994</a:t>
            </a:r>
            <a:r>
              <a:rPr lang="en-GB" sz="900">
                <a:solidFill>
                  <a:schemeClr val="lt1"/>
                </a:solidFill>
              </a:rPr>
              <a:t>.</a:t>
            </a:r>
            <a:endParaRPr sz="900">
              <a:solidFill>
                <a:schemeClr val="lt1"/>
              </a:solidFill>
            </a:endParaRPr>
          </a:p>
        </p:txBody>
      </p:sp>
      <p:pic>
        <p:nvPicPr>
          <p:cNvPr id="243" name="Google Shape;243;p48"/>
          <p:cNvPicPr preferRelativeResize="0"/>
          <p:nvPr/>
        </p:nvPicPr>
        <p:blipFill>
          <a:blip r:embed="rId7">
            <a:alphaModFix/>
          </a:blip>
          <a:stretch>
            <a:fillRect/>
          </a:stretch>
        </p:blipFill>
        <p:spPr>
          <a:xfrm>
            <a:off x="5650200" y="1125338"/>
            <a:ext cx="3019628" cy="28928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9"/>
          <p:cNvSpPr txBox="1"/>
          <p:nvPr/>
        </p:nvSpPr>
        <p:spPr>
          <a:xfrm>
            <a:off x="17975" y="-16975"/>
            <a:ext cx="4554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9"/>
          <p:cNvSpPr txBox="1"/>
          <p:nvPr/>
        </p:nvSpPr>
        <p:spPr>
          <a:xfrm>
            <a:off x="4823675" y="-8775"/>
            <a:ext cx="43203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FFFFF"/>
                </a:solidFill>
                <a:latin typeface="Roboto"/>
                <a:ea typeface="Roboto"/>
                <a:cs typeface="Roboto"/>
                <a:sym typeface="Roboto"/>
              </a:rPr>
              <a:t>BHL plate </a:t>
            </a:r>
            <a:endParaRPr sz="4800">
              <a:solidFill>
                <a:srgbClr val="FFFFFF"/>
              </a:solidFill>
              <a:latin typeface="Roboto"/>
              <a:ea typeface="Roboto"/>
              <a:cs typeface="Roboto"/>
              <a:sym typeface="Roboto"/>
            </a:endParaRPr>
          </a:p>
          <a:p>
            <a:pPr indent="0" lvl="0" marL="0" rtl="0" algn="ctr">
              <a:spcBef>
                <a:spcPts val="0"/>
              </a:spcBef>
              <a:spcAft>
                <a:spcPts val="0"/>
              </a:spcAft>
              <a:buNone/>
            </a:pPr>
            <a:r>
              <a:rPr lang="en-GB" sz="4800">
                <a:solidFill>
                  <a:srgbClr val="FFFFFF"/>
                </a:solidFill>
                <a:latin typeface="Roboto"/>
                <a:ea typeface="Roboto"/>
                <a:cs typeface="Roboto"/>
                <a:sym typeface="Roboto"/>
              </a:rPr>
              <a:t>&amp; </a:t>
            </a:r>
            <a:endParaRPr sz="4800">
              <a:solidFill>
                <a:srgbClr val="FFFFFF"/>
              </a:solidFill>
              <a:latin typeface="Roboto"/>
              <a:ea typeface="Roboto"/>
              <a:cs typeface="Roboto"/>
              <a:sym typeface="Roboto"/>
            </a:endParaRPr>
          </a:p>
          <a:p>
            <a:pPr indent="0" lvl="0" marL="0" rtl="0" algn="ctr">
              <a:spcBef>
                <a:spcPts val="0"/>
              </a:spcBef>
              <a:spcAft>
                <a:spcPts val="0"/>
              </a:spcAft>
              <a:buNone/>
            </a:pPr>
            <a:r>
              <a:rPr lang="en-GB" sz="4800">
                <a:solidFill>
                  <a:srgbClr val="FFFFFF"/>
                </a:solidFill>
                <a:latin typeface="Roboto"/>
                <a:ea typeface="Roboto"/>
                <a:cs typeface="Roboto"/>
                <a:sym typeface="Roboto"/>
              </a:rPr>
              <a:t>taxotags</a:t>
            </a:r>
            <a:endParaRPr sz="4800">
              <a:solidFill>
                <a:srgbClr val="FFFFFF"/>
              </a:solidFill>
              <a:latin typeface="Roboto"/>
              <a:ea typeface="Roboto"/>
              <a:cs typeface="Roboto"/>
              <a:sym typeface="Roboto"/>
            </a:endParaRPr>
          </a:p>
        </p:txBody>
      </p:sp>
      <p:pic>
        <p:nvPicPr>
          <p:cNvPr id="250" name="Google Shape;250;p49"/>
          <p:cNvPicPr preferRelativeResize="0"/>
          <p:nvPr/>
        </p:nvPicPr>
        <p:blipFill>
          <a:blip r:embed="rId3">
            <a:alphaModFix/>
          </a:blip>
          <a:stretch>
            <a:fillRect/>
          </a:stretch>
        </p:blipFill>
        <p:spPr>
          <a:xfrm>
            <a:off x="142950" y="141325"/>
            <a:ext cx="3436575" cy="4459299"/>
          </a:xfrm>
          <a:prstGeom prst="rect">
            <a:avLst/>
          </a:prstGeom>
          <a:noFill/>
          <a:ln>
            <a:noFill/>
          </a:ln>
        </p:spPr>
      </p:pic>
      <p:pic>
        <p:nvPicPr>
          <p:cNvPr id="251" name="Google Shape;251;p49"/>
          <p:cNvPicPr preferRelativeResize="0"/>
          <p:nvPr/>
        </p:nvPicPr>
        <p:blipFill>
          <a:blip r:embed="rId4">
            <a:alphaModFix/>
          </a:blip>
          <a:stretch>
            <a:fillRect/>
          </a:stretch>
        </p:blipFill>
        <p:spPr>
          <a:xfrm>
            <a:off x="2554627" y="373350"/>
            <a:ext cx="2101850" cy="3995250"/>
          </a:xfrm>
          <a:prstGeom prst="rect">
            <a:avLst/>
          </a:prstGeom>
          <a:noFill/>
          <a:ln>
            <a:noFill/>
          </a:ln>
        </p:spPr>
      </p:pic>
      <p:sp>
        <p:nvSpPr>
          <p:cNvPr id="252" name="Google Shape;252;p49"/>
          <p:cNvSpPr txBox="1"/>
          <p:nvPr/>
        </p:nvSpPr>
        <p:spPr>
          <a:xfrm>
            <a:off x="0" y="4705025"/>
            <a:ext cx="9144000" cy="4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u="sng">
                <a:solidFill>
                  <a:schemeClr val="lt1"/>
                </a:solidFill>
                <a:hlinkClick r:id="rId5">
                  <a:extLst>
                    <a:ext uri="{A12FA001-AC4F-418D-AE19-62706E023703}">
                      <ahyp:hlinkClr val="tx"/>
                    </a:ext>
                  </a:extLst>
                </a:hlinkClick>
              </a:rPr>
              <a:t>Plate 182</a:t>
            </a:r>
            <a:r>
              <a:rPr lang="en-GB" sz="900">
                <a:solidFill>
                  <a:schemeClr val="lt1"/>
                </a:solidFill>
              </a:rPr>
              <a:t> from Aid to the identification of insects Illustrated by Maud Horman Fisher. Public Domain. Screenshot of Flickr tags. Reused under section </a:t>
            </a:r>
            <a:r>
              <a:rPr lang="en-GB" sz="900" u="sng">
                <a:solidFill>
                  <a:schemeClr val="lt1"/>
                </a:solidFill>
                <a:hlinkClick r:id="rId6">
                  <a:extLst>
                    <a:ext uri="{A12FA001-AC4F-418D-AE19-62706E023703}">
                      <ahyp:hlinkClr val="tx"/>
                    </a:ext>
                  </a:extLst>
                </a:hlinkClick>
              </a:rPr>
              <a:t>43</a:t>
            </a:r>
            <a:r>
              <a:rPr lang="en-GB" sz="900">
                <a:solidFill>
                  <a:schemeClr val="lt1"/>
                </a:solidFill>
              </a:rPr>
              <a:t> of the New Zealand Copyright Act 1994.</a:t>
            </a:r>
            <a:endParaRPr sz="9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50"/>
          <p:cNvSpPr txBox="1"/>
          <p:nvPr/>
        </p:nvSpPr>
        <p:spPr>
          <a:xfrm>
            <a:off x="-50" y="0"/>
            <a:ext cx="9144000" cy="84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iNaturalist</a:t>
            </a:r>
            <a:endParaRPr sz="3600">
              <a:solidFill>
                <a:schemeClr val="lt1"/>
              </a:solidFill>
            </a:endParaRPr>
          </a:p>
        </p:txBody>
      </p:sp>
      <p:pic>
        <p:nvPicPr>
          <p:cNvPr id="258" name="Google Shape;258;p50"/>
          <p:cNvPicPr preferRelativeResize="0"/>
          <p:nvPr/>
        </p:nvPicPr>
        <p:blipFill>
          <a:blip r:embed="rId3">
            <a:alphaModFix/>
          </a:blip>
          <a:stretch>
            <a:fillRect/>
          </a:stretch>
        </p:blipFill>
        <p:spPr>
          <a:xfrm>
            <a:off x="1024600" y="1003538"/>
            <a:ext cx="7094799" cy="3658251"/>
          </a:xfrm>
          <a:prstGeom prst="rect">
            <a:avLst/>
          </a:prstGeom>
          <a:noFill/>
          <a:ln>
            <a:noFill/>
          </a:ln>
        </p:spPr>
      </p:pic>
      <p:sp>
        <p:nvSpPr>
          <p:cNvPr id="259" name="Google Shape;259;p50"/>
          <p:cNvSpPr txBox="1"/>
          <p:nvPr/>
        </p:nvSpPr>
        <p:spPr>
          <a:xfrm>
            <a:off x="0" y="4820400"/>
            <a:ext cx="6027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a:t>
            </a:r>
            <a:r>
              <a:rPr lang="en-GB" sz="900" u="sng">
                <a:solidFill>
                  <a:schemeClr val="lt1"/>
                </a:solidFill>
                <a:hlinkClick r:id="rId4">
                  <a:extLst>
                    <a:ext uri="{A12FA001-AC4F-418D-AE19-62706E023703}">
                      <ahyp:hlinkClr val="tx"/>
                    </a:ext>
                  </a:extLst>
                </a:hlinkClick>
              </a:rPr>
              <a:t>iNaturalist</a:t>
            </a:r>
            <a:r>
              <a:rPr lang="en-GB" sz="900">
                <a:solidFill>
                  <a:schemeClr val="lt1"/>
                </a:solidFill>
              </a:rPr>
              <a:t>. </a:t>
            </a:r>
            <a:r>
              <a:rPr lang="en-GB" sz="900">
                <a:solidFill>
                  <a:schemeClr val="lt1"/>
                </a:solidFill>
              </a:rPr>
              <a:t>Reused under section </a:t>
            </a:r>
            <a:r>
              <a:rPr lang="en-GB" sz="900" u="sng">
                <a:solidFill>
                  <a:schemeClr val="lt1"/>
                </a:solidFill>
                <a:hlinkClick r:id="rId5">
                  <a:extLst>
                    <a:ext uri="{A12FA001-AC4F-418D-AE19-62706E023703}">
                      <ahyp:hlinkClr val="tx"/>
                    </a:ext>
                  </a:extLst>
                </a:hlinkClick>
              </a:rPr>
              <a:t>43</a:t>
            </a:r>
            <a:r>
              <a:rPr lang="en-GB" sz="900">
                <a:solidFill>
                  <a:schemeClr val="lt1"/>
                </a:solidFill>
              </a:rPr>
              <a:t> of the New Zealand Copyright Act 1994.</a:t>
            </a:r>
            <a:endParaRPr sz="9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51"/>
          <p:cNvSpPr txBox="1"/>
          <p:nvPr/>
        </p:nvSpPr>
        <p:spPr>
          <a:xfrm>
            <a:off x="272525" y="4856100"/>
            <a:ext cx="35082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1"/>
          <p:cNvSpPr txBox="1"/>
          <p:nvPr/>
        </p:nvSpPr>
        <p:spPr>
          <a:xfrm>
            <a:off x="0" y="4801500"/>
            <a:ext cx="5132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latin typeface="Roboto"/>
                <a:ea typeface="Roboto"/>
                <a:cs typeface="Roboto"/>
                <a:sym typeface="Roboto"/>
              </a:rPr>
              <a:t>Screenshot of </a:t>
            </a:r>
            <a:r>
              <a:rPr lang="en-GB" sz="900" u="sng">
                <a:solidFill>
                  <a:schemeClr val="lt1"/>
                </a:solidFill>
                <a:latin typeface="Roboto"/>
                <a:ea typeface="Roboto"/>
                <a:cs typeface="Roboto"/>
                <a:sym typeface="Roboto"/>
                <a:hlinkClick r:id="rId3">
                  <a:extLst>
                    <a:ext uri="{A12FA001-AC4F-418D-AE19-62706E023703}">
                      <ahyp:hlinkClr val="tx"/>
                    </a:ext>
                  </a:extLst>
                </a:hlinkClick>
              </a:rPr>
              <a:t>Bionomia</a:t>
            </a:r>
            <a:r>
              <a:rPr lang="en-GB" sz="900">
                <a:solidFill>
                  <a:schemeClr val="lt1"/>
                </a:solidFill>
                <a:latin typeface="Roboto"/>
                <a:ea typeface="Roboto"/>
                <a:cs typeface="Roboto"/>
                <a:sym typeface="Roboto"/>
              </a:rPr>
              <a:t>. Reused with permission.</a:t>
            </a:r>
            <a:endParaRPr>
              <a:solidFill>
                <a:schemeClr val="lt1"/>
              </a:solidFill>
              <a:latin typeface="Roboto"/>
              <a:ea typeface="Roboto"/>
              <a:cs typeface="Roboto"/>
              <a:sym typeface="Roboto"/>
            </a:endParaRPr>
          </a:p>
        </p:txBody>
      </p:sp>
      <p:sp>
        <p:nvSpPr>
          <p:cNvPr id="266" name="Google Shape;266;p51"/>
          <p:cNvSpPr txBox="1"/>
          <p:nvPr/>
        </p:nvSpPr>
        <p:spPr>
          <a:xfrm>
            <a:off x="0" y="0"/>
            <a:ext cx="9144000" cy="80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latin typeface="Roboto"/>
                <a:ea typeface="Roboto"/>
                <a:cs typeface="Roboto"/>
                <a:sym typeface="Roboto"/>
                <a:hlinkClick r:id="rId4">
                  <a:extLst>
                    <a:ext uri="{A12FA001-AC4F-418D-AE19-62706E023703}">
                      <ahyp:hlinkClr val="tx"/>
                    </a:ext>
                  </a:extLst>
                </a:hlinkClick>
              </a:rPr>
              <a:t>Bionomia Tracker</a:t>
            </a:r>
            <a:r>
              <a:rPr lang="en-GB" sz="3600">
                <a:solidFill>
                  <a:schemeClr val="lt1"/>
                </a:solidFill>
                <a:latin typeface="Roboto"/>
                <a:ea typeface="Roboto"/>
                <a:cs typeface="Roboto"/>
                <a:sym typeface="Roboto"/>
              </a:rPr>
              <a:t> </a:t>
            </a:r>
            <a:r>
              <a:rPr lang="en-GB" sz="3600" u="sng">
                <a:solidFill>
                  <a:schemeClr val="lt1"/>
                </a:solidFill>
                <a:latin typeface="Roboto"/>
                <a:ea typeface="Roboto"/>
                <a:cs typeface="Roboto"/>
                <a:sym typeface="Roboto"/>
                <a:hlinkClick r:id="rId5">
                  <a:extLst>
                    <a:ext uri="{A12FA001-AC4F-418D-AE19-62706E023703}">
                      <ahyp:hlinkClr val="tx"/>
                    </a:ext>
                  </a:extLst>
                </a:hlinkClick>
              </a:rPr>
              <a:t>collector profile</a:t>
            </a:r>
            <a:endParaRPr sz="3600">
              <a:solidFill>
                <a:schemeClr val="lt1"/>
              </a:solidFill>
              <a:latin typeface="Roboto"/>
              <a:ea typeface="Roboto"/>
              <a:cs typeface="Roboto"/>
              <a:sym typeface="Roboto"/>
            </a:endParaRPr>
          </a:p>
        </p:txBody>
      </p:sp>
      <p:pic>
        <p:nvPicPr>
          <p:cNvPr id="267" name="Google Shape;267;p51"/>
          <p:cNvPicPr preferRelativeResize="0"/>
          <p:nvPr/>
        </p:nvPicPr>
        <p:blipFill>
          <a:blip r:embed="rId6">
            <a:alphaModFix/>
          </a:blip>
          <a:stretch>
            <a:fillRect/>
          </a:stretch>
        </p:blipFill>
        <p:spPr>
          <a:xfrm>
            <a:off x="1936925" y="725400"/>
            <a:ext cx="5270139" cy="369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52"/>
          <p:cNvPicPr preferRelativeResize="0"/>
          <p:nvPr/>
        </p:nvPicPr>
        <p:blipFill>
          <a:blip r:embed="rId3">
            <a:alphaModFix/>
          </a:blip>
          <a:stretch>
            <a:fillRect/>
          </a:stretch>
        </p:blipFill>
        <p:spPr>
          <a:xfrm>
            <a:off x="152400" y="755750"/>
            <a:ext cx="8839204" cy="3759251"/>
          </a:xfrm>
          <a:prstGeom prst="rect">
            <a:avLst/>
          </a:prstGeom>
          <a:noFill/>
          <a:ln>
            <a:noFill/>
          </a:ln>
        </p:spPr>
      </p:pic>
      <p:sp>
        <p:nvSpPr>
          <p:cNvPr id="273" name="Google Shape;273;p52"/>
          <p:cNvSpPr txBox="1"/>
          <p:nvPr/>
        </p:nvSpPr>
        <p:spPr>
          <a:xfrm>
            <a:off x="0" y="4820400"/>
            <a:ext cx="53244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Flowchart</a:t>
            </a:r>
            <a:r>
              <a:rPr lang="en-GB" sz="900">
                <a:solidFill>
                  <a:schemeClr val="lt1"/>
                </a:solidFill>
              </a:rPr>
              <a:t> by </a:t>
            </a:r>
            <a:r>
              <a:rPr lang="en-GB" sz="900">
                <a:solidFill>
                  <a:schemeClr val="lt1"/>
                </a:solidFill>
              </a:rPr>
              <a:t>Shawn Zeringue-Krosnick, </a:t>
            </a:r>
            <a:r>
              <a:rPr lang="en-GB" sz="900" u="sng">
                <a:solidFill>
                  <a:schemeClr val="lt1"/>
                </a:solidFill>
                <a:hlinkClick r:id="rId5">
                  <a:extLst>
                    <a:ext uri="{A12FA001-AC4F-418D-AE19-62706E023703}">
                      <ahyp:hlinkClr val="tx"/>
                    </a:ext>
                  </a:extLst>
                </a:hlinkClick>
              </a:rPr>
              <a:t>CC BY 4.0</a:t>
            </a:r>
            <a:r>
              <a:rPr lang="en-GB" sz="900">
                <a:solidFill>
                  <a:schemeClr val="lt1"/>
                </a:solidFill>
              </a:rPr>
              <a:t>, via WikiCommons</a:t>
            </a:r>
            <a:endParaRPr sz="900">
              <a:solidFill>
                <a:schemeClr val="lt1"/>
              </a:solidFill>
            </a:endParaRPr>
          </a:p>
        </p:txBody>
      </p:sp>
      <p:sp>
        <p:nvSpPr>
          <p:cNvPr id="274" name="Google Shape;274;p52"/>
          <p:cNvSpPr txBox="1"/>
          <p:nvPr/>
        </p:nvSpPr>
        <p:spPr>
          <a:xfrm>
            <a:off x="-100" y="0"/>
            <a:ext cx="9144000" cy="75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Collector workflow</a:t>
            </a:r>
            <a:endParaRPr sz="36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3"/>
          <p:cNvSpPr txBox="1"/>
          <p:nvPr/>
        </p:nvSpPr>
        <p:spPr>
          <a:xfrm>
            <a:off x="0" y="4732100"/>
            <a:ext cx="91440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Specimen</a:t>
            </a:r>
            <a:r>
              <a:rPr lang="en-GB" sz="900">
                <a:solidFill>
                  <a:schemeClr val="lt1"/>
                </a:solidFill>
              </a:rPr>
              <a:t> collected by Leland, Chase and Tilden </a:t>
            </a:r>
            <a:r>
              <a:rPr lang="en-GB" sz="900" u="sng">
                <a:solidFill>
                  <a:schemeClr val="lt1"/>
                </a:solidFill>
                <a:hlinkClick r:id="rId4">
                  <a:extLst>
                    <a:ext uri="{A12FA001-AC4F-418D-AE19-62706E023703}">
                      <ahyp:hlinkClr val="tx"/>
                    </a:ext>
                  </a:extLst>
                </a:hlinkClick>
              </a:rPr>
              <a:t>CC0</a:t>
            </a:r>
            <a:r>
              <a:rPr lang="en-GB" sz="900">
                <a:solidFill>
                  <a:schemeClr val="lt1"/>
                </a:solidFill>
              </a:rPr>
              <a:t> via </a:t>
            </a:r>
            <a:r>
              <a:rPr lang="en-GB" sz="900">
                <a:solidFill>
                  <a:schemeClr val="lt1"/>
                </a:solidFill>
              </a:rPr>
              <a:t>National Museum of Natural History and WikiCommons. </a:t>
            </a:r>
            <a:r>
              <a:rPr lang="en-GB" sz="900" u="sng">
                <a:solidFill>
                  <a:schemeClr val="lt1"/>
                </a:solidFill>
                <a:hlinkClick r:id="rId5">
                  <a:extLst>
                    <a:ext uri="{A12FA001-AC4F-418D-AE19-62706E023703}">
                      <ahyp:hlinkClr val="tx"/>
                    </a:ext>
                  </a:extLst>
                </a:hlinkClick>
              </a:rPr>
              <a:t>Image</a:t>
            </a:r>
            <a:r>
              <a:rPr lang="en-GB" sz="900">
                <a:solidFill>
                  <a:schemeClr val="lt1"/>
                </a:solidFill>
              </a:rPr>
              <a:t> of Chase and her basketball team, public domain, via WikiCommons. </a:t>
            </a:r>
            <a:endParaRPr sz="900">
              <a:solidFill>
                <a:schemeClr val="lt1"/>
              </a:solidFill>
            </a:endParaRPr>
          </a:p>
        </p:txBody>
      </p:sp>
      <p:pic>
        <p:nvPicPr>
          <p:cNvPr id="280" name="Google Shape;280;p53"/>
          <p:cNvPicPr preferRelativeResize="0"/>
          <p:nvPr/>
        </p:nvPicPr>
        <p:blipFill>
          <a:blip r:embed="rId6">
            <a:alphaModFix/>
          </a:blip>
          <a:stretch>
            <a:fillRect/>
          </a:stretch>
        </p:blipFill>
        <p:spPr>
          <a:xfrm>
            <a:off x="1150247" y="751700"/>
            <a:ext cx="2940103" cy="3933850"/>
          </a:xfrm>
          <a:prstGeom prst="rect">
            <a:avLst/>
          </a:prstGeom>
          <a:noFill/>
          <a:ln>
            <a:noFill/>
          </a:ln>
        </p:spPr>
      </p:pic>
      <p:pic>
        <p:nvPicPr>
          <p:cNvPr id="281" name="Google Shape;281;p53"/>
          <p:cNvPicPr preferRelativeResize="0"/>
          <p:nvPr/>
        </p:nvPicPr>
        <p:blipFill>
          <a:blip r:embed="rId7">
            <a:alphaModFix/>
          </a:blip>
          <a:stretch>
            <a:fillRect/>
          </a:stretch>
        </p:blipFill>
        <p:spPr>
          <a:xfrm>
            <a:off x="3860674" y="751700"/>
            <a:ext cx="4204851" cy="3933850"/>
          </a:xfrm>
          <a:prstGeom prst="rect">
            <a:avLst/>
          </a:prstGeom>
          <a:noFill/>
          <a:ln>
            <a:noFill/>
          </a:ln>
        </p:spPr>
      </p:pic>
      <p:sp>
        <p:nvSpPr>
          <p:cNvPr id="282" name="Google Shape;282;p53"/>
          <p:cNvSpPr txBox="1"/>
          <p:nvPr/>
        </p:nvSpPr>
        <p:spPr>
          <a:xfrm>
            <a:off x="-125" y="0"/>
            <a:ext cx="9144000" cy="6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8">
                  <a:extLst>
                    <a:ext uri="{A12FA001-AC4F-418D-AE19-62706E023703}">
                      <ahyp:hlinkClr val="tx"/>
                    </a:ext>
                  </a:extLst>
                </a:hlinkClick>
              </a:rPr>
              <a:t>Winifred B. Chase</a:t>
            </a:r>
            <a:endParaRPr sz="3600">
              <a:solidFill>
                <a:schemeClr val="lt1"/>
              </a:solidFill>
            </a:endParaRPr>
          </a:p>
        </p:txBody>
      </p:sp>
      <p:sp>
        <p:nvSpPr>
          <p:cNvPr id="283" name="Google Shape;283;p53"/>
          <p:cNvSpPr txBox="1"/>
          <p:nvPr/>
        </p:nvSpPr>
        <p:spPr>
          <a:xfrm>
            <a:off x="5073900" y="1670425"/>
            <a:ext cx="619500" cy="765600"/>
          </a:xfrm>
          <a:prstGeom prst="rect">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3"/>
          <p:cNvSpPr txBox="1"/>
          <p:nvPr/>
        </p:nvSpPr>
        <p:spPr>
          <a:xfrm>
            <a:off x="2761250" y="4229850"/>
            <a:ext cx="1021800" cy="304500"/>
          </a:xfrm>
          <a:prstGeom prst="rect">
            <a:avLst/>
          </a:prstGeom>
          <a:noFill/>
          <a:ln cap="flat" cmpd="sng" w="38100">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4"/>
          <p:cNvPicPr preferRelativeResize="0"/>
          <p:nvPr/>
        </p:nvPicPr>
        <p:blipFill>
          <a:blip r:embed="rId3">
            <a:alphaModFix/>
          </a:blip>
          <a:stretch>
            <a:fillRect/>
          </a:stretch>
        </p:blipFill>
        <p:spPr>
          <a:xfrm>
            <a:off x="145100" y="935275"/>
            <a:ext cx="5107502" cy="2818101"/>
          </a:xfrm>
          <a:prstGeom prst="rect">
            <a:avLst/>
          </a:prstGeom>
          <a:noFill/>
          <a:ln>
            <a:noFill/>
          </a:ln>
        </p:spPr>
      </p:pic>
      <p:sp>
        <p:nvSpPr>
          <p:cNvPr id="290" name="Google Shape;290;p54"/>
          <p:cNvSpPr txBox="1"/>
          <p:nvPr/>
        </p:nvSpPr>
        <p:spPr>
          <a:xfrm>
            <a:off x="18300" y="4741100"/>
            <a:ext cx="9107400" cy="4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4">
                  <a:extLst>
                    <a:ext uri="{A12FA001-AC4F-418D-AE19-62706E023703}">
                      <ahyp:hlinkClr val="tx"/>
                    </a:ext>
                  </a:extLst>
                </a:hlinkClick>
              </a:rPr>
              <a:t>Winifred B. Chase Wikipedia </a:t>
            </a:r>
            <a:r>
              <a:rPr lang="en-GB" sz="900" u="sng">
                <a:solidFill>
                  <a:schemeClr val="lt1"/>
                </a:solidFill>
                <a:hlinkClick r:id="rId5">
                  <a:extLst>
                    <a:ext uri="{A12FA001-AC4F-418D-AE19-62706E023703}">
                      <ahyp:hlinkClr val="tx"/>
                    </a:ext>
                  </a:extLst>
                </a:hlinkClick>
              </a:rPr>
              <a:t>article</a:t>
            </a:r>
            <a:r>
              <a:rPr lang="en-GB" sz="900">
                <a:solidFill>
                  <a:schemeClr val="lt1"/>
                </a:solidFill>
              </a:rPr>
              <a:t> </a:t>
            </a:r>
            <a:r>
              <a:rPr lang="en-GB" sz="900" u="sng">
                <a:solidFill>
                  <a:schemeClr val="lt1"/>
                </a:solidFill>
                <a:hlinkClick r:id="rId6">
                  <a:extLst>
                    <a:ext uri="{A12FA001-AC4F-418D-AE19-62706E023703}">
                      <ahyp:hlinkClr val="tx"/>
                    </a:ext>
                  </a:extLst>
                </a:hlinkClick>
              </a:rPr>
              <a:t>CC BY-SA 3.0</a:t>
            </a:r>
            <a:r>
              <a:rPr lang="en-GB" sz="900">
                <a:solidFill>
                  <a:schemeClr val="lt1"/>
                </a:solidFill>
              </a:rPr>
              <a:t>; Screenshot of </a:t>
            </a:r>
            <a:r>
              <a:rPr lang="en-GB" sz="900" u="sng">
                <a:solidFill>
                  <a:schemeClr val="lt1"/>
                </a:solidFill>
                <a:hlinkClick r:id="rId7">
                  <a:extLst>
                    <a:ext uri="{A12FA001-AC4F-418D-AE19-62706E023703}">
                      <ahyp:hlinkClr val="tx"/>
                    </a:ext>
                  </a:extLst>
                </a:hlinkClick>
              </a:rPr>
              <a:t>Bionomia</a:t>
            </a:r>
            <a:r>
              <a:rPr lang="en-GB" sz="900">
                <a:solidFill>
                  <a:schemeClr val="lt1"/>
                </a:solidFill>
              </a:rPr>
              <a:t>, reused with permission.</a:t>
            </a:r>
            <a:endParaRPr sz="900">
              <a:solidFill>
                <a:schemeClr val="lt1"/>
              </a:solidFill>
            </a:endParaRPr>
          </a:p>
        </p:txBody>
      </p:sp>
      <p:pic>
        <p:nvPicPr>
          <p:cNvPr id="291" name="Google Shape;291;p54"/>
          <p:cNvPicPr preferRelativeResize="0"/>
          <p:nvPr/>
        </p:nvPicPr>
        <p:blipFill>
          <a:blip r:embed="rId8">
            <a:alphaModFix/>
          </a:blip>
          <a:stretch>
            <a:fillRect/>
          </a:stretch>
        </p:blipFill>
        <p:spPr>
          <a:xfrm>
            <a:off x="3700550" y="2486625"/>
            <a:ext cx="5107502" cy="2254474"/>
          </a:xfrm>
          <a:prstGeom prst="rect">
            <a:avLst/>
          </a:prstGeom>
          <a:noFill/>
          <a:ln>
            <a:noFill/>
          </a:ln>
        </p:spPr>
      </p:pic>
      <p:sp>
        <p:nvSpPr>
          <p:cNvPr id="292" name="Google Shape;292;p54"/>
          <p:cNvSpPr txBox="1"/>
          <p:nvPr/>
        </p:nvSpPr>
        <p:spPr>
          <a:xfrm>
            <a:off x="18300" y="0"/>
            <a:ext cx="9107400" cy="7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Wikipedia article and Bionomia profile</a:t>
            </a:r>
            <a:endParaRPr sz="36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55"/>
          <p:cNvPicPr preferRelativeResize="0"/>
          <p:nvPr/>
        </p:nvPicPr>
        <p:blipFill>
          <a:blip r:embed="rId3">
            <a:alphaModFix/>
          </a:blip>
          <a:stretch>
            <a:fillRect/>
          </a:stretch>
        </p:blipFill>
        <p:spPr>
          <a:xfrm>
            <a:off x="2209575" y="145100"/>
            <a:ext cx="4724849" cy="4724849"/>
          </a:xfrm>
          <a:prstGeom prst="rect">
            <a:avLst/>
          </a:prstGeom>
          <a:noFill/>
          <a:ln>
            <a:noFill/>
          </a:ln>
        </p:spPr>
      </p:pic>
      <p:sp>
        <p:nvSpPr>
          <p:cNvPr id="298" name="Google Shape;298;p55"/>
          <p:cNvSpPr txBox="1"/>
          <p:nvPr/>
        </p:nvSpPr>
        <p:spPr>
          <a:xfrm>
            <a:off x="29275" y="4869950"/>
            <a:ext cx="61311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Image</a:t>
            </a:r>
            <a:r>
              <a:rPr lang="en-GB" sz="900">
                <a:solidFill>
                  <a:schemeClr val="lt1"/>
                </a:solidFill>
              </a:rPr>
              <a:t> by </a:t>
            </a:r>
            <a:r>
              <a:rPr lang="en-GB" sz="900">
                <a:solidFill>
                  <a:schemeClr val="lt1"/>
                </a:solidFill>
              </a:rPr>
              <a:t>Marek Slusarczyk, </a:t>
            </a:r>
            <a:r>
              <a:rPr lang="en-GB" sz="900" u="sng">
                <a:solidFill>
                  <a:schemeClr val="lt1"/>
                </a:solidFill>
                <a:hlinkClick r:id="rId5">
                  <a:extLst>
                    <a:ext uri="{A12FA001-AC4F-418D-AE19-62706E023703}">
                      <ahyp:hlinkClr val="tx"/>
                    </a:ext>
                  </a:extLst>
                </a:hlinkClick>
              </a:rPr>
              <a:t>CC BY 3.0</a:t>
            </a:r>
            <a:r>
              <a:rPr lang="en-GB" sz="900">
                <a:solidFill>
                  <a:schemeClr val="lt1"/>
                </a:solidFill>
              </a:rPr>
              <a:t>, via Wikimedia Commons</a:t>
            </a:r>
            <a:endParaRPr sz="9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51" name="Shape 151"/>
        <p:cNvGrpSpPr/>
        <p:nvPr/>
      </p:nvGrpSpPr>
      <p:grpSpPr>
        <a:xfrm>
          <a:off x="0" y="0"/>
          <a:ext cx="0" cy="0"/>
          <a:chOff x="0" y="0"/>
          <a:chExt cx="0" cy="0"/>
        </a:xfrm>
      </p:grpSpPr>
      <p:sp>
        <p:nvSpPr>
          <p:cNvPr id="152" name="Google Shape;152;p38"/>
          <p:cNvSpPr txBox="1"/>
          <p:nvPr/>
        </p:nvSpPr>
        <p:spPr>
          <a:xfrm>
            <a:off x="2205600" y="0"/>
            <a:ext cx="47328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p:txBody>
      </p:sp>
      <p:sp>
        <p:nvSpPr>
          <p:cNvPr id="153" name="Google Shape;153;p38"/>
          <p:cNvSpPr txBox="1"/>
          <p:nvPr/>
        </p:nvSpPr>
        <p:spPr>
          <a:xfrm>
            <a:off x="0" y="4632950"/>
            <a:ext cx="91185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dk1"/>
                </a:solidFill>
                <a:highlight>
                  <a:srgbClr val="4A86E8"/>
                </a:highlight>
                <a:latin typeface="Roboto"/>
                <a:ea typeface="Roboto"/>
                <a:cs typeface="Roboto"/>
                <a:sym typeface="Roboto"/>
              </a:rPr>
              <a:t>Images: </a:t>
            </a:r>
            <a:r>
              <a:rPr lang="en-GB" sz="900">
                <a:solidFill>
                  <a:schemeClr val="dk1"/>
                </a:solidFill>
                <a:latin typeface="Roboto"/>
                <a:ea typeface="Roboto"/>
                <a:cs typeface="Roboto"/>
                <a:sym typeface="Roboto"/>
              </a:rPr>
              <a:t>Wikidata/Wikipedia/Wikicommons </a:t>
            </a:r>
            <a:r>
              <a:rPr lang="en-GB" sz="900" u="sng">
                <a:solidFill>
                  <a:schemeClr val="dk1"/>
                </a:solidFill>
                <a:latin typeface="Roboto"/>
                <a:ea typeface="Roboto"/>
                <a:cs typeface="Roboto"/>
                <a:sym typeface="Roboto"/>
                <a:hlinkClick r:id="rId3">
                  <a:extLst>
                    <a:ext uri="{A12FA001-AC4F-418D-AE19-62706E023703}">
                      <ahyp:hlinkClr val="tx"/>
                    </a:ext>
                  </a:extLst>
                </a:hlinkClick>
              </a:rPr>
              <a:t>CC BY SA 3.0</a:t>
            </a:r>
            <a:r>
              <a:rPr lang="en-GB" sz="900">
                <a:solidFill>
                  <a:schemeClr val="dk1"/>
                </a:solidFill>
                <a:latin typeface="Roboto"/>
                <a:ea typeface="Roboto"/>
                <a:cs typeface="Roboto"/>
                <a:sym typeface="Roboto"/>
              </a:rPr>
              <a:t> via </a:t>
            </a:r>
            <a:r>
              <a:rPr lang="en-GB" sz="900" u="sng">
                <a:solidFill>
                  <a:schemeClr val="dk1"/>
                </a:solidFill>
                <a:latin typeface="Roboto"/>
                <a:ea typeface="Roboto"/>
                <a:cs typeface="Roboto"/>
                <a:sym typeface="Roboto"/>
                <a:hlinkClick r:id="rId4">
                  <a:extLst>
                    <a:ext uri="{A12FA001-AC4F-418D-AE19-62706E023703}">
                      <ahyp:hlinkClr val="tx"/>
                    </a:ext>
                  </a:extLst>
                </a:hlinkClick>
              </a:rPr>
              <a:t>WikiCommons</a:t>
            </a:r>
            <a:r>
              <a:rPr lang="en-GB" sz="900">
                <a:solidFill>
                  <a:schemeClr val="dk1"/>
                </a:solidFill>
                <a:latin typeface="Roboto"/>
                <a:ea typeface="Roboto"/>
                <a:cs typeface="Roboto"/>
                <a:sym typeface="Roboto"/>
              </a:rPr>
              <a:t>. Screenshot of </a:t>
            </a:r>
            <a:r>
              <a:rPr lang="en-GB" sz="900" u="sng">
                <a:solidFill>
                  <a:schemeClr val="dk1"/>
                </a:solidFill>
                <a:latin typeface="Roboto"/>
                <a:ea typeface="Roboto"/>
                <a:cs typeface="Roboto"/>
                <a:sym typeface="Roboto"/>
                <a:hlinkClick r:id="rId5">
                  <a:extLst>
                    <a:ext uri="{A12FA001-AC4F-418D-AE19-62706E023703}">
                      <ahyp:hlinkClr val="tx"/>
                    </a:ext>
                  </a:extLst>
                </a:hlinkClick>
              </a:rPr>
              <a:t>iNaturalist</a:t>
            </a:r>
            <a:r>
              <a:rPr lang="en-GB" sz="900">
                <a:solidFill>
                  <a:schemeClr val="dk1"/>
                </a:solidFill>
                <a:latin typeface="Roboto"/>
                <a:ea typeface="Roboto"/>
                <a:cs typeface="Roboto"/>
                <a:sym typeface="Roboto"/>
              </a:rPr>
              <a:t> website, </a:t>
            </a:r>
            <a:r>
              <a:rPr lang="en-GB" sz="900" u="sng">
                <a:solidFill>
                  <a:schemeClr val="dk1"/>
                </a:solidFill>
                <a:latin typeface="Roboto"/>
                <a:ea typeface="Roboto"/>
                <a:cs typeface="Roboto"/>
                <a:sym typeface="Roboto"/>
                <a:hlinkClick r:id="rId6">
                  <a:extLst>
                    <a:ext uri="{A12FA001-AC4F-418D-AE19-62706E023703}">
                      <ahyp:hlinkClr val="tx"/>
                    </a:ext>
                  </a:extLst>
                </a:hlinkClick>
              </a:rPr>
              <a:t>DigiVol</a:t>
            </a:r>
            <a:r>
              <a:rPr lang="en-GB" sz="900">
                <a:solidFill>
                  <a:schemeClr val="dk1"/>
                </a:solidFill>
                <a:latin typeface="Roboto"/>
                <a:ea typeface="Roboto"/>
                <a:cs typeface="Roboto"/>
                <a:sym typeface="Roboto"/>
              </a:rPr>
              <a:t> website,  </a:t>
            </a:r>
            <a:r>
              <a:rPr lang="en-GB" sz="900" u="sng">
                <a:solidFill>
                  <a:schemeClr val="dk1"/>
                </a:solidFill>
                <a:latin typeface="Roboto"/>
                <a:ea typeface="Roboto"/>
                <a:cs typeface="Roboto"/>
                <a:sym typeface="Roboto"/>
                <a:hlinkClick r:id="rId7">
                  <a:extLst>
                    <a:ext uri="{A12FA001-AC4F-418D-AE19-62706E023703}">
                      <ahyp:hlinkClr val="tx"/>
                    </a:ext>
                  </a:extLst>
                </a:hlinkClick>
              </a:rPr>
              <a:t>Notes from Nature</a:t>
            </a:r>
            <a:r>
              <a:rPr lang="en-GB" sz="900">
                <a:solidFill>
                  <a:schemeClr val="dk1"/>
                </a:solidFill>
                <a:latin typeface="Roboto"/>
                <a:ea typeface="Roboto"/>
                <a:cs typeface="Roboto"/>
                <a:sym typeface="Roboto"/>
              </a:rPr>
              <a:t> website, all  reused under section 43 the </a:t>
            </a:r>
            <a:r>
              <a:rPr lang="en-GB" sz="900" u="sng">
                <a:solidFill>
                  <a:schemeClr val="dk1"/>
                </a:solidFill>
                <a:latin typeface="Roboto"/>
                <a:ea typeface="Roboto"/>
                <a:cs typeface="Roboto"/>
                <a:sym typeface="Roboto"/>
                <a:hlinkClick r:id="rId8">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9">
                  <a:extLst>
                    <a:ext uri="{A12FA001-AC4F-418D-AE19-62706E023703}">
                      <ahyp:hlinkClr val="tx"/>
                    </a:ext>
                  </a:extLst>
                </a:hlinkClick>
              </a:rPr>
              <a:t>Smithsonian logo</a:t>
            </a:r>
            <a:r>
              <a:rPr lang="en-GB" sz="900">
                <a:solidFill>
                  <a:schemeClr val="dk1"/>
                </a:solidFill>
                <a:latin typeface="Roboto"/>
                <a:ea typeface="Roboto"/>
                <a:cs typeface="Roboto"/>
                <a:sym typeface="Roboto"/>
              </a:rPr>
              <a:t> public domain, </a:t>
            </a:r>
            <a:r>
              <a:rPr lang="en-GB" sz="900" u="sng">
                <a:solidFill>
                  <a:schemeClr val="dk1"/>
                </a:solidFill>
                <a:latin typeface="Roboto"/>
                <a:ea typeface="Roboto"/>
                <a:cs typeface="Roboto"/>
                <a:sym typeface="Roboto"/>
                <a:hlinkClick r:id="rId10">
                  <a:extLst>
                    <a:ext uri="{A12FA001-AC4F-418D-AE19-62706E023703}">
                      <ahyp:hlinkClr val="tx"/>
                    </a:ext>
                  </a:extLst>
                </a:hlinkClick>
              </a:rPr>
              <a:t>Zooniverse</a:t>
            </a:r>
            <a:r>
              <a:rPr lang="en-GB" sz="900">
                <a:solidFill>
                  <a:schemeClr val="dk1"/>
                </a:solidFill>
                <a:latin typeface="Roboto"/>
                <a:ea typeface="Roboto"/>
                <a:cs typeface="Roboto"/>
                <a:sym typeface="Roboto"/>
              </a:rPr>
              <a:t> logo </a:t>
            </a:r>
            <a:r>
              <a:rPr lang="en-GB" sz="900" u="sng">
                <a:solidFill>
                  <a:schemeClr val="dk1"/>
                </a:solidFill>
                <a:latin typeface="Roboto"/>
                <a:ea typeface="Roboto"/>
                <a:cs typeface="Roboto"/>
                <a:sym typeface="Roboto"/>
                <a:hlinkClick r:id="rId11">
                  <a:extLst>
                    <a:ext uri="{A12FA001-AC4F-418D-AE19-62706E023703}">
                      <ahyp:hlinkClr val="tx"/>
                    </a:ext>
                  </a:extLst>
                </a:hlinkClick>
              </a:rPr>
              <a:t>CC BY-SA 4.0</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2">
                  <a:extLst>
                    <a:ext uri="{A12FA001-AC4F-418D-AE19-62706E023703}">
                      <ahyp:hlinkClr val="tx"/>
                    </a:ext>
                  </a:extLst>
                </a:hlinkClick>
              </a:rPr>
              <a:t>Bionomia logo</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3">
                  <a:extLst>
                    <a:ext uri="{A12FA001-AC4F-418D-AE19-62706E023703}">
                      <ahyp:hlinkClr val="tx"/>
                    </a:ext>
                  </a:extLst>
                </a:hlinkClick>
              </a:rPr>
              <a:t>CC BY-SA 4.0</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4">
                  <a:extLst>
                    <a:ext uri="{A12FA001-AC4F-418D-AE19-62706E023703}">
                      <ahyp:hlinkClr val="tx"/>
                    </a:ext>
                  </a:extLst>
                </a:hlinkClick>
              </a:rPr>
              <a:t>flickr logo</a:t>
            </a:r>
            <a:r>
              <a:rPr lang="en-GB" sz="900">
                <a:solidFill>
                  <a:schemeClr val="dk1"/>
                </a:solidFill>
                <a:latin typeface="Roboto"/>
                <a:ea typeface="Roboto"/>
                <a:cs typeface="Roboto"/>
                <a:sym typeface="Roboto"/>
              </a:rPr>
              <a:t> public domain via Wikimedia Commons.</a:t>
            </a:r>
            <a:endParaRPr sz="900">
              <a:solidFill>
                <a:schemeClr val="dk1"/>
              </a:solidFill>
              <a:latin typeface="Roboto"/>
              <a:ea typeface="Roboto"/>
              <a:cs typeface="Roboto"/>
              <a:sym typeface="Roboto"/>
            </a:endParaRPr>
          </a:p>
        </p:txBody>
      </p:sp>
      <p:pic>
        <p:nvPicPr>
          <p:cNvPr id="154" name="Google Shape;154;p38"/>
          <p:cNvPicPr preferRelativeResize="0"/>
          <p:nvPr/>
        </p:nvPicPr>
        <p:blipFill>
          <a:blip r:embed="rId15">
            <a:alphaModFix/>
          </a:blip>
          <a:stretch>
            <a:fillRect/>
          </a:stretch>
        </p:blipFill>
        <p:spPr>
          <a:xfrm>
            <a:off x="377475" y="2326225"/>
            <a:ext cx="2552671" cy="2306724"/>
          </a:xfrm>
          <a:prstGeom prst="rect">
            <a:avLst/>
          </a:prstGeom>
          <a:noFill/>
          <a:ln>
            <a:noFill/>
          </a:ln>
        </p:spPr>
      </p:pic>
      <p:pic>
        <p:nvPicPr>
          <p:cNvPr id="155" name="Google Shape;155;p38"/>
          <p:cNvPicPr preferRelativeResize="0"/>
          <p:nvPr/>
        </p:nvPicPr>
        <p:blipFill>
          <a:blip r:embed="rId16">
            <a:alphaModFix/>
          </a:blip>
          <a:stretch>
            <a:fillRect/>
          </a:stretch>
        </p:blipFill>
        <p:spPr>
          <a:xfrm>
            <a:off x="3510200" y="1890738"/>
            <a:ext cx="2493100" cy="2668425"/>
          </a:xfrm>
          <a:prstGeom prst="rect">
            <a:avLst/>
          </a:prstGeom>
          <a:noFill/>
          <a:ln>
            <a:noFill/>
          </a:ln>
        </p:spPr>
      </p:pic>
      <p:pic>
        <p:nvPicPr>
          <p:cNvPr id="156" name="Google Shape;156;p38"/>
          <p:cNvPicPr preferRelativeResize="0"/>
          <p:nvPr/>
        </p:nvPicPr>
        <p:blipFill>
          <a:blip r:embed="rId17">
            <a:alphaModFix/>
          </a:blip>
          <a:stretch>
            <a:fillRect/>
          </a:stretch>
        </p:blipFill>
        <p:spPr>
          <a:xfrm>
            <a:off x="6506575" y="2053599"/>
            <a:ext cx="2279900" cy="2505575"/>
          </a:xfrm>
          <a:prstGeom prst="rect">
            <a:avLst/>
          </a:prstGeom>
          <a:noFill/>
          <a:ln>
            <a:noFill/>
          </a:ln>
        </p:spPr>
      </p:pic>
      <p:pic>
        <p:nvPicPr>
          <p:cNvPr id="157" name="Google Shape;157;p38"/>
          <p:cNvPicPr preferRelativeResize="0"/>
          <p:nvPr/>
        </p:nvPicPr>
        <p:blipFill>
          <a:blip r:embed="rId18">
            <a:alphaModFix/>
          </a:blip>
          <a:stretch>
            <a:fillRect/>
          </a:stretch>
        </p:blipFill>
        <p:spPr>
          <a:xfrm>
            <a:off x="224025" y="1248763"/>
            <a:ext cx="2859581" cy="923850"/>
          </a:xfrm>
          <a:prstGeom prst="rect">
            <a:avLst/>
          </a:prstGeom>
          <a:noFill/>
          <a:ln>
            <a:noFill/>
          </a:ln>
        </p:spPr>
      </p:pic>
      <p:pic>
        <p:nvPicPr>
          <p:cNvPr id="158" name="Google Shape;158;p38"/>
          <p:cNvPicPr preferRelativeResize="0"/>
          <p:nvPr/>
        </p:nvPicPr>
        <p:blipFill>
          <a:blip r:embed="rId19">
            <a:alphaModFix/>
          </a:blip>
          <a:stretch>
            <a:fillRect/>
          </a:stretch>
        </p:blipFill>
        <p:spPr>
          <a:xfrm>
            <a:off x="7661086" y="155088"/>
            <a:ext cx="1431501" cy="1727827"/>
          </a:xfrm>
          <a:prstGeom prst="rect">
            <a:avLst/>
          </a:prstGeom>
          <a:noFill/>
          <a:ln>
            <a:noFill/>
          </a:ln>
        </p:spPr>
      </p:pic>
      <p:pic>
        <p:nvPicPr>
          <p:cNvPr id="159" name="Google Shape;159;p38"/>
          <p:cNvPicPr preferRelativeResize="0"/>
          <p:nvPr/>
        </p:nvPicPr>
        <p:blipFill>
          <a:blip r:embed="rId20">
            <a:alphaModFix/>
          </a:blip>
          <a:stretch>
            <a:fillRect/>
          </a:stretch>
        </p:blipFill>
        <p:spPr>
          <a:xfrm>
            <a:off x="6090478" y="254700"/>
            <a:ext cx="1528600" cy="1528600"/>
          </a:xfrm>
          <a:prstGeom prst="rect">
            <a:avLst/>
          </a:prstGeom>
          <a:noFill/>
          <a:ln>
            <a:noFill/>
          </a:ln>
        </p:spPr>
      </p:pic>
      <p:pic>
        <p:nvPicPr>
          <p:cNvPr id="160" name="Google Shape;160;p38"/>
          <p:cNvPicPr preferRelativeResize="0"/>
          <p:nvPr/>
        </p:nvPicPr>
        <p:blipFill>
          <a:blip r:embed="rId21">
            <a:alphaModFix/>
          </a:blip>
          <a:stretch>
            <a:fillRect/>
          </a:stretch>
        </p:blipFill>
        <p:spPr>
          <a:xfrm>
            <a:off x="109963" y="239725"/>
            <a:ext cx="2857999" cy="855451"/>
          </a:xfrm>
          <a:prstGeom prst="rect">
            <a:avLst/>
          </a:prstGeom>
          <a:noFill/>
          <a:ln>
            <a:noFill/>
          </a:ln>
        </p:spPr>
      </p:pic>
      <p:pic>
        <p:nvPicPr>
          <p:cNvPr id="161" name="Google Shape;161;p38"/>
          <p:cNvPicPr preferRelativeResize="0"/>
          <p:nvPr/>
        </p:nvPicPr>
        <p:blipFill>
          <a:blip r:embed="rId22">
            <a:alphaModFix/>
          </a:blip>
          <a:stretch>
            <a:fillRect/>
          </a:stretch>
        </p:blipFill>
        <p:spPr>
          <a:xfrm>
            <a:off x="3055637" y="99875"/>
            <a:ext cx="2162475" cy="811965"/>
          </a:xfrm>
          <a:prstGeom prst="rect">
            <a:avLst/>
          </a:prstGeom>
          <a:noFill/>
          <a:ln>
            <a:noFill/>
          </a:ln>
        </p:spPr>
      </p:pic>
      <p:pic>
        <p:nvPicPr>
          <p:cNvPr id="162" name="Google Shape;162;p38"/>
          <p:cNvPicPr preferRelativeResize="0"/>
          <p:nvPr/>
        </p:nvPicPr>
        <p:blipFill>
          <a:blip r:embed="rId23">
            <a:alphaModFix/>
          </a:blip>
          <a:stretch>
            <a:fillRect/>
          </a:stretch>
        </p:blipFill>
        <p:spPr>
          <a:xfrm>
            <a:off x="5305800" y="99886"/>
            <a:ext cx="784675" cy="784675"/>
          </a:xfrm>
          <a:prstGeom prst="rect">
            <a:avLst/>
          </a:prstGeom>
          <a:noFill/>
          <a:ln>
            <a:noFill/>
          </a:ln>
        </p:spPr>
      </p:pic>
      <p:pic>
        <p:nvPicPr>
          <p:cNvPr id="163" name="Google Shape;163;p38"/>
          <p:cNvPicPr preferRelativeResize="0"/>
          <p:nvPr/>
        </p:nvPicPr>
        <p:blipFill>
          <a:blip r:embed="rId24">
            <a:alphaModFix/>
          </a:blip>
          <a:stretch>
            <a:fillRect/>
          </a:stretch>
        </p:blipFill>
        <p:spPr>
          <a:xfrm>
            <a:off x="3504288" y="973575"/>
            <a:ext cx="2504920" cy="85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302" name="Shape 302"/>
        <p:cNvGrpSpPr/>
        <p:nvPr/>
      </p:nvGrpSpPr>
      <p:grpSpPr>
        <a:xfrm>
          <a:off x="0" y="0"/>
          <a:ext cx="0" cy="0"/>
          <a:chOff x="0" y="0"/>
          <a:chExt cx="0" cy="0"/>
        </a:xfrm>
      </p:grpSpPr>
      <p:sp>
        <p:nvSpPr>
          <p:cNvPr id="303" name="Google Shape;303;p56"/>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6"/>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9"/>
          <p:cNvSpPr txBox="1"/>
          <p:nvPr/>
        </p:nvSpPr>
        <p:spPr>
          <a:xfrm>
            <a:off x="4141150" y="0"/>
            <a:ext cx="50028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WeDigBio</a:t>
            </a:r>
            <a:endParaRPr sz="4800">
              <a:solidFill>
                <a:schemeClr val="lt1"/>
              </a:solidFill>
            </a:endParaRPr>
          </a:p>
          <a:p>
            <a:pPr indent="0" lvl="0" marL="0" rtl="0" algn="ctr">
              <a:spcBef>
                <a:spcPts val="0"/>
              </a:spcBef>
              <a:spcAft>
                <a:spcPts val="0"/>
              </a:spcAft>
              <a:buNone/>
            </a:pPr>
            <a:r>
              <a:t/>
            </a:r>
            <a:endParaRPr sz="3600">
              <a:solidFill>
                <a:schemeClr val="lt1"/>
              </a:solidFill>
            </a:endParaRPr>
          </a:p>
          <a:p>
            <a:pPr indent="0" lvl="0" marL="0" rtl="0" algn="ctr">
              <a:spcBef>
                <a:spcPts val="0"/>
              </a:spcBef>
              <a:spcAft>
                <a:spcPts val="0"/>
              </a:spcAft>
              <a:buNone/>
            </a:pPr>
            <a:r>
              <a:rPr lang="en-GB" sz="3600">
                <a:solidFill>
                  <a:schemeClr val="lt1"/>
                </a:solidFill>
              </a:rPr>
              <a:t>What motivates me?</a:t>
            </a:r>
            <a:endParaRPr sz="3600">
              <a:solidFill>
                <a:schemeClr val="lt1"/>
              </a:solidFill>
            </a:endParaRPr>
          </a:p>
          <a:p>
            <a:pPr indent="0" lvl="0" marL="0" rtl="0" algn="ctr">
              <a:spcBef>
                <a:spcPts val="0"/>
              </a:spcBef>
              <a:spcAft>
                <a:spcPts val="0"/>
              </a:spcAft>
              <a:buNone/>
            </a:pPr>
            <a:r>
              <a:t/>
            </a:r>
            <a:endParaRPr sz="1800">
              <a:solidFill>
                <a:schemeClr val="lt1"/>
              </a:solidFill>
            </a:endParaRPr>
          </a:p>
        </p:txBody>
      </p:sp>
      <p:pic>
        <p:nvPicPr>
          <p:cNvPr id="169" name="Google Shape;169;p39"/>
          <p:cNvPicPr preferRelativeResize="0"/>
          <p:nvPr/>
        </p:nvPicPr>
        <p:blipFill>
          <a:blip r:embed="rId3">
            <a:alphaModFix/>
          </a:blip>
          <a:stretch>
            <a:fillRect/>
          </a:stretch>
        </p:blipFill>
        <p:spPr>
          <a:xfrm>
            <a:off x="371800" y="496550"/>
            <a:ext cx="3543300" cy="3562350"/>
          </a:xfrm>
          <a:prstGeom prst="rect">
            <a:avLst/>
          </a:prstGeom>
          <a:noFill/>
          <a:ln>
            <a:noFill/>
          </a:ln>
        </p:spPr>
      </p:pic>
      <p:sp>
        <p:nvSpPr>
          <p:cNvPr id="170" name="Google Shape;170;p39"/>
          <p:cNvSpPr txBox="1"/>
          <p:nvPr/>
        </p:nvSpPr>
        <p:spPr>
          <a:xfrm>
            <a:off x="0" y="4820400"/>
            <a:ext cx="44631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t>WeDigBio logo</a:t>
            </a:r>
            <a:r>
              <a:rPr lang="en-GB" sz="900">
                <a:solidFill>
                  <a:schemeClr val="dk1"/>
                </a:solidFill>
              </a:rPr>
              <a:t> reused under section 43 the </a:t>
            </a:r>
            <a:r>
              <a:rPr lang="en-GB" sz="900" u="sng">
                <a:solidFill>
                  <a:schemeClr val="dk1"/>
                </a:solidFill>
                <a:hlinkClick r:id="rId4">
                  <a:extLst>
                    <a:ext uri="{A12FA001-AC4F-418D-AE19-62706E023703}">
                      <ahyp:hlinkClr val="tx"/>
                    </a:ext>
                  </a:extLst>
                </a:hlinkClick>
              </a:rPr>
              <a:t>Copyright Act 1994</a:t>
            </a:r>
            <a:r>
              <a:rPr lang="en-GB" sz="900">
                <a:solidFill>
                  <a:schemeClr val="dk1"/>
                </a:solidFill>
              </a:rPr>
              <a:t>. </a:t>
            </a:r>
            <a:endParaRPr sz="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40"/>
          <p:cNvSpPr txBox="1"/>
          <p:nvPr/>
        </p:nvSpPr>
        <p:spPr>
          <a:xfrm>
            <a:off x="0" y="0"/>
            <a:ext cx="9144000" cy="8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Virtual</a:t>
            </a:r>
            <a:r>
              <a:rPr lang="en-GB" sz="3600">
                <a:solidFill>
                  <a:schemeClr val="lt1"/>
                </a:solidFill>
              </a:rPr>
              <a:t> voyaging </a:t>
            </a:r>
            <a:endParaRPr sz="3600">
              <a:solidFill>
                <a:schemeClr val="lt1"/>
              </a:solidFill>
            </a:endParaRPr>
          </a:p>
        </p:txBody>
      </p:sp>
      <p:sp>
        <p:nvSpPr>
          <p:cNvPr id="176" name="Google Shape;176;p40"/>
          <p:cNvSpPr txBox="1"/>
          <p:nvPr/>
        </p:nvSpPr>
        <p:spPr>
          <a:xfrm>
            <a:off x="0" y="4820400"/>
            <a:ext cx="3828000" cy="3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Painting by </a:t>
            </a:r>
            <a:r>
              <a:rPr lang="en-GB" sz="900">
                <a:solidFill>
                  <a:schemeClr val="lt1"/>
                </a:solidFill>
              </a:rPr>
              <a:t>Herbert Swire, Public domain, via </a:t>
            </a:r>
            <a:r>
              <a:rPr lang="en-GB" sz="900" u="sng">
                <a:solidFill>
                  <a:schemeClr val="lt1"/>
                </a:solidFill>
                <a:hlinkClick r:id="rId3">
                  <a:extLst>
                    <a:ext uri="{A12FA001-AC4F-418D-AE19-62706E023703}">
                      <ahyp:hlinkClr val="tx"/>
                    </a:ext>
                  </a:extLst>
                </a:hlinkClick>
              </a:rPr>
              <a:t>Wikimedia Commons</a:t>
            </a:r>
            <a:r>
              <a:rPr lang="en-GB" sz="900">
                <a:solidFill>
                  <a:schemeClr val="lt1"/>
                </a:solidFill>
              </a:rPr>
              <a:t> </a:t>
            </a:r>
            <a:endParaRPr sz="900">
              <a:solidFill>
                <a:schemeClr val="lt1"/>
              </a:solidFill>
            </a:endParaRPr>
          </a:p>
        </p:txBody>
      </p:sp>
      <p:pic>
        <p:nvPicPr>
          <p:cNvPr id="177" name="Google Shape;177;p40"/>
          <p:cNvPicPr preferRelativeResize="0"/>
          <p:nvPr/>
        </p:nvPicPr>
        <p:blipFill>
          <a:blip r:embed="rId4">
            <a:alphaModFix/>
          </a:blip>
          <a:stretch>
            <a:fillRect/>
          </a:stretch>
        </p:blipFill>
        <p:spPr>
          <a:xfrm>
            <a:off x="1131400" y="926713"/>
            <a:ext cx="6881204" cy="32900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41"/>
          <p:cNvPicPr preferRelativeResize="0"/>
          <p:nvPr/>
        </p:nvPicPr>
        <p:blipFill>
          <a:blip r:embed="rId3">
            <a:alphaModFix/>
          </a:blip>
          <a:stretch>
            <a:fillRect/>
          </a:stretch>
        </p:blipFill>
        <p:spPr>
          <a:xfrm>
            <a:off x="5026375" y="546474"/>
            <a:ext cx="4018900" cy="4050550"/>
          </a:xfrm>
          <a:prstGeom prst="rect">
            <a:avLst/>
          </a:prstGeom>
          <a:noFill/>
          <a:ln>
            <a:noFill/>
          </a:ln>
        </p:spPr>
      </p:pic>
      <p:sp>
        <p:nvSpPr>
          <p:cNvPr id="183" name="Google Shape;183;p41"/>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latin typeface="Roboto"/>
                <a:ea typeface="Roboto"/>
                <a:cs typeface="Roboto"/>
                <a:sym typeface="Roboto"/>
              </a:rPr>
              <a:t>Image of </a:t>
            </a:r>
            <a:r>
              <a:rPr i="1" lang="en-GB" sz="900" u="sng">
                <a:solidFill>
                  <a:schemeClr val="lt1"/>
                </a:solidFill>
                <a:latin typeface="Roboto"/>
                <a:ea typeface="Roboto"/>
                <a:cs typeface="Roboto"/>
                <a:sym typeface="Roboto"/>
                <a:hlinkClick r:id="rId4">
                  <a:extLst>
                    <a:ext uri="{A12FA001-AC4F-418D-AE19-62706E023703}">
                      <ahyp:hlinkClr val="tx"/>
                    </a:ext>
                  </a:extLst>
                </a:hlinkClick>
              </a:rPr>
              <a:t>Stenoperla prasina</a:t>
            </a:r>
            <a:r>
              <a:rPr lang="en-GB" sz="900" u="sng">
                <a:solidFill>
                  <a:schemeClr val="lt1"/>
                </a:solidFill>
                <a:latin typeface="Roboto"/>
                <a:ea typeface="Roboto"/>
                <a:cs typeface="Roboto"/>
                <a:sym typeface="Roboto"/>
                <a:hlinkClick r:id="rId5">
                  <a:extLst>
                    <a:ext uri="{A12FA001-AC4F-418D-AE19-62706E023703}">
                      <ahyp:hlinkClr val="tx"/>
                    </a:ext>
                  </a:extLst>
                </a:hlinkClick>
              </a:rPr>
              <a:t> (Newman, 1845)</a:t>
            </a:r>
            <a:r>
              <a:rPr lang="en-GB" sz="900">
                <a:solidFill>
                  <a:schemeClr val="lt1"/>
                </a:solidFill>
                <a:latin typeface="Roboto"/>
                <a:ea typeface="Roboto"/>
                <a:cs typeface="Roboto"/>
                <a:sym typeface="Roboto"/>
              </a:rPr>
              <a:t> by Natural History Museum, London, </a:t>
            </a:r>
            <a:r>
              <a:rPr lang="en-GB" sz="900" u="sng">
                <a:solidFill>
                  <a:schemeClr val="lt1"/>
                </a:solidFill>
                <a:latin typeface="Roboto"/>
                <a:ea typeface="Roboto"/>
                <a:cs typeface="Roboto"/>
                <a:sym typeface="Roboto"/>
                <a:hlinkClick r:id="rId6">
                  <a:extLst>
                    <a:ext uri="{A12FA001-AC4F-418D-AE19-62706E023703}">
                      <ahyp:hlinkClr val="tx"/>
                    </a:ext>
                  </a:extLst>
                </a:hlinkClick>
              </a:rPr>
              <a:t>CC BY 4.0</a:t>
            </a:r>
            <a:r>
              <a:rPr lang="en-GB" sz="900">
                <a:solidFill>
                  <a:schemeClr val="lt1"/>
                </a:solidFill>
                <a:latin typeface="Roboto"/>
                <a:ea typeface="Roboto"/>
                <a:cs typeface="Roboto"/>
                <a:sym typeface="Roboto"/>
              </a:rPr>
              <a:t> , via </a:t>
            </a:r>
            <a:r>
              <a:rPr lang="en-GB" sz="900" u="sng">
                <a:solidFill>
                  <a:schemeClr val="lt1"/>
                </a:solidFill>
                <a:latin typeface="Roboto"/>
                <a:ea typeface="Roboto"/>
                <a:cs typeface="Roboto"/>
                <a:sym typeface="Roboto"/>
                <a:hlinkClick r:id="rId7">
                  <a:extLst>
                    <a:ext uri="{A12FA001-AC4F-418D-AE19-62706E023703}">
                      <ahyp:hlinkClr val="tx"/>
                    </a:ext>
                  </a:extLst>
                </a:hlinkClick>
              </a:rPr>
              <a:t>Wikimedia Commons</a:t>
            </a:r>
            <a:endParaRPr sz="900">
              <a:solidFill>
                <a:schemeClr val="lt1"/>
              </a:solidFill>
              <a:latin typeface="Roboto"/>
              <a:ea typeface="Roboto"/>
              <a:cs typeface="Roboto"/>
              <a:sym typeface="Roboto"/>
            </a:endParaRPr>
          </a:p>
        </p:txBody>
      </p:sp>
      <p:sp>
        <p:nvSpPr>
          <p:cNvPr id="184" name="Google Shape;184;p41"/>
          <p:cNvSpPr txBox="1"/>
          <p:nvPr/>
        </p:nvSpPr>
        <p:spPr>
          <a:xfrm>
            <a:off x="0" y="13925"/>
            <a:ext cx="5122500" cy="5129700"/>
          </a:xfrm>
          <a:prstGeom prst="rect">
            <a:avLst/>
          </a:prstGeom>
          <a:noFill/>
          <a:ln>
            <a:noFill/>
          </a:ln>
        </p:spPr>
        <p:txBody>
          <a:bodyPr anchorCtr="0" anchor="ctr" bIns="91425" lIns="91425" spcFirstLastPara="1" rIns="91425" wrap="square" tIns="91425">
            <a:noAutofit/>
          </a:bodyPr>
          <a:lstStyle/>
          <a:p>
            <a:pPr indent="0" lvl="0" marL="89999" rtl="0" algn="l">
              <a:spcBef>
                <a:spcPts val="0"/>
              </a:spcBef>
              <a:spcAft>
                <a:spcPts val="0"/>
              </a:spcAft>
              <a:buNone/>
            </a:pPr>
            <a:r>
              <a:rPr lang="en-GB" sz="3000">
                <a:solidFill>
                  <a:schemeClr val="lt1"/>
                </a:solidFill>
              </a:rPr>
              <a:t>Species: </a:t>
            </a:r>
            <a:r>
              <a:rPr i="1" lang="en-GB" sz="3000" u="sng">
                <a:solidFill>
                  <a:schemeClr val="lt1"/>
                </a:solidFill>
                <a:hlinkClick r:id="rId8">
                  <a:extLst>
                    <a:ext uri="{A12FA001-AC4F-418D-AE19-62706E023703}">
                      <ahyp:hlinkClr val="tx"/>
                    </a:ext>
                  </a:extLst>
                </a:hlinkClick>
              </a:rPr>
              <a:t>Stenoperla prasina</a:t>
            </a:r>
            <a:endParaRPr i="1" sz="3000">
              <a:solidFill>
                <a:schemeClr val="lt1"/>
              </a:solidFill>
            </a:endParaRPr>
          </a:p>
          <a:p>
            <a:pPr indent="0" lvl="0" marL="89999" rtl="0" algn="l">
              <a:spcBef>
                <a:spcPts val="0"/>
              </a:spcBef>
              <a:spcAft>
                <a:spcPts val="0"/>
              </a:spcAft>
              <a:buNone/>
            </a:pPr>
            <a:r>
              <a:rPr lang="en-GB" sz="3000">
                <a:solidFill>
                  <a:schemeClr val="lt1"/>
                </a:solidFill>
              </a:rPr>
              <a:t>Location: </a:t>
            </a:r>
            <a:r>
              <a:rPr lang="en-GB" sz="3000" u="sng">
                <a:solidFill>
                  <a:schemeClr val="lt1"/>
                </a:solidFill>
                <a:hlinkClick r:id="rId9">
                  <a:extLst>
                    <a:ext uri="{A12FA001-AC4F-418D-AE19-62706E023703}">
                      <ahyp:hlinkClr val="tx"/>
                    </a:ext>
                  </a:extLst>
                </a:hlinkClick>
              </a:rPr>
              <a:t>Wilton’s Bush</a:t>
            </a:r>
            <a:endParaRPr sz="3000">
              <a:solidFill>
                <a:schemeClr val="lt1"/>
              </a:solidFill>
            </a:endParaRPr>
          </a:p>
          <a:p>
            <a:pPr indent="0" lvl="0" marL="89999" rtl="0" algn="l">
              <a:spcBef>
                <a:spcPts val="0"/>
              </a:spcBef>
              <a:spcAft>
                <a:spcPts val="0"/>
              </a:spcAft>
              <a:buNone/>
            </a:pPr>
            <a:r>
              <a:rPr lang="en-GB" sz="3000">
                <a:solidFill>
                  <a:schemeClr val="lt1"/>
                </a:solidFill>
              </a:rPr>
              <a:t>Collector: </a:t>
            </a:r>
            <a:r>
              <a:rPr lang="en-GB" sz="3000" u="sng">
                <a:solidFill>
                  <a:schemeClr val="lt1"/>
                </a:solidFill>
                <a:hlinkClick r:id="rId10">
                  <a:extLst>
                    <a:ext uri="{A12FA001-AC4F-418D-AE19-62706E023703}">
                      <ahyp:hlinkClr val="tx"/>
                    </a:ext>
                  </a:extLst>
                </a:hlinkClick>
              </a:rPr>
              <a:t>G.V. Hudson</a:t>
            </a:r>
            <a:endParaRPr sz="3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2"/>
          <p:cNvSpPr txBox="1"/>
          <p:nvPr/>
        </p:nvSpPr>
        <p:spPr>
          <a:xfrm>
            <a:off x="0" y="0"/>
            <a:ext cx="9144000" cy="646500"/>
          </a:xfrm>
          <a:prstGeom prst="rect">
            <a:avLst/>
          </a:prstGeom>
          <a:noFill/>
          <a:ln>
            <a:noFill/>
          </a:ln>
        </p:spPr>
        <p:txBody>
          <a:bodyPr anchorCtr="0" anchor="ctr" bIns="91425" lIns="91425" spcFirstLastPara="1" rIns="91425" wrap="square" tIns="91425">
            <a:noAutofit/>
          </a:bodyPr>
          <a:lstStyle/>
          <a:p>
            <a:pPr indent="0" lvl="0" marL="89999" rtl="0" algn="ctr">
              <a:spcBef>
                <a:spcPts val="0"/>
              </a:spcBef>
              <a:spcAft>
                <a:spcPts val="0"/>
              </a:spcAft>
              <a:buNone/>
            </a:pPr>
            <a:r>
              <a:rPr i="1" lang="en-GB" sz="3600" u="sng">
                <a:solidFill>
                  <a:schemeClr val="lt1"/>
                </a:solidFill>
                <a:hlinkClick r:id="rId3">
                  <a:extLst>
                    <a:ext uri="{A12FA001-AC4F-418D-AE19-62706E023703}">
                      <ahyp:hlinkClr val="tx"/>
                    </a:ext>
                  </a:extLst>
                </a:hlinkClick>
              </a:rPr>
              <a:t>Stenoperla prasina</a:t>
            </a:r>
            <a:endParaRPr sz="3600"/>
          </a:p>
        </p:txBody>
      </p:sp>
      <p:sp>
        <p:nvSpPr>
          <p:cNvPr id="190" name="Google Shape;190;p42"/>
          <p:cNvSpPr txBox="1"/>
          <p:nvPr/>
        </p:nvSpPr>
        <p:spPr>
          <a:xfrm>
            <a:off x="83525" y="4753725"/>
            <a:ext cx="80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Image of nymph by </a:t>
            </a:r>
            <a:r>
              <a:rPr lang="en-GB" sz="900">
                <a:solidFill>
                  <a:schemeClr val="lt1"/>
                </a:solidFill>
              </a:rPr>
              <a:t>Emily Roberts, </a:t>
            </a:r>
            <a:r>
              <a:rPr lang="en-GB" sz="900" u="sng">
                <a:solidFill>
                  <a:schemeClr val="lt1"/>
                </a:solidFill>
                <a:hlinkClick r:id="rId4">
                  <a:extLst>
                    <a:ext uri="{A12FA001-AC4F-418D-AE19-62706E023703}">
                      <ahyp:hlinkClr val="tx"/>
                    </a:ext>
                  </a:extLst>
                </a:hlinkClick>
              </a:rPr>
              <a:t>CC BY 4.0</a:t>
            </a:r>
            <a:r>
              <a:rPr lang="en-GB" sz="900">
                <a:solidFill>
                  <a:schemeClr val="lt1"/>
                </a:solidFill>
              </a:rPr>
              <a:t>, via </a:t>
            </a:r>
            <a:r>
              <a:rPr lang="en-GB" sz="900" u="sng">
                <a:solidFill>
                  <a:schemeClr val="lt1"/>
                </a:solidFill>
                <a:hlinkClick r:id="rId5">
                  <a:extLst>
                    <a:ext uri="{A12FA001-AC4F-418D-AE19-62706E023703}">
                      <ahyp:hlinkClr val="tx"/>
                    </a:ext>
                  </a:extLst>
                </a:hlinkClick>
              </a:rPr>
              <a:t>Wikimedia Commons</a:t>
            </a:r>
            <a:r>
              <a:rPr lang="en-GB" sz="900">
                <a:solidFill>
                  <a:schemeClr val="lt1"/>
                </a:solidFill>
              </a:rPr>
              <a:t>. Image of adult by Jacob Littlejohn, </a:t>
            </a:r>
            <a:r>
              <a:rPr lang="en-GB" sz="900" u="sng">
                <a:solidFill>
                  <a:schemeClr val="lt1"/>
                </a:solidFill>
                <a:hlinkClick r:id="rId6">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7">
                  <a:extLst>
                    <a:ext uri="{A12FA001-AC4F-418D-AE19-62706E023703}">
                      <ahyp:hlinkClr val="tx"/>
                    </a:ext>
                  </a:extLst>
                </a:hlinkClick>
              </a:rPr>
              <a:t>Wikimedia Commons</a:t>
            </a:r>
            <a:r>
              <a:rPr lang="en-GB" sz="900">
                <a:solidFill>
                  <a:schemeClr val="lt1"/>
                </a:solidFill>
              </a:rPr>
              <a:t> Illustration by George Vernon Hudson, Public domain, via </a:t>
            </a:r>
            <a:r>
              <a:rPr lang="en-GB" sz="900" u="sng">
                <a:solidFill>
                  <a:schemeClr val="lt1"/>
                </a:solidFill>
                <a:hlinkClick r:id="rId8">
                  <a:extLst>
                    <a:ext uri="{A12FA001-AC4F-418D-AE19-62706E023703}">
                      <ahyp:hlinkClr val="tx"/>
                    </a:ext>
                  </a:extLst>
                </a:hlinkClick>
              </a:rPr>
              <a:t>Wikimedia Commons</a:t>
            </a:r>
            <a:endParaRPr sz="900">
              <a:solidFill>
                <a:schemeClr val="lt1"/>
              </a:solidFill>
            </a:endParaRPr>
          </a:p>
        </p:txBody>
      </p:sp>
      <p:pic>
        <p:nvPicPr>
          <p:cNvPr id="191" name="Google Shape;191;p42"/>
          <p:cNvPicPr preferRelativeResize="0"/>
          <p:nvPr/>
        </p:nvPicPr>
        <p:blipFill>
          <a:blip r:embed="rId9">
            <a:alphaModFix/>
          </a:blip>
          <a:stretch>
            <a:fillRect/>
          </a:stretch>
        </p:blipFill>
        <p:spPr>
          <a:xfrm>
            <a:off x="2237150" y="1535400"/>
            <a:ext cx="3682826" cy="2454618"/>
          </a:xfrm>
          <a:prstGeom prst="rect">
            <a:avLst/>
          </a:prstGeom>
          <a:noFill/>
          <a:ln>
            <a:noFill/>
          </a:ln>
        </p:spPr>
      </p:pic>
      <p:pic>
        <p:nvPicPr>
          <p:cNvPr id="192" name="Google Shape;192;p42"/>
          <p:cNvPicPr preferRelativeResize="0"/>
          <p:nvPr/>
        </p:nvPicPr>
        <p:blipFill>
          <a:blip r:embed="rId10">
            <a:alphaModFix/>
          </a:blip>
          <a:stretch>
            <a:fillRect/>
          </a:stretch>
        </p:blipFill>
        <p:spPr>
          <a:xfrm>
            <a:off x="5845975" y="876175"/>
            <a:ext cx="2829800" cy="3773076"/>
          </a:xfrm>
          <a:prstGeom prst="rect">
            <a:avLst/>
          </a:prstGeom>
          <a:noFill/>
          <a:ln>
            <a:noFill/>
          </a:ln>
        </p:spPr>
      </p:pic>
      <p:pic>
        <p:nvPicPr>
          <p:cNvPr id="193" name="Google Shape;193;p42"/>
          <p:cNvPicPr preferRelativeResize="0"/>
          <p:nvPr/>
        </p:nvPicPr>
        <p:blipFill>
          <a:blip r:embed="rId11">
            <a:alphaModFix/>
          </a:blip>
          <a:stretch>
            <a:fillRect/>
          </a:stretch>
        </p:blipFill>
        <p:spPr>
          <a:xfrm>
            <a:off x="367450" y="1146900"/>
            <a:ext cx="1932350" cy="30223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3"/>
          <p:cNvSpPr txBox="1"/>
          <p:nvPr/>
        </p:nvSpPr>
        <p:spPr>
          <a:xfrm>
            <a:off x="4826750" y="175"/>
            <a:ext cx="43173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Different species</a:t>
            </a:r>
            <a:endParaRPr sz="3600">
              <a:solidFill>
                <a:schemeClr val="lt1"/>
              </a:solidFill>
            </a:endParaRPr>
          </a:p>
        </p:txBody>
      </p:sp>
      <p:sp>
        <p:nvSpPr>
          <p:cNvPr id="199" name="Google Shape;199;p43"/>
          <p:cNvSpPr txBox="1"/>
          <p:nvPr/>
        </p:nvSpPr>
        <p:spPr>
          <a:xfrm>
            <a:off x="0" y="4766400"/>
            <a:ext cx="91440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Bee </a:t>
            </a:r>
            <a:r>
              <a:rPr lang="en-GB" sz="900">
                <a:solidFill>
                  <a:schemeClr val="lt1"/>
                </a:solidFill>
              </a:rPr>
              <a:t>specimen</a:t>
            </a:r>
            <a:r>
              <a:rPr lang="en-GB" sz="900">
                <a:solidFill>
                  <a:schemeClr val="lt1"/>
                </a:solidFill>
              </a:rPr>
              <a:t> from Black Sturgeon Lake, Ontario via </a:t>
            </a:r>
            <a:r>
              <a:rPr lang="en-GB" sz="900" u="sng">
                <a:solidFill>
                  <a:schemeClr val="lt1"/>
                </a:solidFill>
                <a:hlinkClick r:id="rId3">
                  <a:extLst>
                    <a:ext uri="{A12FA001-AC4F-418D-AE19-62706E023703}">
                      <ahyp:hlinkClr val="tx"/>
                    </a:ext>
                  </a:extLst>
                </a:hlinkClick>
              </a:rPr>
              <a:t>Notes from Nature &amp; Agriculture and Agri-Food Canada</a:t>
            </a:r>
            <a:r>
              <a:rPr lang="en-GB" sz="900">
                <a:solidFill>
                  <a:schemeClr val="lt1"/>
                </a:solidFill>
              </a:rPr>
              <a:t> (AAFC) </a:t>
            </a:r>
            <a:r>
              <a:rPr lang="en-GB" sz="900" u="sng">
                <a:solidFill>
                  <a:schemeClr val="lt1"/>
                </a:solidFill>
                <a:hlinkClick r:id="rId4">
                  <a:extLst>
                    <a:ext uri="{A12FA001-AC4F-418D-AE19-62706E023703}">
                      <ahyp:hlinkClr val="tx"/>
                    </a:ext>
                  </a:extLst>
                </a:hlinkClick>
              </a:rPr>
              <a:t>CC BY 4.0</a:t>
            </a:r>
            <a:r>
              <a:rPr lang="en-GB" sz="900">
                <a:solidFill>
                  <a:schemeClr val="lt1"/>
                </a:solidFill>
              </a:rPr>
              <a:t>;</a:t>
            </a:r>
            <a:r>
              <a:rPr lang="en-GB" sz="900">
                <a:solidFill>
                  <a:schemeClr val="lt1"/>
                </a:solidFill>
              </a:rPr>
              <a:t> </a:t>
            </a:r>
            <a:r>
              <a:rPr lang="en-GB" sz="900">
                <a:solidFill>
                  <a:schemeClr val="lt1"/>
                </a:solidFill>
              </a:rPr>
              <a:t>Plant specimen from Peru via </a:t>
            </a:r>
            <a:r>
              <a:rPr lang="en-GB" sz="900" u="sng">
                <a:solidFill>
                  <a:schemeClr val="lt1"/>
                </a:solidFill>
                <a:hlinkClick r:id="rId5">
                  <a:extLst>
                    <a:ext uri="{A12FA001-AC4F-418D-AE19-62706E023703}">
                      <ahyp:hlinkClr val="tx"/>
                    </a:ext>
                  </a:extLst>
                </a:hlinkClick>
              </a:rPr>
              <a:t>DigiVol &amp; Kew</a:t>
            </a:r>
            <a:r>
              <a:rPr lang="en-GB" sz="900">
                <a:solidFill>
                  <a:schemeClr val="lt1"/>
                </a:solidFill>
              </a:rPr>
              <a:t> </a:t>
            </a:r>
            <a:r>
              <a:rPr lang="en-GB" sz="900" u="sng">
                <a:solidFill>
                  <a:schemeClr val="lt1"/>
                </a:solidFill>
                <a:hlinkClick r:id="rId6">
                  <a:extLst>
                    <a:ext uri="{A12FA001-AC4F-418D-AE19-62706E023703}">
                      <ahyp:hlinkClr val="tx"/>
                    </a:ext>
                  </a:extLst>
                </a:hlinkClick>
              </a:rPr>
              <a:t>CC BY 4.0</a:t>
            </a:r>
            <a:r>
              <a:rPr lang="en-GB" sz="900">
                <a:solidFill>
                  <a:schemeClr val="lt1"/>
                </a:solidFill>
              </a:rPr>
              <a:t> </a:t>
            </a:r>
            <a:r>
              <a:rPr i="1" lang="en-GB" sz="900" u="sng">
                <a:solidFill>
                  <a:schemeClr val="lt1"/>
                </a:solidFill>
                <a:hlinkClick r:id="rId7">
                  <a:extLst>
                    <a:ext uri="{A12FA001-AC4F-418D-AE19-62706E023703}">
                      <ahyp:hlinkClr val="tx"/>
                    </a:ext>
                  </a:extLst>
                </a:hlinkClick>
              </a:rPr>
              <a:t>Cladonia subtenuis </a:t>
            </a:r>
            <a:r>
              <a:rPr lang="en-GB" sz="900" u="sng">
                <a:solidFill>
                  <a:schemeClr val="lt1"/>
                </a:solidFill>
                <a:hlinkClick r:id="rId8">
                  <a:extLst>
                    <a:ext uri="{A12FA001-AC4F-418D-AE19-62706E023703}">
                      <ahyp:hlinkClr val="tx"/>
                    </a:ext>
                  </a:extLst>
                </a:hlinkClick>
              </a:rPr>
              <a:t>(Abbayes) Mattick, 1944</a:t>
            </a:r>
            <a:r>
              <a:rPr lang="en-GB" sz="900">
                <a:solidFill>
                  <a:schemeClr val="lt1"/>
                </a:solidFill>
              </a:rPr>
              <a:t> The New York Botanical Garden </a:t>
            </a:r>
            <a:r>
              <a:rPr lang="en-GB" sz="900" u="sng">
                <a:solidFill>
                  <a:schemeClr val="lt1"/>
                </a:solidFill>
                <a:hlinkClick r:id="rId9">
                  <a:extLst>
                    <a:ext uri="{A12FA001-AC4F-418D-AE19-62706E023703}">
                      <ahyp:hlinkClr val="tx"/>
                    </a:ext>
                  </a:extLst>
                </a:hlinkClick>
              </a:rPr>
              <a:t>CC BY 4.0</a:t>
            </a:r>
            <a:endParaRPr sz="900">
              <a:solidFill>
                <a:schemeClr val="lt1"/>
              </a:solidFill>
            </a:endParaRPr>
          </a:p>
        </p:txBody>
      </p:sp>
      <p:pic>
        <p:nvPicPr>
          <p:cNvPr id="200" name="Google Shape;200;p43"/>
          <p:cNvPicPr preferRelativeResize="0"/>
          <p:nvPr/>
        </p:nvPicPr>
        <p:blipFill>
          <a:blip r:embed="rId10">
            <a:alphaModFix/>
          </a:blip>
          <a:stretch>
            <a:fillRect/>
          </a:stretch>
        </p:blipFill>
        <p:spPr>
          <a:xfrm>
            <a:off x="304625" y="249650"/>
            <a:ext cx="2611174" cy="2244175"/>
          </a:xfrm>
          <a:prstGeom prst="rect">
            <a:avLst/>
          </a:prstGeom>
          <a:noFill/>
          <a:ln>
            <a:noFill/>
          </a:ln>
        </p:spPr>
      </p:pic>
      <p:pic>
        <p:nvPicPr>
          <p:cNvPr id="201" name="Google Shape;201;p43"/>
          <p:cNvPicPr preferRelativeResize="0"/>
          <p:nvPr/>
        </p:nvPicPr>
        <p:blipFill>
          <a:blip r:embed="rId11">
            <a:alphaModFix/>
          </a:blip>
          <a:stretch>
            <a:fillRect/>
          </a:stretch>
        </p:blipFill>
        <p:spPr>
          <a:xfrm>
            <a:off x="539399" y="1996125"/>
            <a:ext cx="2141624" cy="2850748"/>
          </a:xfrm>
          <a:prstGeom prst="rect">
            <a:avLst/>
          </a:prstGeom>
          <a:noFill/>
          <a:ln>
            <a:noFill/>
          </a:ln>
        </p:spPr>
      </p:pic>
      <p:pic>
        <p:nvPicPr>
          <p:cNvPr id="202" name="Google Shape;202;p43"/>
          <p:cNvPicPr preferRelativeResize="0"/>
          <p:nvPr/>
        </p:nvPicPr>
        <p:blipFill>
          <a:blip r:embed="rId12">
            <a:alphaModFix/>
          </a:blip>
          <a:stretch>
            <a:fillRect/>
          </a:stretch>
        </p:blipFill>
        <p:spPr>
          <a:xfrm>
            <a:off x="2500450" y="1390375"/>
            <a:ext cx="2120150" cy="2955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4"/>
          <p:cNvSpPr txBox="1"/>
          <p:nvPr/>
        </p:nvSpPr>
        <p:spPr>
          <a:xfrm>
            <a:off x="125" y="4806625"/>
            <a:ext cx="9144000" cy="3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 of Ōtari-Wilton’s Bush stream via Andrew Harvey, </a:t>
            </a:r>
            <a:r>
              <a:rPr lang="en-GB" sz="900" u="sng">
                <a:solidFill>
                  <a:schemeClr val="lt1"/>
                </a:solidFill>
                <a:hlinkClick r:id="rId3">
                  <a:extLst>
                    <a:ext uri="{A12FA001-AC4F-418D-AE19-62706E023703}">
                      <ahyp:hlinkClr val="tx"/>
                    </a:ext>
                  </a:extLst>
                </a:hlinkClick>
              </a:rPr>
              <a:t>CC BY 3.0</a:t>
            </a:r>
            <a:r>
              <a:rPr lang="en-GB" sz="900">
                <a:solidFill>
                  <a:schemeClr val="lt1"/>
                </a:solidFill>
              </a:rPr>
              <a:t>, via </a:t>
            </a:r>
            <a:r>
              <a:rPr lang="en-GB" sz="900" u="sng">
                <a:solidFill>
                  <a:schemeClr val="lt1"/>
                </a:solidFill>
                <a:hlinkClick r:id="rId4">
                  <a:extLst>
                    <a:ext uri="{A12FA001-AC4F-418D-AE19-62706E023703}">
                      <ahyp:hlinkClr val="tx"/>
                    </a:ext>
                  </a:extLst>
                </a:hlinkClick>
              </a:rPr>
              <a:t>Wikimedia Commons</a:t>
            </a:r>
            <a:r>
              <a:rPr lang="en-GB" sz="900">
                <a:solidFill>
                  <a:schemeClr val="lt1"/>
                </a:solidFill>
              </a:rPr>
              <a:t>. Image of Ōtari-Wilton Native Botanic Garden by Akos Kokai, </a:t>
            </a:r>
            <a:r>
              <a:rPr lang="en-GB" sz="900" u="sng">
                <a:solidFill>
                  <a:schemeClr val="lt1"/>
                </a:solidFill>
                <a:hlinkClick r:id="rId5">
                  <a:extLst>
                    <a:ext uri="{A12FA001-AC4F-418D-AE19-62706E023703}">
                      <ahyp:hlinkClr val="tx"/>
                    </a:ext>
                  </a:extLst>
                </a:hlinkClick>
              </a:rPr>
              <a:t>CC BY 2.0</a:t>
            </a:r>
            <a:r>
              <a:rPr lang="en-GB" sz="900">
                <a:solidFill>
                  <a:schemeClr val="lt1"/>
                </a:solidFill>
              </a:rPr>
              <a:t>, via </a:t>
            </a:r>
            <a:r>
              <a:rPr lang="en-GB" sz="900" u="sng">
                <a:solidFill>
                  <a:schemeClr val="lt1"/>
                </a:solidFill>
                <a:hlinkClick r:id="rId6">
                  <a:extLst>
                    <a:ext uri="{A12FA001-AC4F-418D-AE19-62706E023703}">
                      <ahyp:hlinkClr val="tx"/>
                    </a:ext>
                  </a:extLst>
                </a:hlinkClick>
              </a:rPr>
              <a:t>Wikimedia Commons</a:t>
            </a:r>
            <a:r>
              <a:rPr lang="en-GB" sz="900">
                <a:solidFill>
                  <a:schemeClr val="lt1"/>
                </a:solidFill>
              </a:rPr>
              <a:t>. </a:t>
            </a:r>
            <a:r>
              <a:rPr lang="en-GB" sz="900">
                <a:solidFill>
                  <a:schemeClr val="lt1"/>
                </a:solidFill>
                <a:latin typeface="Roboto"/>
                <a:ea typeface="Roboto"/>
                <a:cs typeface="Roboto"/>
                <a:sym typeface="Roboto"/>
              </a:rPr>
              <a:t>Image of </a:t>
            </a:r>
            <a:r>
              <a:rPr i="1" lang="en-GB" sz="900" u="sng">
                <a:solidFill>
                  <a:schemeClr val="lt1"/>
                </a:solidFill>
                <a:latin typeface="Roboto"/>
                <a:ea typeface="Roboto"/>
                <a:cs typeface="Roboto"/>
                <a:sym typeface="Roboto"/>
                <a:hlinkClick r:id="rId7">
                  <a:extLst>
                    <a:ext uri="{A12FA001-AC4F-418D-AE19-62706E023703}">
                      <ahyp:hlinkClr val="tx"/>
                    </a:ext>
                  </a:extLst>
                </a:hlinkClick>
              </a:rPr>
              <a:t>Stenoperla prasina</a:t>
            </a:r>
            <a:r>
              <a:rPr lang="en-GB" sz="900" u="sng">
                <a:solidFill>
                  <a:schemeClr val="lt1"/>
                </a:solidFill>
                <a:latin typeface="Roboto"/>
                <a:ea typeface="Roboto"/>
                <a:cs typeface="Roboto"/>
                <a:sym typeface="Roboto"/>
                <a:hlinkClick r:id="rId8">
                  <a:extLst>
                    <a:ext uri="{A12FA001-AC4F-418D-AE19-62706E023703}">
                      <ahyp:hlinkClr val="tx"/>
                    </a:ext>
                  </a:extLst>
                </a:hlinkClick>
              </a:rPr>
              <a:t> (Newman, 1845)</a:t>
            </a:r>
            <a:r>
              <a:rPr lang="en-GB" sz="900">
                <a:solidFill>
                  <a:schemeClr val="lt1"/>
                </a:solidFill>
                <a:latin typeface="Roboto"/>
                <a:ea typeface="Roboto"/>
                <a:cs typeface="Roboto"/>
                <a:sym typeface="Roboto"/>
              </a:rPr>
              <a:t> by Natural History Museum, London, </a:t>
            </a:r>
            <a:r>
              <a:rPr lang="en-GB" sz="900" u="sng">
                <a:solidFill>
                  <a:schemeClr val="lt1"/>
                </a:solidFill>
                <a:latin typeface="Roboto"/>
                <a:ea typeface="Roboto"/>
                <a:cs typeface="Roboto"/>
                <a:sym typeface="Roboto"/>
                <a:hlinkClick r:id="rId9">
                  <a:extLst>
                    <a:ext uri="{A12FA001-AC4F-418D-AE19-62706E023703}">
                      <ahyp:hlinkClr val="tx"/>
                    </a:ext>
                  </a:extLst>
                </a:hlinkClick>
              </a:rPr>
              <a:t>CC BY 4.0</a:t>
            </a:r>
            <a:r>
              <a:rPr lang="en-GB" sz="900">
                <a:solidFill>
                  <a:schemeClr val="lt1"/>
                </a:solidFill>
                <a:latin typeface="Roboto"/>
                <a:ea typeface="Roboto"/>
                <a:cs typeface="Roboto"/>
                <a:sym typeface="Roboto"/>
              </a:rPr>
              <a:t> , via </a:t>
            </a:r>
            <a:r>
              <a:rPr lang="en-GB" sz="900" u="sng">
                <a:solidFill>
                  <a:schemeClr val="lt1"/>
                </a:solidFill>
                <a:latin typeface="Roboto"/>
                <a:ea typeface="Roboto"/>
                <a:cs typeface="Roboto"/>
                <a:sym typeface="Roboto"/>
                <a:hlinkClick r:id="rId10">
                  <a:extLst>
                    <a:ext uri="{A12FA001-AC4F-418D-AE19-62706E023703}">
                      <ahyp:hlinkClr val="tx"/>
                    </a:ext>
                  </a:extLst>
                </a:hlinkClick>
              </a:rPr>
              <a:t>Wikimedia Commons</a:t>
            </a:r>
            <a:endParaRPr sz="900">
              <a:solidFill>
                <a:schemeClr val="lt1"/>
              </a:solidFill>
            </a:endParaRPr>
          </a:p>
        </p:txBody>
      </p:sp>
      <p:pic>
        <p:nvPicPr>
          <p:cNvPr id="208" name="Google Shape;208;p44"/>
          <p:cNvPicPr preferRelativeResize="0"/>
          <p:nvPr/>
        </p:nvPicPr>
        <p:blipFill>
          <a:blip r:embed="rId11">
            <a:alphaModFix/>
          </a:blip>
          <a:stretch>
            <a:fillRect/>
          </a:stretch>
        </p:blipFill>
        <p:spPr>
          <a:xfrm>
            <a:off x="204550" y="182450"/>
            <a:ext cx="3663677" cy="2747750"/>
          </a:xfrm>
          <a:prstGeom prst="rect">
            <a:avLst/>
          </a:prstGeom>
          <a:noFill/>
          <a:ln>
            <a:noFill/>
          </a:ln>
        </p:spPr>
      </p:pic>
      <p:sp>
        <p:nvSpPr>
          <p:cNvPr id="209" name="Google Shape;209;p44"/>
          <p:cNvSpPr txBox="1"/>
          <p:nvPr/>
        </p:nvSpPr>
        <p:spPr>
          <a:xfrm>
            <a:off x="4231700" y="182450"/>
            <a:ext cx="4677300" cy="185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Ō</a:t>
            </a:r>
            <a:r>
              <a:rPr lang="en-GB" sz="3600">
                <a:solidFill>
                  <a:schemeClr val="lt1"/>
                </a:solidFill>
              </a:rPr>
              <a:t>tari-Wilton’s Bush</a:t>
            </a:r>
            <a:endParaRPr sz="36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pic>
        <p:nvPicPr>
          <p:cNvPr id="210" name="Google Shape;210;p44"/>
          <p:cNvPicPr preferRelativeResize="0"/>
          <p:nvPr/>
        </p:nvPicPr>
        <p:blipFill>
          <a:blip r:embed="rId12">
            <a:alphaModFix/>
          </a:blip>
          <a:stretch>
            <a:fillRect/>
          </a:stretch>
        </p:blipFill>
        <p:spPr>
          <a:xfrm>
            <a:off x="1875025" y="2129775"/>
            <a:ext cx="3368699" cy="2526524"/>
          </a:xfrm>
          <a:prstGeom prst="rect">
            <a:avLst/>
          </a:prstGeom>
          <a:noFill/>
          <a:ln>
            <a:noFill/>
          </a:ln>
        </p:spPr>
      </p:pic>
      <p:pic>
        <p:nvPicPr>
          <p:cNvPr id="211" name="Google Shape;211;p44"/>
          <p:cNvPicPr preferRelativeResize="0"/>
          <p:nvPr/>
        </p:nvPicPr>
        <p:blipFill>
          <a:blip r:embed="rId13">
            <a:alphaModFix/>
          </a:blip>
          <a:stretch>
            <a:fillRect/>
          </a:stretch>
        </p:blipFill>
        <p:spPr>
          <a:xfrm>
            <a:off x="5177600" y="2653763"/>
            <a:ext cx="3368701" cy="14785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45"/>
          <p:cNvPicPr preferRelativeResize="0"/>
          <p:nvPr/>
        </p:nvPicPr>
        <p:blipFill>
          <a:blip r:embed="rId3">
            <a:alphaModFix/>
          </a:blip>
          <a:stretch>
            <a:fillRect/>
          </a:stretch>
        </p:blipFill>
        <p:spPr>
          <a:xfrm>
            <a:off x="152400" y="263750"/>
            <a:ext cx="3376351" cy="4501801"/>
          </a:xfrm>
          <a:prstGeom prst="rect">
            <a:avLst/>
          </a:prstGeom>
          <a:noFill/>
          <a:ln>
            <a:noFill/>
          </a:ln>
        </p:spPr>
      </p:pic>
      <p:sp>
        <p:nvSpPr>
          <p:cNvPr id="217" name="Google Shape;217;p45"/>
          <p:cNvSpPr txBox="1"/>
          <p:nvPr/>
        </p:nvSpPr>
        <p:spPr>
          <a:xfrm>
            <a:off x="3528750" y="0"/>
            <a:ext cx="5615100" cy="510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rPr>
              <a:t>Journey through memories</a:t>
            </a:r>
            <a:endParaRPr sz="3000">
              <a:solidFill>
                <a:schemeClr val="lt1"/>
              </a:solidFill>
            </a:endParaRPr>
          </a:p>
        </p:txBody>
      </p:sp>
      <p:sp>
        <p:nvSpPr>
          <p:cNvPr id="218" name="Google Shape;218;p45"/>
          <p:cNvSpPr txBox="1"/>
          <p:nvPr/>
        </p:nvSpPr>
        <p:spPr>
          <a:xfrm>
            <a:off x="0" y="4858125"/>
            <a:ext cx="5234100" cy="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Image of a giraffe weevil by Siobhan Leachman CC0 via </a:t>
            </a:r>
            <a:r>
              <a:rPr lang="en-GB" sz="900" u="sng">
                <a:solidFill>
                  <a:schemeClr val="lt1"/>
                </a:solidFill>
                <a:hlinkClick r:id="rId4">
                  <a:extLst>
                    <a:ext uri="{A12FA001-AC4F-418D-AE19-62706E023703}">
                      <ahyp:hlinkClr val="tx"/>
                    </a:ext>
                  </a:extLst>
                </a:hlinkClick>
              </a:rPr>
              <a:t>GBIF</a:t>
            </a:r>
            <a:r>
              <a:rPr lang="en-GB" sz="900">
                <a:solidFill>
                  <a:schemeClr val="lt1"/>
                </a:solidFill>
              </a:rPr>
              <a:t>.</a:t>
            </a:r>
            <a:endParaRPr sz="9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