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146847335"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87" d="100"/>
          <a:sy n="87" d="100"/>
        </p:scale>
        <p:origin x="3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7E242-C2C7-48FE-8681-42AB13C56C22}" type="datetimeFigureOut">
              <a:rPr lang="en-GB" smtClean="0"/>
              <a:t>03/09/2023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DE56D-4D3C-4735-B32A-1AE5DEDC6CDC}" type="slidenum">
              <a:rPr lang="en-GB" smtClean="0"/>
              <a:t>‹#›</a:t>
            </a:fld>
            <a:endParaRPr lang="en-GB"/>
          </a:p>
        </p:txBody>
      </p:sp>
    </p:spTree>
    <p:extLst>
      <p:ext uri="{BB962C8B-B14F-4D97-AF65-F5344CB8AC3E}">
        <p14:creationId xmlns:p14="http://schemas.microsoft.com/office/powerpoint/2010/main" val="399441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9/3/2023 10:28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5647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6148-EECA-3E1A-50CC-34DC03260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A8EB64-4035-D53F-471C-44052460BE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283EFB-2601-AE73-FA00-F8B1AC11E40A}"/>
              </a:ext>
            </a:extLst>
          </p:cNvPr>
          <p:cNvSpPr>
            <a:spLocks noGrp="1"/>
          </p:cNvSpPr>
          <p:nvPr>
            <p:ph type="dt" sz="half" idx="10"/>
          </p:nvPr>
        </p:nvSpPr>
        <p:spPr/>
        <p:txBody>
          <a:bodyPr/>
          <a:lstStyle/>
          <a:p>
            <a:fld id="{3122E076-C09D-4587-8E37-139A6A3A5354}" type="datetimeFigureOut">
              <a:rPr lang="en-GB" smtClean="0"/>
              <a:t>03/09/2023</a:t>
            </a:fld>
            <a:endParaRPr lang="en-GB"/>
          </a:p>
        </p:txBody>
      </p:sp>
      <p:sp>
        <p:nvSpPr>
          <p:cNvPr id="5" name="Footer Placeholder 4">
            <a:extLst>
              <a:ext uri="{FF2B5EF4-FFF2-40B4-BE49-F238E27FC236}">
                <a16:creationId xmlns:a16="http://schemas.microsoft.com/office/drawing/2014/main" id="{B0596F11-6E02-6E4B-F360-A5F0830B89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BEA177-9F10-C66D-9270-9BD0BF2FA99F}"/>
              </a:ext>
            </a:extLst>
          </p:cNvPr>
          <p:cNvSpPr>
            <a:spLocks noGrp="1"/>
          </p:cNvSpPr>
          <p:nvPr>
            <p:ph type="sldNum" sz="quarter" idx="12"/>
          </p:nvPr>
        </p:nvSpPr>
        <p:spPr/>
        <p:txBody>
          <a:bodyPr/>
          <a:lstStyle/>
          <a:p>
            <a:fld id="{59BD123D-A3D9-4CE5-AA8F-A27923B64043}" type="slidenum">
              <a:rPr lang="en-GB" smtClean="0"/>
              <a:t>‹#›</a:t>
            </a:fld>
            <a:endParaRPr lang="en-GB"/>
          </a:p>
        </p:txBody>
      </p:sp>
    </p:spTree>
    <p:extLst>
      <p:ext uri="{BB962C8B-B14F-4D97-AF65-F5344CB8AC3E}">
        <p14:creationId xmlns:p14="http://schemas.microsoft.com/office/powerpoint/2010/main" val="190402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E595-5011-E715-A4B3-CD8A4E9DB3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A0E874-92B0-648C-C967-9326AF6F87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2E5176-C99F-8F0F-35DE-8A68F03004C4}"/>
              </a:ext>
            </a:extLst>
          </p:cNvPr>
          <p:cNvSpPr>
            <a:spLocks noGrp="1"/>
          </p:cNvSpPr>
          <p:nvPr>
            <p:ph type="dt" sz="half" idx="10"/>
          </p:nvPr>
        </p:nvSpPr>
        <p:spPr/>
        <p:txBody>
          <a:bodyPr/>
          <a:lstStyle/>
          <a:p>
            <a:fld id="{3122E076-C09D-4587-8E37-139A6A3A5354}" type="datetimeFigureOut">
              <a:rPr lang="en-GB" smtClean="0"/>
              <a:t>03/09/2023</a:t>
            </a:fld>
            <a:endParaRPr lang="en-GB"/>
          </a:p>
        </p:txBody>
      </p:sp>
      <p:sp>
        <p:nvSpPr>
          <p:cNvPr id="5" name="Footer Placeholder 4">
            <a:extLst>
              <a:ext uri="{FF2B5EF4-FFF2-40B4-BE49-F238E27FC236}">
                <a16:creationId xmlns:a16="http://schemas.microsoft.com/office/drawing/2014/main" id="{C6681194-8E08-0A44-378A-9882B290C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9EFA38-A981-AD7C-FF1C-3311E9AD50CE}"/>
              </a:ext>
            </a:extLst>
          </p:cNvPr>
          <p:cNvSpPr>
            <a:spLocks noGrp="1"/>
          </p:cNvSpPr>
          <p:nvPr>
            <p:ph type="sldNum" sz="quarter" idx="12"/>
          </p:nvPr>
        </p:nvSpPr>
        <p:spPr/>
        <p:txBody>
          <a:bodyPr/>
          <a:lstStyle/>
          <a:p>
            <a:fld id="{59BD123D-A3D9-4CE5-AA8F-A27923B64043}" type="slidenum">
              <a:rPr lang="en-GB" smtClean="0"/>
              <a:t>‹#›</a:t>
            </a:fld>
            <a:endParaRPr lang="en-GB"/>
          </a:p>
        </p:txBody>
      </p:sp>
    </p:spTree>
    <p:extLst>
      <p:ext uri="{BB962C8B-B14F-4D97-AF65-F5344CB8AC3E}">
        <p14:creationId xmlns:p14="http://schemas.microsoft.com/office/powerpoint/2010/main" val="18343479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2710038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03881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6035258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2090478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2232372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12030922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5651142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34539242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7630925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60945134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A7414C-C832-6784-D578-B880CB5CE0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A33C1E-7069-1989-98BF-3F59CE8D86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E2A349-38DB-930B-E0DF-618175BF23FF}"/>
              </a:ext>
            </a:extLst>
          </p:cNvPr>
          <p:cNvSpPr>
            <a:spLocks noGrp="1"/>
          </p:cNvSpPr>
          <p:nvPr>
            <p:ph type="dt" sz="half" idx="10"/>
          </p:nvPr>
        </p:nvSpPr>
        <p:spPr/>
        <p:txBody>
          <a:bodyPr/>
          <a:lstStyle/>
          <a:p>
            <a:fld id="{3122E076-C09D-4587-8E37-139A6A3A5354}" type="datetimeFigureOut">
              <a:rPr lang="en-GB" smtClean="0"/>
              <a:t>03/09/2023</a:t>
            </a:fld>
            <a:endParaRPr lang="en-GB"/>
          </a:p>
        </p:txBody>
      </p:sp>
      <p:sp>
        <p:nvSpPr>
          <p:cNvPr id="5" name="Footer Placeholder 4">
            <a:extLst>
              <a:ext uri="{FF2B5EF4-FFF2-40B4-BE49-F238E27FC236}">
                <a16:creationId xmlns:a16="http://schemas.microsoft.com/office/drawing/2014/main" id="{0338C8E1-04E9-5B6E-F430-8F660DDF31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B3F89E-E672-683E-05DD-C8C45DACD2E2}"/>
              </a:ext>
            </a:extLst>
          </p:cNvPr>
          <p:cNvSpPr>
            <a:spLocks noGrp="1"/>
          </p:cNvSpPr>
          <p:nvPr>
            <p:ph type="sldNum" sz="quarter" idx="12"/>
          </p:nvPr>
        </p:nvSpPr>
        <p:spPr/>
        <p:txBody>
          <a:bodyPr/>
          <a:lstStyle/>
          <a:p>
            <a:fld id="{59BD123D-A3D9-4CE5-AA8F-A27923B64043}" type="slidenum">
              <a:rPr lang="en-GB" smtClean="0"/>
              <a:t>‹#›</a:t>
            </a:fld>
            <a:endParaRPr lang="en-GB"/>
          </a:p>
        </p:txBody>
      </p:sp>
    </p:spTree>
    <p:extLst>
      <p:ext uri="{BB962C8B-B14F-4D97-AF65-F5344CB8AC3E}">
        <p14:creationId xmlns:p14="http://schemas.microsoft.com/office/powerpoint/2010/main" val="17518247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86894983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14407639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2494545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672196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7130916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458403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287057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959917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577314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79142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3957511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47902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51108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136986766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5471821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0274827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Horizontal">
    <p:spTree>
      <p:nvGrpSpPr>
        <p:cNvPr id="1" name=""/>
        <p:cNvGrpSpPr/>
        <p:nvPr/>
      </p:nvGrpSpPr>
      <p:grpSpPr>
        <a:xfrm>
          <a:off x="0" y="0"/>
          <a:ext cx="0" cy="0"/>
          <a:chOff x="0" y="0"/>
          <a:chExt cx="0" cy="0"/>
        </a:xfrm>
      </p:grpSpPr>
      <p:sp>
        <p:nvSpPr>
          <p:cNvPr id="27" name="Text Placeholder 24">
            <a:extLst>
              <a:ext uri="{FF2B5EF4-FFF2-40B4-BE49-F238E27FC236}">
                <a16:creationId xmlns:a16="http://schemas.microsoft.com/office/drawing/2014/main" id="{CEABE899-10A3-484A-9A5F-6B1D4CB09EA4}"/>
              </a:ext>
            </a:extLst>
          </p:cNvPr>
          <p:cNvSpPr>
            <a:spLocks noGrp="1"/>
          </p:cNvSpPr>
          <p:nvPr>
            <p:ph type="body" sz="quarter" idx="10"/>
          </p:nvPr>
        </p:nvSpPr>
        <p:spPr>
          <a:xfrm>
            <a:off x="3268758" y="3055257"/>
            <a:ext cx="8643841" cy="1235229"/>
          </a:xfrm>
          <a:prstGeom prst="rect">
            <a:avLst/>
          </a:prstGeom>
        </p:spPr>
        <p:txBody>
          <a:bodyPr lIns="0" tIns="0" rIns="0" bIns="0" anchor="b" anchorCtr="0"/>
          <a:lstStyle>
            <a:lvl1pPr marL="0" indent="0">
              <a:lnSpc>
                <a:spcPct val="100000"/>
              </a:lnSpc>
              <a:buNone/>
              <a:defRPr sz="1800" b="0" i="0">
                <a:latin typeface="Segoe UI" panose="020B0502040204020203" pitchFamily="34" charset="0"/>
                <a:cs typeface="Segoe UI" panose="020B0502040204020203" pitchFamily="34" charset="0"/>
              </a:defRPr>
            </a:lvl1pPr>
          </a:lstStyle>
          <a:p>
            <a:pPr lvl="0"/>
            <a:endParaRPr lang="en-US"/>
          </a:p>
        </p:txBody>
      </p:sp>
      <p:sp>
        <p:nvSpPr>
          <p:cNvPr id="28" name="Text Placeholder 28">
            <a:extLst>
              <a:ext uri="{FF2B5EF4-FFF2-40B4-BE49-F238E27FC236}">
                <a16:creationId xmlns:a16="http://schemas.microsoft.com/office/drawing/2014/main" id="{E03D0DEC-BC71-A445-A3E5-9B83B80381D9}"/>
              </a:ext>
            </a:extLst>
          </p:cNvPr>
          <p:cNvSpPr>
            <a:spLocks noGrp="1"/>
          </p:cNvSpPr>
          <p:nvPr>
            <p:ph type="body" sz="quarter" idx="12"/>
          </p:nvPr>
        </p:nvSpPr>
        <p:spPr>
          <a:xfrm>
            <a:off x="3268758" y="5162439"/>
            <a:ext cx="256032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37" name="Text Placeholder 24">
            <a:extLst>
              <a:ext uri="{FF2B5EF4-FFF2-40B4-BE49-F238E27FC236}">
                <a16:creationId xmlns:a16="http://schemas.microsoft.com/office/drawing/2014/main" id="{F5AC1971-A820-D44B-949E-127EE4381960}"/>
              </a:ext>
            </a:extLst>
          </p:cNvPr>
          <p:cNvSpPr>
            <a:spLocks noGrp="1"/>
          </p:cNvSpPr>
          <p:nvPr>
            <p:ph type="body" sz="quarter" idx="11"/>
          </p:nvPr>
        </p:nvSpPr>
        <p:spPr>
          <a:xfrm>
            <a:off x="3268757" y="4423180"/>
            <a:ext cx="8643841" cy="158979"/>
          </a:xfrm>
          <a:prstGeom prst="rect">
            <a:avLst/>
          </a:prstGeom>
        </p:spPr>
        <p:txBody>
          <a:bodyPr lIns="0" tIns="0" rIns="0" bIns="0"/>
          <a:lstStyle>
            <a:lvl1pPr marL="0" indent="0">
              <a:buNone/>
              <a:defRPr sz="1000" b="0" i="0">
                <a:solidFill>
                  <a:schemeClr val="bg1">
                    <a:lumMod val="50000"/>
                  </a:schemeClr>
                </a:solidFill>
                <a:latin typeface="Segoe UI Semilight" panose="020B0402040204020203" pitchFamily="34" charset="0"/>
                <a:cs typeface="Segoe UI Semilight" panose="020B0402040204020203" pitchFamily="34" charset="0"/>
              </a:defRPr>
            </a:lvl1pPr>
          </a:lstStyle>
          <a:p>
            <a:pPr lvl="0"/>
            <a:endParaRPr lang="en-US"/>
          </a:p>
        </p:txBody>
      </p:sp>
      <p:sp>
        <p:nvSpPr>
          <p:cNvPr id="43" name="Text Placeholder 28">
            <a:extLst>
              <a:ext uri="{FF2B5EF4-FFF2-40B4-BE49-F238E27FC236}">
                <a16:creationId xmlns:a16="http://schemas.microsoft.com/office/drawing/2014/main" id="{847B54F4-C98A-7F4F-8633-A67212D37E3D}"/>
              </a:ext>
            </a:extLst>
          </p:cNvPr>
          <p:cNvSpPr>
            <a:spLocks noGrp="1"/>
          </p:cNvSpPr>
          <p:nvPr>
            <p:ph type="body" sz="quarter" idx="21"/>
          </p:nvPr>
        </p:nvSpPr>
        <p:spPr>
          <a:xfrm>
            <a:off x="6135862" y="5162439"/>
            <a:ext cx="256032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45" name="Text Placeholder 28">
            <a:extLst>
              <a:ext uri="{FF2B5EF4-FFF2-40B4-BE49-F238E27FC236}">
                <a16:creationId xmlns:a16="http://schemas.microsoft.com/office/drawing/2014/main" id="{817B977B-57E9-154C-AA12-E0B3A70688DF}"/>
              </a:ext>
            </a:extLst>
          </p:cNvPr>
          <p:cNvSpPr>
            <a:spLocks noGrp="1"/>
          </p:cNvSpPr>
          <p:nvPr>
            <p:ph type="body" sz="quarter" idx="22"/>
          </p:nvPr>
        </p:nvSpPr>
        <p:spPr>
          <a:xfrm>
            <a:off x="8926612" y="5162439"/>
            <a:ext cx="301752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5" name="Picture Placeholder 4">
            <a:extLst>
              <a:ext uri="{FF2B5EF4-FFF2-40B4-BE49-F238E27FC236}">
                <a16:creationId xmlns:a16="http://schemas.microsoft.com/office/drawing/2014/main" id="{3D70BBFF-3B0B-644F-878A-E178AF5B45E4}"/>
              </a:ext>
            </a:extLst>
          </p:cNvPr>
          <p:cNvSpPr>
            <a:spLocks noGrp="1" noChangeAspect="1"/>
          </p:cNvSpPr>
          <p:nvPr>
            <p:ph type="pic" sz="quarter" idx="23" hasCustomPrompt="1"/>
          </p:nvPr>
        </p:nvSpPr>
        <p:spPr>
          <a:xfrm>
            <a:off x="401737" y="436245"/>
            <a:ext cx="2103120" cy="2103120"/>
          </a:xfrm>
          <a:prstGeom prst="rect">
            <a:avLst/>
          </a:prstGeom>
        </p:spPr>
        <p:txBody>
          <a:bodyPr/>
          <a:lstStyle>
            <a:lvl1pPr marL="0" indent="0">
              <a:buNone/>
              <a:defRPr/>
            </a:lvl1pPr>
          </a:lstStyle>
          <a:p>
            <a:r>
              <a:rPr lang="en-US"/>
              <a:t>Logo</a:t>
            </a:r>
          </a:p>
        </p:txBody>
      </p:sp>
      <p:sp>
        <p:nvSpPr>
          <p:cNvPr id="24" name="Picture Placeholder 6">
            <a:extLst>
              <a:ext uri="{FF2B5EF4-FFF2-40B4-BE49-F238E27FC236}">
                <a16:creationId xmlns:a16="http://schemas.microsoft.com/office/drawing/2014/main" id="{3C57D4FA-1216-4944-BBF6-C83155F9ED20}"/>
              </a:ext>
            </a:extLst>
          </p:cNvPr>
          <p:cNvSpPr>
            <a:spLocks noGrp="1" noChangeAspect="1"/>
          </p:cNvSpPr>
          <p:nvPr>
            <p:ph type="pic" sz="quarter" idx="24" hasCustomPrompt="1"/>
          </p:nvPr>
        </p:nvSpPr>
        <p:spPr>
          <a:xfrm>
            <a:off x="2960688" y="0"/>
            <a:ext cx="9235440" cy="3055257"/>
          </a:xfrm>
          <a:prstGeom prst="rect">
            <a:avLst/>
          </a:prstGeom>
        </p:spPr>
        <p:txBody>
          <a:bodyPr/>
          <a:lstStyle>
            <a:lvl1pPr marL="0" indent="0">
              <a:buNone/>
              <a:defRPr/>
            </a:lvl1pPr>
          </a:lstStyle>
          <a:p>
            <a:r>
              <a:rPr lang="en-US"/>
              <a:t>Horizontal banner image</a:t>
            </a:r>
          </a:p>
        </p:txBody>
      </p:sp>
      <p:sp>
        <p:nvSpPr>
          <p:cNvPr id="17" name="Text Placeholder 44">
            <a:extLst>
              <a:ext uri="{FF2B5EF4-FFF2-40B4-BE49-F238E27FC236}">
                <a16:creationId xmlns:a16="http://schemas.microsoft.com/office/drawing/2014/main" id="{7EE6957E-64E7-4044-BFE8-2BF3980E5126}"/>
              </a:ext>
            </a:extLst>
          </p:cNvPr>
          <p:cNvSpPr>
            <a:spLocks noGrp="1"/>
          </p:cNvSpPr>
          <p:nvPr>
            <p:ph type="body" sz="quarter" idx="18"/>
          </p:nvPr>
        </p:nvSpPr>
        <p:spPr>
          <a:xfrm>
            <a:off x="310297" y="3596575"/>
            <a:ext cx="2286000" cy="2397826"/>
          </a:xfrm>
          <a:prstGeom prst="rect">
            <a:avLst/>
          </a:prstGeom>
        </p:spPr>
        <p:txBody>
          <a:bodyPr lIns="0" tIns="0" rIns="0" bIns="0" anchor="b" anchorCtr="0"/>
          <a:lstStyle>
            <a:lvl1pPr marL="0" indent="0">
              <a:lnSpc>
                <a:spcPct val="100000"/>
              </a:lnSpc>
              <a:buNone/>
              <a:defRPr sz="1000" b="1" i="0">
                <a:solidFill>
                  <a:schemeClr val="bg1">
                    <a:lumMod val="50000"/>
                  </a:schemeClr>
                </a:solidFill>
                <a:latin typeface="Segoe UI Semibold" panose="020B0502040204020203" pitchFamily="34" charset="0"/>
                <a:cs typeface="Segoe UI Semibold" panose="020B0502040204020203" pitchFamily="34" charset="0"/>
              </a:defRPr>
            </a:lvl1pPr>
          </a:lstStyle>
          <a:p>
            <a:pPr lvl="0"/>
            <a:endParaRPr lang="en-US"/>
          </a:p>
        </p:txBody>
      </p:sp>
    </p:spTree>
    <p:extLst>
      <p:ext uri="{BB962C8B-B14F-4D97-AF65-F5344CB8AC3E}">
        <p14:creationId xmlns:p14="http://schemas.microsoft.com/office/powerpoint/2010/main" val="2036538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188493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757516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6719865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648444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768437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316008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82944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A1BC-F9AC-90D8-4A3D-C6CD24848B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BB46AD-EAFB-5F84-0AA7-B90C38672E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837529-61D3-00B5-8F71-920680CFEC7B}"/>
              </a:ext>
            </a:extLst>
          </p:cNvPr>
          <p:cNvSpPr>
            <a:spLocks noGrp="1"/>
          </p:cNvSpPr>
          <p:nvPr>
            <p:ph type="dt" sz="half" idx="10"/>
          </p:nvPr>
        </p:nvSpPr>
        <p:spPr/>
        <p:txBody>
          <a:bodyPr/>
          <a:lstStyle/>
          <a:p>
            <a:fld id="{3122E076-C09D-4587-8E37-139A6A3A5354}" type="datetimeFigureOut">
              <a:rPr lang="en-GB" smtClean="0"/>
              <a:t>03/09/2023</a:t>
            </a:fld>
            <a:endParaRPr lang="en-GB"/>
          </a:p>
        </p:txBody>
      </p:sp>
      <p:sp>
        <p:nvSpPr>
          <p:cNvPr id="5" name="Footer Placeholder 4">
            <a:extLst>
              <a:ext uri="{FF2B5EF4-FFF2-40B4-BE49-F238E27FC236}">
                <a16:creationId xmlns:a16="http://schemas.microsoft.com/office/drawing/2014/main" id="{E45C5812-AA1F-F2C9-1BB2-42539754AF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FF0B5A-84D4-DF87-9782-765C60CD11F6}"/>
              </a:ext>
            </a:extLst>
          </p:cNvPr>
          <p:cNvSpPr>
            <a:spLocks noGrp="1"/>
          </p:cNvSpPr>
          <p:nvPr>
            <p:ph type="sldNum" sz="quarter" idx="12"/>
          </p:nvPr>
        </p:nvSpPr>
        <p:spPr/>
        <p:txBody>
          <a:bodyPr/>
          <a:lstStyle/>
          <a:p>
            <a:fld id="{59BD123D-A3D9-4CE5-AA8F-A27923B64043}" type="slidenum">
              <a:rPr lang="en-GB" smtClean="0"/>
              <a:t>‹#›</a:t>
            </a:fld>
            <a:endParaRPr lang="en-GB"/>
          </a:p>
        </p:txBody>
      </p:sp>
    </p:spTree>
    <p:extLst>
      <p:ext uri="{BB962C8B-B14F-4D97-AF65-F5344CB8AC3E}">
        <p14:creationId xmlns:p14="http://schemas.microsoft.com/office/powerpoint/2010/main" val="1249239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2225149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5917669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09472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2290489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29189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99554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83730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210791"/>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77508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523919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F616-F481-AB07-DFB3-41F7E7B9F6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8AF4135-B02B-2A69-79DA-0B26E3A243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0989ED-DB27-62E3-DDD0-56003B47DC0B}"/>
              </a:ext>
            </a:extLst>
          </p:cNvPr>
          <p:cNvSpPr>
            <a:spLocks noGrp="1"/>
          </p:cNvSpPr>
          <p:nvPr>
            <p:ph type="dt" sz="half" idx="10"/>
          </p:nvPr>
        </p:nvSpPr>
        <p:spPr/>
        <p:txBody>
          <a:bodyPr/>
          <a:lstStyle/>
          <a:p>
            <a:fld id="{3122E076-C09D-4587-8E37-139A6A3A5354}" type="datetimeFigureOut">
              <a:rPr lang="en-GB" smtClean="0"/>
              <a:t>03/09/2023</a:t>
            </a:fld>
            <a:endParaRPr lang="en-GB"/>
          </a:p>
        </p:txBody>
      </p:sp>
      <p:sp>
        <p:nvSpPr>
          <p:cNvPr id="5" name="Footer Placeholder 4">
            <a:extLst>
              <a:ext uri="{FF2B5EF4-FFF2-40B4-BE49-F238E27FC236}">
                <a16:creationId xmlns:a16="http://schemas.microsoft.com/office/drawing/2014/main" id="{FE7DD112-22AC-AB06-2646-B981D106B2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196BE7-7338-B28A-F306-4CBEE1BA1EDE}"/>
              </a:ext>
            </a:extLst>
          </p:cNvPr>
          <p:cNvSpPr>
            <a:spLocks noGrp="1"/>
          </p:cNvSpPr>
          <p:nvPr>
            <p:ph type="sldNum" sz="quarter" idx="12"/>
          </p:nvPr>
        </p:nvSpPr>
        <p:spPr/>
        <p:txBody>
          <a:bodyPr/>
          <a:lstStyle/>
          <a:p>
            <a:fld id="{59BD123D-A3D9-4CE5-AA8F-A27923B64043}" type="slidenum">
              <a:rPr lang="en-GB" smtClean="0"/>
              <a:t>‹#›</a:t>
            </a:fld>
            <a:endParaRPr lang="en-GB"/>
          </a:p>
        </p:txBody>
      </p:sp>
    </p:spTree>
    <p:extLst>
      <p:ext uri="{BB962C8B-B14F-4D97-AF65-F5344CB8AC3E}">
        <p14:creationId xmlns:p14="http://schemas.microsoft.com/office/powerpoint/2010/main" val="424056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10952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26061796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87277820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6477081"/>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757300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08595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1969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444665"/>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283878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77173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417E-9BBF-5413-070F-226BA3C9EE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0BC0A0-C6CC-204D-3B43-A54B7F838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94D56D-1FE7-167F-D0BC-F0BC9B879B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1FF8D0-2735-959E-CB1F-0CBB0CE5EB5C}"/>
              </a:ext>
            </a:extLst>
          </p:cNvPr>
          <p:cNvSpPr>
            <a:spLocks noGrp="1"/>
          </p:cNvSpPr>
          <p:nvPr>
            <p:ph type="dt" sz="half" idx="10"/>
          </p:nvPr>
        </p:nvSpPr>
        <p:spPr/>
        <p:txBody>
          <a:bodyPr/>
          <a:lstStyle/>
          <a:p>
            <a:fld id="{3122E076-C09D-4587-8E37-139A6A3A5354}" type="datetimeFigureOut">
              <a:rPr lang="en-GB" smtClean="0"/>
              <a:t>03/09/2023</a:t>
            </a:fld>
            <a:endParaRPr lang="en-GB"/>
          </a:p>
        </p:txBody>
      </p:sp>
      <p:sp>
        <p:nvSpPr>
          <p:cNvPr id="6" name="Footer Placeholder 5">
            <a:extLst>
              <a:ext uri="{FF2B5EF4-FFF2-40B4-BE49-F238E27FC236}">
                <a16:creationId xmlns:a16="http://schemas.microsoft.com/office/drawing/2014/main" id="{A69818F0-F9F2-736E-2669-6F9A767F66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96F319-A2E4-FC96-DC15-A7FBDF5586B6}"/>
              </a:ext>
            </a:extLst>
          </p:cNvPr>
          <p:cNvSpPr>
            <a:spLocks noGrp="1"/>
          </p:cNvSpPr>
          <p:nvPr>
            <p:ph type="sldNum" sz="quarter" idx="12"/>
          </p:nvPr>
        </p:nvSpPr>
        <p:spPr/>
        <p:txBody>
          <a:bodyPr/>
          <a:lstStyle/>
          <a:p>
            <a:fld id="{59BD123D-A3D9-4CE5-AA8F-A27923B64043}" type="slidenum">
              <a:rPr lang="en-GB" smtClean="0"/>
              <a:t>‹#›</a:t>
            </a:fld>
            <a:endParaRPr lang="en-GB"/>
          </a:p>
        </p:txBody>
      </p:sp>
    </p:spTree>
    <p:extLst>
      <p:ext uri="{BB962C8B-B14F-4D97-AF65-F5344CB8AC3E}">
        <p14:creationId xmlns:p14="http://schemas.microsoft.com/office/powerpoint/2010/main" val="2263864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68663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48372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87299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2128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08613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57523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54096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4957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5102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2443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9EDA-E22B-9E5A-F177-80CA99247A4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4F3D01-93F6-D231-F6BF-0F70F4FEF7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31C7D5-C24F-5BDC-FA08-2A0AA09ABC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17F556-FA4B-5834-D6E6-26C362680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56D0A-4F21-FA59-43EA-E51B72D5C8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D37F57-7F21-8F41-73D7-D5B1B82F2E01}"/>
              </a:ext>
            </a:extLst>
          </p:cNvPr>
          <p:cNvSpPr>
            <a:spLocks noGrp="1"/>
          </p:cNvSpPr>
          <p:nvPr>
            <p:ph type="dt" sz="half" idx="10"/>
          </p:nvPr>
        </p:nvSpPr>
        <p:spPr/>
        <p:txBody>
          <a:bodyPr/>
          <a:lstStyle/>
          <a:p>
            <a:fld id="{3122E076-C09D-4587-8E37-139A6A3A5354}" type="datetimeFigureOut">
              <a:rPr lang="en-GB" smtClean="0"/>
              <a:t>03/09/2023</a:t>
            </a:fld>
            <a:endParaRPr lang="en-GB"/>
          </a:p>
        </p:txBody>
      </p:sp>
      <p:sp>
        <p:nvSpPr>
          <p:cNvPr id="8" name="Footer Placeholder 7">
            <a:extLst>
              <a:ext uri="{FF2B5EF4-FFF2-40B4-BE49-F238E27FC236}">
                <a16:creationId xmlns:a16="http://schemas.microsoft.com/office/drawing/2014/main" id="{70F1A765-2E91-BC48-6387-6C8DC5513E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A418BB-9B91-0EF8-1DD9-A21CDCD56429}"/>
              </a:ext>
            </a:extLst>
          </p:cNvPr>
          <p:cNvSpPr>
            <a:spLocks noGrp="1"/>
          </p:cNvSpPr>
          <p:nvPr>
            <p:ph type="sldNum" sz="quarter" idx="12"/>
          </p:nvPr>
        </p:nvSpPr>
        <p:spPr/>
        <p:txBody>
          <a:bodyPr/>
          <a:lstStyle/>
          <a:p>
            <a:fld id="{59BD123D-A3D9-4CE5-AA8F-A27923B64043}" type="slidenum">
              <a:rPr lang="en-GB" smtClean="0"/>
              <a:t>‹#›</a:t>
            </a:fld>
            <a:endParaRPr lang="en-GB"/>
          </a:p>
        </p:txBody>
      </p:sp>
    </p:spTree>
    <p:extLst>
      <p:ext uri="{BB962C8B-B14F-4D97-AF65-F5344CB8AC3E}">
        <p14:creationId xmlns:p14="http://schemas.microsoft.com/office/powerpoint/2010/main" val="33269177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93519530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496335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21382271"/>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622193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401490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81905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69069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63660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9940214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2824550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02BD-473F-55BA-DA53-301B18FCAE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97CF5D-E160-218E-CCD4-2B36BDAAF16B}"/>
              </a:ext>
            </a:extLst>
          </p:cNvPr>
          <p:cNvSpPr>
            <a:spLocks noGrp="1"/>
          </p:cNvSpPr>
          <p:nvPr>
            <p:ph type="dt" sz="half" idx="10"/>
          </p:nvPr>
        </p:nvSpPr>
        <p:spPr/>
        <p:txBody>
          <a:bodyPr/>
          <a:lstStyle/>
          <a:p>
            <a:fld id="{3122E076-C09D-4587-8E37-139A6A3A5354}" type="datetimeFigureOut">
              <a:rPr lang="en-GB" smtClean="0"/>
              <a:t>03/09/2023</a:t>
            </a:fld>
            <a:endParaRPr lang="en-GB"/>
          </a:p>
        </p:txBody>
      </p:sp>
      <p:sp>
        <p:nvSpPr>
          <p:cNvPr id="4" name="Footer Placeholder 3">
            <a:extLst>
              <a:ext uri="{FF2B5EF4-FFF2-40B4-BE49-F238E27FC236}">
                <a16:creationId xmlns:a16="http://schemas.microsoft.com/office/drawing/2014/main" id="{0B013992-1631-8F43-991B-89F83ADD77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3A047F-E0B7-3204-5C3F-BF4C606D481A}"/>
              </a:ext>
            </a:extLst>
          </p:cNvPr>
          <p:cNvSpPr>
            <a:spLocks noGrp="1"/>
          </p:cNvSpPr>
          <p:nvPr>
            <p:ph type="sldNum" sz="quarter" idx="12"/>
          </p:nvPr>
        </p:nvSpPr>
        <p:spPr/>
        <p:txBody>
          <a:bodyPr/>
          <a:lstStyle/>
          <a:p>
            <a:fld id="{59BD123D-A3D9-4CE5-AA8F-A27923B64043}" type="slidenum">
              <a:rPr lang="en-GB" smtClean="0"/>
              <a:t>‹#›</a:t>
            </a:fld>
            <a:endParaRPr lang="en-GB"/>
          </a:p>
        </p:txBody>
      </p:sp>
    </p:spTree>
    <p:extLst>
      <p:ext uri="{BB962C8B-B14F-4D97-AF65-F5344CB8AC3E}">
        <p14:creationId xmlns:p14="http://schemas.microsoft.com/office/powerpoint/2010/main" val="2310552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33150071"/>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48426894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91120658"/>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9023235"/>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50862827"/>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8263780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6181592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9411213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0962416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83028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C7D267-0046-83F1-658F-15B2E0BEA846}"/>
              </a:ext>
            </a:extLst>
          </p:cNvPr>
          <p:cNvSpPr>
            <a:spLocks noGrp="1"/>
          </p:cNvSpPr>
          <p:nvPr>
            <p:ph type="dt" sz="half" idx="10"/>
          </p:nvPr>
        </p:nvSpPr>
        <p:spPr/>
        <p:txBody>
          <a:bodyPr/>
          <a:lstStyle/>
          <a:p>
            <a:fld id="{3122E076-C09D-4587-8E37-139A6A3A5354}" type="datetimeFigureOut">
              <a:rPr lang="en-GB" smtClean="0"/>
              <a:t>03/09/2023</a:t>
            </a:fld>
            <a:endParaRPr lang="en-GB"/>
          </a:p>
        </p:txBody>
      </p:sp>
      <p:sp>
        <p:nvSpPr>
          <p:cNvPr id="3" name="Footer Placeholder 2">
            <a:extLst>
              <a:ext uri="{FF2B5EF4-FFF2-40B4-BE49-F238E27FC236}">
                <a16:creationId xmlns:a16="http://schemas.microsoft.com/office/drawing/2014/main" id="{E0DD458C-16B2-1554-5A62-FEED251CBB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DE8FA0-FEA1-108A-C20B-D7336BDB5BC5}"/>
              </a:ext>
            </a:extLst>
          </p:cNvPr>
          <p:cNvSpPr>
            <a:spLocks noGrp="1"/>
          </p:cNvSpPr>
          <p:nvPr>
            <p:ph type="sldNum" sz="quarter" idx="12"/>
          </p:nvPr>
        </p:nvSpPr>
        <p:spPr/>
        <p:txBody>
          <a:bodyPr/>
          <a:lstStyle/>
          <a:p>
            <a:fld id="{59BD123D-A3D9-4CE5-AA8F-A27923B64043}" type="slidenum">
              <a:rPr lang="en-GB" smtClean="0"/>
              <a:t>‹#›</a:t>
            </a:fld>
            <a:endParaRPr lang="en-GB"/>
          </a:p>
        </p:txBody>
      </p:sp>
    </p:spTree>
    <p:extLst>
      <p:ext uri="{BB962C8B-B14F-4D97-AF65-F5344CB8AC3E}">
        <p14:creationId xmlns:p14="http://schemas.microsoft.com/office/powerpoint/2010/main" val="18060724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9930013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0757932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2139224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8401622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8355354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584301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409982851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404642761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246003458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84717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2DCA-95D5-3444-3643-73D12B5C2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466119-6AFB-1D01-1B45-853660FD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F5BD4B-2AEF-9BB0-9704-8D2829369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FDE9-73C4-A014-1988-B63151B78750}"/>
              </a:ext>
            </a:extLst>
          </p:cNvPr>
          <p:cNvSpPr>
            <a:spLocks noGrp="1"/>
          </p:cNvSpPr>
          <p:nvPr>
            <p:ph type="dt" sz="half" idx="10"/>
          </p:nvPr>
        </p:nvSpPr>
        <p:spPr/>
        <p:txBody>
          <a:bodyPr/>
          <a:lstStyle/>
          <a:p>
            <a:fld id="{3122E076-C09D-4587-8E37-139A6A3A5354}" type="datetimeFigureOut">
              <a:rPr lang="en-GB" smtClean="0"/>
              <a:t>03/09/2023</a:t>
            </a:fld>
            <a:endParaRPr lang="en-GB"/>
          </a:p>
        </p:txBody>
      </p:sp>
      <p:sp>
        <p:nvSpPr>
          <p:cNvPr id="6" name="Footer Placeholder 5">
            <a:extLst>
              <a:ext uri="{FF2B5EF4-FFF2-40B4-BE49-F238E27FC236}">
                <a16:creationId xmlns:a16="http://schemas.microsoft.com/office/drawing/2014/main" id="{A918A9A4-92F6-1C55-3F07-170983E6AA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C5A872-072C-9940-0C86-9FC12D3C0EEE}"/>
              </a:ext>
            </a:extLst>
          </p:cNvPr>
          <p:cNvSpPr>
            <a:spLocks noGrp="1"/>
          </p:cNvSpPr>
          <p:nvPr>
            <p:ph type="sldNum" sz="quarter" idx="12"/>
          </p:nvPr>
        </p:nvSpPr>
        <p:spPr/>
        <p:txBody>
          <a:bodyPr/>
          <a:lstStyle/>
          <a:p>
            <a:fld id="{59BD123D-A3D9-4CE5-AA8F-A27923B64043}" type="slidenum">
              <a:rPr lang="en-GB" smtClean="0"/>
              <a:t>‹#›</a:t>
            </a:fld>
            <a:endParaRPr lang="en-GB"/>
          </a:p>
        </p:txBody>
      </p:sp>
    </p:spTree>
    <p:extLst>
      <p:ext uri="{BB962C8B-B14F-4D97-AF65-F5344CB8AC3E}">
        <p14:creationId xmlns:p14="http://schemas.microsoft.com/office/powerpoint/2010/main" val="41693574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385775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0931001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273723849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1796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3806964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273259891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179865254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1236417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30825279"/>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7993636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450E-EFB9-B33D-8995-D01E5F558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2BF74D-94DE-9058-73C4-3FC30246C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C76AA0-CF8A-03E2-7E65-50018A51A7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2A49F-CA35-DC55-79EE-FAB9DDF9B4C7}"/>
              </a:ext>
            </a:extLst>
          </p:cNvPr>
          <p:cNvSpPr>
            <a:spLocks noGrp="1"/>
          </p:cNvSpPr>
          <p:nvPr>
            <p:ph type="dt" sz="half" idx="10"/>
          </p:nvPr>
        </p:nvSpPr>
        <p:spPr/>
        <p:txBody>
          <a:bodyPr/>
          <a:lstStyle/>
          <a:p>
            <a:fld id="{3122E076-C09D-4587-8E37-139A6A3A5354}" type="datetimeFigureOut">
              <a:rPr lang="en-GB" smtClean="0"/>
              <a:t>03/09/2023</a:t>
            </a:fld>
            <a:endParaRPr lang="en-GB"/>
          </a:p>
        </p:txBody>
      </p:sp>
      <p:sp>
        <p:nvSpPr>
          <p:cNvPr id="6" name="Footer Placeholder 5">
            <a:extLst>
              <a:ext uri="{FF2B5EF4-FFF2-40B4-BE49-F238E27FC236}">
                <a16:creationId xmlns:a16="http://schemas.microsoft.com/office/drawing/2014/main" id="{8A787222-4886-CB2B-3930-8583B57A38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22271A-F204-818D-B0C6-EC539BD97256}"/>
              </a:ext>
            </a:extLst>
          </p:cNvPr>
          <p:cNvSpPr>
            <a:spLocks noGrp="1"/>
          </p:cNvSpPr>
          <p:nvPr>
            <p:ph type="sldNum" sz="quarter" idx="12"/>
          </p:nvPr>
        </p:nvSpPr>
        <p:spPr/>
        <p:txBody>
          <a:bodyPr/>
          <a:lstStyle/>
          <a:p>
            <a:fld id="{59BD123D-A3D9-4CE5-AA8F-A27923B64043}" type="slidenum">
              <a:rPr lang="en-GB" smtClean="0"/>
              <a:t>‹#›</a:t>
            </a:fld>
            <a:endParaRPr lang="en-GB"/>
          </a:p>
        </p:txBody>
      </p:sp>
    </p:spTree>
    <p:extLst>
      <p:ext uri="{BB962C8B-B14F-4D97-AF65-F5344CB8AC3E}">
        <p14:creationId xmlns:p14="http://schemas.microsoft.com/office/powerpoint/2010/main" val="28990630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99843631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2352731083"/>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2289128998"/>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1267035608"/>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209011088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41760551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65104794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1838195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07406782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703650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6" Type="http://schemas.openxmlformats.org/officeDocument/2006/relationships/slideLayout" Target="../slideLayouts/slideLayout27.xml"/><Relationship Id="rId107" Type="http://schemas.openxmlformats.org/officeDocument/2006/relationships/slideLayout" Target="../slideLayouts/slideLayout118.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5" Type="http://schemas.openxmlformats.org/officeDocument/2006/relationships/slideLayout" Target="../slideLayouts/slideLayout16.xml"/><Relationship Id="rId90" Type="http://schemas.openxmlformats.org/officeDocument/2006/relationships/slideLayout" Target="../slideLayouts/slideLayout101.xml"/><Relationship Id="rId95" Type="http://schemas.openxmlformats.org/officeDocument/2006/relationships/slideLayout" Target="../slideLayouts/slideLayout106.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08" Type="http://schemas.openxmlformats.org/officeDocument/2006/relationships/slideLayout" Target="../slideLayouts/slideLayout119.xml"/><Relationship Id="rId54" Type="http://schemas.openxmlformats.org/officeDocument/2006/relationships/slideLayout" Target="../slideLayouts/slideLayout65.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91" Type="http://schemas.openxmlformats.org/officeDocument/2006/relationships/slideLayout" Target="../slideLayouts/slideLayout102.xml"/><Relationship Id="rId96" Type="http://schemas.openxmlformats.org/officeDocument/2006/relationships/slideLayout" Target="../slideLayouts/slideLayout10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6" Type="http://schemas.openxmlformats.org/officeDocument/2006/relationships/slideLayout" Target="../slideLayouts/slideLayout117.xml"/><Relationship Id="rId114" Type="http://schemas.openxmlformats.org/officeDocument/2006/relationships/slideLayout" Target="../slideLayouts/slideLayout125.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109" Type="http://schemas.openxmlformats.org/officeDocument/2006/relationships/slideLayout" Target="../slideLayouts/slideLayout12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04" Type="http://schemas.openxmlformats.org/officeDocument/2006/relationships/slideLayout" Target="../slideLayouts/slideLayout115.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115" Type="http://schemas.openxmlformats.org/officeDocument/2006/relationships/theme" Target="../theme/theme2.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105" Type="http://schemas.openxmlformats.org/officeDocument/2006/relationships/slideLayout" Target="../slideLayouts/slideLayout116.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3" Type="http://schemas.openxmlformats.org/officeDocument/2006/relationships/slideLayout" Target="../slideLayouts/slideLayout14.xml"/><Relationship Id="rId25" Type="http://schemas.openxmlformats.org/officeDocument/2006/relationships/slideLayout" Target="../slideLayouts/slideLayout36.xml"/><Relationship Id="rId46" Type="http://schemas.openxmlformats.org/officeDocument/2006/relationships/slideLayout" Target="../slideLayouts/slideLayout57.xml"/><Relationship Id="rId67" Type="http://schemas.openxmlformats.org/officeDocument/2006/relationships/slideLayout" Target="../slideLayouts/slideLayout78.xml"/><Relationship Id="rId116" Type="http://schemas.openxmlformats.org/officeDocument/2006/relationships/image" Target="../media/image1.emf"/><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11"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56FDC4-8A40-F967-F78F-705D5C46D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7D958D-57B6-906B-A363-9522911E3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9AAFA-2468-D19F-4BA0-067EA3E50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22E076-C09D-4587-8E37-139A6A3A5354}" type="datetimeFigureOut">
              <a:rPr lang="en-GB" smtClean="0"/>
              <a:t>03/09/2023</a:t>
            </a:fld>
            <a:endParaRPr lang="en-GB"/>
          </a:p>
        </p:txBody>
      </p:sp>
      <p:sp>
        <p:nvSpPr>
          <p:cNvPr id="5" name="Footer Placeholder 4">
            <a:extLst>
              <a:ext uri="{FF2B5EF4-FFF2-40B4-BE49-F238E27FC236}">
                <a16:creationId xmlns:a16="http://schemas.microsoft.com/office/drawing/2014/main" id="{5FDEF40A-87DE-D4A0-B931-7F07C57CB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0FA09EB-AA1E-FF84-EAFE-1937BFE7E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BD123D-A3D9-4CE5-AA8F-A27923B64043}" type="slidenum">
              <a:rPr lang="en-GB" smtClean="0"/>
              <a:t>‹#›</a:t>
            </a:fld>
            <a:endParaRPr lang="en-GB"/>
          </a:p>
        </p:txBody>
      </p:sp>
    </p:spTree>
    <p:extLst>
      <p:ext uri="{BB962C8B-B14F-4D97-AF65-F5344CB8AC3E}">
        <p14:creationId xmlns:p14="http://schemas.microsoft.com/office/powerpoint/2010/main" val="269464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6"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636694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8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6F0D-A61C-E536-EDFC-5DDCD77F082C}"/>
              </a:ext>
            </a:extLst>
          </p:cNvPr>
          <p:cNvSpPr>
            <a:spLocks noGrp="1"/>
          </p:cNvSpPr>
          <p:nvPr>
            <p:ph type="title"/>
          </p:nvPr>
        </p:nvSpPr>
        <p:spPr/>
        <p:txBody>
          <a:bodyPr/>
          <a:lstStyle/>
          <a:p>
            <a:r>
              <a:rPr lang="en-GB" dirty="0"/>
              <a:t>Insights from our experiences</a:t>
            </a:r>
          </a:p>
        </p:txBody>
      </p:sp>
      <p:sp>
        <p:nvSpPr>
          <p:cNvPr id="3" name="Text Placeholder 2">
            <a:extLst>
              <a:ext uri="{FF2B5EF4-FFF2-40B4-BE49-F238E27FC236}">
                <a16:creationId xmlns:a16="http://schemas.microsoft.com/office/drawing/2014/main" id="{38DDB9C2-A724-0498-971F-57BC2EED193F}"/>
              </a:ext>
            </a:extLst>
          </p:cNvPr>
          <p:cNvSpPr>
            <a:spLocks noGrp="1"/>
          </p:cNvSpPr>
          <p:nvPr>
            <p:ph type="body" sz="quarter" idx="12"/>
          </p:nvPr>
        </p:nvSpPr>
        <p:spPr>
          <a:xfrm>
            <a:off x="4941888" y="787755"/>
            <a:ext cx="2605087" cy="1120307"/>
          </a:xfrm>
        </p:spPr>
        <p:txBody>
          <a:bodyPr/>
          <a:lstStyle/>
          <a:p>
            <a:r>
              <a:rPr lang="en-GB" b="1" dirty="0">
                <a:solidFill>
                  <a:schemeClr val="accent1"/>
                </a:solidFill>
              </a:rPr>
              <a:t>Buy Versus Build</a:t>
            </a:r>
          </a:p>
          <a:p>
            <a:r>
              <a:rPr lang="en-GB" dirty="0">
                <a:latin typeface="+mn-lt"/>
              </a:rPr>
              <a:t>There’s no right answer here; it comes down to the capabilities of the organisation requesting the TRE, and their specific needs.</a:t>
            </a:r>
          </a:p>
        </p:txBody>
      </p:sp>
      <p:sp>
        <p:nvSpPr>
          <p:cNvPr id="4" name="Text Placeholder 3">
            <a:extLst>
              <a:ext uri="{FF2B5EF4-FFF2-40B4-BE49-F238E27FC236}">
                <a16:creationId xmlns:a16="http://schemas.microsoft.com/office/drawing/2014/main" id="{224822CE-97CE-02DB-269A-01348884DEF2}"/>
              </a:ext>
            </a:extLst>
          </p:cNvPr>
          <p:cNvSpPr>
            <a:spLocks noGrp="1"/>
          </p:cNvSpPr>
          <p:nvPr>
            <p:ph type="body" sz="quarter" idx="13"/>
          </p:nvPr>
        </p:nvSpPr>
        <p:spPr>
          <a:xfrm>
            <a:off x="8688288" y="787755"/>
            <a:ext cx="2605087" cy="1120307"/>
          </a:xfrm>
        </p:spPr>
        <p:txBody>
          <a:bodyPr/>
          <a:lstStyle/>
          <a:p>
            <a:r>
              <a:rPr lang="en-GB" dirty="0">
                <a:solidFill>
                  <a:schemeClr val="accent1"/>
                </a:solidFill>
              </a:rPr>
              <a:t>The Tech is the ‘easy’ bit</a:t>
            </a:r>
          </a:p>
          <a:p>
            <a:r>
              <a:rPr lang="en-GB" dirty="0">
                <a:latin typeface="+mn-lt"/>
              </a:rPr>
              <a:t>The governance structures and commercial models appear to determine the critical path to deployment</a:t>
            </a:r>
          </a:p>
        </p:txBody>
      </p:sp>
      <p:sp>
        <p:nvSpPr>
          <p:cNvPr id="5" name="Text Placeholder 4">
            <a:extLst>
              <a:ext uri="{FF2B5EF4-FFF2-40B4-BE49-F238E27FC236}">
                <a16:creationId xmlns:a16="http://schemas.microsoft.com/office/drawing/2014/main" id="{39CFBBFE-2A7F-FF26-F2DC-69FA86D8A940}"/>
              </a:ext>
            </a:extLst>
          </p:cNvPr>
          <p:cNvSpPr>
            <a:spLocks noGrp="1"/>
          </p:cNvSpPr>
          <p:nvPr>
            <p:ph type="body" sz="quarter" idx="14"/>
          </p:nvPr>
        </p:nvSpPr>
        <p:spPr>
          <a:xfrm>
            <a:off x="4941988" y="2532155"/>
            <a:ext cx="2605087" cy="1551194"/>
          </a:xfrm>
        </p:spPr>
        <p:txBody>
          <a:bodyPr/>
          <a:lstStyle/>
          <a:p>
            <a:r>
              <a:rPr lang="en-GB" dirty="0">
                <a:solidFill>
                  <a:schemeClr val="accent1"/>
                </a:solidFill>
              </a:rPr>
              <a:t>Standards are essential</a:t>
            </a:r>
          </a:p>
          <a:p>
            <a:r>
              <a:rPr lang="en-GB" dirty="0">
                <a:latin typeface="+mn-lt"/>
              </a:rPr>
              <a:t>Once regional SDEs are set up, the first hurdle will involve finding ways to collaborate. Consistent standards – for data, architecture and governance - will be key.</a:t>
            </a:r>
          </a:p>
        </p:txBody>
      </p:sp>
      <p:sp>
        <p:nvSpPr>
          <p:cNvPr id="6" name="Text Placeholder 5">
            <a:extLst>
              <a:ext uri="{FF2B5EF4-FFF2-40B4-BE49-F238E27FC236}">
                <a16:creationId xmlns:a16="http://schemas.microsoft.com/office/drawing/2014/main" id="{7A8A97B2-7088-6468-70FC-FD2CC62B69B1}"/>
              </a:ext>
            </a:extLst>
          </p:cNvPr>
          <p:cNvSpPr>
            <a:spLocks noGrp="1"/>
          </p:cNvSpPr>
          <p:nvPr>
            <p:ph type="body" sz="quarter" idx="15"/>
          </p:nvPr>
        </p:nvSpPr>
        <p:spPr>
          <a:xfrm>
            <a:off x="8688388" y="2532155"/>
            <a:ext cx="2605087" cy="1551194"/>
          </a:xfrm>
        </p:spPr>
        <p:txBody>
          <a:bodyPr/>
          <a:lstStyle/>
          <a:p>
            <a:r>
              <a:rPr lang="en-GB" dirty="0">
                <a:solidFill>
                  <a:schemeClr val="accent1"/>
                </a:solidFill>
              </a:rPr>
              <a:t>Not another data silo!</a:t>
            </a:r>
          </a:p>
          <a:p>
            <a:r>
              <a:rPr lang="en-GB" dirty="0">
                <a:latin typeface="+mn-lt"/>
              </a:rPr>
              <a:t>The best practices for building SDEs are to incorporate them into region-wide data platforms which perform ICS-level functions, avoiding new data silos</a:t>
            </a:r>
          </a:p>
        </p:txBody>
      </p:sp>
      <p:sp>
        <p:nvSpPr>
          <p:cNvPr id="7" name="Text Placeholder 6">
            <a:extLst>
              <a:ext uri="{FF2B5EF4-FFF2-40B4-BE49-F238E27FC236}">
                <a16:creationId xmlns:a16="http://schemas.microsoft.com/office/drawing/2014/main" id="{1B8FEF6F-EB6B-9945-8AA7-D61D96CA4F56}"/>
              </a:ext>
            </a:extLst>
          </p:cNvPr>
          <p:cNvSpPr>
            <a:spLocks noGrp="1"/>
          </p:cNvSpPr>
          <p:nvPr>
            <p:ph type="body" sz="quarter" idx="16"/>
          </p:nvPr>
        </p:nvSpPr>
        <p:spPr>
          <a:xfrm>
            <a:off x="4941988" y="4708298"/>
            <a:ext cx="2605087" cy="1551194"/>
          </a:xfrm>
        </p:spPr>
        <p:txBody>
          <a:bodyPr/>
          <a:lstStyle/>
          <a:p>
            <a:r>
              <a:rPr lang="en-GB" dirty="0">
                <a:solidFill>
                  <a:schemeClr val="accent1"/>
                </a:solidFill>
              </a:rPr>
              <a:t>Security and Privacy</a:t>
            </a:r>
          </a:p>
          <a:p>
            <a:r>
              <a:rPr lang="en-GB" dirty="0">
                <a:latin typeface="+mn-lt"/>
              </a:rPr>
              <a:t>Clear policies &amp; procedures for the management of data, and protection of the privacy of individuals is protected while only enabling access to appropriate personnel</a:t>
            </a:r>
          </a:p>
        </p:txBody>
      </p:sp>
      <p:sp>
        <p:nvSpPr>
          <p:cNvPr id="8" name="Text Placeholder 7">
            <a:extLst>
              <a:ext uri="{FF2B5EF4-FFF2-40B4-BE49-F238E27FC236}">
                <a16:creationId xmlns:a16="http://schemas.microsoft.com/office/drawing/2014/main" id="{D14ACBC2-18CC-1626-C4A8-39D236CF4CBC}"/>
              </a:ext>
            </a:extLst>
          </p:cNvPr>
          <p:cNvSpPr>
            <a:spLocks noGrp="1"/>
          </p:cNvSpPr>
          <p:nvPr>
            <p:ph type="body" sz="quarter" idx="17"/>
          </p:nvPr>
        </p:nvSpPr>
        <p:spPr>
          <a:xfrm>
            <a:off x="8688388" y="4708298"/>
            <a:ext cx="2605087" cy="1335750"/>
          </a:xfrm>
        </p:spPr>
        <p:txBody>
          <a:bodyPr/>
          <a:lstStyle/>
          <a:p>
            <a:r>
              <a:rPr lang="en-GB" dirty="0">
                <a:solidFill>
                  <a:schemeClr val="accent1"/>
                </a:solidFill>
              </a:rPr>
              <a:t>Training and Support</a:t>
            </a:r>
          </a:p>
          <a:p>
            <a:r>
              <a:rPr lang="en-GB" dirty="0">
                <a:latin typeface="+mn-lt"/>
              </a:rPr>
              <a:t>SDE management may require new skills and capabilities, especially in data engineering, security and governance. We’re here to help. </a:t>
            </a:r>
          </a:p>
        </p:txBody>
      </p:sp>
      <p:pic>
        <p:nvPicPr>
          <p:cNvPr id="1026" name="Picture 2" descr="Rob Heath">
            <a:extLst>
              <a:ext uri="{FF2B5EF4-FFF2-40B4-BE49-F238E27FC236}">
                <a16:creationId xmlns:a16="http://schemas.microsoft.com/office/drawing/2014/main" id="{46109142-CDAB-67AC-2641-BD0CE4F9C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22" y="5249683"/>
            <a:ext cx="1333091" cy="13330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8F5AE58-E07B-110D-6786-BEDF71609486}"/>
              </a:ext>
            </a:extLst>
          </p:cNvPr>
          <p:cNvSpPr txBox="1"/>
          <p:nvPr/>
        </p:nvSpPr>
        <p:spPr>
          <a:xfrm>
            <a:off x="1712562" y="5780868"/>
            <a:ext cx="2502977" cy="83099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Rob Heath</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Azure Sales Manager Microsoft UK</a:t>
            </a:r>
          </a:p>
        </p:txBody>
      </p:sp>
      <p:pic>
        <p:nvPicPr>
          <p:cNvPr id="10" name="Picture 2" descr="Microsoft Logo Icon PNG Image - PurePNG | Free transparent CC0 PNG ...">
            <a:extLst>
              <a:ext uri="{FF2B5EF4-FFF2-40B4-BE49-F238E27FC236}">
                <a16:creationId xmlns:a16="http://schemas.microsoft.com/office/drawing/2014/main" id="{EBD23907-B254-23FC-BA0F-44B28EB2C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4154" y="6174245"/>
            <a:ext cx="634659" cy="63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9525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White Template">
  <a:themeElements>
    <a:clrScheme name="Custom 8">
      <a:dk1>
        <a:srgbClr val="000000"/>
      </a:dk1>
      <a:lt1>
        <a:srgbClr val="FFFFFF"/>
      </a:lt1>
      <a:dk2>
        <a:srgbClr val="274B47"/>
      </a:dk2>
      <a:lt2>
        <a:srgbClr val="E6E6E6"/>
      </a:lt2>
      <a:accent1>
        <a:srgbClr val="008575"/>
      </a:accent1>
      <a:accent2>
        <a:srgbClr val="243A5E"/>
      </a:accent2>
      <a:accent3>
        <a:srgbClr val="30E5D0"/>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teal.potx" id="{B34C3B8E-A852-48D3-B47B-B839BF2F2959}" vid="{F7BCEDFE-DF87-4638-A82B-3FE90E5A248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206</Words>
  <Application>Microsoft Office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vt:i4>
      </vt:variant>
    </vt:vector>
  </HeadingPairs>
  <TitlesOfParts>
    <vt:vector size="11" baseType="lpstr">
      <vt:lpstr>Aptos</vt:lpstr>
      <vt:lpstr>Aptos Display</vt:lpstr>
      <vt:lpstr>Arial</vt:lpstr>
      <vt:lpstr>Consolas</vt:lpstr>
      <vt:lpstr>Segoe UI</vt:lpstr>
      <vt:lpstr>Segoe UI Semibold</vt:lpstr>
      <vt:lpstr>Segoe UI Semilight</vt:lpstr>
      <vt:lpstr>Wingdings</vt:lpstr>
      <vt:lpstr>Office Theme</vt:lpstr>
      <vt:lpstr>1_White Template</vt:lpstr>
      <vt:lpstr>Insights from our experiences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Insights from our experiences</dc:title>
  <dc:creator>Anna Dijkstra</dc:creator>
  <cp:lastModifiedBy>Rob Heath</cp:lastModifiedBy>
  <cp:revision>2</cp:revision>
  <dcterms:created xsi:type="dcterms:W3CDTF">2023-08-31T10:04:24Z</dcterms:created>
  <dcterms:modified xsi:type="dcterms:W3CDTF">2023-09-03T21:31:48Z</dcterms:modified>
</cp:coreProperties>
</file>