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1.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 id="2147483804" r:id="rId5"/>
    <p:sldMasterId id="2147484488" r:id="rId6"/>
    <p:sldMasterId id="2147483885" r:id="rId7"/>
    <p:sldMasterId id="2147484539" r:id="rId8"/>
    <p:sldMasterId id="2147483966" r:id="rId9"/>
    <p:sldMasterId id="2147483655" r:id="rId10"/>
    <p:sldMasterId id="2147484209" r:id="rId11"/>
    <p:sldMasterId id="2147484264" r:id="rId12"/>
    <p:sldMasterId id="2147484510" r:id="rId13"/>
    <p:sldMasterId id="2147484319" r:id="rId14"/>
    <p:sldMasterId id="2147484128" r:id="rId15"/>
  </p:sldMasterIdLst>
  <p:notesMasterIdLst>
    <p:notesMasterId r:id="rId28"/>
  </p:notesMasterIdLst>
  <p:handoutMasterIdLst>
    <p:handoutMasterId r:id="rId29"/>
  </p:handoutMasterIdLst>
  <p:sldIdLst>
    <p:sldId id="573" r:id="rId16"/>
    <p:sldId id="612" r:id="rId17"/>
    <p:sldId id="613" r:id="rId18"/>
    <p:sldId id="262" r:id="rId19"/>
    <p:sldId id="614" r:id="rId20"/>
    <p:sldId id="615" r:id="rId21"/>
    <p:sldId id="264" r:id="rId22"/>
    <p:sldId id="259" r:id="rId23"/>
    <p:sldId id="260" r:id="rId24"/>
    <p:sldId id="265" r:id="rId25"/>
    <p:sldId id="616" r:id="rId26"/>
    <p:sldId id="61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4287B8-6972-423C-8903-07AB01B7BD0D}">
          <p14:sldIdLst>
            <p14:sldId id="573"/>
          </p14:sldIdLst>
        </p14:section>
        <p14:section name="Clarivate Basic Template" id="{300F1869-8CBF-0F4D-ADC8-6F3D4DF101A4}">
          <p14:sldIdLst>
            <p14:sldId id="612"/>
            <p14:sldId id="613"/>
            <p14:sldId id="262"/>
            <p14:sldId id="614"/>
            <p14:sldId id="615"/>
            <p14:sldId id="264"/>
            <p14:sldId id="259"/>
            <p14:sldId id="260"/>
            <p14:sldId id="265"/>
            <p14:sldId id="616"/>
            <p14:sldId id="611"/>
          </p14:sldIdLst>
        </p14:section>
      </p14:sectionLst>
    </p:ex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B03"/>
    <a:srgbClr val="319AF0"/>
    <a:srgbClr val="FAF5FF"/>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E23891-FA7C-4641-9686-1B3B72ED6572}" v="19" dt="2023-07-25T10:32:01.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0" autoAdjust="0"/>
  </p:normalViewPr>
  <p:slideViewPr>
    <p:cSldViewPr snapToGrid="0">
      <p:cViewPr varScale="1">
        <p:scale>
          <a:sx n="62" d="100"/>
          <a:sy n="62" d="100"/>
        </p:scale>
        <p:origin x="828" y="56"/>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oleObject" Target="https://clarivate-my.sharepoint.com/personal/gali_halevi_clarivate_com/Documents/Desktop/Russia_Ukraine_O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larivate-my.sharepoint.com/personal/gali_halevi_clarivate_com/Documents/Desktop/Russia_Ukraine_O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larivate-my.sharepoint.com/personal/gali_halevi_clarivate_com/Documents/Desktop/Russia_Ukraine_O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Sheet1!$C$3</c:f>
              <c:strCache>
                <c:ptCount val="1"/>
                <c:pt idx="0">
                  <c:v>Russia Total Number of Articles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ldhabi" panose="01000000000000000000" pitchFamily="2" charset="-78"/>
                    <a:ea typeface="+mn-ea"/>
                    <a:cs typeface="Aldhabi" panose="01000000000000000000" pitchFamily="2" charset="-78"/>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Sheet1!$D$2:$P$2</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Sheet1!$D$3:$P$3</c:f>
              <c:numCache>
                <c:formatCode>#,##0</c:formatCode>
                <c:ptCount val="13"/>
                <c:pt idx="0">
                  <c:v>41549</c:v>
                </c:pt>
                <c:pt idx="1">
                  <c:v>44129</c:v>
                </c:pt>
                <c:pt idx="2">
                  <c:v>44469</c:v>
                </c:pt>
                <c:pt idx="3">
                  <c:v>47987</c:v>
                </c:pt>
                <c:pt idx="4">
                  <c:v>54786</c:v>
                </c:pt>
                <c:pt idx="5">
                  <c:v>62969</c:v>
                </c:pt>
                <c:pt idx="6">
                  <c:v>74063</c:v>
                </c:pt>
                <c:pt idx="7">
                  <c:v>82649</c:v>
                </c:pt>
                <c:pt idx="8">
                  <c:v>91431</c:v>
                </c:pt>
                <c:pt idx="9">
                  <c:v>97592</c:v>
                </c:pt>
                <c:pt idx="10">
                  <c:v>93385</c:v>
                </c:pt>
                <c:pt idx="11">
                  <c:v>84598</c:v>
                </c:pt>
                <c:pt idx="12">
                  <c:v>46841</c:v>
                </c:pt>
              </c:numCache>
            </c:numRef>
          </c:val>
          <c:smooth val="0"/>
          <c:extLst>
            <c:ext xmlns:c16="http://schemas.microsoft.com/office/drawing/2014/chart" uri="{C3380CC4-5D6E-409C-BE32-E72D297353CC}">
              <c16:uniqueId val="{00000000-900F-4F4B-B092-777979010042}"/>
            </c:ext>
          </c:extLst>
        </c:ser>
        <c:ser>
          <c:idx val="1"/>
          <c:order val="1"/>
          <c:tx>
            <c:strRef>
              <c:f>Sheet1!$C$11</c:f>
              <c:strCache>
                <c:ptCount val="1"/>
                <c:pt idx="0">
                  <c:v>Ukraine Total Number of Articles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ldhabi" panose="01000000000000000000" pitchFamily="2" charset="-78"/>
                    <a:ea typeface="+mn-ea"/>
                    <a:cs typeface="Aldhabi" panose="01000000000000000000" pitchFamily="2" charset="-78"/>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Sheet1!$D$2:$P$2</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Sheet1!$D$11:$P$11</c:f>
              <c:numCache>
                <c:formatCode>#,##0</c:formatCode>
                <c:ptCount val="13"/>
                <c:pt idx="0">
                  <c:v>7859</c:v>
                </c:pt>
                <c:pt idx="1">
                  <c:v>8616</c:v>
                </c:pt>
                <c:pt idx="2">
                  <c:v>9169</c:v>
                </c:pt>
                <c:pt idx="3">
                  <c:v>9870</c:v>
                </c:pt>
                <c:pt idx="4">
                  <c:v>10667</c:v>
                </c:pt>
                <c:pt idx="5">
                  <c:v>10914</c:v>
                </c:pt>
                <c:pt idx="6">
                  <c:v>11602</c:v>
                </c:pt>
                <c:pt idx="7">
                  <c:v>13361</c:v>
                </c:pt>
                <c:pt idx="8">
                  <c:v>13776</c:v>
                </c:pt>
                <c:pt idx="9">
                  <c:v>14149</c:v>
                </c:pt>
                <c:pt idx="10">
                  <c:v>15431</c:v>
                </c:pt>
                <c:pt idx="11">
                  <c:v>14582</c:v>
                </c:pt>
                <c:pt idx="12">
                  <c:v>5892</c:v>
                </c:pt>
              </c:numCache>
            </c:numRef>
          </c:val>
          <c:smooth val="0"/>
          <c:extLst>
            <c:ext xmlns:c16="http://schemas.microsoft.com/office/drawing/2014/chart" uri="{C3380CC4-5D6E-409C-BE32-E72D297353CC}">
              <c16:uniqueId val="{00000001-900F-4F4B-B092-777979010042}"/>
            </c:ext>
          </c:extLst>
        </c:ser>
        <c:dLbls>
          <c:showLegendKey val="0"/>
          <c:showVal val="0"/>
          <c:showCatName val="0"/>
          <c:showSerName val="0"/>
          <c:showPercent val="0"/>
          <c:showBubbleSize val="0"/>
        </c:dLbls>
        <c:marker val="1"/>
        <c:smooth val="0"/>
        <c:axId val="196683823"/>
        <c:axId val="196686735"/>
      </c:lineChart>
      <c:catAx>
        <c:axId val="19668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ldhabi" panose="01000000000000000000" pitchFamily="2" charset="-78"/>
                <a:ea typeface="+mn-ea"/>
                <a:cs typeface="Aldhabi" panose="01000000000000000000" pitchFamily="2" charset="-78"/>
              </a:defRPr>
            </a:pPr>
            <a:endParaRPr lang="en-US"/>
          </a:p>
        </c:txPr>
        <c:crossAx val="196686735"/>
        <c:crosses val="autoZero"/>
        <c:auto val="1"/>
        <c:lblAlgn val="ctr"/>
        <c:lblOffset val="100"/>
        <c:noMultiLvlLbl val="0"/>
      </c:catAx>
      <c:valAx>
        <c:axId val="1966867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ldhabi" panose="01000000000000000000" pitchFamily="2" charset="-78"/>
                <a:ea typeface="+mn-ea"/>
                <a:cs typeface="Aldhabi" panose="01000000000000000000" pitchFamily="2" charset="-78"/>
              </a:defRPr>
            </a:pPr>
            <a:endParaRPr lang="en-US"/>
          </a:p>
        </c:txPr>
        <c:crossAx val="196683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ldhabi" panose="01000000000000000000" pitchFamily="2" charset="-78"/>
              <a:ea typeface="+mn-ea"/>
              <a:cs typeface="Aldhabi" panose="01000000000000000000" pitchFamily="2"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ldhabi" panose="01000000000000000000" pitchFamily="2" charset="-78"/>
          <a:cs typeface="Aldhabi" panose="01000000000000000000" pitchFamily="2" charset="-78"/>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Sheet2!$A$2</c:f>
              <c:strCache>
                <c:ptCount val="1"/>
                <c:pt idx="0">
                  <c:v>Russia Gold OA</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Sheet2!$B$2:$N$2</c:f>
              <c:numCache>
                <c:formatCode>#,##0</c:formatCode>
                <c:ptCount val="13"/>
                <c:pt idx="0">
                  <c:v>1263</c:v>
                </c:pt>
                <c:pt idx="1">
                  <c:v>1597</c:v>
                </c:pt>
                <c:pt idx="2">
                  <c:v>2354</c:v>
                </c:pt>
                <c:pt idx="3">
                  <c:v>3066</c:v>
                </c:pt>
                <c:pt idx="4">
                  <c:v>4977</c:v>
                </c:pt>
                <c:pt idx="5">
                  <c:v>8190</c:v>
                </c:pt>
                <c:pt idx="6">
                  <c:v>12344</c:v>
                </c:pt>
                <c:pt idx="7">
                  <c:v>16845</c:v>
                </c:pt>
                <c:pt idx="8">
                  <c:v>19196</c:v>
                </c:pt>
                <c:pt idx="9">
                  <c:v>22422</c:v>
                </c:pt>
                <c:pt idx="10">
                  <c:v>24370</c:v>
                </c:pt>
                <c:pt idx="11">
                  <c:v>22193</c:v>
                </c:pt>
                <c:pt idx="12">
                  <c:v>12796</c:v>
                </c:pt>
              </c:numCache>
            </c:numRef>
          </c:val>
          <c:smooth val="0"/>
          <c:extLst>
            <c:ext xmlns:c16="http://schemas.microsoft.com/office/drawing/2014/chart" uri="{C3380CC4-5D6E-409C-BE32-E72D297353CC}">
              <c16:uniqueId val="{00000000-A797-4DB6-9CA8-A05A097EA9DB}"/>
            </c:ext>
          </c:extLst>
        </c:ser>
        <c:ser>
          <c:idx val="1"/>
          <c:order val="1"/>
          <c:tx>
            <c:strRef>
              <c:f>Sheet2!$A$3</c:f>
              <c:strCache>
                <c:ptCount val="1"/>
                <c:pt idx="0">
                  <c:v>Russia Total Number of Articles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Sheet2!$B$3:$N$3</c:f>
              <c:numCache>
                <c:formatCode>#,##0</c:formatCode>
                <c:ptCount val="13"/>
                <c:pt idx="0">
                  <c:v>41549</c:v>
                </c:pt>
                <c:pt idx="1">
                  <c:v>44129</c:v>
                </c:pt>
                <c:pt idx="2">
                  <c:v>44469</c:v>
                </c:pt>
                <c:pt idx="3">
                  <c:v>47987</c:v>
                </c:pt>
                <c:pt idx="4">
                  <c:v>54786</c:v>
                </c:pt>
                <c:pt idx="5">
                  <c:v>62969</c:v>
                </c:pt>
                <c:pt idx="6">
                  <c:v>74063</c:v>
                </c:pt>
                <c:pt idx="7">
                  <c:v>82649</c:v>
                </c:pt>
                <c:pt idx="8">
                  <c:v>91431</c:v>
                </c:pt>
                <c:pt idx="9">
                  <c:v>97592</c:v>
                </c:pt>
                <c:pt idx="10">
                  <c:v>93385</c:v>
                </c:pt>
                <c:pt idx="11">
                  <c:v>84598</c:v>
                </c:pt>
                <c:pt idx="12">
                  <c:v>46841</c:v>
                </c:pt>
              </c:numCache>
            </c:numRef>
          </c:val>
          <c:smooth val="0"/>
          <c:extLst>
            <c:ext xmlns:c16="http://schemas.microsoft.com/office/drawing/2014/chart" uri="{C3380CC4-5D6E-409C-BE32-E72D297353CC}">
              <c16:uniqueId val="{00000001-A797-4DB6-9CA8-A05A097EA9DB}"/>
            </c:ext>
          </c:extLst>
        </c:ser>
        <c:dLbls>
          <c:showLegendKey val="0"/>
          <c:showVal val="0"/>
          <c:showCatName val="0"/>
          <c:showSerName val="0"/>
          <c:showPercent val="0"/>
          <c:showBubbleSize val="0"/>
        </c:dLbls>
        <c:smooth val="0"/>
        <c:axId val="260623023"/>
        <c:axId val="260623503"/>
      </c:lineChart>
      <c:catAx>
        <c:axId val="260623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623503"/>
        <c:crosses val="autoZero"/>
        <c:auto val="1"/>
        <c:lblAlgn val="ctr"/>
        <c:lblOffset val="100"/>
        <c:noMultiLvlLbl val="0"/>
      </c:catAx>
      <c:valAx>
        <c:axId val="2606235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623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Sheet2!$A$4</c:f>
              <c:strCache>
                <c:ptCount val="1"/>
                <c:pt idx="0">
                  <c:v>Ukraine Gold OA</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Sheet2!$B$4:$N$4</c:f>
              <c:numCache>
                <c:formatCode>#,##0</c:formatCode>
                <c:ptCount val="13"/>
                <c:pt idx="0">
                  <c:v>325</c:v>
                </c:pt>
                <c:pt idx="1">
                  <c:v>350</c:v>
                </c:pt>
                <c:pt idx="2">
                  <c:v>474</c:v>
                </c:pt>
                <c:pt idx="3">
                  <c:v>529</c:v>
                </c:pt>
                <c:pt idx="4">
                  <c:v>1179</c:v>
                </c:pt>
                <c:pt idx="5">
                  <c:v>1412</c:v>
                </c:pt>
                <c:pt idx="6">
                  <c:v>2046</c:v>
                </c:pt>
                <c:pt idx="7">
                  <c:v>2910</c:v>
                </c:pt>
                <c:pt idx="8">
                  <c:v>3504</c:v>
                </c:pt>
                <c:pt idx="9">
                  <c:v>3767</c:v>
                </c:pt>
                <c:pt idx="10">
                  <c:v>4491</c:v>
                </c:pt>
                <c:pt idx="11">
                  <c:v>4968</c:v>
                </c:pt>
                <c:pt idx="12">
                  <c:v>1611</c:v>
                </c:pt>
              </c:numCache>
            </c:numRef>
          </c:val>
          <c:smooth val="0"/>
          <c:extLst>
            <c:ext xmlns:c16="http://schemas.microsoft.com/office/drawing/2014/chart" uri="{C3380CC4-5D6E-409C-BE32-E72D297353CC}">
              <c16:uniqueId val="{00000000-7790-4EF7-9519-7AEB66BC6BFA}"/>
            </c:ext>
          </c:extLst>
        </c:ser>
        <c:ser>
          <c:idx val="1"/>
          <c:order val="1"/>
          <c:tx>
            <c:strRef>
              <c:f>Sheet2!$A$5</c:f>
              <c:strCache>
                <c:ptCount val="1"/>
                <c:pt idx="0">
                  <c:v>UkraineTotal Number of Articles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Sheet2!$B$1:$N$1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Sheet2!$B$5:$N$5</c:f>
              <c:numCache>
                <c:formatCode>#,##0</c:formatCode>
                <c:ptCount val="13"/>
                <c:pt idx="0">
                  <c:v>7859</c:v>
                </c:pt>
                <c:pt idx="1">
                  <c:v>8616</c:v>
                </c:pt>
                <c:pt idx="2">
                  <c:v>9169</c:v>
                </c:pt>
                <c:pt idx="3">
                  <c:v>9870</c:v>
                </c:pt>
                <c:pt idx="4">
                  <c:v>10667</c:v>
                </c:pt>
                <c:pt idx="5">
                  <c:v>10914</c:v>
                </c:pt>
                <c:pt idx="6">
                  <c:v>11602</c:v>
                </c:pt>
                <c:pt idx="7">
                  <c:v>13361</c:v>
                </c:pt>
                <c:pt idx="8">
                  <c:v>13776</c:v>
                </c:pt>
                <c:pt idx="9">
                  <c:v>14149</c:v>
                </c:pt>
                <c:pt idx="10">
                  <c:v>15431</c:v>
                </c:pt>
                <c:pt idx="11">
                  <c:v>14582</c:v>
                </c:pt>
                <c:pt idx="12">
                  <c:v>5892</c:v>
                </c:pt>
              </c:numCache>
            </c:numRef>
          </c:val>
          <c:smooth val="0"/>
          <c:extLst>
            <c:ext xmlns:c16="http://schemas.microsoft.com/office/drawing/2014/chart" uri="{C3380CC4-5D6E-409C-BE32-E72D297353CC}">
              <c16:uniqueId val="{00000001-7790-4EF7-9519-7AEB66BC6BFA}"/>
            </c:ext>
          </c:extLst>
        </c:ser>
        <c:dLbls>
          <c:showLegendKey val="0"/>
          <c:showVal val="0"/>
          <c:showCatName val="0"/>
          <c:showSerName val="0"/>
          <c:showPercent val="0"/>
          <c:showBubbleSize val="0"/>
        </c:dLbls>
        <c:smooth val="0"/>
        <c:axId val="260623023"/>
        <c:axId val="260623503"/>
      </c:lineChart>
      <c:catAx>
        <c:axId val="260623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623503"/>
        <c:crosses val="autoZero"/>
        <c:auto val="1"/>
        <c:lblAlgn val="ctr"/>
        <c:lblOffset val="100"/>
        <c:noMultiLvlLbl val="0"/>
      </c:catAx>
      <c:valAx>
        <c:axId val="2606235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0623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17/07/2023</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17/07/2023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48% drop for Russia at peak. 38% drop for Ukraine at peak </a:t>
            </a:r>
          </a:p>
        </p:txBody>
      </p:sp>
      <p:sp>
        <p:nvSpPr>
          <p:cNvPr id="4" name="Slide Number Placeholder 3"/>
          <p:cNvSpPr>
            <a:spLocks noGrp="1"/>
          </p:cNvSpPr>
          <p:nvPr>
            <p:ph type="sldNum" sz="quarter" idx="5"/>
          </p:nvPr>
        </p:nvSpPr>
        <p:spPr/>
        <p:txBody>
          <a:bodyPr/>
          <a:lstStyle/>
          <a:p>
            <a:fld id="{4862A9C7-AF8E-4C09-BB00-1E1EA1EE3490}" type="slidenum">
              <a:rPr lang="en-GB" smtClean="0"/>
              <a:t>4</a:t>
            </a:fld>
            <a:endParaRPr lang="en-GB"/>
          </a:p>
        </p:txBody>
      </p:sp>
    </p:spTree>
    <p:extLst>
      <p:ext uri="{BB962C8B-B14F-4D97-AF65-F5344CB8AC3E}">
        <p14:creationId xmlns:p14="http://schemas.microsoft.com/office/powerpoint/2010/main" val="21455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27% are Gold OA after the war began which demonstrates a growth from its peak of 22.9%. So the number of articles is going down but a larger percentage of them is Gold OA.</a:t>
            </a:r>
          </a:p>
        </p:txBody>
      </p:sp>
      <p:sp>
        <p:nvSpPr>
          <p:cNvPr id="4" name="Slide Number Placeholder 3"/>
          <p:cNvSpPr>
            <a:spLocks noGrp="1"/>
          </p:cNvSpPr>
          <p:nvPr>
            <p:ph type="sldNum" sz="quarter" idx="5"/>
          </p:nvPr>
        </p:nvSpPr>
        <p:spPr/>
        <p:txBody>
          <a:bodyPr/>
          <a:lstStyle/>
          <a:p>
            <a:fld id="{4862A9C7-AF8E-4C09-BB00-1E1EA1EE3490}" type="slidenum">
              <a:rPr lang="en-GB" smtClean="0"/>
              <a:t>5</a:t>
            </a:fld>
            <a:endParaRPr lang="en-GB"/>
          </a:p>
        </p:txBody>
      </p:sp>
    </p:spTree>
    <p:extLst>
      <p:ext uri="{BB962C8B-B14F-4D97-AF65-F5344CB8AC3E}">
        <p14:creationId xmlns:p14="http://schemas.microsoft.com/office/powerpoint/2010/main" val="40677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its peak 29% of articles published by Ukrainian scientists were Gold OA.  After the war began we see approximately 27% are still Gold OA. </a:t>
            </a:r>
          </a:p>
        </p:txBody>
      </p:sp>
      <p:sp>
        <p:nvSpPr>
          <p:cNvPr id="4" name="Slide Number Placeholder 3"/>
          <p:cNvSpPr>
            <a:spLocks noGrp="1"/>
          </p:cNvSpPr>
          <p:nvPr>
            <p:ph type="sldNum" sz="quarter" idx="5"/>
          </p:nvPr>
        </p:nvSpPr>
        <p:spPr/>
        <p:txBody>
          <a:bodyPr/>
          <a:lstStyle/>
          <a:p>
            <a:fld id="{4862A9C7-AF8E-4C09-BB00-1E1EA1EE3490}" type="slidenum">
              <a:rPr lang="en-GB" smtClean="0"/>
              <a:t>6</a:t>
            </a:fld>
            <a:endParaRPr lang="en-GB"/>
          </a:p>
        </p:txBody>
      </p:sp>
    </p:spTree>
    <p:extLst>
      <p:ext uri="{BB962C8B-B14F-4D97-AF65-F5344CB8AC3E}">
        <p14:creationId xmlns:p14="http://schemas.microsoft.com/office/powerpoint/2010/main" val="154078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Zemdirbyste-Agriculture Published by:</a:t>
            </a:r>
          </a:p>
          <a:p>
            <a:r>
              <a:rPr lang="en-US" dirty="0"/>
              <a:t>Lithuanian Research Centre for Agriculture and Forestry, Vytautas Magnus University</a:t>
            </a:r>
          </a:p>
          <a:p>
            <a:r>
              <a:rPr lang="en-US" dirty="0"/>
              <a:t>soil and crop management, crop production, plant protection, plant breeding and genetics, biotechnology, plant nutrition, </a:t>
            </a:r>
            <a:r>
              <a:rPr lang="en-US" dirty="0" err="1"/>
              <a:t>agrochemistry</a:t>
            </a:r>
            <a:r>
              <a:rPr lang="en-US" dirty="0"/>
              <a:t>, soil science, microbiology </a:t>
            </a:r>
            <a:r>
              <a:rPr lang="en-US" dirty="0" err="1"/>
              <a:t>etc</a:t>
            </a:r>
            <a:endParaRPr lang="en-US" dirty="0"/>
          </a:p>
          <a:p>
            <a:r>
              <a:rPr lang="en-US" dirty="0"/>
              <a:t>GOLDEN HORDE REVIEW is a Russian journal and therefore not published in </a:t>
            </a:r>
          </a:p>
        </p:txBody>
      </p:sp>
      <p:sp>
        <p:nvSpPr>
          <p:cNvPr id="4" name="Slide Number Placeholder 3"/>
          <p:cNvSpPr>
            <a:spLocks noGrp="1"/>
          </p:cNvSpPr>
          <p:nvPr>
            <p:ph type="sldNum" sz="quarter" idx="5"/>
          </p:nvPr>
        </p:nvSpPr>
        <p:spPr/>
        <p:txBody>
          <a:bodyPr/>
          <a:lstStyle/>
          <a:p>
            <a:fld id="{4862A9C7-AF8E-4C09-BB00-1E1EA1EE3490}" type="slidenum">
              <a:rPr lang="en-GB" smtClean="0"/>
              <a:t>8</a:t>
            </a:fld>
            <a:endParaRPr lang="en-GB"/>
          </a:p>
        </p:txBody>
      </p:sp>
    </p:spTree>
    <p:extLst>
      <p:ext uri="{BB962C8B-B14F-4D97-AF65-F5344CB8AC3E}">
        <p14:creationId xmlns:p14="http://schemas.microsoft.com/office/powerpoint/2010/main" val="1640649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2.xml"/><Relationship Id="rId4" Type="http://schemas.openxmlformats.org/officeDocument/2006/relationships/image" Target="../media/image5.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2.xml"/><Relationship Id="rId5" Type="http://schemas.openxmlformats.org/officeDocument/2006/relationships/hyperlink" Target="http://clarivate.com/" TargetMode="External"/><Relationship Id="rId4" Type="http://schemas.openxmlformats.org/officeDocument/2006/relationships/image" Target="../media/image5.sv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2.xml"/><Relationship Id="rId4" Type="http://schemas.openxmlformats.org/officeDocument/2006/relationships/image" Target="../media/image5.sv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2.xml"/><Relationship Id="rId5" Type="http://schemas.openxmlformats.org/officeDocument/2006/relationships/hyperlink" Target="http://clarivate.com/" TargetMode="External"/><Relationship Id="rId4" Type="http://schemas.openxmlformats.org/officeDocument/2006/relationships/image" Target="../media/image5.sv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2.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7.xml"/><Relationship Id="rId4" Type="http://schemas.openxmlformats.org/officeDocument/2006/relationships/image" Target="../media/image5.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7.xml"/><Relationship Id="rId4" Type="http://schemas.openxmlformats.org/officeDocument/2006/relationships/image" Target="../media/image5.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7.xml"/><Relationship Id="rId4" Type="http://schemas.openxmlformats.org/officeDocument/2006/relationships/image" Target="../media/image5.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7.xml"/><Relationship Id="rId4" Type="http://schemas.openxmlformats.org/officeDocument/2006/relationships/image" Target="../media/image5.sv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5.sv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9.xml"/><Relationship Id="rId4" Type="http://schemas.openxmlformats.org/officeDocument/2006/relationships/image" Target="../media/image5.sv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2.xml"/><Relationship Id="rId5" Type="http://schemas.openxmlformats.org/officeDocument/2006/relationships/hyperlink" Target="http://clarivate.com/" TargetMode="Externa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image - 1 line only">
    <p:bg>
      <p:bgPr>
        <a:solidFill>
          <a:schemeClr val="tx1"/>
        </a:solidFill>
        <a:effectLst/>
      </p:bgPr>
    </p:bg>
    <p:spTree>
      <p:nvGrpSpPr>
        <p:cNvPr id="1" name=""/>
        <p:cNvGrpSpPr/>
        <p:nvPr/>
      </p:nvGrpSpPr>
      <p:grpSpPr>
        <a:xfrm>
          <a:off x="0" y="0"/>
          <a:ext cx="0" cy="0"/>
          <a:chOff x="0" y="0"/>
          <a:chExt cx="0" cy="0"/>
        </a:xfrm>
      </p:grpSpPr>
      <p:sp>
        <p:nvSpPr>
          <p:cNvPr id="3" name="Picture Placeholder 37">
            <a:extLst>
              <a:ext uri="{FF2B5EF4-FFF2-40B4-BE49-F238E27FC236}">
                <a16:creationId xmlns:a16="http://schemas.microsoft.com/office/drawing/2014/main" id="{36A2A871-5455-F714-7485-AD2E8F04DB91}"/>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noProof="0" dirty="0"/>
              <a:t>Drag picture file to insert light background image</a:t>
            </a:r>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85000"/>
              </a:lnSpc>
              <a:spcBef>
                <a:spcPts val="0"/>
              </a:spcBef>
              <a:buNone/>
              <a:defRPr sz="5400" spc="-100" baseline="0">
                <a:solidFill>
                  <a:schemeClr val="tx1"/>
                </a:solidFill>
                <a:latin typeface="+mj-lt"/>
              </a:defRPr>
            </a:lvl1pPr>
          </a:lstStyle>
          <a:p>
            <a:pPr lvl="0"/>
            <a:r>
              <a:rPr lang="en-US" dirty="0"/>
              <a:t>One line title here</a:t>
            </a:r>
          </a:p>
        </p:txBody>
      </p:sp>
      <p:sp>
        <p:nvSpPr>
          <p:cNvPr id="5" name="Text Placeholder 9">
            <a:extLst>
              <a:ext uri="{FF2B5EF4-FFF2-40B4-BE49-F238E27FC236}">
                <a16:creationId xmlns:a16="http://schemas.microsoft.com/office/drawing/2014/main" id="{86DAEE13-2318-F370-87B8-2A80E68FCC4C}"/>
              </a:ext>
            </a:extLst>
          </p:cNvPr>
          <p:cNvSpPr>
            <a:spLocks noGrp="1"/>
          </p:cNvSpPr>
          <p:nvPr>
            <p:ph type="body" sz="quarter" idx="17" hasCustomPrompt="1"/>
          </p:nvPr>
        </p:nvSpPr>
        <p:spPr>
          <a:xfrm>
            <a:off x="1343026" y="3665494"/>
            <a:ext cx="9505949" cy="281703"/>
          </a:xfrm>
          <a:prstGeom prst="rect">
            <a:avLst/>
          </a:prstGeom>
        </p:spPr>
        <p:txBody>
          <a:bodyPr lIns="0" tIns="36000" rIns="0" bIns="0" anchor="t" anchorCtr="0">
            <a:noAutofit/>
          </a:bodyPr>
          <a:lstStyle>
            <a:lvl1pPr marL="0" indent="0" algn="ctr">
              <a:lnSpc>
                <a:spcPct val="85000"/>
              </a:lnSpc>
              <a:buNone/>
              <a:defRPr sz="2400">
                <a:solidFill>
                  <a:schemeClr val="tx1"/>
                </a:solidFill>
                <a:latin typeface="+mn-lt"/>
              </a:defRPr>
            </a:lvl1pPr>
          </a:lstStyle>
          <a:p>
            <a:pPr lvl="0"/>
            <a:r>
              <a:rPr lang="en-US" dirty="0"/>
              <a:t>Presentation subtitle here</a:t>
            </a:r>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tx1"/>
                </a:solidFill>
                <a:latin typeface="+mn-lt"/>
                <a:cs typeface="Arial" panose="020B0604020202020204" pitchFamily="34" charset="0"/>
              </a:defRPr>
            </a:lvl1pPr>
          </a:lstStyle>
          <a:p>
            <a:pPr lvl="0"/>
            <a:r>
              <a:rPr lang="en-US" dirty="0"/>
              <a:t>Forename Surname  |  Month 00, 0000</a:t>
            </a:r>
            <a:endParaRPr lang="en-GB" dirty="0"/>
          </a:p>
        </p:txBody>
      </p:sp>
    </p:spTree>
    <p:extLst>
      <p:ext uri="{BB962C8B-B14F-4D97-AF65-F5344CB8AC3E}">
        <p14:creationId xmlns:p14="http://schemas.microsoft.com/office/powerpoint/2010/main" val="103173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image - 1 line only">
    <p:bg>
      <p:bgPr>
        <a:solidFill>
          <a:schemeClr val="tx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bg1">
              <a:lumMod val="95000"/>
            </a:schemeClr>
          </a:solidFill>
        </p:spPr>
        <p:txBody>
          <a:bodyPr wrap="square" tIns="108000">
            <a:noAutofit/>
          </a:bodyPr>
          <a:lstStyle>
            <a:lvl1pPr marL="0" indent="0" algn="ctr">
              <a:buNone/>
              <a:defRPr sz="1000">
                <a:solidFill>
                  <a:schemeClr val="accent2"/>
                </a:solidFill>
              </a:defRPr>
            </a:lvl1pPr>
          </a:lstStyle>
          <a:p>
            <a:r>
              <a:rPr lang="en-US" dirty="0"/>
              <a:t>Drag picture file here or click </a:t>
            </a:r>
            <a:r>
              <a:rPr lang="en-US" noProof="0" dirty="0"/>
              <a:t>center</a:t>
            </a:r>
            <a:r>
              <a:rPr lang="en-US" dirty="0"/>
              <a:t> icon to insert light image</a:t>
            </a:r>
          </a:p>
          <a:p>
            <a:endParaRPr lang="en-GB" dirty="0"/>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tx1"/>
                </a:solidFill>
                <a:latin typeface="+mj-lt"/>
              </a:defRPr>
            </a:lvl1pPr>
          </a:lstStyle>
          <a:p>
            <a:pPr lvl="0"/>
            <a:r>
              <a:rPr lang="en-US" dirty="0"/>
              <a:t>Section break one line</a:t>
            </a:r>
          </a:p>
        </p:txBody>
      </p:sp>
      <p:sp>
        <p:nvSpPr>
          <p:cNvPr id="4" name="Text Placeholder 9">
            <a:extLst>
              <a:ext uri="{FF2B5EF4-FFF2-40B4-BE49-F238E27FC236}">
                <a16:creationId xmlns:a16="http://schemas.microsoft.com/office/drawing/2014/main" id="{EF52E4A2-526B-92C0-3BC8-41B3956FCFBA}"/>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tx1"/>
                </a:solidFill>
                <a:latin typeface="+mn-lt"/>
              </a:defRPr>
            </a:lvl1pPr>
          </a:lstStyle>
          <a:p>
            <a:pPr lvl="0"/>
            <a:r>
              <a:rPr lang="en-US" dirty="0"/>
              <a:t>Section break subtitle here</a:t>
            </a:r>
          </a:p>
        </p:txBody>
      </p:sp>
    </p:spTree>
    <p:extLst>
      <p:ext uri="{BB962C8B-B14F-4D97-AF65-F5344CB8AC3E}">
        <p14:creationId xmlns:p14="http://schemas.microsoft.com/office/powerpoint/2010/main" val="33059586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Green Lights - Copyright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
            <a:ext cx="12192002" cy="6858001"/>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dirty="0"/>
              <a:t>Forename Surname</a:t>
            </a:r>
            <a:endParaRPr lang="en-GB" dirty="0"/>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dirty="0"/>
              <a:t>forename.surname@clarivate.com</a:t>
            </a:r>
            <a:endParaRPr lang="en-GB" dirty="0"/>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dirty="0"/>
              <a:t>+000 0000 0000</a:t>
            </a:r>
            <a:endParaRPr lang="en-GB" dirty="0"/>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dirty="0"/>
              <a:t>Thank you</a:t>
            </a:r>
            <a:endParaRPr lang="en-GB" dirty="0"/>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a:solidFill>
                  <a:schemeClr val="bg1"/>
                </a:solidFill>
                <a:latin typeface="+mj-lt"/>
                <a:ea typeface="+mn-ea"/>
                <a:cs typeface="+mn-cs"/>
              </a:rPr>
              <a:t>© 2023 Clarivate</a:t>
            </a:r>
          </a:p>
          <a:p>
            <a:r>
              <a:rPr lang="en-US" sz="900" noProof="0" dirty="0">
                <a:solidFill>
                  <a:schemeClr val="bg1"/>
                </a:solidFill>
              </a:rPr>
              <a:t>Clarivate and its logo, as well as all other trademarks used herein are trademarks of their respective owners and used under license.</a:t>
            </a:r>
          </a:p>
        </p:txBody>
      </p:sp>
    </p:spTree>
    <p:extLst>
      <p:ext uri="{BB962C8B-B14F-4D97-AF65-F5344CB8AC3E}">
        <p14:creationId xmlns:p14="http://schemas.microsoft.com/office/powerpoint/2010/main" val="7137666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each Shore - Full Detai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
            <a:ext cx="12192003" cy="6858001"/>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dirty="0"/>
              <a:t>Forename Surname</a:t>
            </a:r>
            <a:endParaRPr lang="en-GB" dirty="0"/>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dirty="0"/>
              <a:t>forename.surname@clarivate.com</a:t>
            </a:r>
            <a:endParaRPr lang="en-GB" dirty="0"/>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dirty="0"/>
              <a:t>+000 0000 0000</a:t>
            </a:r>
            <a:endParaRPr lang="en-GB" dirty="0"/>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dirty="0"/>
              <a:t>Thank you</a:t>
            </a:r>
            <a:endParaRPr lang="en-GB" dirty="0"/>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8901583" y="6065125"/>
            <a:ext cx="2746698" cy="684803"/>
          </a:xfrm>
          <a:prstGeom prst="rect">
            <a:avLst/>
          </a:prstGeom>
          <a:noFill/>
        </p:spPr>
        <p:txBody>
          <a:bodyPr wrap="square" rtlCol="0">
            <a:spAutoFit/>
          </a:bodyPr>
          <a:lstStyle/>
          <a:p>
            <a:pPr marL="0" algn="l" defTabSz="914400" rtl="0" eaLnBrk="1" latinLnBrk="0" hangingPunct="1">
              <a:spcAft>
                <a:spcPts val="300"/>
              </a:spcAft>
            </a:pPr>
            <a:r>
              <a:rPr lang="en-GB" sz="900" kern="1200" dirty="0">
                <a:solidFill>
                  <a:schemeClr val="bg1"/>
                </a:solidFill>
                <a:latin typeface="+mj-lt"/>
                <a:ea typeface="+mn-ea"/>
                <a:cs typeface="+mn-cs"/>
              </a:rPr>
              <a:t>© 2023 Clarivate</a:t>
            </a:r>
          </a:p>
          <a:p>
            <a:r>
              <a:rPr lang="en-GB" sz="900" dirty="0">
                <a:solidFill>
                  <a:schemeClr val="bg1"/>
                </a:solidFill>
              </a:rPr>
              <a:t>Clarivate and </a:t>
            </a:r>
            <a:r>
              <a:rPr lang="en-US" sz="900" noProof="0" dirty="0">
                <a:solidFill>
                  <a:schemeClr val="bg1"/>
                </a:solidFill>
              </a:rPr>
              <a:t>its</a:t>
            </a:r>
            <a:r>
              <a:rPr lang="en-GB" sz="900" dirty="0">
                <a:solidFill>
                  <a:schemeClr val="bg1"/>
                </a:solidFill>
              </a:rPr>
              <a:t> logo, as well as all other trademarks used herein are trademarks of their respective owners and used under license.</a:t>
            </a:r>
          </a:p>
        </p:txBody>
      </p:sp>
      <p:sp>
        <p:nvSpPr>
          <p:cNvPr id="6" name="TextBox 5">
            <a:extLst>
              <a:ext uri="{FF2B5EF4-FFF2-40B4-BE49-F238E27FC236}">
                <a16:creationId xmlns:a16="http://schemas.microsoft.com/office/drawing/2014/main" id="{87AB04B5-3D56-0BB5-9DDB-477262BE3C48}"/>
              </a:ext>
            </a:extLst>
          </p:cNvPr>
          <p:cNvSpPr txBox="1"/>
          <p:nvPr userDrawn="1"/>
        </p:nvSpPr>
        <p:spPr>
          <a:xfrm>
            <a:off x="481400" y="6065125"/>
            <a:ext cx="8351450" cy="684803"/>
          </a:xfrm>
          <a:prstGeom prst="rect">
            <a:avLst/>
          </a:prstGeom>
          <a:noFill/>
        </p:spPr>
        <p:txBody>
          <a:bodyPr wrap="square" rtlCol="0">
            <a:spAutoFit/>
          </a:bodyPr>
          <a:lstStyle/>
          <a:p>
            <a:pPr>
              <a:spcAft>
                <a:spcPts val="300"/>
              </a:spcAft>
            </a:pPr>
            <a:r>
              <a:rPr lang="en-US" sz="900" noProof="0" dirty="0">
                <a:solidFill>
                  <a:schemeClr val="bg1"/>
                </a:solidFill>
                <a:latin typeface="+mj-lt"/>
              </a:rPr>
              <a:t>About Clarivate</a:t>
            </a:r>
          </a:p>
          <a:p>
            <a:r>
              <a:rPr lang="en-US" sz="900" b="0" i="0" u="none" strike="noStrike" noProof="0" dirty="0">
                <a:solidFill>
                  <a:schemeClr val="bg1"/>
                </a:solidFill>
                <a:effectLst/>
              </a:rPr>
              <a:t>Clarivate is the leading global information services provider. We connect people and organizations to intelligence they can trust to transform their perspective, their work and our world. Our subscription and technology-based solutions are coupled with deep domain expertise and cover the areas </a:t>
            </a:r>
            <a:br>
              <a:rPr lang="en-US" sz="900" b="0" i="0" u="none" strike="noStrike" noProof="0" dirty="0">
                <a:solidFill>
                  <a:schemeClr val="bg1"/>
                </a:solidFill>
                <a:effectLst/>
              </a:rPr>
            </a:br>
            <a:r>
              <a:rPr lang="en-US" sz="900" b="0" i="0" u="none" strike="noStrike" noProof="0" dirty="0">
                <a:solidFill>
                  <a:schemeClr val="bg1"/>
                </a:solidFill>
                <a:effectLst/>
              </a:rPr>
              <a:t>of Academia &amp; Government, Life Sciences &amp; Healthcare and Intellectual Property. For more information, please visit </a:t>
            </a:r>
            <a:r>
              <a:rPr lang="en-US" sz="900" b="0" i="0" noProof="0" dirty="0">
                <a:solidFill>
                  <a:schemeClr val="bg1"/>
                </a:solidFill>
                <a:effectLst/>
                <a:hlinkClick r:id="rId5" tooltip="http://clarivate.com">
                  <a:extLst>
                    <a:ext uri="{A12FA001-AC4F-418D-AE19-62706E023703}">
                      <ahyp:hlinkClr xmlns:ahyp="http://schemas.microsoft.com/office/drawing/2018/hyperlinkcolor" val="tx"/>
                    </a:ext>
                  </a:extLst>
                </a:hlinkClick>
              </a:rPr>
              <a:t>clarivate.com</a:t>
            </a:r>
            <a:endParaRPr lang="en-US" sz="900" noProof="0" dirty="0">
              <a:solidFill>
                <a:schemeClr val="bg1"/>
              </a:solidFill>
            </a:endParaRPr>
          </a:p>
        </p:txBody>
      </p:sp>
    </p:spTree>
    <p:extLst>
      <p:ext uri="{BB962C8B-B14F-4D97-AF65-F5344CB8AC3E}">
        <p14:creationId xmlns:p14="http://schemas.microsoft.com/office/powerpoint/2010/main" val="2286884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each Shore - Copyright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
            <a:ext cx="12192003" cy="6858001"/>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dirty="0"/>
              <a:t>Forename Surname</a:t>
            </a:r>
            <a:endParaRPr lang="en-GB" dirty="0"/>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dirty="0"/>
              <a:t>forename.surname@clarivate.com</a:t>
            </a:r>
            <a:endParaRPr lang="en-GB" dirty="0"/>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dirty="0"/>
              <a:t>+000 0000 0000</a:t>
            </a:r>
            <a:endParaRPr lang="en-GB" dirty="0"/>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dirty="0"/>
              <a:t>Thank you</a:t>
            </a:r>
            <a:endParaRPr lang="en-GB" dirty="0"/>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a:solidFill>
                  <a:schemeClr val="bg1"/>
                </a:solidFill>
                <a:latin typeface="+mj-lt"/>
                <a:ea typeface="+mn-ea"/>
                <a:cs typeface="+mn-cs"/>
              </a:rPr>
              <a:t>© 2023 Clarivate</a:t>
            </a:r>
          </a:p>
          <a:p>
            <a:r>
              <a:rPr lang="en-US" sz="900" noProof="0" dirty="0">
                <a:solidFill>
                  <a:schemeClr val="bg1"/>
                </a:solidFill>
              </a:rPr>
              <a:t>Clarivate and its logo, as well as all other trademarks used herein are trademarks of their respective owners and used under license.</a:t>
            </a:r>
          </a:p>
        </p:txBody>
      </p:sp>
    </p:spTree>
    <p:extLst>
      <p:ext uri="{BB962C8B-B14F-4D97-AF65-F5344CB8AC3E}">
        <p14:creationId xmlns:p14="http://schemas.microsoft.com/office/powerpoint/2010/main" val="29314568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urple Stars - Full Detai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
            <a:ext cx="12192004" cy="6858003"/>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dirty="0"/>
              <a:t>Forename Surname</a:t>
            </a:r>
            <a:endParaRPr lang="en-GB" dirty="0"/>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dirty="0"/>
              <a:t>forename.surname@clarivate.com</a:t>
            </a:r>
            <a:endParaRPr lang="en-GB" dirty="0"/>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dirty="0"/>
              <a:t>+000 0000 0000</a:t>
            </a:r>
            <a:endParaRPr lang="en-GB" dirty="0"/>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dirty="0"/>
              <a:t>Thank you</a:t>
            </a:r>
            <a:endParaRPr lang="en-GB" dirty="0"/>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8901583"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a:solidFill>
                  <a:schemeClr val="bg1"/>
                </a:solidFill>
                <a:latin typeface="+mj-lt"/>
                <a:ea typeface="+mn-ea"/>
                <a:cs typeface="+mn-cs"/>
              </a:rPr>
              <a:t>© 2023 Clarivate</a:t>
            </a:r>
          </a:p>
          <a:p>
            <a:r>
              <a:rPr lang="en-US" sz="900" noProof="0" dirty="0">
                <a:solidFill>
                  <a:schemeClr val="bg1"/>
                </a:solidFill>
              </a:rPr>
              <a:t>Clarivate and its logo, as well as all other trademarks used herein are trademarks of their respective owners and used under license.</a:t>
            </a:r>
          </a:p>
        </p:txBody>
      </p:sp>
      <p:sp>
        <p:nvSpPr>
          <p:cNvPr id="6" name="TextBox 5">
            <a:extLst>
              <a:ext uri="{FF2B5EF4-FFF2-40B4-BE49-F238E27FC236}">
                <a16:creationId xmlns:a16="http://schemas.microsoft.com/office/drawing/2014/main" id="{87AB04B5-3D56-0BB5-9DDB-477262BE3C48}"/>
              </a:ext>
            </a:extLst>
          </p:cNvPr>
          <p:cNvSpPr txBox="1"/>
          <p:nvPr userDrawn="1"/>
        </p:nvSpPr>
        <p:spPr>
          <a:xfrm>
            <a:off x="481400" y="6065125"/>
            <a:ext cx="8351450" cy="684803"/>
          </a:xfrm>
          <a:prstGeom prst="rect">
            <a:avLst/>
          </a:prstGeom>
          <a:noFill/>
        </p:spPr>
        <p:txBody>
          <a:bodyPr wrap="square" rtlCol="0">
            <a:spAutoFit/>
          </a:bodyPr>
          <a:lstStyle/>
          <a:p>
            <a:pPr>
              <a:spcAft>
                <a:spcPts val="300"/>
              </a:spcAft>
            </a:pPr>
            <a:r>
              <a:rPr lang="en-US" sz="900" noProof="0" dirty="0">
                <a:solidFill>
                  <a:schemeClr val="bg1"/>
                </a:solidFill>
                <a:latin typeface="+mj-lt"/>
              </a:rPr>
              <a:t>About Clarivate</a:t>
            </a:r>
          </a:p>
          <a:p>
            <a:r>
              <a:rPr lang="en-US" sz="900" b="0" i="0" u="none" strike="noStrike" noProof="0" dirty="0">
                <a:solidFill>
                  <a:schemeClr val="bg1"/>
                </a:solidFill>
                <a:effectLst/>
              </a:rPr>
              <a:t>Clarivate is the leading global information services provider. We connect people and organizations to intelligence they can trust to transform their perspective, their work and our world. Our subscription and technology-based solutions are coupled with deep domain expertise and cover the areas </a:t>
            </a:r>
            <a:br>
              <a:rPr lang="en-US" sz="900" b="0" i="0" u="none" strike="noStrike" noProof="0" dirty="0">
                <a:solidFill>
                  <a:schemeClr val="bg1"/>
                </a:solidFill>
                <a:effectLst/>
              </a:rPr>
            </a:br>
            <a:r>
              <a:rPr lang="en-US" sz="900" b="0" i="0" u="none" strike="noStrike" noProof="0" dirty="0">
                <a:solidFill>
                  <a:schemeClr val="bg1"/>
                </a:solidFill>
                <a:effectLst/>
              </a:rPr>
              <a:t>of Academia &amp; Government, Life Sciences &amp; Healthcare and Intellectual Property. For more information, please visit </a:t>
            </a:r>
            <a:r>
              <a:rPr lang="en-US" sz="900" b="0" i="0" noProof="0" dirty="0">
                <a:solidFill>
                  <a:schemeClr val="bg1"/>
                </a:solidFill>
                <a:effectLst/>
                <a:hlinkClick r:id="rId5" tooltip="http://clarivate.com">
                  <a:extLst>
                    <a:ext uri="{A12FA001-AC4F-418D-AE19-62706E023703}">
                      <ahyp:hlinkClr xmlns:ahyp="http://schemas.microsoft.com/office/drawing/2018/hyperlinkcolor" val="tx"/>
                    </a:ext>
                  </a:extLst>
                </a:hlinkClick>
              </a:rPr>
              <a:t>clarivate.com</a:t>
            </a:r>
            <a:endParaRPr lang="en-US" sz="900" noProof="0" dirty="0">
              <a:solidFill>
                <a:schemeClr val="bg1"/>
              </a:solidFill>
            </a:endParaRPr>
          </a:p>
        </p:txBody>
      </p:sp>
    </p:spTree>
    <p:extLst>
      <p:ext uri="{BB962C8B-B14F-4D97-AF65-F5344CB8AC3E}">
        <p14:creationId xmlns:p14="http://schemas.microsoft.com/office/powerpoint/2010/main" val="13640191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urple Stars - Copyright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
            <a:ext cx="12192004" cy="6858003"/>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dirty="0"/>
              <a:t>Forename Surname</a:t>
            </a:r>
            <a:endParaRPr lang="en-GB" dirty="0"/>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dirty="0"/>
              <a:t>forename.surname@clarivate.com</a:t>
            </a:r>
            <a:endParaRPr lang="en-GB" dirty="0"/>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dirty="0"/>
              <a:t>+000 0000 0000</a:t>
            </a:r>
            <a:endParaRPr lang="en-GB" dirty="0"/>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dirty="0"/>
              <a:t>Thank you</a:t>
            </a:r>
            <a:endParaRPr lang="en-GB" dirty="0"/>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a:solidFill>
                  <a:schemeClr val="bg1"/>
                </a:solidFill>
                <a:latin typeface="+mj-lt"/>
                <a:ea typeface="+mn-ea"/>
                <a:cs typeface="+mn-cs"/>
              </a:rPr>
              <a:t>© 2023 Clarivate</a:t>
            </a:r>
          </a:p>
          <a:p>
            <a:r>
              <a:rPr lang="en-US" sz="900" noProof="0" dirty="0">
                <a:solidFill>
                  <a:schemeClr val="bg1"/>
                </a:solidFill>
              </a:rPr>
              <a:t>Clarivate and its logo, as well as all other trademarks used herein are trademarks of their respective owners and used under license.</a:t>
            </a:r>
          </a:p>
        </p:txBody>
      </p:sp>
    </p:spTree>
    <p:extLst>
      <p:ext uri="{BB962C8B-B14F-4D97-AF65-F5344CB8AC3E}">
        <p14:creationId xmlns:p14="http://schemas.microsoft.com/office/powerpoint/2010/main" val="251864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image - 2 or 3 lines">
    <p:bg>
      <p:bgPr>
        <a:solidFill>
          <a:schemeClr val="tx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bg1">
              <a:lumMod val="95000"/>
            </a:schemeClr>
          </a:solidFill>
        </p:spPr>
        <p:txBody>
          <a:bodyPr wrap="square" tIns="108000">
            <a:noAutofit/>
          </a:bodyPr>
          <a:lstStyle>
            <a:lvl1pPr marL="0" indent="0" algn="ctr">
              <a:buNone/>
              <a:defRPr sz="1000">
                <a:solidFill>
                  <a:schemeClr val="accent2"/>
                </a:solidFill>
              </a:defRPr>
            </a:lvl1pPr>
          </a:lstStyle>
          <a:p>
            <a:r>
              <a:rPr lang="en-US" dirty="0"/>
              <a:t>Drag picture file here or click </a:t>
            </a:r>
            <a:r>
              <a:rPr lang="en-US" noProof="0" dirty="0"/>
              <a:t>center</a:t>
            </a:r>
            <a:r>
              <a:rPr lang="en-US" dirty="0"/>
              <a:t> icon to insert light image</a:t>
            </a:r>
          </a:p>
          <a:p>
            <a:endParaRPr lang="en-GB" dirty="0"/>
          </a:p>
        </p:txBody>
      </p:sp>
      <p:sp>
        <p:nvSpPr>
          <p:cNvPr id="4" name="Text Placeholder 9">
            <a:extLst>
              <a:ext uri="{FF2B5EF4-FFF2-40B4-BE49-F238E27FC236}">
                <a16:creationId xmlns:a16="http://schemas.microsoft.com/office/drawing/2014/main" id="{727ADA16-810E-4756-F9FD-B28B2D16B91E}"/>
              </a:ext>
            </a:extLst>
          </p:cNvPr>
          <p:cNvSpPr>
            <a:spLocks noGrp="1"/>
          </p:cNvSpPr>
          <p:nvPr>
            <p:ph type="body" sz="quarter" idx="17" hasCustomPrompt="1"/>
          </p:nvPr>
        </p:nvSpPr>
        <p:spPr>
          <a:xfrm>
            <a:off x="3359150" y="4139077"/>
            <a:ext cx="5473700" cy="281703"/>
          </a:xfrm>
          <a:prstGeom prst="rect">
            <a:avLst/>
          </a:prstGeom>
        </p:spPr>
        <p:txBody>
          <a:bodyPr lIns="0" tIns="36000" rIns="0" bIns="0" anchor="t" anchorCtr="0">
            <a:noAutofit/>
          </a:bodyPr>
          <a:lstStyle>
            <a:lvl1pPr marL="0" indent="0" algn="ctr">
              <a:lnSpc>
                <a:spcPct val="85000"/>
              </a:lnSpc>
              <a:buNone/>
              <a:defRPr sz="2000">
                <a:solidFill>
                  <a:schemeClr val="tx1"/>
                </a:solidFill>
                <a:latin typeface="+mn-lt"/>
              </a:defRPr>
            </a:lvl1pPr>
          </a:lstStyle>
          <a:p>
            <a:pPr lvl="0"/>
            <a:r>
              <a:rPr lang="en-US" dirty="0"/>
              <a:t>Section break subtitle here</a:t>
            </a:r>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359151" y="2442689"/>
            <a:ext cx="547370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tx1"/>
                </a:solidFill>
                <a:latin typeface="+mj-lt"/>
              </a:defRPr>
            </a:lvl1pPr>
          </a:lstStyle>
          <a:p>
            <a:pPr lvl="0"/>
            <a:r>
              <a:rPr lang="en-US" dirty="0"/>
              <a:t>Section break two or three lines lorem ipsum dolor</a:t>
            </a:r>
          </a:p>
        </p:txBody>
      </p:sp>
    </p:spTree>
    <p:extLst>
      <p:ext uri="{BB962C8B-B14F-4D97-AF65-F5344CB8AC3E}">
        <p14:creationId xmlns:p14="http://schemas.microsoft.com/office/powerpoint/2010/main" val="2805829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image - 1 line only">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tx1">
              <a:lumMod val="75000"/>
              <a:lumOff val="25000"/>
            </a:schemeClr>
          </a:solidFill>
        </p:spPr>
        <p:txBody>
          <a:bodyPr wrap="square" tIns="108000">
            <a:noAutofit/>
          </a:bodyPr>
          <a:lstStyle>
            <a:lvl1pPr marL="0" indent="0" algn="ctr">
              <a:buNone/>
              <a:defRPr sz="1000">
                <a:solidFill>
                  <a:schemeClr val="accent1"/>
                </a:solidFill>
              </a:defRPr>
            </a:lvl1pPr>
          </a:lstStyle>
          <a:p>
            <a:r>
              <a:rPr lang="en-US" dirty="0"/>
              <a:t>Drag picture file here or click </a:t>
            </a:r>
            <a:r>
              <a:rPr lang="en-US" noProof="0" dirty="0"/>
              <a:t>center</a:t>
            </a:r>
            <a:r>
              <a:rPr lang="en-US" dirty="0"/>
              <a:t> icon to insert dark image</a:t>
            </a:r>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dirty="0"/>
              <a:t>Section break one line</a:t>
            </a:r>
          </a:p>
        </p:txBody>
      </p:sp>
      <p:sp>
        <p:nvSpPr>
          <p:cNvPr id="4" name="Text Placeholder 9">
            <a:extLst>
              <a:ext uri="{FF2B5EF4-FFF2-40B4-BE49-F238E27FC236}">
                <a16:creationId xmlns:a16="http://schemas.microsoft.com/office/drawing/2014/main" id="{EF52E4A2-526B-92C0-3BC8-41B3956FCFBA}"/>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bg1"/>
                </a:solidFill>
                <a:latin typeface="+mn-lt"/>
              </a:defRPr>
            </a:lvl1pPr>
          </a:lstStyle>
          <a:p>
            <a:pPr lvl="0"/>
            <a:r>
              <a:rPr lang="en-US" dirty="0"/>
              <a:t>Section break subtitle here</a:t>
            </a:r>
          </a:p>
        </p:txBody>
      </p:sp>
    </p:spTree>
    <p:extLst>
      <p:ext uri="{BB962C8B-B14F-4D97-AF65-F5344CB8AC3E}">
        <p14:creationId xmlns:p14="http://schemas.microsoft.com/office/powerpoint/2010/main" val="345170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image - 2 or 3 lines">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tx1">
              <a:lumMod val="75000"/>
              <a:lumOff val="25000"/>
            </a:schemeClr>
          </a:solidFill>
        </p:spPr>
        <p:txBody>
          <a:bodyPr wrap="square" tIns="108000">
            <a:noAutofit/>
          </a:bodyPr>
          <a:lstStyle>
            <a:lvl1pPr marL="0" indent="0" algn="ctr">
              <a:buNone/>
              <a:defRPr sz="1000">
                <a:solidFill>
                  <a:schemeClr val="accent1"/>
                </a:solidFill>
              </a:defRPr>
            </a:lvl1pPr>
          </a:lstStyle>
          <a:p>
            <a:r>
              <a:rPr lang="en-US" dirty="0"/>
              <a:t>Drag picture file here or click </a:t>
            </a:r>
            <a:r>
              <a:rPr lang="en-US" noProof="0" dirty="0"/>
              <a:t>center</a:t>
            </a:r>
            <a:r>
              <a:rPr lang="en-US" dirty="0"/>
              <a:t> icon to insert dark image</a:t>
            </a:r>
          </a:p>
          <a:p>
            <a:endParaRPr lang="en-GB" dirty="0"/>
          </a:p>
        </p:txBody>
      </p:sp>
      <p:sp>
        <p:nvSpPr>
          <p:cNvPr id="4" name="Text Placeholder 9">
            <a:extLst>
              <a:ext uri="{FF2B5EF4-FFF2-40B4-BE49-F238E27FC236}">
                <a16:creationId xmlns:a16="http://schemas.microsoft.com/office/drawing/2014/main" id="{727ADA16-810E-4756-F9FD-B28B2D16B91E}"/>
              </a:ext>
            </a:extLst>
          </p:cNvPr>
          <p:cNvSpPr>
            <a:spLocks noGrp="1"/>
          </p:cNvSpPr>
          <p:nvPr>
            <p:ph type="body" sz="quarter" idx="17" hasCustomPrompt="1"/>
          </p:nvPr>
        </p:nvSpPr>
        <p:spPr>
          <a:xfrm>
            <a:off x="3359150" y="4139077"/>
            <a:ext cx="5473700" cy="281703"/>
          </a:xfrm>
          <a:prstGeom prst="rect">
            <a:avLst/>
          </a:prstGeom>
        </p:spPr>
        <p:txBody>
          <a:bodyPr lIns="0" tIns="36000" rIns="0" bIns="0" anchor="t" anchorCtr="0">
            <a:noAutofit/>
          </a:bodyPr>
          <a:lstStyle>
            <a:lvl1pPr marL="0" indent="0" algn="ctr">
              <a:lnSpc>
                <a:spcPct val="85000"/>
              </a:lnSpc>
              <a:buNone/>
              <a:defRPr sz="2000">
                <a:solidFill>
                  <a:schemeClr val="bg1"/>
                </a:solidFill>
                <a:latin typeface="+mn-lt"/>
              </a:defRPr>
            </a:lvl1pPr>
          </a:lstStyle>
          <a:p>
            <a:pPr lvl="0"/>
            <a:r>
              <a:rPr lang="en-US" dirty="0"/>
              <a:t>Section break subtitle here</a:t>
            </a:r>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359151" y="2442689"/>
            <a:ext cx="547370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dirty="0"/>
              <a:t>Section break two or three lines lorem ipsum dolor</a:t>
            </a:r>
          </a:p>
        </p:txBody>
      </p:sp>
    </p:spTree>
    <p:extLst>
      <p:ext uri="{BB962C8B-B14F-4D97-AF65-F5344CB8AC3E}">
        <p14:creationId xmlns:p14="http://schemas.microsoft.com/office/powerpoint/2010/main" val="2229380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47397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5" name="Text Placeholder 12">
            <a:extLst>
              <a:ext uri="{FF2B5EF4-FFF2-40B4-BE49-F238E27FC236}">
                <a16:creationId xmlns:a16="http://schemas.microsoft.com/office/drawing/2014/main" id="{5B8B4328-59C1-D6A0-2D23-526CB791C2DF}"/>
              </a:ext>
            </a:extLst>
          </p:cNvPr>
          <p:cNvSpPr>
            <a:spLocks noGrp="1"/>
          </p:cNvSpPr>
          <p:nvPr>
            <p:ph type="body" sz="quarter" idx="15"/>
          </p:nvPr>
        </p:nvSpPr>
        <p:spPr>
          <a:xfrm>
            <a:off x="6167438" y="1808163"/>
            <a:ext cx="5076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72723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6" name="Text Placeholder 12">
            <a:extLst>
              <a:ext uri="{FF2B5EF4-FFF2-40B4-BE49-F238E27FC236}">
                <a16:creationId xmlns:a16="http://schemas.microsoft.com/office/drawing/2014/main" id="{E79289D7-5C2E-68CE-3B90-A9A8960FA82B}"/>
              </a:ext>
            </a:extLst>
          </p:cNvPr>
          <p:cNvSpPr>
            <a:spLocks noGrp="1"/>
          </p:cNvSpPr>
          <p:nvPr>
            <p:ph type="body" sz="quarter" idx="16"/>
          </p:nvPr>
        </p:nvSpPr>
        <p:spPr>
          <a:xfrm>
            <a:off x="4295151"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8" name="Text Placeholder 12">
            <a:extLst>
              <a:ext uri="{FF2B5EF4-FFF2-40B4-BE49-F238E27FC236}">
                <a16:creationId xmlns:a16="http://schemas.microsoft.com/office/drawing/2014/main" id="{49E19914-A73D-36ED-F704-267D2EE80CB7}"/>
              </a:ext>
            </a:extLst>
          </p:cNvPr>
          <p:cNvSpPr>
            <a:spLocks noGrp="1"/>
          </p:cNvSpPr>
          <p:nvPr>
            <p:ph type="body" sz="quarter" idx="17"/>
          </p:nvPr>
        </p:nvSpPr>
        <p:spPr>
          <a:xfrm>
            <a:off x="8039438"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05030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x Icon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3822"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3822"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2716212"/>
            <a:ext cx="3204000" cy="1079500"/>
          </a:xfrm>
        </p:spPr>
        <p:txBody>
          <a:bodyPr/>
          <a:lstStyle/>
          <a:p>
            <a:pPr lvl="0"/>
            <a:r>
              <a:rPr lang="en-US" dirty="0"/>
              <a:t>Click to edit Master text styles</a:t>
            </a:r>
          </a:p>
          <a:p>
            <a:pPr lvl="1"/>
            <a:r>
              <a:rPr lang="en-US" dirty="0"/>
              <a:t>Second level</a:t>
            </a:r>
          </a:p>
          <a:p>
            <a:pPr lvl="2"/>
            <a:r>
              <a:rPr lang="en-US" dirty="0"/>
              <a:t>Third level</a:t>
            </a:r>
          </a:p>
        </p:txBody>
      </p:sp>
      <p:sp>
        <p:nvSpPr>
          <p:cNvPr id="6" name="Text Placeholder 12">
            <a:extLst>
              <a:ext uri="{FF2B5EF4-FFF2-40B4-BE49-F238E27FC236}">
                <a16:creationId xmlns:a16="http://schemas.microsoft.com/office/drawing/2014/main" id="{41114B1E-A563-1101-CB97-0755E7E651D0}"/>
              </a:ext>
            </a:extLst>
          </p:cNvPr>
          <p:cNvSpPr>
            <a:spLocks noGrp="1"/>
          </p:cNvSpPr>
          <p:nvPr>
            <p:ph type="body" sz="quarter" idx="15"/>
          </p:nvPr>
        </p:nvSpPr>
        <p:spPr>
          <a:xfrm>
            <a:off x="4295776"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7" name="Text Placeholder 12">
            <a:extLst>
              <a:ext uri="{FF2B5EF4-FFF2-40B4-BE49-F238E27FC236}">
                <a16:creationId xmlns:a16="http://schemas.microsoft.com/office/drawing/2014/main" id="{399FA75D-803B-3E4B-7183-E3994966E24B}"/>
              </a:ext>
            </a:extLst>
          </p:cNvPr>
          <p:cNvSpPr>
            <a:spLocks noGrp="1"/>
          </p:cNvSpPr>
          <p:nvPr>
            <p:ph type="body" sz="quarter" idx="16"/>
          </p:nvPr>
        </p:nvSpPr>
        <p:spPr>
          <a:xfrm>
            <a:off x="8040687"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1" name="Text Placeholder 12">
            <a:extLst>
              <a:ext uri="{FF2B5EF4-FFF2-40B4-BE49-F238E27FC236}">
                <a16:creationId xmlns:a16="http://schemas.microsoft.com/office/drawing/2014/main" id="{956E8744-4447-9B41-C4EF-92000E2207C8}"/>
              </a:ext>
            </a:extLst>
          </p:cNvPr>
          <p:cNvSpPr>
            <a:spLocks noGrp="1"/>
          </p:cNvSpPr>
          <p:nvPr>
            <p:ph type="body" sz="quarter" idx="17"/>
          </p:nvPr>
        </p:nvSpPr>
        <p:spPr>
          <a:xfrm>
            <a:off x="550863" y="4883149"/>
            <a:ext cx="3204000" cy="1079500"/>
          </a:xfrm>
        </p:spPr>
        <p:txBody>
          <a:bodyPr/>
          <a:lstStyle/>
          <a:p>
            <a:pPr lvl="0"/>
            <a:r>
              <a:rPr lang="en-US" dirty="0"/>
              <a:t>Click to edit Master text styles</a:t>
            </a:r>
          </a:p>
          <a:p>
            <a:pPr lvl="1"/>
            <a:r>
              <a:rPr lang="en-US" dirty="0"/>
              <a:t>Second level</a:t>
            </a:r>
          </a:p>
          <a:p>
            <a:pPr lvl="2"/>
            <a:r>
              <a:rPr lang="en-US" dirty="0"/>
              <a:t>Third level</a:t>
            </a:r>
          </a:p>
        </p:txBody>
      </p:sp>
      <p:sp>
        <p:nvSpPr>
          <p:cNvPr id="12" name="Text Placeholder 12">
            <a:extLst>
              <a:ext uri="{FF2B5EF4-FFF2-40B4-BE49-F238E27FC236}">
                <a16:creationId xmlns:a16="http://schemas.microsoft.com/office/drawing/2014/main" id="{92D22F55-B345-13EA-70B9-B62C67DD2FB7}"/>
              </a:ext>
            </a:extLst>
          </p:cNvPr>
          <p:cNvSpPr>
            <a:spLocks noGrp="1"/>
          </p:cNvSpPr>
          <p:nvPr>
            <p:ph type="body" sz="quarter" idx="18"/>
          </p:nvPr>
        </p:nvSpPr>
        <p:spPr>
          <a:xfrm>
            <a:off x="4295776"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4" name="Text Placeholder 12">
            <a:extLst>
              <a:ext uri="{FF2B5EF4-FFF2-40B4-BE49-F238E27FC236}">
                <a16:creationId xmlns:a16="http://schemas.microsoft.com/office/drawing/2014/main" id="{0876B04D-418A-408D-4B86-1F152EA3B9AC}"/>
              </a:ext>
            </a:extLst>
          </p:cNvPr>
          <p:cNvSpPr>
            <a:spLocks noGrp="1"/>
          </p:cNvSpPr>
          <p:nvPr>
            <p:ph type="body" sz="quarter" idx="19"/>
          </p:nvPr>
        </p:nvSpPr>
        <p:spPr>
          <a:xfrm>
            <a:off x="8040687"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0863" y="1815305"/>
            <a:ext cx="360362" cy="360362"/>
          </a:xfrm>
          <a:noFill/>
        </p:spPr>
        <p:txBody>
          <a:bodyPr anchor="ctr" anchorCtr="0"/>
          <a:lstStyle>
            <a:lvl1pPr marL="0" indent="0" algn="ctr">
              <a:buNone/>
              <a:defRPr sz="1000">
                <a:solidFill>
                  <a:schemeClr val="accent2"/>
                </a:solidFill>
                <a:latin typeface="+mn-lt"/>
              </a:defRPr>
            </a:lvl1pPr>
          </a:lstStyle>
          <a:p>
            <a:pPr lvl="0"/>
            <a:r>
              <a:rPr lang="en-GB" dirty="0"/>
              <a:t>icon</a:t>
            </a:r>
          </a:p>
        </p:txBody>
      </p:sp>
      <p:sp>
        <p:nvSpPr>
          <p:cNvPr id="17" name="Picture Placeholder 15">
            <a:extLst>
              <a:ext uri="{FF2B5EF4-FFF2-40B4-BE49-F238E27FC236}">
                <a16:creationId xmlns:a16="http://schemas.microsoft.com/office/drawing/2014/main" id="{CD8935F0-FF95-E453-E9F6-68893F7A504D}"/>
              </a:ext>
            </a:extLst>
          </p:cNvPr>
          <p:cNvSpPr>
            <a:spLocks noGrp="1"/>
          </p:cNvSpPr>
          <p:nvPr>
            <p:ph type="pic" sz="quarter" idx="21" hasCustomPrompt="1"/>
          </p:nvPr>
        </p:nvSpPr>
        <p:spPr>
          <a:xfrm>
            <a:off x="4295776" y="1815305"/>
            <a:ext cx="360362" cy="360362"/>
          </a:xfrm>
          <a:noFill/>
        </p:spPr>
        <p:txBody>
          <a:bodyPr anchor="ctr" anchorCtr="0"/>
          <a:lstStyle>
            <a:lvl1pPr marL="0" indent="0" algn="ctr">
              <a:buNone/>
              <a:defRPr sz="1000">
                <a:solidFill>
                  <a:schemeClr val="accent2"/>
                </a:solidFill>
                <a:latin typeface="+mn-lt"/>
              </a:defRPr>
            </a:lvl1pPr>
          </a:lstStyle>
          <a:p>
            <a:pPr lvl="0"/>
            <a:r>
              <a:rPr lang="en-GB" dirty="0"/>
              <a:t>icon</a:t>
            </a:r>
          </a:p>
        </p:txBody>
      </p:sp>
      <p:sp>
        <p:nvSpPr>
          <p:cNvPr id="18" name="Picture Placeholder 15">
            <a:extLst>
              <a:ext uri="{FF2B5EF4-FFF2-40B4-BE49-F238E27FC236}">
                <a16:creationId xmlns:a16="http://schemas.microsoft.com/office/drawing/2014/main" id="{222353BC-D3DC-BA3E-0558-E3C87FF2BDCC}"/>
              </a:ext>
            </a:extLst>
          </p:cNvPr>
          <p:cNvSpPr>
            <a:spLocks noGrp="1"/>
          </p:cNvSpPr>
          <p:nvPr>
            <p:ph type="pic" sz="quarter" idx="22" hasCustomPrompt="1"/>
          </p:nvPr>
        </p:nvSpPr>
        <p:spPr>
          <a:xfrm>
            <a:off x="8040687" y="1815305"/>
            <a:ext cx="360362" cy="360362"/>
          </a:xfrm>
          <a:noFill/>
        </p:spPr>
        <p:txBody>
          <a:bodyPr anchor="ctr" anchorCtr="0"/>
          <a:lstStyle>
            <a:lvl1pPr marL="0" indent="0" algn="ctr">
              <a:buNone/>
              <a:defRPr sz="1000">
                <a:solidFill>
                  <a:schemeClr val="accent2"/>
                </a:solidFill>
                <a:latin typeface="+mn-lt"/>
              </a:defRPr>
            </a:lvl1pPr>
          </a:lstStyle>
          <a:p>
            <a:pPr lvl="0"/>
            <a:r>
              <a:rPr lang="en-GB" dirty="0"/>
              <a:t>icon</a:t>
            </a:r>
          </a:p>
        </p:txBody>
      </p:sp>
      <p:sp>
        <p:nvSpPr>
          <p:cNvPr id="19" name="Picture Placeholder 15">
            <a:extLst>
              <a:ext uri="{FF2B5EF4-FFF2-40B4-BE49-F238E27FC236}">
                <a16:creationId xmlns:a16="http://schemas.microsoft.com/office/drawing/2014/main" id="{470F1949-6467-FE3B-E626-1F303399B974}"/>
              </a:ext>
            </a:extLst>
          </p:cNvPr>
          <p:cNvSpPr>
            <a:spLocks noGrp="1"/>
          </p:cNvSpPr>
          <p:nvPr>
            <p:ph type="pic" sz="quarter" idx="23" hasCustomPrompt="1"/>
          </p:nvPr>
        </p:nvSpPr>
        <p:spPr>
          <a:xfrm>
            <a:off x="550863" y="3975101"/>
            <a:ext cx="360362" cy="360362"/>
          </a:xfrm>
          <a:noFill/>
        </p:spPr>
        <p:txBody>
          <a:bodyPr anchor="ctr" anchorCtr="0"/>
          <a:lstStyle>
            <a:lvl1pPr marL="0" indent="0" algn="ctr">
              <a:buNone/>
              <a:defRPr sz="1000">
                <a:solidFill>
                  <a:schemeClr val="accent2"/>
                </a:solidFill>
                <a:latin typeface="+mn-lt"/>
              </a:defRPr>
            </a:lvl1pPr>
          </a:lstStyle>
          <a:p>
            <a:pPr lvl="0"/>
            <a:r>
              <a:rPr lang="en-GB" dirty="0"/>
              <a:t>icon</a:t>
            </a:r>
          </a:p>
        </p:txBody>
      </p:sp>
      <p:sp>
        <p:nvSpPr>
          <p:cNvPr id="20" name="Picture Placeholder 15">
            <a:extLst>
              <a:ext uri="{FF2B5EF4-FFF2-40B4-BE49-F238E27FC236}">
                <a16:creationId xmlns:a16="http://schemas.microsoft.com/office/drawing/2014/main" id="{ED0BCDCE-72FA-F3E6-C968-84566E1BEF5B}"/>
              </a:ext>
            </a:extLst>
          </p:cNvPr>
          <p:cNvSpPr>
            <a:spLocks noGrp="1"/>
          </p:cNvSpPr>
          <p:nvPr>
            <p:ph type="pic" sz="quarter" idx="24" hasCustomPrompt="1"/>
          </p:nvPr>
        </p:nvSpPr>
        <p:spPr>
          <a:xfrm>
            <a:off x="4295776" y="3975101"/>
            <a:ext cx="360362" cy="360362"/>
          </a:xfrm>
          <a:noFill/>
        </p:spPr>
        <p:txBody>
          <a:bodyPr anchor="ctr" anchorCtr="0"/>
          <a:lstStyle>
            <a:lvl1pPr marL="0" indent="0" algn="ctr">
              <a:buNone/>
              <a:defRPr sz="1000">
                <a:solidFill>
                  <a:schemeClr val="accent2"/>
                </a:solidFill>
                <a:latin typeface="+mn-lt"/>
              </a:defRPr>
            </a:lvl1pPr>
          </a:lstStyle>
          <a:p>
            <a:pPr lvl="0"/>
            <a:r>
              <a:rPr lang="en-GB" dirty="0"/>
              <a:t>icon</a:t>
            </a:r>
          </a:p>
        </p:txBody>
      </p:sp>
      <p:sp>
        <p:nvSpPr>
          <p:cNvPr id="21" name="Picture Placeholder 15">
            <a:extLst>
              <a:ext uri="{FF2B5EF4-FFF2-40B4-BE49-F238E27FC236}">
                <a16:creationId xmlns:a16="http://schemas.microsoft.com/office/drawing/2014/main" id="{95AC45EB-6812-379E-D631-F1DE40638311}"/>
              </a:ext>
            </a:extLst>
          </p:cNvPr>
          <p:cNvSpPr>
            <a:spLocks noGrp="1"/>
          </p:cNvSpPr>
          <p:nvPr>
            <p:ph type="pic" sz="quarter" idx="25" hasCustomPrompt="1"/>
          </p:nvPr>
        </p:nvSpPr>
        <p:spPr>
          <a:xfrm>
            <a:off x="8040687" y="3975101"/>
            <a:ext cx="360362" cy="360362"/>
          </a:xfrm>
          <a:noFill/>
        </p:spPr>
        <p:txBody>
          <a:bodyPr anchor="ctr" anchorCtr="0"/>
          <a:lstStyle>
            <a:lvl1pPr marL="0" indent="0" algn="ctr">
              <a:buNone/>
              <a:defRPr sz="1000">
                <a:solidFill>
                  <a:schemeClr val="accent2"/>
                </a:solidFill>
                <a:latin typeface="+mn-lt"/>
              </a:defRPr>
            </a:lvl1pPr>
          </a:lstStyle>
          <a:p>
            <a:pPr lvl="0"/>
            <a:r>
              <a:rPr lang="en-GB" dirty="0"/>
              <a:t>icon</a:t>
            </a:r>
          </a:p>
        </p:txBody>
      </p:sp>
      <p:sp>
        <p:nvSpPr>
          <p:cNvPr id="5" name="Text Placeholder 12">
            <a:extLst>
              <a:ext uri="{FF2B5EF4-FFF2-40B4-BE49-F238E27FC236}">
                <a16:creationId xmlns:a16="http://schemas.microsoft.com/office/drawing/2014/main" id="{9A6FB466-17DF-825B-8CFE-D36B7DFFAAC9}"/>
              </a:ext>
            </a:extLst>
          </p:cNvPr>
          <p:cNvSpPr>
            <a:spLocks noGrp="1"/>
          </p:cNvSpPr>
          <p:nvPr>
            <p:ph type="body" sz="quarter" idx="41" hasCustomPrompt="1"/>
          </p:nvPr>
        </p:nvSpPr>
        <p:spPr>
          <a:xfrm>
            <a:off x="550864"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One</a:t>
            </a:r>
          </a:p>
        </p:txBody>
      </p:sp>
      <p:sp>
        <p:nvSpPr>
          <p:cNvPr id="9" name="Text Placeholder 12">
            <a:extLst>
              <a:ext uri="{FF2B5EF4-FFF2-40B4-BE49-F238E27FC236}">
                <a16:creationId xmlns:a16="http://schemas.microsoft.com/office/drawing/2014/main" id="{EBA31540-DD60-C1FE-84D9-AB3B913DE24E}"/>
              </a:ext>
            </a:extLst>
          </p:cNvPr>
          <p:cNvSpPr>
            <a:spLocks noGrp="1"/>
          </p:cNvSpPr>
          <p:nvPr>
            <p:ph type="body" sz="quarter" idx="45" hasCustomPrompt="1"/>
          </p:nvPr>
        </p:nvSpPr>
        <p:spPr>
          <a:xfrm>
            <a:off x="4301240"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Two</a:t>
            </a:r>
          </a:p>
        </p:txBody>
      </p:sp>
      <p:sp>
        <p:nvSpPr>
          <p:cNvPr id="15" name="Text Placeholder 12">
            <a:extLst>
              <a:ext uri="{FF2B5EF4-FFF2-40B4-BE49-F238E27FC236}">
                <a16:creationId xmlns:a16="http://schemas.microsoft.com/office/drawing/2014/main" id="{47A08AD4-EF40-3EEE-D086-FAFE12BF8572}"/>
              </a:ext>
            </a:extLst>
          </p:cNvPr>
          <p:cNvSpPr>
            <a:spLocks noGrp="1"/>
          </p:cNvSpPr>
          <p:nvPr>
            <p:ph type="body" sz="quarter" idx="67" hasCustomPrompt="1"/>
          </p:nvPr>
        </p:nvSpPr>
        <p:spPr>
          <a:xfrm>
            <a:off x="8039099"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Three</a:t>
            </a:r>
          </a:p>
        </p:txBody>
      </p:sp>
      <p:sp>
        <p:nvSpPr>
          <p:cNvPr id="22" name="Text Placeholder 12">
            <a:extLst>
              <a:ext uri="{FF2B5EF4-FFF2-40B4-BE49-F238E27FC236}">
                <a16:creationId xmlns:a16="http://schemas.microsoft.com/office/drawing/2014/main" id="{488A00D0-DFE0-4018-7DEA-DB963BB63359}"/>
              </a:ext>
            </a:extLst>
          </p:cNvPr>
          <p:cNvSpPr>
            <a:spLocks noGrp="1"/>
          </p:cNvSpPr>
          <p:nvPr>
            <p:ph type="body" sz="quarter" idx="68" hasCustomPrompt="1"/>
          </p:nvPr>
        </p:nvSpPr>
        <p:spPr>
          <a:xfrm>
            <a:off x="550864"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Four</a:t>
            </a:r>
          </a:p>
        </p:txBody>
      </p:sp>
      <p:sp>
        <p:nvSpPr>
          <p:cNvPr id="23" name="Text Placeholder 12">
            <a:extLst>
              <a:ext uri="{FF2B5EF4-FFF2-40B4-BE49-F238E27FC236}">
                <a16:creationId xmlns:a16="http://schemas.microsoft.com/office/drawing/2014/main" id="{35021A18-46DC-3008-76D5-10DA7AF4F84A}"/>
              </a:ext>
            </a:extLst>
          </p:cNvPr>
          <p:cNvSpPr>
            <a:spLocks noGrp="1"/>
          </p:cNvSpPr>
          <p:nvPr>
            <p:ph type="body" sz="quarter" idx="69" hasCustomPrompt="1"/>
          </p:nvPr>
        </p:nvSpPr>
        <p:spPr>
          <a:xfrm>
            <a:off x="4301240"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Five</a:t>
            </a:r>
          </a:p>
        </p:txBody>
      </p:sp>
      <p:sp>
        <p:nvSpPr>
          <p:cNvPr id="24" name="Text Placeholder 12">
            <a:extLst>
              <a:ext uri="{FF2B5EF4-FFF2-40B4-BE49-F238E27FC236}">
                <a16:creationId xmlns:a16="http://schemas.microsoft.com/office/drawing/2014/main" id="{69000ADE-09E6-91EC-6A61-155867714C5E}"/>
              </a:ext>
            </a:extLst>
          </p:cNvPr>
          <p:cNvSpPr>
            <a:spLocks noGrp="1"/>
          </p:cNvSpPr>
          <p:nvPr>
            <p:ph type="body" sz="quarter" idx="70" hasCustomPrompt="1"/>
          </p:nvPr>
        </p:nvSpPr>
        <p:spPr>
          <a:xfrm>
            <a:off x="8039099"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Six</a:t>
            </a:r>
          </a:p>
        </p:txBody>
      </p:sp>
    </p:spTree>
    <p:extLst>
      <p:ext uri="{BB962C8B-B14F-4D97-AF65-F5344CB8AC3E}">
        <p14:creationId xmlns:p14="http://schemas.microsoft.com/office/powerpoint/2010/main" val="2397663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2860"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6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5"/>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dirty="0"/>
              <a:t>click or drag </a:t>
            </a:r>
            <a:br>
              <a:rPr lang="en-GB" dirty="0"/>
            </a:br>
            <a:r>
              <a:rPr lang="en-GB" dirty="0"/>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63381" y="3435900"/>
            <a:ext cx="3204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4301608" y="1816649"/>
            <a:ext cx="930792"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dirty="0"/>
              <a:t>click or drag </a:t>
            </a:r>
            <a:br>
              <a:rPr lang="en-GB" dirty="0"/>
            </a:br>
            <a:r>
              <a:rPr lang="en-GB" dirty="0"/>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4301240" y="3437244"/>
            <a:ext cx="3204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8039099" y="1816892"/>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dirty="0"/>
              <a:t>click or drag </a:t>
            </a:r>
            <a:br>
              <a:rPr lang="en-GB" dirty="0"/>
            </a:br>
            <a:r>
              <a:rPr lang="en-GB" dirty="0"/>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8039099" y="3437487"/>
            <a:ext cx="3204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12">
            <a:extLst>
              <a:ext uri="{FF2B5EF4-FFF2-40B4-BE49-F238E27FC236}">
                <a16:creationId xmlns:a16="http://schemas.microsoft.com/office/drawing/2014/main" id="{B2482E55-CD47-6253-53E5-42929A12AC26}"/>
              </a:ext>
            </a:extLst>
          </p:cNvPr>
          <p:cNvSpPr>
            <a:spLocks noGrp="1"/>
          </p:cNvSpPr>
          <p:nvPr>
            <p:ph type="body" sz="quarter" idx="41" hasCustomPrompt="1"/>
          </p:nvPr>
        </p:nvSpPr>
        <p:spPr>
          <a:xfrm>
            <a:off x="550864"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One</a:t>
            </a:r>
          </a:p>
        </p:txBody>
      </p:sp>
      <p:sp>
        <p:nvSpPr>
          <p:cNvPr id="6" name="Text Placeholder 12">
            <a:extLst>
              <a:ext uri="{FF2B5EF4-FFF2-40B4-BE49-F238E27FC236}">
                <a16:creationId xmlns:a16="http://schemas.microsoft.com/office/drawing/2014/main" id="{78A5A533-705A-55BF-9640-A52E87924F43}"/>
              </a:ext>
            </a:extLst>
          </p:cNvPr>
          <p:cNvSpPr>
            <a:spLocks noGrp="1"/>
          </p:cNvSpPr>
          <p:nvPr>
            <p:ph type="body" sz="quarter" idx="45" hasCustomPrompt="1"/>
          </p:nvPr>
        </p:nvSpPr>
        <p:spPr>
          <a:xfrm>
            <a:off x="4301240"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Two</a:t>
            </a:r>
          </a:p>
        </p:txBody>
      </p:sp>
      <p:sp>
        <p:nvSpPr>
          <p:cNvPr id="7" name="Text Placeholder 12">
            <a:extLst>
              <a:ext uri="{FF2B5EF4-FFF2-40B4-BE49-F238E27FC236}">
                <a16:creationId xmlns:a16="http://schemas.microsoft.com/office/drawing/2014/main" id="{6B81F170-703F-7395-84C2-03E6D0796583}"/>
              </a:ext>
            </a:extLst>
          </p:cNvPr>
          <p:cNvSpPr>
            <a:spLocks noGrp="1"/>
          </p:cNvSpPr>
          <p:nvPr>
            <p:ph type="body" sz="quarter" idx="67" hasCustomPrompt="1"/>
          </p:nvPr>
        </p:nvSpPr>
        <p:spPr>
          <a:xfrm>
            <a:off x="8039099"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Three</a:t>
            </a:r>
          </a:p>
        </p:txBody>
      </p:sp>
    </p:spTree>
    <p:extLst>
      <p:ext uri="{BB962C8B-B14F-4D97-AF65-F5344CB8AC3E}">
        <p14:creationId xmlns:p14="http://schemas.microsoft.com/office/powerpoint/2010/main" val="3632631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859"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58"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dirty="0"/>
              <a:t>click or drag </a:t>
            </a:r>
            <a:br>
              <a:rPr lang="en-GB" dirty="0"/>
            </a:br>
            <a:r>
              <a:rPr lang="en-GB" dirty="0"/>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50864" y="3429000"/>
            <a:ext cx="2268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3359518"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dirty="0"/>
              <a:t>click or drag </a:t>
            </a:r>
            <a:br>
              <a:rPr lang="en-GB" dirty="0"/>
            </a:br>
            <a:r>
              <a:rPr lang="en-GB" dirty="0"/>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3359151" y="3429000"/>
            <a:ext cx="2268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6167805"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dirty="0"/>
              <a:t>click or drag </a:t>
            </a:r>
            <a:br>
              <a:rPr lang="en-GB" dirty="0"/>
            </a:br>
            <a:r>
              <a:rPr lang="en-GB" dirty="0"/>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6167438" y="3429000"/>
            <a:ext cx="2268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26" name="Picture Placeholder 15">
            <a:extLst>
              <a:ext uri="{FF2B5EF4-FFF2-40B4-BE49-F238E27FC236}">
                <a16:creationId xmlns:a16="http://schemas.microsoft.com/office/drawing/2014/main" id="{B2667B7A-D629-4091-56C6-D363D67E793B}"/>
              </a:ext>
            </a:extLst>
          </p:cNvPr>
          <p:cNvSpPr>
            <a:spLocks noGrp="1"/>
          </p:cNvSpPr>
          <p:nvPr>
            <p:ph type="pic" sz="quarter" idx="31" hasCustomPrompt="1"/>
          </p:nvPr>
        </p:nvSpPr>
        <p:spPr>
          <a:xfrm>
            <a:off x="897609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dirty="0"/>
              <a:t>click or drag </a:t>
            </a:r>
            <a:br>
              <a:rPr lang="en-GB" dirty="0"/>
            </a:br>
            <a:r>
              <a:rPr lang="en-GB" dirty="0" err="1"/>
              <a:t>toinsert</a:t>
            </a:r>
            <a:r>
              <a:rPr lang="en-GB" dirty="0"/>
              <a:t>  pictogram</a:t>
            </a:r>
          </a:p>
        </p:txBody>
      </p:sp>
      <p:sp>
        <p:nvSpPr>
          <p:cNvPr id="27" name="Text Placeholder 12">
            <a:extLst>
              <a:ext uri="{FF2B5EF4-FFF2-40B4-BE49-F238E27FC236}">
                <a16:creationId xmlns:a16="http://schemas.microsoft.com/office/drawing/2014/main" id="{CA6B12B2-861A-5081-56F5-2053A7672719}"/>
              </a:ext>
            </a:extLst>
          </p:cNvPr>
          <p:cNvSpPr>
            <a:spLocks noGrp="1"/>
          </p:cNvSpPr>
          <p:nvPr>
            <p:ph type="body" sz="quarter" idx="32"/>
          </p:nvPr>
        </p:nvSpPr>
        <p:spPr>
          <a:xfrm>
            <a:off x="8975724" y="3429000"/>
            <a:ext cx="2268000" cy="1979613"/>
          </a:xfr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12">
            <a:extLst>
              <a:ext uri="{FF2B5EF4-FFF2-40B4-BE49-F238E27FC236}">
                <a16:creationId xmlns:a16="http://schemas.microsoft.com/office/drawing/2014/main" id="{169E0A6E-F6FC-97AD-7624-C07FE47220AD}"/>
              </a:ext>
            </a:extLst>
          </p:cNvPr>
          <p:cNvSpPr>
            <a:spLocks noGrp="1"/>
          </p:cNvSpPr>
          <p:nvPr>
            <p:ph type="body" sz="quarter" idx="41" hasCustomPrompt="1"/>
          </p:nvPr>
        </p:nvSpPr>
        <p:spPr>
          <a:xfrm>
            <a:off x="550864"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One</a:t>
            </a:r>
          </a:p>
        </p:txBody>
      </p:sp>
      <p:sp>
        <p:nvSpPr>
          <p:cNvPr id="6" name="Text Placeholder 12">
            <a:extLst>
              <a:ext uri="{FF2B5EF4-FFF2-40B4-BE49-F238E27FC236}">
                <a16:creationId xmlns:a16="http://schemas.microsoft.com/office/drawing/2014/main" id="{C8EA8597-2A4A-0CD6-F43E-581D734CDCAD}"/>
              </a:ext>
            </a:extLst>
          </p:cNvPr>
          <p:cNvSpPr>
            <a:spLocks noGrp="1"/>
          </p:cNvSpPr>
          <p:nvPr>
            <p:ph type="body" sz="quarter" idx="45" hasCustomPrompt="1"/>
          </p:nvPr>
        </p:nvSpPr>
        <p:spPr>
          <a:xfrm>
            <a:off x="336487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Two</a:t>
            </a:r>
          </a:p>
        </p:txBody>
      </p:sp>
      <p:sp>
        <p:nvSpPr>
          <p:cNvPr id="7" name="Text Placeholder 12">
            <a:extLst>
              <a:ext uri="{FF2B5EF4-FFF2-40B4-BE49-F238E27FC236}">
                <a16:creationId xmlns:a16="http://schemas.microsoft.com/office/drawing/2014/main" id="{68A568C4-ADFE-5A6C-2391-882D49319A87}"/>
              </a:ext>
            </a:extLst>
          </p:cNvPr>
          <p:cNvSpPr>
            <a:spLocks noGrp="1"/>
          </p:cNvSpPr>
          <p:nvPr>
            <p:ph type="body" sz="quarter" idx="67" hasCustomPrompt="1"/>
          </p:nvPr>
        </p:nvSpPr>
        <p:spPr>
          <a:xfrm>
            <a:off x="6167438"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Three</a:t>
            </a:r>
          </a:p>
        </p:txBody>
      </p:sp>
      <p:sp>
        <p:nvSpPr>
          <p:cNvPr id="9" name="Text Placeholder 12">
            <a:extLst>
              <a:ext uri="{FF2B5EF4-FFF2-40B4-BE49-F238E27FC236}">
                <a16:creationId xmlns:a16="http://schemas.microsoft.com/office/drawing/2014/main" id="{27AAA7D2-9EA7-4887-CE73-9A4FFE173C8C}"/>
              </a:ext>
            </a:extLst>
          </p:cNvPr>
          <p:cNvSpPr>
            <a:spLocks noGrp="1"/>
          </p:cNvSpPr>
          <p:nvPr>
            <p:ph type="body" sz="quarter" idx="70" hasCustomPrompt="1"/>
          </p:nvPr>
        </p:nvSpPr>
        <p:spPr>
          <a:xfrm>
            <a:off x="898270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Four</a:t>
            </a:r>
          </a:p>
        </p:txBody>
      </p:sp>
    </p:spTree>
    <p:extLst>
      <p:ext uri="{BB962C8B-B14F-4D97-AF65-F5344CB8AC3E}">
        <p14:creationId xmlns:p14="http://schemas.microsoft.com/office/powerpoint/2010/main" val="304959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image - 2 or 3 lines">
    <p:bg>
      <p:bgPr>
        <a:solidFill>
          <a:schemeClr val="tx1"/>
        </a:solidFill>
        <a:effectLst/>
      </p:bgPr>
    </p:bg>
    <p:spTree>
      <p:nvGrpSpPr>
        <p:cNvPr id="1" name=""/>
        <p:cNvGrpSpPr/>
        <p:nvPr/>
      </p:nvGrpSpPr>
      <p:grpSpPr>
        <a:xfrm>
          <a:off x="0" y="0"/>
          <a:ext cx="0" cy="0"/>
          <a:chOff x="0" y="0"/>
          <a:chExt cx="0" cy="0"/>
        </a:xfrm>
      </p:grpSpPr>
      <p:sp>
        <p:nvSpPr>
          <p:cNvPr id="4" name="Picture Placeholder 37">
            <a:extLst>
              <a:ext uri="{FF2B5EF4-FFF2-40B4-BE49-F238E27FC236}">
                <a16:creationId xmlns:a16="http://schemas.microsoft.com/office/drawing/2014/main" id="{F3B1BE6F-00D1-2A98-45AB-DD4A07B4682E}"/>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noProof="0" dirty="0"/>
              <a:t>Drag picture file to insert light background image</a:t>
            </a:r>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1343025" y="2130266"/>
            <a:ext cx="9505950" cy="2169113"/>
          </a:xfrm>
          <a:prstGeom prst="rect">
            <a:avLst/>
          </a:prstGeom>
        </p:spPr>
        <p:txBody>
          <a:bodyPr lIns="0" tIns="36000" rIns="0" bIns="0" anchor="b" anchorCtr="0">
            <a:noAutofit/>
          </a:bodyPr>
          <a:lstStyle>
            <a:lvl1pPr marL="0" indent="0" algn="ctr">
              <a:lnSpc>
                <a:spcPct val="85000"/>
              </a:lnSpc>
              <a:spcBef>
                <a:spcPts val="0"/>
              </a:spcBef>
              <a:buNone/>
              <a:defRPr sz="5400" spc="-100" baseline="0">
                <a:solidFill>
                  <a:schemeClr val="tx1"/>
                </a:solidFill>
                <a:latin typeface="+mj-lt"/>
              </a:defRPr>
            </a:lvl1pPr>
          </a:lstStyle>
          <a:p>
            <a:pPr lvl="0"/>
            <a:r>
              <a:rPr lang="en-US" dirty="0"/>
              <a:t>Two or three</a:t>
            </a:r>
            <a:br>
              <a:rPr lang="en-US" dirty="0"/>
            </a:br>
            <a:r>
              <a:rPr lang="en-US" dirty="0"/>
              <a:t>line title here</a:t>
            </a:r>
            <a:br>
              <a:rPr lang="en-US" dirty="0"/>
            </a:br>
            <a:r>
              <a:rPr lang="en-US" dirty="0"/>
              <a:t>lorem ipsum dolor</a:t>
            </a:r>
          </a:p>
        </p:txBody>
      </p:sp>
      <p:sp>
        <p:nvSpPr>
          <p:cNvPr id="5" name="Text Placeholder 9">
            <a:extLst>
              <a:ext uri="{FF2B5EF4-FFF2-40B4-BE49-F238E27FC236}">
                <a16:creationId xmlns:a16="http://schemas.microsoft.com/office/drawing/2014/main" id="{86DAEE13-2318-F370-87B8-2A80E68FCC4C}"/>
              </a:ext>
            </a:extLst>
          </p:cNvPr>
          <p:cNvSpPr>
            <a:spLocks noGrp="1"/>
          </p:cNvSpPr>
          <p:nvPr>
            <p:ph type="body" sz="quarter" idx="17" hasCustomPrompt="1"/>
          </p:nvPr>
        </p:nvSpPr>
        <p:spPr>
          <a:xfrm>
            <a:off x="1343026" y="4383735"/>
            <a:ext cx="9505949" cy="281703"/>
          </a:xfrm>
          <a:prstGeom prst="rect">
            <a:avLst/>
          </a:prstGeom>
        </p:spPr>
        <p:txBody>
          <a:bodyPr lIns="0" tIns="36000" rIns="0" bIns="0" anchor="t" anchorCtr="0">
            <a:noAutofit/>
          </a:bodyPr>
          <a:lstStyle>
            <a:lvl1pPr marL="0" indent="0" algn="ctr">
              <a:lnSpc>
                <a:spcPct val="85000"/>
              </a:lnSpc>
              <a:buNone/>
              <a:defRPr sz="2400">
                <a:solidFill>
                  <a:schemeClr val="tx1"/>
                </a:solidFill>
                <a:latin typeface="+mn-lt"/>
              </a:defRPr>
            </a:lvl1pPr>
          </a:lstStyle>
          <a:p>
            <a:pPr lvl="0"/>
            <a:r>
              <a:rPr lang="en-US" dirty="0"/>
              <a:t>Presentation subtitle here</a:t>
            </a:r>
          </a:p>
        </p:txBody>
      </p:sp>
      <p:sp>
        <p:nvSpPr>
          <p:cNvPr id="3" name="Text Placeholder 9">
            <a:extLst>
              <a:ext uri="{FF2B5EF4-FFF2-40B4-BE49-F238E27FC236}">
                <a16:creationId xmlns:a16="http://schemas.microsoft.com/office/drawing/2014/main" id="{902B0758-B4CA-9757-CB8C-7EFB8F6D8A18}"/>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tx1"/>
                </a:solidFill>
                <a:latin typeface="+mn-lt"/>
                <a:cs typeface="Arial" panose="020B0604020202020204" pitchFamily="34" charset="0"/>
              </a:defRPr>
            </a:lvl1pPr>
          </a:lstStyle>
          <a:p>
            <a:pPr lvl="0"/>
            <a:r>
              <a:rPr lang="en-US" dirty="0"/>
              <a:t>Forename Surname  |  Month 00, 0000</a:t>
            </a:r>
            <a:endParaRPr lang="en-GB" dirty="0"/>
          </a:p>
        </p:txBody>
      </p:sp>
    </p:spTree>
    <p:extLst>
      <p:ext uri="{BB962C8B-B14F-4D97-AF65-F5344CB8AC3E}">
        <p14:creationId xmlns:p14="http://schemas.microsoft.com/office/powerpoint/2010/main" val="41243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x Columns - Past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A42F6E-246E-1108-4C12-F80987CC1815}"/>
              </a:ext>
            </a:extLst>
          </p:cNvPr>
          <p:cNvSpPr/>
          <p:nvPr userDrawn="1"/>
        </p:nvSpPr>
        <p:spPr>
          <a:xfrm>
            <a:off x="7896226" y="0"/>
            <a:ext cx="4295774"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9" name="Text Placeholder 12">
            <a:extLst>
              <a:ext uri="{FF2B5EF4-FFF2-40B4-BE49-F238E27FC236}">
                <a16:creationId xmlns:a16="http://schemas.microsoft.com/office/drawing/2014/main" id="{BF118552-E3C1-3540-F57A-9CA2F0C7D623}"/>
              </a:ext>
            </a:extLst>
          </p:cNvPr>
          <p:cNvSpPr>
            <a:spLocks noGrp="1"/>
          </p:cNvSpPr>
          <p:nvPr>
            <p:ph type="body" sz="quarter" idx="17"/>
          </p:nvPr>
        </p:nvSpPr>
        <p:spPr>
          <a:xfrm>
            <a:off x="4295151"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2">
            <a:extLst>
              <a:ext uri="{FF2B5EF4-FFF2-40B4-BE49-F238E27FC236}">
                <a16:creationId xmlns:a16="http://schemas.microsoft.com/office/drawing/2014/main" id="{A9CD24D4-DA21-58A6-D7F7-52F6BB2323FF}"/>
              </a:ext>
            </a:extLst>
          </p:cNvPr>
          <p:cNvSpPr>
            <a:spLocks noGrp="1"/>
          </p:cNvSpPr>
          <p:nvPr>
            <p:ph type="body" sz="quarter" idx="18"/>
          </p:nvPr>
        </p:nvSpPr>
        <p:spPr>
          <a:xfrm>
            <a:off x="8437136"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40434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x Columns - Blue /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295151" y="1808163"/>
            <a:ext cx="3204000"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14" name="Text Placeholder 12">
            <a:extLst>
              <a:ext uri="{FF2B5EF4-FFF2-40B4-BE49-F238E27FC236}">
                <a16:creationId xmlns:a16="http://schemas.microsoft.com/office/drawing/2014/main" id="{FB29449A-7F88-8F52-2169-99B80B568955}"/>
              </a:ext>
            </a:extLst>
          </p:cNvPr>
          <p:cNvSpPr>
            <a:spLocks noGrp="1"/>
          </p:cNvSpPr>
          <p:nvPr>
            <p:ph type="body" sz="quarter" idx="18"/>
          </p:nvPr>
        </p:nvSpPr>
        <p:spPr>
          <a:xfrm>
            <a:off x="8437136" y="1808163"/>
            <a:ext cx="3204000" cy="43211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44508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 Split -  Blue / Purple 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1870E7-67C3-31B4-3763-30D7343FC40E}"/>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8"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2" y="1808163"/>
            <a:ext cx="5076000" cy="4321175"/>
          </a:xfr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9">
            <a:extLst>
              <a:ext uri="{FF2B5EF4-FFF2-40B4-BE49-F238E27FC236}">
                <a16:creationId xmlns:a16="http://schemas.microsoft.com/office/drawing/2014/main" id="{EA5CF333-E5B7-1960-5F54-967F39A4A11B}"/>
              </a:ext>
            </a:extLst>
          </p:cNvPr>
          <p:cNvSpPr>
            <a:spLocks noGrp="1"/>
          </p:cNvSpPr>
          <p:nvPr>
            <p:ph type="body" sz="quarter" idx="15" hasCustomPrompt="1"/>
          </p:nvPr>
        </p:nvSpPr>
        <p:spPr>
          <a:xfrm>
            <a:off x="7102800" y="2766536"/>
            <a:ext cx="3601713" cy="738664"/>
          </a:xfrm>
          <a:prstGeom prst="rect">
            <a:avLst/>
          </a:prstGeom>
        </p:spPr>
        <p:txBody>
          <a:bodyPr wrap="square" lIns="0" tIns="0" rIns="0" bIns="0" anchor="b" anchorCtr="0">
            <a:spAutoFit/>
          </a:bodyPr>
          <a:lstStyle>
            <a:lvl1pPr marL="0" indent="0" algn="l">
              <a:buNone/>
              <a:tabLst/>
              <a:defRPr sz="2400">
                <a:solidFill>
                  <a:schemeClr val="bg1"/>
                </a:solidFill>
                <a:latin typeface="+mj-lt"/>
              </a:defRPr>
            </a:lvl1pPr>
          </a:lstStyle>
          <a:p>
            <a:pPr lvl="0"/>
            <a:r>
              <a:rPr lang="en-US" dirty="0"/>
              <a:t>“Quote Copy Avenir Demi 24pt”.</a:t>
            </a:r>
            <a:endParaRPr lang="en-GB" dirty="0"/>
          </a:p>
        </p:txBody>
      </p:sp>
      <p:sp>
        <p:nvSpPr>
          <p:cNvPr id="6" name="Text Placeholder 12">
            <a:extLst>
              <a:ext uri="{FF2B5EF4-FFF2-40B4-BE49-F238E27FC236}">
                <a16:creationId xmlns:a16="http://schemas.microsoft.com/office/drawing/2014/main" id="{CF395936-4441-9E95-2851-1ED7A64D3777}"/>
              </a:ext>
            </a:extLst>
          </p:cNvPr>
          <p:cNvSpPr>
            <a:spLocks noGrp="1"/>
          </p:cNvSpPr>
          <p:nvPr>
            <p:ph type="body" sz="quarter" idx="16" hasCustomPrompt="1"/>
          </p:nvPr>
        </p:nvSpPr>
        <p:spPr>
          <a:xfrm>
            <a:off x="7102800" y="3634999"/>
            <a:ext cx="2808287" cy="252000"/>
          </a:xfrm>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7" name="Text Placeholder 12">
            <a:extLst>
              <a:ext uri="{FF2B5EF4-FFF2-40B4-BE49-F238E27FC236}">
                <a16:creationId xmlns:a16="http://schemas.microsoft.com/office/drawing/2014/main" id="{51759836-E0B1-5577-37C5-D2B5A794D942}"/>
              </a:ext>
            </a:extLst>
          </p:cNvPr>
          <p:cNvSpPr>
            <a:spLocks noGrp="1"/>
          </p:cNvSpPr>
          <p:nvPr>
            <p:ph type="body" sz="quarter" idx="27" hasCustomPrompt="1"/>
          </p:nvPr>
        </p:nvSpPr>
        <p:spPr>
          <a:xfrm>
            <a:off x="7102800" y="3892179"/>
            <a:ext cx="2808287" cy="252000"/>
          </a:xfrm>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Tree>
    <p:extLst>
      <p:ext uri="{BB962C8B-B14F-4D97-AF65-F5344CB8AC3E}">
        <p14:creationId xmlns:p14="http://schemas.microsoft.com/office/powerpoint/2010/main" val="3381975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50 Text -  Blue / Purple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8773E-2F29-ECD1-16FF-8BC5E75E1E40}"/>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dirty="0"/>
              <a:t>Header avenir demi 24pt</a:t>
            </a:r>
            <a:endParaRPr lang="en-GB" dirty="0"/>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07327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8D564B-EB64-218D-674E-69E2C567CF28}"/>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05763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x Columns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5CACE1-373F-1887-B5D9-B73EA9691DEA}"/>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dirty="0"/>
              <a:t>Click to edit Master text styles</a:t>
            </a:r>
          </a:p>
          <a:p>
            <a:pPr lvl="1"/>
            <a:r>
              <a:rPr lang="en-US" dirty="0"/>
              <a:t>Second level</a:t>
            </a:r>
          </a:p>
          <a:p>
            <a:pPr lvl="2"/>
            <a:r>
              <a:rPr lang="en-US" dirty="0"/>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02137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 Light Image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EBDDE-664E-22FA-02F4-D12882D309AB}"/>
              </a:ext>
            </a:extLst>
          </p:cNvPr>
          <p:cNvSpPr/>
          <p:nvPr userDrawn="1"/>
        </p:nvSpPr>
        <p:spPr>
          <a:xfrm rot="10800000">
            <a:off x="8040687"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GB" noProof="0" dirty="0" err="1"/>
              <a:t>center</a:t>
            </a:r>
            <a:r>
              <a:rPr lang="en-US" dirty="0"/>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26894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0:50 Text / Big Sta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92AC438-4963-3E86-AF1D-907809837B4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96000" y="2861"/>
            <a:ext cx="6096000" cy="6852277"/>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lang="en-US" sz="12000" kern="1200" spc="-300" baseline="0" dirty="0">
                <a:solidFill>
                  <a:schemeClr val="accent1"/>
                </a:solidFill>
                <a:latin typeface="+mn-lt"/>
                <a:ea typeface="+mn-ea"/>
                <a:cs typeface="+mn-cs"/>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marL="0" lvl="0" indent="0" algn="ctr" defTabSz="914400" rtl="0" eaLnBrk="1" latinLnBrk="0" hangingPunct="1">
              <a:lnSpc>
                <a:spcPct val="100000"/>
              </a:lnSpc>
              <a:spcBef>
                <a:spcPts val="900"/>
              </a:spcBef>
              <a:buFont typeface="Arial" panose="020B0604020202020204" pitchFamily="34" charset="0"/>
              <a:buNone/>
            </a:pPr>
            <a:r>
              <a:rPr lang="en-US" dirty="0"/>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dirty="0"/>
              <a:t>Header avenir demi 24pt</a:t>
            </a:r>
            <a:endParaRPr lang="en-GB" dirty="0"/>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04921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Big Stat">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05760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x Columns / Big Stat">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dirty="0"/>
              <a:t>Click to edit Master text styles</a:t>
            </a:r>
          </a:p>
          <a:p>
            <a:pPr lvl="1"/>
            <a:r>
              <a:rPr lang="en-US" dirty="0"/>
              <a:t>Second level</a:t>
            </a:r>
          </a:p>
          <a:p>
            <a:pPr lvl="2"/>
            <a:r>
              <a:rPr lang="en-US" dirty="0"/>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2629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50 - 1 line only">
    <p:bg>
      <p:bgPr>
        <a:solidFill>
          <a:srgbClr val="FAF5FF"/>
        </a:solidFill>
        <a:effectLst/>
      </p:bgPr>
    </p:bg>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dirty="0"/>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2825312"/>
            <a:ext cx="4944964"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2"/>
                </a:solidFill>
                <a:latin typeface="+mj-lt"/>
              </a:defRPr>
            </a:lvl1pPr>
          </a:lstStyle>
          <a:p>
            <a:pPr lvl="0"/>
            <a:r>
              <a:rPr lang="en-US" dirty="0"/>
              <a:t>Simple cover one line</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3628806"/>
            <a:ext cx="4944964" cy="281703"/>
          </a:xfrm>
          <a:prstGeom prst="rect">
            <a:avLst/>
          </a:prstGeom>
        </p:spPr>
        <p:txBody>
          <a:bodyPr lIns="0" tIns="36000" rIns="0" bIns="0" anchor="b" anchorCtr="0">
            <a:noAutofit/>
          </a:bodyPr>
          <a:lstStyle>
            <a:lvl1pPr marL="0" indent="0" algn="l">
              <a:lnSpc>
                <a:spcPct val="85000"/>
              </a:lnSpc>
              <a:buNone/>
              <a:defRPr sz="2400">
                <a:solidFill>
                  <a:schemeClr val="tx1"/>
                </a:solidFill>
                <a:latin typeface="+mn-lt"/>
              </a:defRPr>
            </a:lvl1pPr>
          </a:lstStyle>
          <a:p>
            <a:pPr lvl="0"/>
            <a:r>
              <a:rPr lang="en-US" dirty="0"/>
              <a:t>Presentation subtitle here</a:t>
            </a:r>
          </a:p>
        </p:txBody>
      </p:sp>
    </p:spTree>
    <p:extLst>
      <p:ext uri="{BB962C8B-B14F-4D97-AF65-F5344CB8AC3E}">
        <p14:creationId xmlns:p14="http://schemas.microsoft.com/office/powerpoint/2010/main" val="2141942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 Light Image /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GB" noProof="0" dirty="0" err="1"/>
              <a:t>center</a:t>
            </a:r>
            <a:r>
              <a:rPr lang="en-US" dirty="0"/>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38881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2x Big Sta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C9D9F7-ED91-D58F-4B8A-75E79F808FE3}"/>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986F515-904D-A198-71ED-870E64DDB4CE}"/>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7" name="Text Placeholder 12">
            <a:extLst>
              <a:ext uri="{FF2B5EF4-FFF2-40B4-BE49-F238E27FC236}">
                <a16:creationId xmlns:a16="http://schemas.microsoft.com/office/drawing/2014/main" id="{3177569F-28AA-9243-A576-B7391466851E}"/>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10" name="Text Placeholder 12">
            <a:extLst>
              <a:ext uri="{FF2B5EF4-FFF2-40B4-BE49-F238E27FC236}">
                <a16:creationId xmlns:a16="http://schemas.microsoft.com/office/drawing/2014/main" id="{B0ABFDE5-ACBC-EA3C-F170-8930EE49A99B}"/>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4" name="Text Placeholder 12">
            <a:extLst>
              <a:ext uri="{FF2B5EF4-FFF2-40B4-BE49-F238E27FC236}">
                <a16:creationId xmlns:a16="http://schemas.microsoft.com/office/drawing/2014/main" id="{71A5382E-8AB3-355B-234A-708ABEDECE8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15" name="Text Placeholder 12">
            <a:extLst>
              <a:ext uri="{FF2B5EF4-FFF2-40B4-BE49-F238E27FC236}">
                <a16:creationId xmlns:a16="http://schemas.microsoft.com/office/drawing/2014/main" id="{911B869A-ED46-587C-E1E8-2D7DE72DA99A}"/>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dirty="0"/>
              <a:t>Click to edit Master text styles</a:t>
            </a:r>
          </a:p>
          <a:p>
            <a:pPr lvl="1"/>
            <a:r>
              <a:rPr lang="en-US" dirty="0"/>
              <a:t>Second level</a:t>
            </a:r>
          </a:p>
          <a:p>
            <a:pPr lvl="2"/>
            <a:r>
              <a:rPr lang="en-US" dirty="0"/>
              <a:t>Third level</a:t>
            </a:r>
          </a:p>
          <a:p>
            <a:pPr lvl="3"/>
            <a:endParaRPr lang="en-GB" dirty="0"/>
          </a:p>
        </p:txBody>
      </p:sp>
    </p:spTree>
    <p:extLst>
      <p:ext uri="{BB962C8B-B14F-4D97-AF65-F5344CB8AC3E}">
        <p14:creationId xmlns:p14="http://schemas.microsoft.com/office/powerpoint/2010/main" val="92612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x Columns / 2x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98E49A-5FC1-C240-F8BE-AC453CAF0766}"/>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EA90A8E-21EE-B1AB-3E54-90DA5E7A3E20}"/>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dirty="0"/>
              <a:t>Click to edit Master text styles</a:t>
            </a:r>
          </a:p>
          <a:p>
            <a:pPr lvl="1"/>
            <a:r>
              <a:rPr lang="en-US" dirty="0"/>
              <a:t>Second level</a:t>
            </a:r>
          </a:p>
          <a:p>
            <a:pPr lvl="2"/>
            <a:r>
              <a:rPr lang="en-US" dirty="0"/>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dirty="0"/>
              <a:t>Click to edit Master text styles</a:t>
            </a:r>
          </a:p>
          <a:p>
            <a:pPr lvl="1"/>
            <a:r>
              <a:rPr lang="en-US" dirty="0"/>
              <a:t>Second level</a:t>
            </a:r>
          </a:p>
          <a:p>
            <a:pPr lvl="2"/>
            <a:r>
              <a:rPr lang="en-US" dirty="0"/>
              <a:t>Third level</a:t>
            </a:r>
          </a:p>
        </p:txBody>
      </p:sp>
      <p:sp>
        <p:nvSpPr>
          <p:cNvPr id="6" name="Text Placeholder 12">
            <a:extLst>
              <a:ext uri="{FF2B5EF4-FFF2-40B4-BE49-F238E27FC236}">
                <a16:creationId xmlns:a16="http://schemas.microsoft.com/office/drawing/2014/main" id="{1B23EB47-EA6A-4201-980F-A29FAC028C02}"/>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7" name="Text Placeholder 12">
            <a:extLst>
              <a:ext uri="{FF2B5EF4-FFF2-40B4-BE49-F238E27FC236}">
                <a16:creationId xmlns:a16="http://schemas.microsoft.com/office/drawing/2014/main" id="{ADB540FA-D322-473E-8258-CEDC558D4B93}"/>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4267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 Light Image / 2x Big Sta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DCDF42-4795-B9BB-A09E-30C7785EE34D}"/>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FF2E5A3-55A9-35F4-3B8B-B4FDDD908EF8}"/>
              </a:ext>
            </a:extLst>
          </p:cNvPr>
          <p:cNvPicPr>
            <a:picLocks noChangeAspect="1"/>
          </p:cNvPicPr>
          <p:nvPr userDrawn="1"/>
        </p:nvPicPr>
        <p:blipFill>
          <a:blip r:embed="rId2">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7" name="Text Placeholder 12">
            <a:extLst>
              <a:ext uri="{FF2B5EF4-FFF2-40B4-BE49-F238E27FC236}">
                <a16:creationId xmlns:a16="http://schemas.microsoft.com/office/drawing/2014/main" id="{1C7CE8EE-CC8D-2E5F-9BEA-0C8DABDDFC8D}"/>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10" name="Text Placeholder 12">
            <a:extLst>
              <a:ext uri="{FF2B5EF4-FFF2-40B4-BE49-F238E27FC236}">
                <a16:creationId xmlns:a16="http://schemas.microsoft.com/office/drawing/2014/main" id="{8B54CE3D-7DB3-3908-6F56-2737E451B052}"/>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2" name="Text Placeholder 12">
            <a:extLst>
              <a:ext uri="{FF2B5EF4-FFF2-40B4-BE49-F238E27FC236}">
                <a16:creationId xmlns:a16="http://schemas.microsoft.com/office/drawing/2014/main" id="{294BFB3D-8653-F8BB-E3B2-7D7BFC091DB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3" name="Text Placeholder 12">
            <a:extLst>
              <a:ext uri="{FF2B5EF4-FFF2-40B4-BE49-F238E27FC236}">
                <a16:creationId xmlns:a16="http://schemas.microsoft.com/office/drawing/2014/main" id="{2415A28B-D58E-716B-17B3-97619E7F95AB}"/>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GB" noProof="0" dirty="0" err="1"/>
              <a:t>center</a:t>
            </a:r>
            <a:r>
              <a:rPr lang="en-US" dirty="0"/>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Tree>
    <p:extLst>
      <p:ext uri="{BB962C8B-B14F-4D97-AF65-F5344CB8AC3E}">
        <p14:creationId xmlns:p14="http://schemas.microsoft.com/office/powerpoint/2010/main" val="1628720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2x Light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EB4482-ADD8-A5AC-E88D-E80B1F5288A7}"/>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icture Placeholder 7">
            <a:extLst>
              <a:ext uri="{FF2B5EF4-FFF2-40B4-BE49-F238E27FC236}">
                <a16:creationId xmlns:a16="http://schemas.microsoft.com/office/drawing/2014/main" id="{E521FEA4-99B7-D7D2-C66A-489E89D4E18C}"/>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8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dirty="0"/>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Lst>
          </p:cNvPr>
          <p:cNvSpPr>
            <a:spLocks noGrp="1"/>
          </p:cNvSpPr>
          <p:nvPr>
            <p:ph type="pic" sz="quarter" idx="20" hasCustomPrompt="1"/>
          </p:nvPr>
        </p:nvSpPr>
        <p:spPr>
          <a:xfrm>
            <a:off x="6096001" y="0"/>
            <a:ext cx="6096000" cy="3429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dirty="0"/>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19255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2x Dark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5FE163-4C99-A5A6-EBA5-2406214B10A1}"/>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icture Placeholder 7">
            <a:extLst>
              <a:ext uri="{FF2B5EF4-FFF2-40B4-BE49-F238E27FC236}">
                <a16:creationId xmlns:a16="http://schemas.microsoft.com/office/drawing/2014/main" id="{9FEFCD9E-E41F-4430-9898-406F2EA0E269}"/>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Lst>
          </p:cNvPr>
          <p:cNvSpPr>
            <a:spLocks noGrp="1"/>
          </p:cNvSpPr>
          <p:nvPr>
            <p:ph type="pic" sz="quarter" idx="20" hasCustomPrompt="1"/>
          </p:nvPr>
        </p:nvSpPr>
        <p:spPr>
          <a:xfrm>
            <a:off x="6096001" y="0"/>
            <a:ext cx="6096000" cy="3429000"/>
          </a:xfrm>
          <a:solidFill>
            <a:schemeClr val="tx1">
              <a:lumMod val="65000"/>
              <a:lumOff val="35000"/>
            </a:schemeClr>
          </a:solidFill>
          <a:ln>
            <a:noFill/>
          </a:ln>
        </p:spPr>
        <p:txBody>
          <a:bodyPr tIns="108000" anchor="t" anchorCtr="0"/>
          <a:lstStyle>
            <a:lvl1pPr marL="0" indent="0" algn="ctr">
              <a:buNone/>
              <a:defRPr sz="1000">
                <a:solidFill>
                  <a:schemeClr val="accent1"/>
                </a:solidFill>
                <a:latin typeface="+mn-lt"/>
              </a:defRPr>
            </a:lvl1pPr>
          </a:lstStyle>
          <a:p>
            <a:pPr lvl="0"/>
            <a:r>
              <a:rPr lang="en-US" dirty="0"/>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14988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orizontal Split - 3x Col / Light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C58867A9-9407-75CF-0561-28134BDEED22}"/>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10C57F1D-C950-AFEA-188D-505320175FDB}"/>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tx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dirty="0"/>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a:t>
            </a:r>
            <a:endParaRPr lang="en-GB" dirty="0"/>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4322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orizontal Split - 3x Col / Dark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C58867A9-9407-75CF-0561-28134BDEED22}"/>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8BA68AC2-1837-231B-AFE1-BE116D250A39}"/>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dirty="0"/>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a:t>
            </a:r>
            <a:endParaRPr lang="en-GB" dirty="0"/>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43729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itrus/mint pattern - Black quote">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5659636-78CF-6EFF-68F5-52F1AB620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dirty="0"/>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Job title, Company name</a:t>
            </a:r>
          </a:p>
        </p:txBody>
      </p:sp>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dirty="0"/>
              <a:t>“Quote copy, resize textbox horizontally as required”.</a:t>
            </a:r>
            <a:endParaRPr lang="en-GB" dirty="0"/>
          </a:p>
        </p:txBody>
      </p:sp>
      <p:pic>
        <p:nvPicPr>
          <p:cNvPr id="7" name="Graphic 6">
            <a:extLst>
              <a:ext uri="{FF2B5EF4-FFF2-40B4-BE49-F238E27FC236}">
                <a16:creationId xmlns:a16="http://schemas.microsoft.com/office/drawing/2014/main" id="{861E0A2F-248F-8E7B-8F36-71FDC08C0E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Tree>
    <p:extLst>
      <p:ext uri="{BB962C8B-B14F-4D97-AF65-F5344CB8AC3E}">
        <p14:creationId xmlns:p14="http://schemas.microsoft.com/office/powerpoint/2010/main" val="4053695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Light Image - 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24388A-E89F-1465-CB42-4F8D1E8B7BCE}"/>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icture Placeholder 5">
            <a:extLst>
              <a:ext uri="{FF2B5EF4-FFF2-40B4-BE49-F238E27FC236}">
                <a16:creationId xmlns:a16="http://schemas.microsoft.com/office/drawing/2014/main" id="{E7B1683A-D886-9B6C-2690-189E65E5E8DC}"/>
              </a:ext>
            </a:extLst>
          </p:cNvPr>
          <p:cNvSpPr>
            <a:spLocks noGrp="1"/>
          </p:cNvSpPr>
          <p:nvPr>
            <p:ph type="pic" sz="quarter" idx="20" hasCustomPrompt="1"/>
          </p:nvPr>
        </p:nvSpPr>
        <p:spPr>
          <a:xfrm>
            <a:off x="0" y="0"/>
            <a:ext cx="12192000" cy="6858000"/>
          </a:xfrm>
          <a:custGeom>
            <a:avLst/>
            <a:gdLst>
              <a:gd name="connsiteX0" fmla="*/ 1592699 w 12192000"/>
              <a:gd name="connsiteY0" fmla="*/ 6492423 h 6858000"/>
              <a:gd name="connsiteX1" fmla="*/ 1592699 w 12192000"/>
              <a:gd name="connsiteY1" fmla="*/ 6501164 h 6858000"/>
              <a:gd name="connsiteX2" fmla="*/ 1592546 w 12192000"/>
              <a:gd name="connsiteY2" fmla="*/ 6504388 h 6858000"/>
              <a:gd name="connsiteX3" fmla="*/ 1568857 w 12192000"/>
              <a:gd name="connsiteY3" fmla="*/ 6522619 h 6858000"/>
              <a:gd name="connsiteX4" fmla="*/ 1551438 w 12192000"/>
              <a:gd name="connsiteY4" fmla="*/ 6508315 h 6858000"/>
              <a:gd name="connsiteX5" fmla="*/ 1568857 w 12192000"/>
              <a:gd name="connsiteY5" fmla="*/ 6495071 h 6858000"/>
              <a:gd name="connsiteX6" fmla="*/ 1581983 w 12192000"/>
              <a:gd name="connsiteY6" fmla="*/ 6495071 h 6858000"/>
              <a:gd name="connsiteX7" fmla="*/ 1592699 w 12192000"/>
              <a:gd name="connsiteY7" fmla="*/ 6492423 h 6858000"/>
              <a:gd name="connsiteX8" fmla="*/ 1172060 w 12192000"/>
              <a:gd name="connsiteY8" fmla="*/ 6492423 h 6858000"/>
              <a:gd name="connsiteX9" fmla="*/ 1172060 w 12192000"/>
              <a:gd name="connsiteY9" fmla="*/ 6501164 h 6858000"/>
              <a:gd name="connsiteX10" fmla="*/ 1171906 w 12192000"/>
              <a:gd name="connsiteY10" fmla="*/ 6504389 h 6858000"/>
              <a:gd name="connsiteX11" fmla="*/ 1148216 w 12192000"/>
              <a:gd name="connsiteY11" fmla="*/ 6522619 h 6858000"/>
              <a:gd name="connsiteX12" fmla="*/ 1130802 w 12192000"/>
              <a:gd name="connsiteY12" fmla="*/ 6508315 h 6858000"/>
              <a:gd name="connsiteX13" fmla="*/ 1148216 w 12192000"/>
              <a:gd name="connsiteY13" fmla="*/ 6495071 h 6858000"/>
              <a:gd name="connsiteX14" fmla="*/ 1161343 w 12192000"/>
              <a:gd name="connsiteY14" fmla="*/ 6495071 h 6858000"/>
              <a:gd name="connsiteX15" fmla="*/ 1172060 w 12192000"/>
              <a:gd name="connsiteY15" fmla="*/ 6492423 h 6858000"/>
              <a:gd name="connsiteX16" fmla="*/ 1796056 w 12192000"/>
              <a:gd name="connsiteY16" fmla="*/ 6448718 h 6858000"/>
              <a:gd name="connsiteX17" fmla="*/ 1823115 w 12192000"/>
              <a:gd name="connsiteY17" fmla="*/ 6470969 h 6858000"/>
              <a:gd name="connsiteX18" fmla="*/ 1768190 w 12192000"/>
              <a:gd name="connsiteY18" fmla="*/ 6470969 h 6858000"/>
              <a:gd name="connsiteX19" fmla="*/ 1796056 w 12192000"/>
              <a:gd name="connsiteY19" fmla="*/ 6448718 h 6858000"/>
              <a:gd name="connsiteX20" fmla="*/ 1385331 w 12192000"/>
              <a:gd name="connsiteY20" fmla="*/ 6423290 h 6858000"/>
              <a:gd name="connsiteX21" fmla="*/ 1427128 w 12192000"/>
              <a:gd name="connsiteY21" fmla="*/ 6544605 h 6858000"/>
              <a:gd name="connsiteX22" fmla="*/ 1470261 w 12192000"/>
              <a:gd name="connsiteY22" fmla="*/ 6544605 h 6858000"/>
              <a:gd name="connsiteX23" fmla="*/ 1513932 w 12192000"/>
              <a:gd name="connsiteY23" fmla="*/ 6423290 h 6858000"/>
              <a:gd name="connsiteX24" fmla="*/ 1477223 w 12192000"/>
              <a:gd name="connsiteY24" fmla="*/ 6423290 h 6858000"/>
              <a:gd name="connsiteX25" fmla="*/ 1449367 w 12192000"/>
              <a:gd name="connsiteY25" fmla="*/ 6507521 h 6858000"/>
              <a:gd name="connsiteX26" fmla="*/ 1423104 w 12192000"/>
              <a:gd name="connsiteY26" fmla="*/ 6423290 h 6858000"/>
              <a:gd name="connsiteX27" fmla="*/ 1319153 w 12192000"/>
              <a:gd name="connsiteY27" fmla="*/ 6423290 h 6858000"/>
              <a:gd name="connsiteX28" fmla="*/ 1319153 w 12192000"/>
              <a:gd name="connsiteY28" fmla="*/ 6452426 h 6858000"/>
              <a:gd name="connsiteX29" fmla="*/ 1336299 w 12192000"/>
              <a:gd name="connsiteY29" fmla="*/ 6452426 h 6858000"/>
              <a:gd name="connsiteX30" fmla="*/ 1336299 w 12192000"/>
              <a:gd name="connsiteY30" fmla="*/ 6544604 h 6858000"/>
              <a:gd name="connsiteX31" fmla="*/ 1371127 w 12192000"/>
              <a:gd name="connsiteY31" fmla="*/ 6544604 h 6858000"/>
              <a:gd name="connsiteX32" fmla="*/ 1371127 w 12192000"/>
              <a:gd name="connsiteY32" fmla="*/ 6423290 h 6858000"/>
              <a:gd name="connsiteX33" fmla="*/ 1293161 w 12192000"/>
              <a:gd name="connsiteY33" fmla="*/ 6421700 h 6858000"/>
              <a:gd name="connsiteX34" fmla="*/ 1261280 w 12192000"/>
              <a:gd name="connsiteY34" fmla="*/ 6442626 h 6858000"/>
              <a:gd name="connsiteX35" fmla="*/ 1261280 w 12192000"/>
              <a:gd name="connsiteY35" fmla="*/ 6423290 h 6858000"/>
              <a:gd name="connsiteX36" fmla="*/ 1227522 w 12192000"/>
              <a:gd name="connsiteY36" fmla="*/ 6423290 h 6858000"/>
              <a:gd name="connsiteX37" fmla="*/ 1227522 w 12192000"/>
              <a:gd name="connsiteY37" fmla="*/ 6544604 h 6858000"/>
              <a:gd name="connsiteX38" fmla="*/ 1262352 w 12192000"/>
              <a:gd name="connsiteY38" fmla="*/ 6544604 h 6858000"/>
              <a:gd name="connsiteX39" fmla="*/ 1262352 w 12192000"/>
              <a:gd name="connsiteY39" fmla="*/ 6486596 h 6858000"/>
              <a:gd name="connsiteX40" fmla="*/ 1288073 w 12192000"/>
              <a:gd name="connsiteY40" fmla="*/ 6457194 h 6858000"/>
              <a:gd name="connsiteX41" fmla="*/ 1302808 w 12192000"/>
              <a:gd name="connsiteY41" fmla="*/ 6457194 h 6858000"/>
              <a:gd name="connsiteX42" fmla="*/ 1302808 w 12192000"/>
              <a:gd name="connsiteY42" fmla="*/ 6422760 h 6858000"/>
              <a:gd name="connsiteX43" fmla="*/ 1293161 w 12192000"/>
              <a:gd name="connsiteY43" fmla="*/ 6421700 h 6858000"/>
              <a:gd name="connsiteX44" fmla="*/ 1796056 w 12192000"/>
              <a:gd name="connsiteY44" fmla="*/ 6420112 h 6858000"/>
              <a:gd name="connsiteX45" fmla="*/ 1791956 w 12192000"/>
              <a:gd name="connsiteY45" fmla="*/ 6420138 h 6858000"/>
              <a:gd name="connsiteX46" fmla="*/ 1732297 w 12192000"/>
              <a:gd name="connsiteY46" fmla="*/ 6483948 h 6858000"/>
              <a:gd name="connsiteX47" fmla="*/ 1770879 w 12192000"/>
              <a:gd name="connsiteY47" fmla="*/ 6541990 h 6858000"/>
              <a:gd name="connsiteX48" fmla="*/ 1857943 w 12192000"/>
              <a:gd name="connsiteY48" fmla="*/ 6509641 h 6858000"/>
              <a:gd name="connsiteX49" fmla="*/ 1821781 w 12192000"/>
              <a:gd name="connsiteY49" fmla="*/ 6505933 h 6858000"/>
              <a:gd name="connsiteX50" fmla="*/ 1802269 w 12192000"/>
              <a:gd name="connsiteY50" fmla="*/ 6518046 h 6858000"/>
              <a:gd name="connsiteX51" fmla="*/ 1768997 w 12192000"/>
              <a:gd name="connsiteY51" fmla="*/ 6494013 h 6858000"/>
              <a:gd name="connsiteX52" fmla="*/ 1860353 w 12192000"/>
              <a:gd name="connsiteY52" fmla="*/ 6494013 h 6858000"/>
              <a:gd name="connsiteX53" fmla="*/ 1860353 w 12192000"/>
              <a:gd name="connsiteY53" fmla="*/ 6492689 h 6858000"/>
              <a:gd name="connsiteX54" fmla="*/ 1796056 w 12192000"/>
              <a:gd name="connsiteY54" fmla="*/ 6420112 h 6858000"/>
              <a:gd name="connsiteX55" fmla="*/ 1574215 w 12192000"/>
              <a:gd name="connsiteY55" fmla="*/ 6420111 h 6858000"/>
              <a:gd name="connsiteX56" fmla="*/ 1521700 w 12192000"/>
              <a:gd name="connsiteY56" fmla="*/ 6434944 h 6858000"/>
              <a:gd name="connsiteX57" fmla="*/ 1535364 w 12192000"/>
              <a:gd name="connsiteY57" fmla="*/ 6460902 h 6858000"/>
              <a:gd name="connsiteX58" fmla="*/ 1572342 w 12192000"/>
              <a:gd name="connsiteY58" fmla="*/ 6449512 h 6858000"/>
              <a:gd name="connsiteX59" fmla="*/ 1592699 w 12192000"/>
              <a:gd name="connsiteY59" fmla="*/ 6463816 h 6858000"/>
              <a:gd name="connsiteX60" fmla="*/ 1592699 w 12192000"/>
              <a:gd name="connsiteY60" fmla="*/ 6465140 h 6858000"/>
              <a:gd name="connsiteX61" fmla="*/ 1584124 w 12192000"/>
              <a:gd name="connsiteY61" fmla="*/ 6472292 h 6858000"/>
              <a:gd name="connsiteX62" fmla="*/ 1560013 w 12192000"/>
              <a:gd name="connsiteY62" fmla="*/ 6472292 h 6858000"/>
              <a:gd name="connsiteX63" fmla="*/ 1515545 w 12192000"/>
              <a:gd name="connsiteY63" fmla="*/ 6509640 h 6858000"/>
              <a:gd name="connsiteX64" fmla="*/ 1515603 w 12192000"/>
              <a:gd name="connsiteY64" fmla="*/ 6510750 h 6858000"/>
              <a:gd name="connsiteX65" fmla="*/ 1558409 w 12192000"/>
              <a:gd name="connsiteY65" fmla="*/ 6547782 h 6858000"/>
              <a:gd name="connsiteX66" fmla="*/ 1592699 w 12192000"/>
              <a:gd name="connsiteY66" fmla="*/ 6533214 h 6858000"/>
              <a:gd name="connsiteX67" fmla="*/ 1592699 w 12192000"/>
              <a:gd name="connsiteY67" fmla="*/ 6544604 h 6858000"/>
              <a:gd name="connsiteX68" fmla="*/ 1627527 w 12192000"/>
              <a:gd name="connsiteY68" fmla="*/ 6544604 h 6858000"/>
              <a:gd name="connsiteX69" fmla="*/ 1627527 w 12192000"/>
              <a:gd name="connsiteY69" fmla="*/ 6464875 h 6858000"/>
              <a:gd name="connsiteX70" fmla="*/ 1574215 w 12192000"/>
              <a:gd name="connsiteY70" fmla="*/ 6420111 h 6858000"/>
              <a:gd name="connsiteX71" fmla="*/ 1153574 w 12192000"/>
              <a:gd name="connsiteY71" fmla="*/ 6420111 h 6858000"/>
              <a:gd name="connsiteX72" fmla="*/ 1101062 w 12192000"/>
              <a:gd name="connsiteY72" fmla="*/ 6434944 h 6858000"/>
              <a:gd name="connsiteX73" fmla="*/ 1114726 w 12192000"/>
              <a:gd name="connsiteY73" fmla="*/ 6460902 h 6858000"/>
              <a:gd name="connsiteX74" fmla="*/ 1151699 w 12192000"/>
              <a:gd name="connsiteY74" fmla="*/ 6449512 h 6858000"/>
              <a:gd name="connsiteX75" fmla="*/ 1172060 w 12192000"/>
              <a:gd name="connsiteY75" fmla="*/ 6463816 h 6858000"/>
              <a:gd name="connsiteX76" fmla="*/ 1172060 w 12192000"/>
              <a:gd name="connsiteY76" fmla="*/ 6465140 h 6858000"/>
              <a:gd name="connsiteX77" fmla="*/ 1163487 w 12192000"/>
              <a:gd name="connsiteY77" fmla="*/ 6472292 h 6858000"/>
              <a:gd name="connsiteX78" fmla="*/ 1139375 w 12192000"/>
              <a:gd name="connsiteY78" fmla="*/ 6472292 h 6858000"/>
              <a:gd name="connsiteX79" fmla="*/ 1094901 w 12192000"/>
              <a:gd name="connsiteY79" fmla="*/ 6509640 h 6858000"/>
              <a:gd name="connsiteX80" fmla="*/ 1094960 w 12192000"/>
              <a:gd name="connsiteY80" fmla="*/ 6510749 h 6858000"/>
              <a:gd name="connsiteX81" fmla="*/ 1137766 w 12192000"/>
              <a:gd name="connsiteY81" fmla="*/ 6547782 h 6858000"/>
              <a:gd name="connsiteX82" fmla="*/ 1172060 w 12192000"/>
              <a:gd name="connsiteY82" fmla="*/ 6533214 h 6858000"/>
              <a:gd name="connsiteX83" fmla="*/ 1172060 w 12192000"/>
              <a:gd name="connsiteY83" fmla="*/ 6544604 h 6858000"/>
              <a:gd name="connsiteX84" fmla="*/ 1206890 w 12192000"/>
              <a:gd name="connsiteY84" fmla="*/ 6544604 h 6858000"/>
              <a:gd name="connsiteX85" fmla="*/ 1206890 w 12192000"/>
              <a:gd name="connsiteY85" fmla="*/ 6464875 h 6858000"/>
              <a:gd name="connsiteX86" fmla="*/ 1153574 w 12192000"/>
              <a:gd name="connsiteY86" fmla="*/ 6420111 h 6858000"/>
              <a:gd name="connsiteX87" fmla="*/ 568575 w 12192000"/>
              <a:gd name="connsiteY87" fmla="*/ 6383429 h 6858000"/>
              <a:gd name="connsiteX88" fmla="*/ 568549 w 12192000"/>
              <a:gd name="connsiteY88" fmla="*/ 6520396 h 6858000"/>
              <a:gd name="connsiteX89" fmla="*/ 624511 w 12192000"/>
              <a:gd name="connsiteY89" fmla="*/ 6519097 h 6858000"/>
              <a:gd name="connsiteX90" fmla="*/ 618898 w 12192000"/>
              <a:gd name="connsiteY90" fmla="*/ 6402004 h 6858000"/>
              <a:gd name="connsiteX91" fmla="*/ 624479 w 12192000"/>
              <a:gd name="connsiteY91" fmla="*/ 6384725 h 6858000"/>
              <a:gd name="connsiteX92" fmla="*/ 568575 w 12192000"/>
              <a:gd name="connsiteY92" fmla="*/ 6383429 h 6858000"/>
              <a:gd name="connsiteX93" fmla="*/ 1659953 w 12192000"/>
              <a:gd name="connsiteY93" fmla="*/ 6377201 h 6858000"/>
              <a:gd name="connsiteX94" fmla="*/ 1659953 w 12192000"/>
              <a:gd name="connsiteY94" fmla="*/ 6423290 h 6858000"/>
              <a:gd name="connsiteX95" fmla="*/ 1640662 w 12192000"/>
              <a:gd name="connsiteY95" fmla="*/ 6423290 h 6858000"/>
              <a:gd name="connsiteX96" fmla="*/ 1640662 w 12192000"/>
              <a:gd name="connsiteY96" fmla="*/ 6452426 h 6858000"/>
              <a:gd name="connsiteX97" fmla="*/ 1659953 w 12192000"/>
              <a:gd name="connsiteY97" fmla="*/ 6452426 h 6858000"/>
              <a:gd name="connsiteX98" fmla="*/ 1659953 w 12192000"/>
              <a:gd name="connsiteY98" fmla="*/ 6518911 h 6858000"/>
              <a:gd name="connsiteX99" fmla="*/ 1695318 w 12192000"/>
              <a:gd name="connsiteY99" fmla="*/ 6546194 h 6858000"/>
              <a:gd name="connsiteX100" fmla="*/ 1722377 w 12192000"/>
              <a:gd name="connsiteY100" fmla="*/ 6544604 h 6858000"/>
              <a:gd name="connsiteX101" fmla="*/ 1722377 w 12192000"/>
              <a:gd name="connsiteY101" fmla="*/ 6515203 h 6858000"/>
              <a:gd name="connsiteX102" fmla="*/ 1706303 w 12192000"/>
              <a:gd name="connsiteY102" fmla="*/ 6515998 h 6858000"/>
              <a:gd name="connsiteX103" fmla="*/ 1694780 w 12192000"/>
              <a:gd name="connsiteY103" fmla="*/ 6507256 h 6858000"/>
              <a:gd name="connsiteX104" fmla="*/ 1694780 w 12192000"/>
              <a:gd name="connsiteY104" fmla="*/ 6452426 h 6858000"/>
              <a:gd name="connsiteX105" fmla="*/ 1721302 w 12192000"/>
              <a:gd name="connsiteY105" fmla="*/ 6452426 h 6858000"/>
              <a:gd name="connsiteX106" fmla="*/ 1721302 w 12192000"/>
              <a:gd name="connsiteY106" fmla="*/ 6423290 h 6858000"/>
              <a:gd name="connsiteX107" fmla="*/ 1694780 w 12192000"/>
              <a:gd name="connsiteY107" fmla="*/ 6423290 h 6858000"/>
              <a:gd name="connsiteX108" fmla="*/ 1694780 w 12192000"/>
              <a:gd name="connsiteY108" fmla="*/ 6377201 h 6858000"/>
              <a:gd name="connsiteX109" fmla="*/ 1884617 w 12192000"/>
              <a:gd name="connsiteY109" fmla="*/ 6359355 h 6858000"/>
              <a:gd name="connsiteX110" fmla="*/ 1884617 w 12192000"/>
              <a:gd name="connsiteY110" fmla="*/ 6392335 h 6858000"/>
              <a:gd name="connsiteX111" fmla="*/ 1893998 w 12192000"/>
              <a:gd name="connsiteY111" fmla="*/ 6392335 h 6858000"/>
              <a:gd name="connsiteX112" fmla="*/ 1893998 w 12192000"/>
              <a:gd name="connsiteY112" fmla="*/ 6373492 h 6858000"/>
              <a:gd name="connsiteX113" fmla="*/ 1898291 w 12192000"/>
              <a:gd name="connsiteY113" fmla="*/ 6385270 h 6858000"/>
              <a:gd name="connsiteX114" fmla="*/ 1905819 w 12192000"/>
              <a:gd name="connsiteY114" fmla="*/ 6385270 h 6858000"/>
              <a:gd name="connsiteX115" fmla="*/ 1910111 w 12192000"/>
              <a:gd name="connsiteY115" fmla="*/ 6373492 h 6858000"/>
              <a:gd name="connsiteX116" fmla="*/ 1910111 w 12192000"/>
              <a:gd name="connsiteY116" fmla="*/ 6392335 h 6858000"/>
              <a:gd name="connsiteX117" fmla="*/ 1919685 w 12192000"/>
              <a:gd name="connsiteY117" fmla="*/ 6392335 h 6858000"/>
              <a:gd name="connsiteX118" fmla="*/ 1919685 w 12192000"/>
              <a:gd name="connsiteY118" fmla="*/ 6359355 h 6858000"/>
              <a:gd name="connsiteX119" fmla="*/ 1907566 w 12192000"/>
              <a:gd name="connsiteY119" fmla="*/ 6359355 h 6858000"/>
              <a:gd name="connsiteX120" fmla="*/ 1902362 w 12192000"/>
              <a:gd name="connsiteY120" fmla="*/ 6373114 h 6858000"/>
              <a:gd name="connsiteX121" fmla="*/ 1897494 w 12192000"/>
              <a:gd name="connsiteY121" fmla="*/ 6359355 h 6858000"/>
              <a:gd name="connsiteX122" fmla="*/ 1850683 w 12192000"/>
              <a:gd name="connsiteY122" fmla="*/ 6359355 h 6858000"/>
              <a:gd name="connsiteX123" fmla="*/ 1850683 w 12192000"/>
              <a:gd name="connsiteY123" fmla="*/ 6367929 h 6858000"/>
              <a:gd name="connsiteX124" fmla="*/ 1860074 w 12192000"/>
              <a:gd name="connsiteY124" fmla="*/ 6367929 h 6858000"/>
              <a:gd name="connsiteX125" fmla="*/ 1860074 w 12192000"/>
              <a:gd name="connsiteY125" fmla="*/ 6392335 h 6858000"/>
              <a:gd name="connsiteX126" fmla="*/ 1869839 w 12192000"/>
              <a:gd name="connsiteY126" fmla="*/ 6392335 h 6858000"/>
              <a:gd name="connsiteX127" fmla="*/ 1869839 w 12192000"/>
              <a:gd name="connsiteY127" fmla="*/ 6367929 h 6858000"/>
              <a:gd name="connsiteX128" fmla="*/ 1879230 w 12192000"/>
              <a:gd name="connsiteY128" fmla="*/ 6367929 h 6858000"/>
              <a:gd name="connsiteX129" fmla="*/ 1879230 w 12192000"/>
              <a:gd name="connsiteY129" fmla="*/ 6359355 h 6858000"/>
              <a:gd name="connsiteX130" fmla="*/ 1352105 w 12192000"/>
              <a:gd name="connsiteY130" fmla="*/ 6359189 h 6858000"/>
              <a:gd name="connsiteX131" fmla="*/ 1329868 w 12192000"/>
              <a:gd name="connsiteY131" fmla="*/ 6381439 h 6858000"/>
              <a:gd name="connsiteX132" fmla="*/ 1352108 w 12192000"/>
              <a:gd name="connsiteY132" fmla="*/ 6403427 h 6858000"/>
              <a:gd name="connsiteX133" fmla="*/ 1374610 w 12192000"/>
              <a:gd name="connsiteY133" fmla="*/ 6381439 h 6858000"/>
              <a:gd name="connsiteX134" fmla="*/ 1374610 w 12192000"/>
              <a:gd name="connsiteY134" fmla="*/ 6381364 h 6858000"/>
              <a:gd name="connsiteX135" fmla="*/ 1352105 w 12192000"/>
              <a:gd name="connsiteY135" fmla="*/ 6359189 h 6858000"/>
              <a:gd name="connsiteX136" fmla="*/ 1041583 w 12192000"/>
              <a:gd name="connsiteY136" fmla="*/ 6359189 h 6858000"/>
              <a:gd name="connsiteX137" fmla="*/ 1041583 w 12192000"/>
              <a:gd name="connsiteY137" fmla="*/ 6544604 h 6858000"/>
              <a:gd name="connsiteX138" fmla="*/ 1076143 w 12192000"/>
              <a:gd name="connsiteY138" fmla="*/ 6544604 h 6858000"/>
              <a:gd name="connsiteX139" fmla="*/ 1076143 w 12192000"/>
              <a:gd name="connsiteY139" fmla="*/ 6359189 h 6858000"/>
              <a:gd name="connsiteX140" fmla="*/ 925239 w 12192000"/>
              <a:gd name="connsiteY140" fmla="*/ 6355990 h 6858000"/>
              <a:gd name="connsiteX141" fmla="*/ 832602 w 12192000"/>
              <a:gd name="connsiteY141" fmla="*/ 6451897 h 6858000"/>
              <a:gd name="connsiteX142" fmla="*/ 832623 w 12192000"/>
              <a:gd name="connsiteY142" fmla="*/ 6456990 h 6858000"/>
              <a:gd name="connsiteX143" fmla="*/ 930389 w 12192000"/>
              <a:gd name="connsiteY143" fmla="*/ 6547783 h 6858000"/>
              <a:gd name="connsiteX144" fmla="*/ 1022285 w 12192000"/>
              <a:gd name="connsiteY144" fmla="*/ 6478650 h 6858000"/>
              <a:gd name="connsiteX145" fmla="*/ 981294 w 12192000"/>
              <a:gd name="connsiteY145" fmla="*/ 6478650 h 6858000"/>
              <a:gd name="connsiteX146" fmla="*/ 930389 w 12192000"/>
              <a:gd name="connsiteY146" fmla="*/ 6513878 h 6858000"/>
              <a:gd name="connsiteX147" fmla="*/ 871450 w 12192000"/>
              <a:gd name="connsiteY147" fmla="*/ 6451897 h 6858000"/>
              <a:gd name="connsiteX148" fmla="*/ 930389 w 12192000"/>
              <a:gd name="connsiteY148" fmla="*/ 6389916 h 6858000"/>
              <a:gd name="connsiteX149" fmla="*/ 981294 w 12192000"/>
              <a:gd name="connsiteY149" fmla="*/ 6425144 h 6858000"/>
              <a:gd name="connsiteX150" fmla="*/ 1022285 w 12192000"/>
              <a:gd name="connsiteY150" fmla="*/ 6425144 h 6858000"/>
              <a:gd name="connsiteX151" fmla="*/ 930389 w 12192000"/>
              <a:gd name="connsiteY151" fmla="*/ 6356011 h 6858000"/>
              <a:gd name="connsiteX152" fmla="*/ 925239 w 12192000"/>
              <a:gd name="connsiteY152" fmla="*/ 6355990 h 6858000"/>
              <a:gd name="connsiteX153" fmla="*/ 651232 w 12192000"/>
              <a:gd name="connsiteY153" fmla="*/ 6336161 h 6858000"/>
              <a:gd name="connsiteX154" fmla="*/ 624479 w 12192000"/>
              <a:gd name="connsiteY154" fmla="*/ 6384726 h 6858000"/>
              <a:gd name="connsiteX155" fmla="*/ 742033 w 12192000"/>
              <a:gd name="connsiteY155" fmla="*/ 6451914 h 6858000"/>
              <a:gd name="connsiteX156" fmla="*/ 624512 w 12192000"/>
              <a:gd name="connsiteY156" fmla="*/ 6519097 h 6858000"/>
              <a:gd name="connsiteX157" fmla="*/ 651373 w 12192000"/>
              <a:gd name="connsiteY157" fmla="*/ 6567631 h 6858000"/>
              <a:gd name="connsiteX158" fmla="*/ 771228 w 12192000"/>
              <a:gd name="connsiteY158" fmla="*/ 6499136 h 6858000"/>
              <a:gd name="connsiteX159" fmla="*/ 742033 w 12192000"/>
              <a:gd name="connsiteY159" fmla="*/ 6451914 h 6858000"/>
              <a:gd name="connsiteX160" fmla="*/ 771227 w 12192000"/>
              <a:gd name="connsiteY160" fmla="*/ 6404692 h 6858000"/>
              <a:gd name="connsiteX161" fmla="*/ 651232 w 12192000"/>
              <a:gd name="connsiteY161" fmla="*/ 6336161 h 6858000"/>
              <a:gd name="connsiteX162" fmla="*/ 0 w 12192000"/>
              <a:gd name="connsiteY162" fmla="*/ 0 h 6858000"/>
              <a:gd name="connsiteX163" fmla="*/ 7104065 w 12192000"/>
              <a:gd name="connsiteY163" fmla="*/ 0 h 6858000"/>
              <a:gd name="connsiteX164" fmla="*/ 8040688 w 12192000"/>
              <a:gd name="connsiteY164" fmla="*/ 0 h 6858000"/>
              <a:gd name="connsiteX165" fmla="*/ 12192000 w 12192000"/>
              <a:gd name="connsiteY165" fmla="*/ 0 h 6858000"/>
              <a:gd name="connsiteX166" fmla="*/ 12192000 w 12192000"/>
              <a:gd name="connsiteY166" fmla="*/ 6858000 h 6858000"/>
              <a:gd name="connsiteX167" fmla="*/ 8040688 w 12192000"/>
              <a:gd name="connsiteY167" fmla="*/ 6858000 h 6858000"/>
              <a:gd name="connsiteX168" fmla="*/ 7104065 w 12192000"/>
              <a:gd name="connsiteY168" fmla="*/ 6858000 h 6858000"/>
              <a:gd name="connsiteX169" fmla="*/ 0 w 12192000"/>
              <a:gd name="connsiteY1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92000"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7104065" y="0"/>
                </a:lnTo>
                <a:lnTo>
                  <a:pt x="8040688" y="0"/>
                </a:lnTo>
                <a:lnTo>
                  <a:pt x="12192000" y="0"/>
                </a:lnTo>
                <a:lnTo>
                  <a:pt x="12192000" y="6858000"/>
                </a:lnTo>
                <a:lnTo>
                  <a:pt x="8040688" y="6858000"/>
                </a:lnTo>
                <a:lnTo>
                  <a:pt x="7104065"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dirty="0"/>
          </a:p>
        </p:txBody>
      </p:sp>
      <p:sp>
        <p:nvSpPr>
          <p:cNvPr id="8" name="Text Placeholder 12">
            <a:extLst>
              <a:ext uri="{FF2B5EF4-FFF2-40B4-BE49-F238E27FC236}">
                <a16:creationId xmlns:a16="http://schemas.microsoft.com/office/drawing/2014/main" id="{8DDC60B7-E753-52DF-078B-3DC551E1050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9" name="Text Placeholder 12">
            <a:extLst>
              <a:ext uri="{FF2B5EF4-FFF2-40B4-BE49-F238E27FC236}">
                <a16:creationId xmlns:a16="http://schemas.microsoft.com/office/drawing/2014/main" id="{4BB56A7A-43A7-EBC8-E591-5A304D59169A}"/>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Job title, Company name</a:t>
            </a:r>
          </a:p>
        </p:txBody>
      </p:sp>
      <p:sp>
        <p:nvSpPr>
          <p:cNvPr id="10" name="Text Placeholder 9">
            <a:extLst>
              <a:ext uri="{FF2B5EF4-FFF2-40B4-BE49-F238E27FC236}">
                <a16:creationId xmlns:a16="http://schemas.microsoft.com/office/drawing/2014/main" id="{768C0EE5-7595-B97C-61F7-F69AAADB86EA}"/>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dirty="0"/>
              <a:t>“Quote copy, resize textbox </a:t>
            </a:r>
            <a:r>
              <a:rPr lang="en-US" dirty="0" err="1"/>
              <a:t>recolour</a:t>
            </a:r>
            <a:r>
              <a:rPr lang="en-US" dirty="0"/>
              <a:t> text as required”.</a:t>
            </a:r>
            <a:endParaRPr lang="en-GB" dirty="0"/>
          </a:p>
        </p:txBody>
      </p:sp>
    </p:spTree>
    <p:extLst>
      <p:ext uri="{BB962C8B-B14F-4D97-AF65-F5344CB8AC3E}">
        <p14:creationId xmlns:p14="http://schemas.microsoft.com/office/powerpoint/2010/main" val="405069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0:50 - 2 or 3 lines">
    <p:bg>
      <p:bgPr>
        <a:solidFill>
          <a:srgbClr val="FAF5FF"/>
        </a:solidFill>
        <a:effectLst/>
      </p:bgPr>
    </p:bg>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dirty="0"/>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3292324"/>
            <a:ext cx="3744911"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2"/>
                </a:solidFill>
                <a:latin typeface="+mj-lt"/>
              </a:defRPr>
            </a:lvl1pPr>
          </a:lstStyle>
          <a:p>
            <a:pPr lvl="0"/>
            <a:r>
              <a:rPr lang="en-US" dirty="0"/>
              <a:t>Simple cover two or three line title</a:t>
            </a:r>
            <a:br>
              <a:rPr lang="en-US" dirty="0"/>
            </a:br>
            <a:r>
              <a:rPr lang="en-US" dirty="0"/>
              <a:t>lorem ipsum 36pt</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4095818"/>
            <a:ext cx="3744911" cy="281703"/>
          </a:xfrm>
          <a:prstGeom prst="rect">
            <a:avLst/>
          </a:prstGeom>
        </p:spPr>
        <p:txBody>
          <a:bodyPr lIns="0" tIns="36000" rIns="0" bIns="0" anchor="b" anchorCtr="0">
            <a:noAutofit/>
          </a:bodyPr>
          <a:lstStyle>
            <a:lvl1pPr marL="0" indent="0" algn="l">
              <a:lnSpc>
                <a:spcPct val="85000"/>
              </a:lnSpc>
              <a:buNone/>
              <a:defRPr sz="2400">
                <a:solidFill>
                  <a:schemeClr val="tx1"/>
                </a:solidFill>
                <a:latin typeface="+mn-lt"/>
              </a:defRPr>
            </a:lvl1pPr>
          </a:lstStyle>
          <a:p>
            <a:pPr lvl="0"/>
            <a:r>
              <a:rPr lang="en-US" dirty="0"/>
              <a:t>Presentation subtitle here</a:t>
            </a:r>
          </a:p>
        </p:txBody>
      </p:sp>
    </p:spTree>
    <p:extLst>
      <p:ext uri="{BB962C8B-B14F-4D97-AF65-F5344CB8AC3E}">
        <p14:creationId xmlns:p14="http://schemas.microsoft.com/office/powerpoint/2010/main" val="25992471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x Images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a:t>
            </a:r>
            <a:endParaRPr lang="en-GB" dirty="0"/>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4295775"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8040688" y="1815304"/>
            <a:ext cx="3204000"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3" y="1720850"/>
            <a:ext cx="3202897"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4295560" y="1720850"/>
            <a:ext cx="3202898"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8040168" y="1720850"/>
            <a:ext cx="3204519"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3202379" cy="1974702"/>
          </a:xfrm>
        </p:spPr>
        <p:txBody>
          <a:bodyPr/>
          <a:lstStyle/>
          <a:p>
            <a:pPr lvl="0"/>
            <a:r>
              <a:rPr lang="en-US" dirty="0"/>
              <a:t>Click to edit Master text styles</a:t>
            </a:r>
          </a:p>
          <a:p>
            <a:pPr lvl="1"/>
            <a:r>
              <a:rPr lang="en-US" dirty="0"/>
              <a:t>Second level</a:t>
            </a:r>
          </a:p>
          <a:p>
            <a:pPr lvl="2"/>
            <a:r>
              <a:rPr lang="en-US" dirty="0"/>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4295529" y="3614886"/>
            <a:ext cx="3202379" cy="1974702"/>
          </a:xfrm>
        </p:spPr>
        <p:txBody>
          <a:bodyPr/>
          <a:lstStyle/>
          <a:p>
            <a:pPr lvl="0"/>
            <a:r>
              <a:rPr lang="en-US" dirty="0"/>
              <a:t>Click to edit Master text styles</a:t>
            </a:r>
          </a:p>
          <a:p>
            <a:pPr lvl="1"/>
            <a:r>
              <a:rPr lang="en-US" dirty="0"/>
              <a:t>Second level</a:t>
            </a:r>
          </a:p>
          <a:p>
            <a:pPr lvl="2"/>
            <a:r>
              <a:rPr lang="en-US" dirty="0"/>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8040688" y="3614886"/>
            <a:ext cx="3204000" cy="1974702"/>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831646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x Images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a:t>
            </a:r>
            <a:endParaRPr lang="en-GB" dirty="0"/>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3359518"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6167805"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2" name="Picture Placeholder 15">
            <a:extLst>
              <a:ext uri="{FF2B5EF4-FFF2-40B4-BE49-F238E27FC236}">
                <a16:creationId xmlns:a16="http://schemas.microsoft.com/office/drawing/2014/main" id="{73CB5704-B72F-A122-22D9-327C2FC30431}"/>
              </a:ext>
            </a:extLst>
          </p:cNvPr>
          <p:cNvSpPr>
            <a:spLocks noGrp="1"/>
          </p:cNvSpPr>
          <p:nvPr>
            <p:ph type="pic" sz="quarter" idx="33" hasCustomPrompt="1"/>
          </p:nvPr>
        </p:nvSpPr>
        <p:spPr>
          <a:xfrm>
            <a:off x="897609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3359151"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6167438"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2" name="Text Placeholder 12">
            <a:extLst>
              <a:ext uri="{FF2B5EF4-FFF2-40B4-BE49-F238E27FC236}">
                <a16:creationId xmlns:a16="http://schemas.microsoft.com/office/drawing/2014/main" id="{16AEE30E-3916-27B5-D72D-39A00D8F21C2}"/>
              </a:ext>
            </a:extLst>
          </p:cNvPr>
          <p:cNvSpPr>
            <a:spLocks noGrp="1"/>
          </p:cNvSpPr>
          <p:nvPr>
            <p:ph type="body" sz="quarter" idx="42" hasCustomPrompt="1"/>
          </p:nvPr>
        </p:nvSpPr>
        <p:spPr>
          <a:xfrm>
            <a:off x="897572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2267633" cy="1974702"/>
          </a:xfrm>
        </p:spPr>
        <p:txBody>
          <a:bodyPr/>
          <a:lstStyle/>
          <a:p>
            <a:pPr lvl="0"/>
            <a:r>
              <a:rPr lang="en-US" dirty="0"/>
              <a:t>Click to edit Master text styles</a:t>
            </a:r>
          </a:p>
          <a:p>
            <a:pPr lvl="1"/>
            <a:r>
              <a:rPr lang="en-US" dirty="0"/>
              <a:t>Second level</a:t>
            </a:r>
          </a:p>
          <a:p>
            <a:pPr lvl="2"/>
            <a:r>
              <a:rPr lang="en-US" dirty="0"/>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3359272" y="3614886"/>
            <a:ext cx="2267633" cy="1974702"/>
          </a:xfrm>
        </p:spPr>
        <p:txBody>
          <a:bodyPr/>
          <a:lstStyle/>
          <a:p>
            <a:pPr lvl="0"/>
            <a:r>
              <a:rPr lang="en-US" dirty="0"/>
              <a:t>Click to edit Master text styles</a:t>
            </a:r>
          </a:p>
          <a:p>
            <a:pPr lvl="1"/>
            <a:r>
              <a:rPr lang="en-US" dirty="0"/>
              <a:t>Second level</a:t>
            </a:r>
          </a:p>
          <a:p>
            <a:pPr lvl="2"/>
            <a:r>
              <a:rPr lang="en-US" dirty="0"/>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6167681" y="3614886"/>
            <a:ext cx="2267633" cy="1974702"/>
          </a:xfrm>
        </p:spPr>
        <p:txBody>
          <a:bodyPr/>
          <a:lstStyle/>
          <a:p>
            <a:pPr lvl="0"/>
            <a:r>
              <a:rPr lang="en-US" dirty="0"/>
              <a:t>Click to edit Master text styles</a:t>
            </a:r>
          </a:p>
          <a:p>
            <a:pPr lvl="1"/>
            <a:r>
              <a:rPr lang="en-US" dirty="0"/>
              <a:t>Second level</a:t>
            </a:r>
          </a:p>
          <a:p>
            <a:pPr lvl="2"/>
            <a:r>
              <a:rPr lang="en-US" dirty="0"/>
              <a:t>Third level</a:t>
            </a:r>
          </a:p>
        </p:txBody>
      </p:sp>
      <p:sp>
        <p:nvSpPr>
          <p:cNvPr id="26" name="Text Placeholder 12">
            <a:extLst>
              <a:ext uri="{FF2B5EF4-FFF2-40B4-BE49-F238E27FC236}">
                <a16:creationId xmlns:a16="http://schemas.microsoft.com/office/drawing/2014/main" id="{44E764C5-EE0F-D481-485B-3B14A6A1CFCF}"/>
              </a:ext>
            </a:extLst>
          </p:cNvPr>
          <p:cNvSpPr>
            <a:spLocks noGrp="1"/>
          </p:cNvSpPr>
          <p:nvPr>
            <p:ph type="body" sz="quarter" idx="46"/>
          </p:nvPr>
        </p:nvSpPr>
        <p:spPr>
          <a:xfrm>
            <a:off x="8976091" y="3614886"/>
            <a:ext cx="2267633" cy="1974702"/>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01064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 Teams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a:t>
            </a:r>
            <a:endParaRPr lang="en-GB" dirty="0"/>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7" name="Picture Placeholder 15">
            <a:extLst>
              <a:ext uri="{FF2B5EF4-FFF2-40B4-BE49-F238E27FC236}">
                <a16:creationId xmlns:a16="http://schemas.microsoft.com/office/drawing/2014/main" id="{8575BBD5-17C3-1DCA-C387-5D44672EB054}"/>
              </a:ext>
            </a:extLst>
          </p:cNvPr>
          <p:cNvSpPr>
            <a:spLocks noGrp="1"/>
          </p:cNvSpPr>
          <p:nvPr>
            <p:ph type="pic" sz="quarter" idx="39" hasCustomPrompt="1"/>
          </p:nvPr>
        </p:nvSpPr>
        <p:spPr>
          <a:xfrm>
            <a:off x="6167437"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13" name="Picture Placeholder 15">
            <a:extLst>
              <a:ext uri="{FF2B5EF4-FFF2-40B4-BE49-F238E27FC236}">
                <a16:creationId xmlns:a16="http://schemas.microsoft.com/office/drawing/2014/main" id="{7746417C-B9E9-48F3-42E0-5744312D74A8}"/>
              </a:ext>
            </a:extLst>
          </p:cNvPr>
          <p:cNvSpPr>
            <a:spLocks noGrp="1"/>
          </p:cNvSpPr>
          <p:nvPr>
            <p:ph type="pic" sz="quarter" idx="42" hasCustomPrompt="1"/>
          </p:nvPr>
        </p:nvSpPr>
        <p:spPr>
          <a:xfrm>
            <a:off x="8981446"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8981446"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16" name="Picture Placeholder 15">
            <a:extLst>
              <a:ext uri="{FF2B5EF4-FFF2-40B4-BE49-F238E27FC236}">
                <a16:creationId xmlns:a16="http://schemas.microsoft.com/office/drawing/2014/main" id="{DA05801B-112D-E8CC-61BD-A4834B349AA6}"/>
              </a:ext>
            </a:extLst>
          </p:cNvPr>
          <p:cNvSpPr>
            <a:spLocks noGrp="1"/>
          </p:cNvSpPr>
          <p:nvPr>
            <p:ph type="pic" sz="quarter" idx="46" hasCustomPrompt="1"/>
          </p:nvPr>
        </p:nvSpPr>
        <p:spPr>
          <a:xfrm>
            <a:off x="551231"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3"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dirty="0"/>
              <a:t>Click to edit Master text styles</a:t>
            </a:r>
          </a:p>
          <a:p>
            <a:pPr lvl="1"/>
            <a:r>
              <a:rPr lang="en-US" dirty="0"/>
              <a:t>Second level</a:t>
            </a:r>
          </a:p>
          <a:p>
            <a:pPr lvl="2"/>
            <a:r>
              <a:rPr lang="en-US" dirty="0"/>
              <a:t>Third level</a:t>
            </a:r>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2"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27" name="Picture Placeholder 15">
            <a:extLst>
              <a:ext uri="{FF2B5EF4-FFF2-40B4-BE49-F238E27FC236}">
                <a16:creationId xmlns:a16="http://schemas.microsoft.com/office/drawing/2014/main" id="{C124DB5D-11D5-E18C-B3C8-AF86AD1E4C51}"/>
              </a:ext>
            </a:extLst>
          </p:cNvPr>
          <p:cNvSpPr>
            <a:spLocks noGrp="1"/>
          </p:cNvSpPr>
          <p:nvPr>
            <p:ph type="pic" sz="quarter" idx="49" hasCustomPrompt="1"/>
          </p:nvPr>
        </p:nvSpPr>
        <p:spPr>
          <a:xfrm>
            <a:off x="3359519"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8" name="Text Placeholder 12">
            <a:extLst>
              <a:ext uri="{FF2B5EF4-FFF2-40B4-BE49-F238E27FC236}">
                <a16:creationId xmlns:a16="http://schemas.microsoft.com/office/drawing/2014/main" id="{BFE8DAEC-7AD2-5CC1-3FE9-5DCB967ECE53}"/>
              </a:ext>
            </a:extLst>
          </p:cNvPr>
          <p:cNvSpPr>
            <a:spLocks noGrp="1"/>
          </p:cNvSpPr>
          <p:nvPr>
            <p:ph type="body" sz="quarter" idx="50" hasCustomPrompt="1"/>
          </p:nvPr>
        </p:nvSpPr>
        <p:spPr>
          <a:xfrm>
            <a:off x="3359150"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29" name="Picture Placeholder 15">
            <a:extLst>
              <a:ext uri="{FF2B5EF4-FFF2-40B4-BE49-F238E27FC236}">
                <a16:creationId xmlns:a16="http://schemas.microsoft.com/office/drawing/2014/main" id="{71F103AF-A0DA-F7D1-DABC-38F8B9946D24}"/>
              </a:ext>
            </a:extLst>
          </p:cNvPr>
          <p:cNvSpPr>
            <a:spLocks noGrp="1"/>
          </p:cNvSpPr>
          <p:nvPr>
            <p:ph type="pic" sz="quarter" idx="51" hasCustomPrompt="1"/>
          </p:nvPr>
        </p:nvSpPr>
        <p:spPr>
          <a:xfrm>
            <a:off x="6167437"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2" name="Picture Placeholder 15">
            <a:extLst>
              <a:ext uri="{FF2B5EF4-FFF2-40B4-BE49-F238E27FC236}">
                <a16:creationId xmlns:a16="http://schemas.microsoft.com/office/drawing/2014/main" id="{50DC4E27-BAC2-8A31-B3AA-FF1575614782}"/>
              </a:ext>
            </a:extLst>
          </p:cNvPr>
          <p:cNvSpPr>
            <a:spLocks noGrp="1"/>
          </p:cNvSpPr>
          <p:nvPr>
            <p:ph type="pic" sz="quarter" idx="54" hasCustomPrompt="1"/>
          </p:nvPr>
        </p:nvSpPr>
        <p:spPr>
          <a:xfrm>
            <a:off x="8981446"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2"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8" name="Text Placeholder 12">
            <a:extLst>
              <a:ext uri="{FF2B5EF4-FFF2-40B4-BE49-F238E27FC236}">
                <a16:creationId xmlns:a16="http://schemas.microsoft.com/office/drawing/2014/main" id="{FB360039-77C5-A5D7-4360-BC7847A82BB0}"/>
              </a:ext>
            </a:extLst>
          </p:cNvPr>
          <p:cNvSpPr>
            <a:spLocks noGrp="1"/>
          </p:cNvSpPr>
          <p:nvPr>
            <p:ph type="body" sz="quarter" idx="62" hasCustomPrompt="1"/>
          </p:nvPr>
        </p:nvSpPr>
        <p:spPr>
          <a:xfrm>
            <a:off x="3359150"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1" name="Text Placeholder 12">
            <a:extLst>
              <a:ext uri="{FF2B5EF4-FFF2-40B4-BE49-F238E27FC236}">
                <a16:creationId xmlns:a16="http://schemas.microsoft.com/office/drawing/2014/main" id="{70F98EAF-C679-0B0F-8CF9-2B6386737BCC}"/>
              </a:ext>
            </a:extLst>
          </p:cNvPr>
          <p:cNvSpPr>
            <a:spLocks noGrp="1"/>
          </p:cNvSpPr>
          <p:nvPr>
            <p:ph type="body" sz="quarter" idx="65"/>
          </p:nvPr>
        </p:nvSpPr>
        <p:spPr>
          <a:xfrm>
            <a:off x="3359150"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64639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x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a:t>
            </a:r>
            <a:endParaRPr lang="en-GB" dirty="0"/>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7" name="Picture Placeholder 15">
            <a:extLst>
              <a:ext uri="{FF2B5EF4-FFF2-40B4-BE49-F238E27FC236}">
                <a16:creationId xmlns:a16="http://schemas.microsoft.com/office/drawing/2014/main" id="{8575BBD5-17C3-1DCA-C387-5D44672EB054}"/>
              </a:ext>
            </a:extLst>
          </p:cNvPr>
          <p:cNvSpPr>
            <a:spLocks noGrp="1"/>
          </p:cNvSpPr>
          <p:nvPr>
            <p:ph type="pic" sz="quarter" idx="39" hasCustomPrompt="1"/>
          </p:nvPr>
        </p:nvSpPr>
        <p:spPr>
          <a:xfrm>
            <a:off x="550864"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550864"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550864"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13" name="Picture Placeholder 15">
            <a:extLst>
              <a:ext uri="{FF2B5EF4-FFF2-40B4-BE49-F238E27FC236}">
                <a16:creationId xmlns:a16="http://schemas.microsoft.com/office/drawing/2014/main" id="{7746417C-B9E9-48F3-42E0-5744312D74A8}"/>
              </a:ext>
            </a:extLst>
          </p:cNvPr>
          <p:cNvSpPr>
            <a:spLocks noGrp="1"/>
          </p:cNvSpPr>
          <p:nvPr>
            <p:ph type="pic" sz="quarter" idx="42" hasCustomPrompt="1"/>
          </p:nvPr>
        </p:nvSpPr>
        <p:spPr>
          <a:xfrm>
            <a:off x="336487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336487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336487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29" name="Picture Placeholder 15">
            <a:extLst>
              <a:ext uri="{FF2B5EF4-FFF2-40B4-BE49-F238E27FC236}">
                <a16:creationId xmlns:a16="http://schemas.microsoft.com/office/drawing/2014/main" id="{71F103AF-A0DA-F7D1-DABC-38F8B9946D24}"/>
              </a:ext>
            </a:extLst>
          </p:cNvPr>
          <p:cNvSpPr>
            <a:spLocks noGrp="1"/>
          </p:cNvSpPr>
          <p:nvPr>
            <p:ph type="pic" sz="quarter" idx="51" hasCustomPrompt="1"/>
          </p:nvPr>
        </p:nvSpPr>
        <p:spPr>
          <a:xfrm>
            <a:off x="550864"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550864"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550864"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2" name="Picture Placeholder 15">
            <a:extLst>
              <a:ext uri="{FF2B5EF4-FFF2-40B4-BE49-F238E27FC236}">
                <a16:creationId xmlns:a16="http://schemas.microsoft.com/office/drawing/2014/main" id="{50DC4E27-BAC2-8A31-B3AA-FF1575614782}"/>
              </a:ext>
            </a:extLst>
          </p:cNvPr>
          <p:cNvSpPr>
            <a:spLocks noGrp="1"/>
          </p:cNvSpPr>
          <p:nvPr>
            <p:ph type="pic" sz="quarter" idx="54" hasCustomPrompt="1"/>
          </p:nvPr>
        </p:nvSpPr>
        <p:spPr>
          <a:xfrm>
            <a:off x="336487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336487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336487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550864"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336487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550864"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336487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 name="Picture Placeholder 15">
            <a:extLst>
              <a:ext uri="{FF2B5EF4-FFF2-40B4-BE49-F238E27FC236}">
                <a16:creationId xmlns:a16="http://schemas.microsoft.com/office/drawing/2014/main" id="{579F519F-FF28-E95A-90FD-8ED476302122}"/>
              </a:ext>
            </a:extLst>
          </p:cNvPr>
          <p:cNvSpPr>
            <a:spLocks noGrp="1"/>
          </p:cNvSpPr>
          <p:nvPr>
            <p:ph type="pic" sz="quarter" idx="65" hasCustomPrompt="1"/>
          </p:nvPr>
        </p:nvSpPr>
        <p:spPr>
          <a:xfrm>
            <a:off x="6167438"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8" name="Text Placeholder 12">
            <a:extLst>
              <a:ext uri="{FF2B5EF4-FFF2-40B4-BE49-F238E27FC236}">
                <a16:creationId xmlns:a16="http://schemas.microsoft.com/office/drawing/2014/main" id="{EDFB7F73-2CDA-0D25-68DB-68D4065E2EFB}"/>
              </a:ext>
            </a:extLst>
          </p:cNvPr>
          <p:cNvSpPr>
            <a:spLocks noGrp="1"/>
          </p:cNvSpPr>
          <p:nvPr>
            <p:ph type="body" sz="quarter" idx="66"/>
          </p:nvPr>
        </p:nvSpPr>
        <p:spPr>
          <a:xfrm>
            <a:off x="6167438"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EEB2D7DD-C214-FC47-587A-A689E46CA317}"/>
              </a:ext>
            </a:extLst>
          </p:cNvPr>
          <p:cNvSpPr>
            <a:spLocks noGrp="1"/>
          </p:cNvSpPr>
          <p:nvPr>
            <p:ph type="body" sz="quarter" idx="67" hasCustomPrompt="1"/>
          </p:nvPr>
        </p:nvSpPr>
        <p:spPr>
          <a:xfrm>
            <a:off x="6167438"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12" name="Picture Placeholder 15">
            <a:extLst>
              <a:ext uri="{FF2B5EF4-FFF2-40B4-BE49-F238E27FC236}">
                <a16:creationId xmlns:a16="http://schemas.microsoft.com/office/drawing/2014/main" id="{A16AFFED-3679-EC6F-38E4-BB141B3DC4A0}"/>
              </a:ext>
            </a:extLst>
          </p:cNvPr>
          <p:cNvSpPr>
            <a:spLocks noGrp="1"/>
          </p:cNvSpPr>
          <p:nvPr>
            <p:ph type="pic" sz="quarter" idx="68" hasCustomPrompt="1"/>
          </p:nvPr>
        </p:nvSpPr>
        <p:spPr>
          <a:xfrm>
            <a:off x="898270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7" name="Text Placeholder 12">
            <a:extLst>
              <a:ext uri="{FF2B5EF4-FFF2-40B4-BE49-F238E27FC236}">
                <a16:creationId xmlns:a16="http://schemas.microsoft.com/office/drawing/2014/main" id="{61B398F2-4320-2608-763F-19F2EAD3DF7D}"/>
              </a:ext>
            </a:extLst>
          </p:cNvPr>
          <p:cNvSpPr>
            <a:spLocks noGrp="1"/>
          </p:cNvSpPr>
          <p:nvPr>
            <p:ph type="body" sz="quarter" idx="69"/>
          </p:nvPr>
        </p:nvSpPr>
        <p:spPr>
          <a:xfrm>
            <a:off x="898270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626B44F3-03D8-5E28-57CB-031C8BA36E3E}"/>
              </a:ext>
            </a:extLst>
          </p:cNvPr>
          <p:cNvSpPr>
            <a:spLocks noGrp="1"/>
          </p:cNvSpPr>
          <p:nvPr>
            <p:ph type="body" sz="quarter" idx="70" hasCustomPrompt="1"/>
          </p:nvPr>
        </p:nvSpPr>
        <p:spPr>
          <a:xfrm>
            <a:off x="898270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21" name="Picture Placeholder 15">
            <a:extLst>
              <a:ext uri="{FF2B5EF4-FFF2-40B4-BE49-F238E27FC236}">
                <a16:creationId xmlns:a16="http://schemas.microsoft.com/office/drawing/2014/main" id="{40DA321B-E9DB-5413-41F7-007CC6996CC5}"/>
              </a:ext>
            </a:extLst>
          </p:cNvPr>
          <p:cNvSpPr>
            <a:spLocks noGrp="1"/>
          </p:cNvSpPr>
          <p:nvPr>
            <p:ph type="pic" sz="quarter" idx="71" hasCustomPrompt="1"/>
          </p:nvPr>
        </p:nvSpPr>
        <p:spPr>
          <a:xfrm>
            <a:off x="6167438"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2" name="Text Placeholder 12">
            <a:extLst>
              <a:ext uri="{FF2B5EF4-FFF2-40B4-BE49-F238E27FC236}">
                <a16:creationId xmlns:a16="http://schemas.microsoft.com/office/drawing/2014/main" id="{E80292A4-F3B1-05FF-D679-13BCF59C7C94}"/>
              </a:ext>
            </a:extLst>
          </p:cNvPr>
          <p:cNvSpPr>
            <a:spLocks noGrp="1"/>
          </p:cNvSpPr>
          <p:nvPr>
            <p:ph type="body" sz="quarter" idx="72"/>
          </p:nvPr>
        </p:nvSpPr>
        <p:spPr>
          <a:xfrm>
            <a:off x="6167438"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3" name="Text Placeholder 12">
            <a:extLst>
              <a:ext uri="{FF2B5EF4-FFF2-40B4-BE49-F238E27FC236}">
                <a16:creationId xmlns:a16="http://schemas.microsoft.com/office/drawing/2014/main" id="{9AB4C234-EBBC-75A7-2F01-97E082284DFF}"/>
              </a:ext>
            </a:extLst>
          </p:cNvPr>
          <p:cNvSpPr>
            <a:spLocks noGrp="1"/>
          </p:cNvSpPr>
          <p:nvPr>
            <p:ph type="body" sz="quarter" idx="73" hasCustomPrompt="1"/>
          </p:nvPr>
        </p:nvSpPr>
        <p:spPr>
          <a:xfrm>
            <a:off x="6167438"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24" name="Picture Placeholder 15">
            <a:extLst>
              <a:ext uri="{FF2B5EF4-FFF2-40B4-BE49-F238E27FC236}">
                <a16:creationId xmlns:a16="http://schemas.microsoft.com/office/drawing/2014/main" id="{D7DCA51C-09C7-C83C-64D8-CE36012B9682}"/>
              </a:ext>
            </a:extLst>
          </p:cNvPr>
          <p:cNvSpPr>
            <a:spLocks noGrp="1"/>
          </p:cNvSpPr>
          <p:nvPr>
            <p:ph type="pic" sz="quarter" idx="74" hasCustomPrompt="1"/>
          </p:nvPr>
        </p:nvSpPr>
        <p:spPr>
          <a:xfrm>
            <a:off x="898270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5" name="Text Placeholder 12">
            <a:extLst>
              <a:ext uri="{FF2B5EF4-FFF2-40B4-BE49-F238E27FC236}">
                <a16:creationId xmlns:a16="http://schemas.microsoft.com/office/drawing/2014/main" id="{28E7888C-B313-A876-D19E-25E7127C1E4E}"/>
              </a:ext>
            </a:extLst>
          </p:cNvPr>
          <p:cNvSpPr>
            <a:spLocks noGrp="1"/>
          </p:cNvSpPr>
          <p:nvPr>
            <p:ph type="body" sz="quarter" idx="75"/>
          </p:nvPr>
        </p:nvSpPr>
        <p:spPr>
          <a:xfrm>
            <a:off x="898270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A7460C6C-C808-196C-F5E0-454921820765}"/>
              </a:ext>
            </a:extLst>
          </p:cNvPr>
          <p:cNvSpPr>
            <a:spLocks noGrp="1"/>
          </p:cNvSpPr>
          <p:nvPr>
            <p:ph type="body" sz="quarter" idx="76" hasCustomPrompt="1"/>
          </p:nvPr>
        </p:nvSpPr>
        <p:spPr>
          <a:xfrm>
            <a:off x="898270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42" name="Text Placeholder 12">
            <a:extLst>
              <a:ext uri="{FF2B5EF4-FFF2-40B4-BE49-F238E27FC236}">
                <a16:creationId xmlns:a16="http://schemas.microsoft.com/office/drawing/2014/main" id="{B770DFBB-C159-C249-725B-DC15A247A240}"/>
              </a:ext>
            </a:extLst>
          </p:cNvPr>
          <p:cNvSpPr>
            <a:spLocks noGrp="1"/>
          </p:cNvSpPr>
          <p:nvPr>
            <p:ph type="body" sz="quarter" idx="77" hasCustomPrompt="1"/>
          </p:nvPr>
        </p:nvSpPr>
        <p:spPr>
          <a:xfrm>
            <a:off x="6167438"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3" name="Text Placeholder 12">
            <a:extLst>
              <a:ext uri="{FF2B5EF4-FFF2-40B4-BE49-F238E27FC236}">
                <a16:creationId xmlns:a16="http://schemas.microsoft.com/office/drawing/2014/main" id="{10A5C412-5937-A2B1-0F24-356981AA64A4}"/>
              </a:ext>
            </a:extLst>
          </p:cNvPr>
          <p:cNvSpPr>
            <a:spLocks noGrp="1"/>
          </p:cNvSpPr>
          <p:nvPr>
            <p:ph type="body" sz="quarter" idx="78" hasCustomPrompt="1"/>
          </p:nvPr>
        </p:nvSpPr>
        <p:spPr>
          <a:xfrm>
            <a:off x="898270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4" name="Text Placeholder 12">
            <a:extLst>
              <a:ext uri="{FF2B5EF4-FFF2-40B4-BE49-F238E27FC236}">
                <a16:creationId xmlns:a16="http://schemas.microsoft.com/office/drawing/2014/main" id="{B47DFAEF-1925-0117-D75F-D223750DD5F5}"/>
              </a:ext>
            </a:extLst>
          </p:cNvPr>
          <p:cNvSpPr>
            <a:spLocks noGrp="1"/>
          </p:cNvSpPr>
          <p:nvPr>
            <p:ph type="body" sz="quarter" idx="79" hasCustomPrompt="1"/>
          </p:nvPr>
        </p:nvSpPr>
        <p:spPr>
          <a:xfrm>
            <a:off x="6167438"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5" name="Text Placeholder 12">
            <a:extLst>
              <a:ext uri="{FF2B5EF4-FFF2-40B4-BE49-F238E27FC236}">
                <a16:creationId xmlns:a16="http://schemas.microsoft.com/office/drawing/2014/main" id="{89BF951E-99C3-2209-D30F-3BEFE1C9319C}"/>
              </a:ext>
            </a:extLst>
          </p:cNvPr>
          <p:cNvSpPr>
            <a:spLocks noGrp="1"/>
          </p:cNvSpPr>
          <p:nvPr>
            <p:ph type="body" sz="quarter" idx="80" hasCustomPrompt="1"/>
          </p:nvPr>
        </p:nvSpPr>
        <p:spPr>
          <a:xfrm>
            <a:off x="898270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Tree>
    <p:extLst>
      <p:ext uri="{BB962C8B-B14F-4D97-AF65-F5344CB8AC3E}">
        <p14:creationId xmlns:p14="http://schemas.microsoft.com/office/powerpoint/2010/main" val="34263584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 Text / Char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387C50-765E-22DF-416A-179E0271B93F}"/>
              </a:ext>
            </a:extLst>
          </p:cNvPr>
          <p:cNvSpPr/>
          <p:nvPr userDrawn="1"/>
        </p:nvSpPr>
        <p:spPr>
          <a:xfrm>
            <a:off x="0" y="0"/>
            <a:ext cx="4151312"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11511" cy="251885"/>
          </a:xfrm>
        </p:spPr>
        <p:txBody>
          <a:bodyPr/>
          <a:lstStyle>
            <a:lvl1pPr>
              <a:defRPr>
                <a:solidFill>
                  <a:schemeClr val="accent1"/>
                </a:solidFill>
              </a:defRPr>
            </a:lvl1pPr>
          </a:lstStyle>
          <a:p>
            <a:r>
              <a:rPr lang="en-US" dirty="0"/>
              <a:t>Header avenir demi </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11511" cy="336973"/>
          </a:xfrm>
          <a:prstGeom prst="rect">
            <a:avLst/>
          </a:prstGeom>
        </p:spPr>
        <p:txBody>
          <a:bodyPr lIns="0" tIns="0" rIns="0" bIns="0">
            <a:noAutofit/>
          </a:bodyPr>
          <a:lstStyle>
            <a:lvl1pPr marL="0" indent="0">
              <a:lnSpc>
                <a:spcPct val="90000"/>
              </a:lnSpc>
              <a:buNone/>
              <a:defRPr sz="2000">
                <a:solidFill>
                  <a:schemeClr val="tx1"/>
                </a:solidFill>
              </a:defRPr>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3211510" cy="4321175"/>
          </a:xfrm>
        </p:spPr>
        <p:txBody>
          <a:bodyPr/>
          <a:lstStyle>
            <a:lvl1pPr>
              <a:defRPr>
                <a:solidFill>
                  <a:schemeClr val="tx1"/>
                </a:solidFill>
              </a:defRPr>
            </a:lvl1pPr>
            <a:lvl2pPr>
              <a:defRPr>
                <a:solidFill>
                  <a:schemeClr val="tx1"/>
                </a:solidFill>
              </a:defRPr>
            </a:lvl2pPr>
            <a:lvl3pP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1" name="Chart Placeholder 10">
            <a:extLst>
              <a:ext uri="{FF2B5EF4-FFF2-40B4-BE49-F238E27FC236}">
                <a16:creationId xmlns:a16="http://schemas.microsoft.com/office/drawing/2014/main" id="{5951116A-40CB-A706-A107-C78DBAFDEBFE}"/>
              </a:ext>
            </a:extLst>
          </p:cNvPr>
          <p:cNvSpPr>
            <a:spLocks noGrp="1"/>
          </p:cNvSpPr>
          <p:nvPr>
            <p:ph type="chart" sz="quarter" idx="15" hasCustomPrompt="1"/>
          </p:nvPr>
        </p:nvSpPr>
        <p:spPr>
          <a:xfrm>
            <a:off x="4690801" y="1089025"/>
            <a:ext cx="6950338" cy="3060700"/>
          </a:xfrm>
        </p:spPr>
        <p:txBody>
          <a:bodyPr tIns="108000"/>
          <a:lstStyle>
            <a:lvl1pPr marL="0" indent="0" algn="ctr">
              <a:buNone/>
              <a:defRPr sz="1000">
                <a:solidFill>
                  <a:schemeClr val="accent1"/>
                </a:solidFill>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Click </a:t>
            </a:r>
            <a:r>
              <a:rPr lang="en-US" noProof="0" dirty="0"/>
              <a:t>center</a:t>
            </a:r>
            <a:r>
              <a:rPr lang="en-US" dirty="0"/>
              <a:t> icon to insert image </a:t>
            </a:r>
            <a:r>
              <a:rPr lang="en-GB" dirty="0"/>
              <a:t>graph or chart</a:t>
            </a:r>
          </a:p>
        </p:txBody>
      </p:sp>
      <p:sp>
        <p:nvSpPr>
          <p:cNvPr id="12" name="Text Placeholder 9">
            <a:extLst>
              <a:ext uri="{FF2B5EF4-FFF2-40B4-BE49-F238E27FC236}">
                <a16:creationId xmlns:a16="http://schemas.microsoft.com/office/drawing/2014/main" id="{A84DA8BB-5F30-09B1-E985-2D8FA21B48EE}"/>
              </a:ext>
            </a:extLst>
          </p:cNvPr>
          <p:cNvSpPr>
            <a:spLocks noGrp="1"/>
          </p:cNvSpPr>
          <p:nvPr>
            <p:ph type="body" sz="quarter" idx="16" hasCustomPrompt="1"/>
          </p:nvPr>
        </p:nvSpPr>
        <p:spPr>
          <a:xfrm>
            <a:off x="4690801" y="368828"/>
            <a:ext cx="6950334" cy="359835"/>
          </a:xfrm>
          <a:prstGeom prst="rect">
            <a:avLst/>
          </a:prstGeom>
        </p:spPr>
        <p:txBody>
          <a:bodyPr lIns="0" tIns="0" rIns="0" bIns="0" anchor="t" anchorCtr="0">
            <a:noAutofit/>
          </a:bodyPr>
          <a:lstStyle>
            <a:lvl1pPr marL="0" indent="0" algn="l">
              <a:buNone/>
              <a:defRPr sz="1400">
                <a:solidFill>
                  <a:schemeClr val="tx1"/>
                </a:solidFill>
                <a:latin typeface="+mn-lt"/>
              </a:defRPr>
            </a:lvl1pPr>
          </a:lstStyle>
          <a:p>
            <a:pPr lvl="0"/>
            <a:r>
              <a:rPr lang="en-US"/>
              <a:t>Avenir Demi 14pt lorem ipsum dolor sit </a:t>
            </a:r>
            <a:r>
              <a:rPr lang="en-US" err="1"/>
              <a:t>amet</a:t>
            </a:r>
            <a:endParaRPr lang="en-US"/>
          </a:p>
        </p:txBody>
      </p:sp>
      <p:sp>
        <p:nvSpPr>
          <p:cNvPr id="14" name="Text Placeholder 9">
            <a:extLst>
              <a:ext uri="{FF2B5EF4-FFF2-40B4-BE49-F238E27FC236}">
                <a16:creationId xmlns:a16="http://schemas.microsoft.com/office/drawing/2014/main" id="{EF72A8DE-339E-2B3D-4C89-58C8CE53CF5D}"/>
              </a:ext>
            </a:extLst>
          </p:cNvPr>
          <p:cNvSpPr>
            <a:spLocks noGrp="1"/>
          </p:cNvSpPr>
          <p:nvPr>
            <p:ph type="body" sz="quarter" idx="17" hasCustomPrompt="1"/>
          </p:nvPr>
        </p:nvSpPr>
        <p:spPr>
          <a:xfrm>
            <a:off x="5232400" y="451378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5" name="Text Placeholder 9">
            <a:extLst>
              <a:ext uri="{FF2B5EF4-FFF2-40B4-BE49-F238E27FC236}">
                <a16:creationId xmlns:a16="http://schemas.microsoft.com/office/drawing/2014/main" id="{2BFDD91C-6446-AD48-CAEB-841DC1DC22EA}"/>
              </a:ext>
            </a:extLst>
          </p:cNvPr>
          <p:cNvSpPr>
            <a:spLocks noGrp="1"/>
          </p:cNvSpPr>
          <p:nvPr>
            <p:ph type="body" sz="quarter" idx="18" hasCustomPrompt="1"/>
          </p:nvPr>
        </p:nvSpPr>
        <p:spPr>
          <a:xfrm>
            <a:off x="8977311" y="451378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6" name="Text Placeholder 9">
            <a:extLst>
              <a:ext uri="{FF2B5EF4-FFF2-40B4-BE49-F238E27FC236}">
                <a16:creationId xmlns:a16="http://schemas.microsoft.com/office/drawing/2014/main" id="{AD20601E-40F2-1DF1-38B7-5101DBF33201}"/>
              </a:ext>
            </a:extLst>
          </p:cNvPr>
          <p:cNvSpPr>
            <a:spLocks noGrp="1"/>
          </p:cNvSpPr>
          <p:nvPr>
            <p:ph type="body" sz="quarter" idx="19" hasCustomPrompt="1"/>
          </p:nvPr>
        </p:nvSpPr>
        <p:spPr>
          <a:xfrm>
            <a:off x="5232400" y="505353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7" name="Text Placeholder 9">
            <a:extLst>
              <a:ext uri="{FF2B5EF4-FFF2-40B4-BE49-F238E27FC236}">
                <a16:creationId xmlns:a16="http://schemas.microsoft.com/office/drawing/2014/main" id="{82C29969-1AD3-6659-3B8D-11793A66C076}"/>
              </a:ext>
            </a:extLst>
          </p:cNvPr>
          <p:cNvSpPr>
            <a:spLocks noGrp="1"/>
          </p:cNvSpPr>
          <p:nvPr>
            <p:ph type="body" sz="quarter" idx="20" hasCustomPrompt="1"/>
          </p:nvPr>
        </p:nvSpPr>
        <p:spPr>
          <a:xfrm>
            <a:off x="8977311" y="505353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8" name="Text Placeholder 9">
            <a:extLst>
              <a:ext uri="{FF2B5EF4-FFF2-40B4-BE49-F238E27FC236}">
                <a16:creationId xmlns:a16="http://schemas.microsoft.com/office/drawing/2014/main" id="{EE05C111-C082-6BD5-9282-C948E296F5D3}"/>
              </a:ext>
            </a:extLst>
          </p:cNvPr>
          <p:cNvSpPr>
            <a:spLocks noGrp="1"/>
          </p:cNvSpPr>
          <p:nvPr>
            <p:ph type="body" sz="quarter" idx="21" hasCustomPrompt="1"/>
          </p:nvPr>
        </p:nvSpPr>
        <p:spPr>
          <a:xfrm>
            <a:off x="5232400" y="5593818"/>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9" name="Text Placeholder 9">
            <a:extLst>
              <a:ext uri="{FF2B5EF4-FFF2-40B4-BE49-F238E27FC236}">
                <a16:creationId xmlns:a16="http://schemas.microsoft.com/office/drawing/2014/main" id="{EDDB6F98-8929-B811-A75E-1DD45E444D5A}"/>
              </a:ext>
            </a:extLst>
          </p:cNvPr>
          <p:cNvSpPr>
            <a:spLocks noGrp="1"/>
          </p:cNvSpPr>
          <p:nvPr>
            <p:ph type="body" sz="quarter" idx="22" hasCustomPrompt="1"/>
          </p:nvPr>
        </p:nvSpPr>
        <p:spPr>
          <a:xfrm>
            <a:off x="8977311" y="5593818"/>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20" name="Text Placeholder 9">
            <a:extLst>
              <a:ext uri="{FF2B5EF4-FFF2-40B4-BE49-F238E27FC236}">
                <a16:creationId xmlns:a16="http://schemas.microsoft.com/office/drawing/2014/main" id="{F7E10D3D-78C1-159D-49BD-1BA9282FF888}"/>
              </a:ext>
            </a:extLst>
          </p:cNvPr>
          <p:cNvSpPr>
            <a:spLocks noGrp="1"/>
          </p:cNvSpPr>
          <p:nvPr>
            <p:ph type="body" sz="quarter" idx="23" hasCustomPrompt="1"/>
          </p:nvPr>
        </p:nvSpPr>
        <p:spPr>
          <a:xfrm>
            <a:off x="4690801" y="4508500"/>
            <a:ext cx="216000" cy="216000"/>
          </a:xfrm>
          <a:prstGeom prst="rect">
            <a:avLst/>
          </a:prstGeom>
          <a:solidFill>
            <a:schemeClr val="accent1"/>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a</a:t>
            </a:r>
          </a:p>
        </p:txBody>
      </p:sp>
      <p:sp>
        <p:nvSpPr>
          <p:cNvPr id="21" name="Text Placeholder 9">
            <a:extLst>
              <a:ext uri="{FF2B5EF4-FFF2-40B4-BE49-F238E27FC236}">
                <a16:creationId xmlns:a16="http://schemas.microsoft.com/office/drawing/2014/main" id="{B567B3CC-1D2F-CE11-EA32-4B536ECE6A4C}"/>
              </a:ext>
            </a:extLst>
          </p:cNvPr>
          <p:cNvSpPr>
            <a:spLocks noGrp="1"/>
          </p:cNvSpPr>
          <p:nvPr>
            <p:ph type="body" sz="quarter" idx="24" hasCustomPrompt="1"/>
          </p:nvPr>
        </p:nvSpPr>
        <p:spPr>
          <a:xfrm>
            <a:off x="4690801" y="5053475"/>
            <a:ext cx="216000" cy="216000"/>
          </a:xfrm>
          <a:prstGeom prst="rect">
            <a:avLst/>
          </a:prstGeom>
          <a:solidFill>
            <a:schemeClr val="accent2"/>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b</a:t>
            </a:r>
          </a:p>
        </p:txBody>
      </p:sp>
      <p:sp>
        <p:nvSpPr>
          <p:cNvPr id="22" name="Text Placeholder 9">
            <a:extLst>
              <a:ext uri="{FF2B5EF4-FFF2-40B4-BE49-F238E27FC236}">
                <a16:creationId xmlns:a16="http://schemas.microsoft.com/office/drawing/2014/main" id="{F6CC62FF-967D-8D07-7260-6A7CC23BDACF}"/>
              </a:ext>
            </a:extLst>
          </p:cNvPr>
          <p:cNvSpPr>
            <a:spLocks noGrp="1"/>
          </p:cNvSpPr>
          <p:nvPr>
            <p:ph type="body" sz="quarter" idx="25" hasCustomPrompt="1"/>
          </p:nvPr>
        </p:nvSpPr>
        <p:spPr>
          <a:xfrm>
            <a:off x="4690801" y="5598450"/>
            <a:ext cx="216000" cy="216000"/>
          </a:xfrm>
          <a:prstGeom prst="rect">
            <a:avLst/>
          </a:prstGeom>
          <a:solidFill>
            <a:schemeClr val="accent3"/>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c</a:t>
            </a:r>
          </a:p>
        </p:txBody>
      </p:sp>
      <p:sp>
        <p:nvSpPr>
          <p:cNvPr id="23" name="Text Placeholder 9">
            <a:extLst>
              <a:ext uri="{FF2B5EF4-FFF2-40B4-BE49-F238E27FC236}">
                <a16:creationId xmlns:a16="http://schemas.microsoft.com/office/drawing/2014/main" id="{4BBB55B3-8B4B-6BEB-5E3E-351B0DAE18D8}"/>
              </a:ext>
            </a:extLst>
          </p:cNvPr>
          <p:cNvSpPr>
            <a:spLocks noGrp="1"/>
          </p:cNvSpPr>
          <p:nvPr>
            <p:ph type="body" sz="quarter" idx="26" hasCustomPrompt="1"/>
          </p:nvPr>
        </p:nvSpPr>
        <p:spPr>
          <a:xfrm>
            <a:off x="8441400" y="4508500"/>
            <a:ext cx="216000" cy="216000"/>
          </a:xfrm>
          <a:prstGeom prst="rect">
            <a:avLst/>
          </a:prstGeom>
          <a:solidFill>
            <a:schemeClr val="accent4"/>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d</a:t>
            </a:r>
          </a:p>
        </p:txBody>
      </p:sp>
      <p:sp>
        <p:nvSpPr>
          <p:cNvPr id="24" name="Text Placeholder 9">
            <a:extLst>
              <a:ext uri="{FF2B5EF4-FFF2-40B4-BE49-F238E27FC236}">
                <a16:creationId xmlns:a16="http://schemas.microsoft.com/office/drawing/2014/main" id="{BD1ADDA9-29A1-D4A5-6AF6-10D1ED61F639}"/>
              </a:ext>
            </a:extLst>
          </p:cNvPr>
          <p:cNvSpPr>
            <a:spLocks noGrp="1"/>
          </p:cNvSpPr>
          <p:nvPr>
            <p:ph type="body" sz="quarter" idx="27" hasCustomPrompt="1"/>
          </p:nvPr>
        </p:nvSpPr>
        <p:spPr>
          <a:xfrm>
            <a:off x="8441400" y="5053475"/>
            <a:ext cx="216000" cy="216000"/>
          </a:xfrm>
          <a:prstGeom prst="rect">
            <a:avLst/>
          </a:prstGeom>
          <a:solidFill>
            <a:schemeClr val="accent5"/>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e</a:t>
            </a:r>
          </a:p>
        </p:txBody>
      </p:sp>
      <p:sp>
        <p:nvSpPr>
          <p:cNvPr id="25" name="Text Placeholder 9">
            <a:extLst>
              <a:ext uri="{FF2B5EF4-FFF2-40B4-BE49-F238E27FC236}">
                <a16:creationId xmlns:a16="http://schemas.microsoft.com/office/drawing/2014/main" id="{D1FE7497-FADD-489E-4379-2F4CA8C33FE4}"/>
              </a:ext>
            </a:extLst>
          </p:cNvPr>
          <p:cNvSpPr>
            <a:spLocks noGrp="1"/>
          </p:cNvSpPr>
          <p:nvPr>
            <p:ph type="body" sz="quarter" idx="28" hasCustomPrompt="1"/>
          </p:nvPr>
        </p:nvSpPr>
        <p:spPr>
          <a:xfrm>
            <a:off x="8441400" y="5598450"/>
            <a:ext cx="216000" cy="216000"/>
          </a:xfrm>
          <a:prstGeom prst="rect">
            <a:avLst/>
          </a:prstGeom>
          <a:solidFill>
            <a:schemeClr val="accent6"/>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f</a:t>
            </a:r>
          </a:p>
        </p:txBody>
      </p:sp>
      <p:pic>
        <p:nvPicPr>
          <p:cNvPr id="6" name="Picture Placeholder 13">
            <a:extLst>
              <a:ext uri="{FF2B5EF4-FFF2-40B4-BE49-F238E27FC236}">
                <a16:creationId xmlns:a16="http://schemas.microsoft.com/office/drawing/2014/main" id="{F8EB7B8D-83E7-77EF-CD50-40BA752901B3}"/>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945" t="19498" r="6909" b="15243"/>
          <a:stretch/>
        </p:blipFill>
        <p:spPr>
          <a:xfrm>
            <a:off x="548482" y="6308725"/>
            <a:ext cx="1381418" cy="309766"/>
          </a:xfrm>
          <a:prstGeom prst="rect">
            <a:avLst/>
          </a:prstGeom>
        </p:spPr>
      </p:pic>
    </p:spTree>
    <p:extLst>
      <p:ext uri="{BB962C8B-B14F-4D97-AF65-F5344CB8AC3E}">
        <p14:creationId xmlns:p14="http://schemas.microsoft.com/office/powerpoint/2010/main" val="282644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50 - Text / Char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15FD49-1CA5-DFE2-A98D-5FB5685F05C3}"/>
              </a:ext>
            </a:extLst>
          </p:cNvPr>
          <p:cNvSpPr/>
          <p:nvPr userDrawn="1"/>
        </p:nvSpPr>
        <p:spPr>
          <a:xfrm>
            <a:off x="0" y="0"/>
            <a:ext cx="6096000"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1" name="Chart Placeholder 10">
            <a:extLst>
              <a:ext uri="{FF2B5EF4-FFF2-40B4-BE49-F238E27FC236}">
                <a16:creationId xmlns:a16="http://schemas.microsoft.com/office/drawing/2014/main" id="{5951116A-40CB-A706-A107-C78DBAFDEBFE}"/>
              </a:ext>
            </a:extLst>
          </p:cNvPr>
          <p:cNvSpPr>
            <a:spLocks noGrp="1"/>
          </p:cNvSpPr>
          <p:nvPr>
            <p:ph type="chart" sz="quarter" idx="15" hasCustomPrompt="1"/>
          </p:nvPr>
        </p:nvSpPr>
        <p:spPr>
          <a:xfrm>
            <a:off x="6635488" y="1089025"/>
            <a:ext cx="5005647" cy="3060700"/>
          </a:xfrm>
        </p:spPr>
        <p:txBody>
          <a:bodyPr tIns="108000"/>
          <a:lstStyle>
            <a:lvl1pPr marL="0" indent="0" algn="ctr">
              <a:buNone/>
              <a:defRPr sz="1000">
                <a:solidFill>
                  <a:schemeClr val="accent1"/>
                </a:solidFill>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GB" noProof="0" dirty="0"/>
              <a:t>Click</a:t>
            </a:r>
            <a:r>
              <a:rPr lang="en-US" dirty="0"/>
              <a:t> </a:t>
            </a:r>
            <a:r>
              <a:rPr lang="en-US" noProof="0" dirty="0"/>
              <a:t>center</a:t>
            </a:r>
            <a:r>
              <a:rPr lang="en-US" dirty="0"/>
              <a:t> icon to</a:t>
            </a:r>
            <a:r>
              <a:rPr lang="en-GB" dirty="0"/>
              <a:t> insert graph or chart</a:t>
            </a:r>
          </a:p>
        </p:txBody>
      </p:sp>
      <p:sp>
        <p:nvSpPr>
          <p:cNvPr id="12" name="Text Placeholder 9">
            <a:extLst>
              <a:ext uri="{FF2B5EF4-FFF2-40B4-BE49-F238E27FC236}">
                <a16:creationId xmlns:a16="http://schemas.microsoft.com/office/drawing/2014/main" id="{A84DA8BB-5F30-09B1-E985-2D8FA21B48EE}"/>
              </a:ext>
            </a:extLst>
          </p:cNvPr>
          <p:cNvSpPr>
            <a:spLocks noGrp="1"/>
          </p:cNvSpPr>
          <p:nvPr>
            <p:ph type="body" sz="quarter" idx="16" hasCustomPrompt="1"/>
          </p:nvPr>
        </p:nvSpPr>
        <p:spPr>
          <a:xfrm>
            <a:off x="6635488" y="368828"/>
            <a:ext cx="5005647" cy="359835"/>
          </a:xfrm>
          <a:prstGeom prst="rect">
            <a:avLst/>
          </a:prstGeom>
        </p:spPr>
        <p:txBody>
          <a:bodyPr lIns="0" tIns="0" rIns="0" bIns="0" anchor="t" anchorCtr="0">
            <a:noAutofit/>
          </a:bodyPr>
          <a:lstStyle>
            <a:lvl1pPr marL="0" indent="0" algn="l">
              <a:buNone/>
              <a:defRPr sz="1400">
                <a:solidFill>
                  <a:schemeClr val="tx1"/>
                </a:solidFill>
                <a:latin typeface="+mn-lt"/>
              </a:defRPr>
            </a:lvl1pPr>
          </a:lstStyle>
          <a:p>
            <a:pPr lvl="0"/>
            <a:r>
              <a:rPr lang="en-US"/>
              <a:t>Avenir Demi 14pt lorem ipsum dolor sit </a:t>
            </a:r>
            <a:r>
              <a:rPr lang="en-US" err="1"/>
              <a:t>amet</a:t>
            </a:r>
            <a:endParaRPr lang="en-US"/>
          </a:p>
        </p:txBody>
      </p:sp>
      <p:sp>
        <p:nvSpPr>
          <p:cNvPr id="14" name="Text Placeholder 9">
            <a:extLst>
              <a:ext uri="{FF2B5EF4-FFF2-40B4-BE49-F238E27FC236}">
                <a16:creationId xmlns:a16="http://schemas.microsoft.com/office/drawing/2014/main" id="{EF72A8DE-339E-2B3D-4C89-58C8CE53CF5D}"/>
              </a:ext>
            </a:extLst>
          </p:cNvPr>
          <p:cNvSpPr>
            <a:spLocks noGrp="1"/>
          </p:cNvSpPr>
          <p:nvPr>
            <p:ph type="body" sz="quarter" idx="17" hasCustomPrompt="1"/>
          </p:nvPr>
        </p:nvSpPr>
        <p:spPr>
          <a:xfrm>
            <a:off x="7104856" y="451378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5" name="Text Placeholder 9">
            <a:extLst>
              <a:ext uri="{FF2B5EF4-FFF2-40B4-BE49-F238E27FC236}">
                <a16:creationId xmlns:a16="http://schemas.microsoft.com/office/drawing/2014/main" id="{2BFDD91C-6446-AD48-CAEB-841DC1DC22EA}"/>
              </a:ext>
            </a:extLst>
          </p:cNvPr>
          <p:cNvSpPr>
            <a:spLocks noGrp="1"/>
          </p:cNvSpPr>
          <p:nvPr>
            <p:ph type="body" sz="quarter" idx="18" hasCustomPrompt="1"/>
          </p:nvPr>
        </p:nvSpPr>
        <p:spPr>
          <a:xfrm>
            <a:off x="9767505" y="451378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6" name="Text Placeholder 9">
            <a:extLst>
              <a:ext uri="{FF2B5EF4-FFF2-40B4-BE49-F238E27FC236}">
                <a16:creationId xmlns:a16="http://schemas.microsoft.com/office/drawing/2014/main" id="{AD20601E-40F2-1DF1-38B7-5101DBF33201}"/>
              </a:ext>
            </a:extLst>
          </p:cNvPr>
          <p:cNvSpPr>
            <a:spLocks noGrp="1"/>
          </p:cNvSpPr>
          <p:nvPr>
            <p:ph type="body" sz="quarter" idx="19" hasCustomPrompt="1"/>
          </p:nvPr>
        </p:nvSpPr>
        <p:spPr>
          <a:xfrm>
            <a:off x="7104856" y="505353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7" name="Text Placeholder 9">
            <a:extLst>
              <a:ext uri="{FF2B5EF4-FFF2-40B4-BE49-F238E27FC236}">
                <a16:creationId xmlns:a16="http://schemas.microsoft.com/office/drawing/2014/main" id="{82C29969-1AD3-6659-3B8D-11793A66C076}"/>
              </a:ext>
            </a:extLst>
          </p:cNvPr>
          <p:cNvSpPr>
            <a:spLocks noGrp="1"/>
          </p:cNvSpPr>
          <p:nvPr>
            <p:ph type="body" sz="quarter" idx="20" hasCustomPrompt="1"/>
          </p:nvPr>
        </p:nvSpPr>
        <p:spPr>
          <a:xfrm>
            <a:off x="9767505" y="505353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8" name="Text Placeholder 9">
            <a:extLst>
              <a:ext uri="{FF2B5EF4-FFF2-40B4-BE49-F238E27FC236}">
                <a16:creationId xmlns:a16="http://schemas.microsoft.com/office/drawing/2014/main" id="{EE05C111-C082-6BD5-9282-C948E296F5D3}"/>
              </a:ext>
            </a:extLst>
          </p:cNvPr>
          <p:cNvSpPr>
            <a:spLocks noGrp="1"/>
          </p:cNvSpPr>
          <p:nvPr>
            <p:ph type="body" sz="quarter" idx="21" hasCustomPrompt="1"/>
          </p:nvPr>
        </p:nvSpPr>
        <p:spPr>
          <a:xfrm>
            <a:off x="7104856" y="5593818"/>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9" name="Text Placeholder 9">
            <a:extLst>
              <a:ext uri="{FF2B5EF4-FFF2-40B4-BE49-F238E27FC236}">
                <a16:creationId xmlns:a16="http://schemas.microsoft.com/office/drawing/2014/main" id="{EDDB6F98-8929-B811-A75E-1DD45E444D5A}"/>
              </a:ext>
            </a:extLst>
          </p:cNvPr>
          <p:cNvSpPr>
            <a:spLocks noGrp="1"/>
          </p:cNvSpPr>
          <p:nvPr>
            <p:ph type="body" sz="quarter" idx="22" hasCustomPrompt="1"/>
          </p:nvPr>
        </p:nvSpPr>
        <p:spPr>
          <a:xfrm>
            <a:off x="9767505" y="5593818"/>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20" name="Text Placeholder 9">
            <a:extLst>
              <a:ext uri="{FF2B5EF4-FFF2-40B4-BE49-F238E27FC236}">
                <a16:creationId xmlns:a16="http://schemas.microsoft.com/office/drawing/2014/main" id="{F7E10D3D-78C1-159D-49BD-1BA9282FF888}"/>
              </a:ext>
            </a:extLst>
          </p:cNvPr>
          <p:cNvSpPr>
            <a:spLocks noGrp="1"/>
          </p:cNvSpPr>
          <p:nvPr>
            <p:ph type="body" sz="quarter" idx="23" hasCustomPrompt="1"/>
          </p:nvPr>
        </p:nvSpPr>
        <p:spPr>
          <a:xfrm>
            <a:off x="6635488" y="4508500"/>
            <a:ext cx="216000" cy="216000"/>
          </a:xfrm>
          <a:prstGeom prst="rect">
            <a:avLst/>
          </a:prstGeom>
          <a:solidFill>
            <a:schemeClr val="accent1"/>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a</a:t>
            </a:r>
          </a:p>
        </p:txBody>
      </p:sp>
      <p:sp>
        <p:nvSpPr>
          <p:cNvPr id="21" name="Text Placeholder 9">
            <a:extLst>
              <a:ext uri="{FF2B5EF4-FFF2-40B4-BE49-F238E27FC236}">
                <a16:creationId xmlns:a16="http://schemas.microsoft.com/office/drawing/2014/main" id="{B567B3CC-1D2F-CE11-EA32-4B536ECE6A4C}"/>
              </a:ext>
            </a:extLst>
          </p:cNvPr>
          <p:cNvSpPr>
            <a:spLocks noGrp="1"/>
          </p:cNvSpPr>
          <p:nvPr>
            <p:ph type="body" sz="quarter" idx="24" hasCustomPrompt="1"/>
          </p:nvPr>
        </p:nvSpPr>
        <p:spPr>
          <a:xfrm>
            <a:off x="6635488" y="5053475"/>
            <a:ext cx="216000" cy="216000"/>
          </a:xfrm>
          <a:prstGeom prst="rect">
            <a:avLst/>
          </a:prstGeom>
          <a:solidFill>
            <a:schemeClr val="accent2"/>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b</a:t>
            </a:r>
          </a:p>
        </p:txBody>
      </p:sp>
      <p:sp>
        <p:nvSpPr>
          <p:cNvPr id="22" name="Text Placeholder 9">
            <a:extLst>
              <a:ext uri="{FF2B5EF4-FFF2-40B4-BE49-F238E27FC236}">
                <a16:creationId xmlns:a16="http://schemas.microsoft.com/office/drawing/2014/main" id="{F6CC62FF-967D-8D07-7260-6A7CC23BDACF}"/>
              </a:ext>
            </a:extLst>
          </p:cNvPr>
          <p:cNvSpPr>
            <a:spLocks noGrp="1"/>
          </p:cNvSpPr>
          <p:nvPr>
            <p:ph type="body" sz="quarter" idx="25" hasCustomPrompt="1"/>
          </p:nvPr>
        </p:nvSpPr>
        <p:spPr>
          <a:xfrm>
            <a:off x="6635488" y="5598450"/>
            <a:ext cx="216000" cy="216000"/>
          </a:xfrm>
          <a:prstGeom prst="rect">
            <a:avLst/>
          </a:prstGeom>
          <a:solidFill>
            <a:schemeClr val="accent3"/>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c</a:t>
            </a:r>
          </a:p>
        </p:txBody>
      </p:sp>
      <p:sp>
        <p:nvSpPr>
          <p:cNvPr id="23" name="Text Placeholder 9">
            <a:extLst>
              <a:ext uri="{FF2B5EF4-FFF2-40B4-BE49-F238E27FC236}">
                <a16:creationId xmlns:a16="http://schemas.microsoft.com/office/drawing/2014/main" id="{4BBB55B3-8B4B-6BEB-5E3E-351B0DAE18D8}"/>
              </a:ext>
            </a:extLst>
          </p:cNvPr>
          <p:cNvSpPr>
            <a:spLocks noGrp="1"/>
          </p:cNvSpPr>
          <p:nvPr>
            <p:ph type="body" sz="quarter" idx="26" hasCustomPrompt="1"/>
          </p:nvPr>
        </p:nvSpPr>
        <p:spPr>
          <a:xfrm>
            <a:off x="9303825" y="4508500"/>
            <a:ext cx="216000" cy="216000"/>
          </a:xfrm>
          <a:prstGeom prst="rect">
            <a:avLst/>
          </a:prstGeom>
          <a:solidFill>
            <a:schemeClr val="accent4"/>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d</a:t>
            </a:r>
          </a:p>
        </p:txBody>
      </p:sp>
      <p:sp>
        <p:nvSpPr>
          <p:cNvPr id="24" name="Text Placeholder 9">
            <a:extLst>
              <a:ext uri="{FF2B5EF4-FFF2-40B4-BE49-F238E27FC236}">
                <a16:creationId xmlns:a16="http://schemas.microsoft.com/office/drawing/2014/main" id="{BD1ADDA9-29A1-D4A5-6AF6-10D1ED61F639}"/>
              </a:ext>
            </a:extLst>
          </p:cNvPr>
          <p:cNvSpPr>
            <a:spLocks noGrp="1"/>
          </p:cNvSpPr>
          <p:nvPr>
            <p:ph type="body" sz="quarter" idx="27" hasCustomPrompt="1"/>
          </p:nvPr>
        </p:nvSpPr>
        <p:spPr>
          <a:xfrm>
            <a:off x="9303825" y="5053475"/>
            <a:ext cx="216000" cy="216000"/>
          </a:xfrm>
          <a:prstGeom prst="rect">
            <a:avLst/>
          </a:prstGeom>
          <a:solidFill>
            <a:schemeClr val="accent5"/>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e</a:t>
            </a:r>
          </a:p>
        </p:txBody>
      </p:sp>
      <p:sp>
        <p:nvSpPr>
          <p:cNvPr id="25" name="Text Placeholder 9">
            <a:extLst>
              <a:ext uri="{FF2B5EF4-FFF2-40B4-BE49-F238E27FC236}">
                <a16:creationId xmlns:a16="http://schemas.microsoft.com/office/drawing/2014/main" id="{D1FE7497-FADD-489E-4379-2F4CA8C33FE4}"/>
              </a:ext>
            </a:extLst>
          </p:cNvPr>
          <p:cNvSpPr>
            <a:spLocks noGrp="1"/>
          </p:cNvSpPr>
          <p:nvPr>
            <p:ph type="body" sz="quarter" idx="28" hasCustomPrompt="1"/>
          </p:nvPr>
        </p:nvSpPr>
        <p:spPr>
          <a:xfrm>
            <a:off x="9303825" y="5598450"/>
            <a:ext cx="216000" cy="216000"/>
          </a:xfrm>
          <a:prstGeom prst="rect">
            <a:avLst/>
          </a:prstGeom>
          <a:solidFill>
            <a:schemeClr val="accent6"/>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f</a:t>
            </a:r>
          </a:p>
        </p:txBody>
      </p:sp>
      <p:sp>
        <p:nvSpPr>
          <p:cNvPr id="5" name="Title 1">
            <a:extLst>
              <a:ext uri="{FF2B5EF4-FFF2-40B4-BE49-F238E27FC236}">
                <a16:creationId xmlns:a16="http://schemas.microsoft.com/office/drawing/2014/main" id="{62B3885D-E6AF-5A7C-26C2-93D58D36DE66}"/>
              </a:ext>
            </a:extLst>
          </p:cNvPr>
          <p:cNvSpPr>
            <a:spLocks noGrp="1"/>
          </p:cNvSpPr>
          <p:nvPr>
            <p:ph type="title" hasCustomPrompt="1"/>
          </p:nvPr>
        </p:nvSpPr>
        <p:spPr>
          <a:xfrm>
            <a:off x="550864" y="368828"/>
            <a:ext cx="5076000" cy="251885"/>
          </a:xfrm>
        </p:spPr>
        <p:txBody>
          <a:bodyPr/>
          <a:lstStyle>
            <a:lvl1pPr>
              <a:defRPr>
                <a:solidFill>
                  <a:schemeClr val="accent1"/>
                </a:solidFill>
              </a:defRPr>
            </a:lvl1pPr>
          </a:lstStyle>
          <a:p>
            <a:r>
              <a:rPr lang="en-US" dirty="0"/>
              <a:t>Header avenir demi 24pt</a:t>
            </a:r>
            <a:endParaRPr lang="en-GB" dirty="0"/>
          </a:p>
        </p:txBody>
      </p:sp>
      <p:sp>
        <p:nvSpPr>
          <p:cNvPr id="7" name="Text Placeholder 9">
            <a:extLst>
              <a:ext uri="{FF2B5EF4-FFF2-40B4-BE49-F238E27FC236}">
                <a16:creationId xmlns:a16="http://schemas.microsoft.com/office/drawing/2014/main" id="{026A7FE8-7657-E899-CBBD-AA588FB3663B}"/>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solidFill>
                  <a:schemeClr val="tx1"/>
                </a:solidFill>
              </a:defRPr>
            </a:lvl1pPr>
          </a:lstStyle>
          <a:p>
            <a:pPr lvl="0"/>
            <a:r>
              <a:rPr lang="en-US" dirty="0"/>
              <a:t>Subhead avenir pro 20pt</a:t>
            </a:r>
            <a:endParaRPr lang="en-GB" dirty="0"/>
          </a:p>
        </p:txBody>
      </p:sp>
      <p:sp>
        <p:nvSpPr>
          <p:cNvPr id="8" name="Text Placeholder 12">
            <a:extLst>
              <a:ext uri="{FF2B5EF4-FFF2-40B4-BE49-F238E27FC236}">
                <a16:creationId xmlns:a16="http://schemas.microsoft.com/office/drawing/2014/main" id="{173AB386-34F7-6043-4B53-86A723ACB171}"/>
              </a:ext>
            </a:extLst>
          </p:cNvPr>
          <p:cNvSpPr>
            <a:spLocks noGrp="1"/>
          </p:cNvSpPr>
          <p:nvPr>
            <p:ph type="body" sz="quarter" idx="14"/>
          </p:nvPr>
        </p:nvSpPr>
        <p:spPr>
          <a:xfrm>
            <a:off x="550864" y="1808163"/>
            <a:ext cx="5076000" cy="4321175"/>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Click to edit Master text styles</a:t>
            </a:r>
          </a:p>
          <a:p>
            <a:pPr lvl="1"/>
            <a:r>
              <a:rPr lang="en-US" dirty="0"/>
              <a:t>Second level</a:t>
            </a:r>
          </a:p>
          <a:p>
            <a:pPr lvl="2"/>
            <a:r>
              <a:rPr lang="en-US" dirty="0"/>
              <a:t>Third level</a:t>
            </a:r>
          </a:p>
        </p:txBody>
      </p:sp>
      <p:pic>
        <p:nvPicPr>
          <p:cNvPr id="6" name="Picture Placeholder 13">
            <a:extLst>
              <a:ext uri="{FF2B5EF4-FFF2-40B4-BE49-F238E27FC236}">
                <a16:creationId xmlns:a16="http://schemas.microsoft.com/office/drawing/2014/main" id="{2A32B0A2-4793-DE77-B83E-02C86D4EE7B0}"/>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945" t="19498" r="6909" b="15243"/>
          <a:stretch/>
        </p:blipFill>
        <p:spPr>
          <a:xfrm>
            <a:off x="548482" y="6308725"/>
            <a:ext cx="1381418" cy="309766"/>
          </a:xfrm>
          <a:prstGeom prst="rect">
            <a:avLst/>
          </a:prstGeom>
        </p:spPr>
      </p:pic>
    </p:spTree>
    <p:extLst>
      <p:ext uri="{BB962C8B-B14F-4D97-AF65-F5344CB8AC3E}">
        <p14:creationId xmlns:p14="http://schemas.microsoft.com/office/powerpoint/2010/main" val="29866986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x Text / 1x Screen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628775"/>
            <a:ext cx="3204000" cy="4500563"/>
          </a:xfrm>
        </p:spPr>
        <p:txBody>
          <a:bodyPr/>
          <a:lstStyle/>
          <a:p>
            <a:pPr lvl="0"/>
            <a:r>
              <a:rPr lang="en-US" dirty="0"/>
              <a:t>Click to edit Master text styles</a:t>
            </a:r>
          </a:p>
          <a:p>
            <a:pPr lvl="1"/>
            <a:r>
              <a:rPr lang="en-US" dirty="0"/>
              <a:t>Second level</a:t>
            </a:r>
          </a:p>
          <a:p>
            <a:pPr lvl="2"/>
            <a:r>
              <a:rPr lang="en-US" dirty="0"/>
              <a:t>Third level</a:t>
            </a:r>
          </a:p>
        </p:txBody>
      </p:sp>
      <p:sp>
        <p:nvSpPr>
          <p:cNvPr id="5" name="Rectangle: Top Corners Rounded 4">
            <a:extLst>
              <a:ext uri="{FF2B5EF4-FFF2-40B4-BE49-F238E27FC236}">
                <a16:creationId xmlns:a16="http://schemas.microsoft.com/office/drawing/2014/main" id="{9AE78E4D-1195-3CAD-2E8F-608D49BDA29A}"/>
              </a:ext>
            </a:extLst>
          </p:cNvPr>
          <p:cNvSpPr/>
          <p:nvPr userDrawn="1"/>
        </p:nvSpPr>
        <p:spPr>
          <a:xfrm>
            <a:off x="4740276" y="1603375"/>
            <a:ext cx="6096000" cy="3651250"/>
          </a:xfrm>
          <a:prstGeom prst="round2SameRect">
            <a:avLst>
              <a:gd name="adj1" fmla="val 2349"/>
              <a:gd name="adj2" fmla="val 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A9D14ACC-3B80-72E3-AF36-12AAF3A4188F}"/>
              </a:ext>
            </a:extLst>
          </p:cNvPr>
          <p:cNvGrpSpPr/>
          <p:nvPr userDrawn="1"/>
        </p:nvGrpSpPr>
        <p:grpSpPr>
          <a:xfrm>
            <a:off x="10351298" y="1654106"/>
            <a:ext cx="118572" cy="116191"/>
            <a:chOff x="10353679" y="1654106"/>
            <a:chExt cx="118572" cy="116191"/>
          </a:xfrm>
        </p:grpSpPr>
        <p:sp>
          <p:nvSpPr>
            <p:cNvPr id="11" name="Rectangle 10">
              <a:extLst>
                <a:ext uri="{FF2B5EF4-FFF2-40B4-BE49-F238E27FC236}">
                  <a16:creationId xmlns:a16="http://schemas.microsoft.com/office/drawing/2014/main" id="{BD98B882-BAA3-23BC-F2E4-92C80C0D9BD8}"/>
                </a:ext>
              </a:extLst>
            </p:cNvPr>
            <p:cNvSpPr/>
            <p:nvPr/>
          </p:nvSpPr>
          <p:spPr>
            <a:xfrm>
              <a:off x="10382251" y="1680297"/>
              <a:ext cx="90000" cy="9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5F176FF-F698-0ED4-8DAC-4EF3FFEC0449}"/>
                </a:ext>
              </a:extLst>
            </p:cNvPr>
            <p:cNvSpPr/>
            <p:nvPr/>
          </p:nvSpPr>
          <p:spPr>
            <a:xfrm>
              <a:off x="10353679" y="1654106"/>
              <a:ext cx="90000" cy="9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29475372-49CA-1792-C2EB-B4BDA0D043C8}"/>
              </a:ext>
            </a:extLst>
          </p:cNvPr>
          <p:cNvGrpSpPr/>
          <p:nvPr userDrawn="1"/>
        </p:nvGrpSpPr>
        <p:grpSpPr>
          <a:xfrm>
            <a:off x="10602747" y="1677271"/>
            <a:ext cx="74459" cy="74459"/>
            <a:chOff x="10602747" y="1677271"/>
            <a:chExt cx="74459" cy="74459"/>
          </a:xfrm>
        </p:grpSpPr>
        <p:cxnSp>
          <p:nvCxnSpPr>
            <p:cNvPr id="15" name="Straight Connector 14">
              <a:extLst>
                <a:ext uri="{FF2B5EF4-FFF2-40B4-BE49-F238E27FC236}">
                  <a16:creationId xmlns:a16="http://schemas.microsoft.com/office/drawing/2014/main" id="{9DA2D6D6-E463-5F1C-D1AD-5574FEB8D0CB}"/>
                </a:ext>
              </a:extLst>
            </p:cNvPr>
            <p:cNvCxnSpPr>
              <a:cxnSpLocks/>
            </p:cNvCxnSpPr>
            <p:nvPr/>
          </p:nvCxnSpPr>
          <p:spPr>
            <a:xfrm>
              <a:off x="10602747"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a:extLst>
                <a:ext uri="{FF2B5EF4-FFF2-40B4-BE49-F238E27FC236}">
                  <a16:creationId xmlns:a16="http://schemas.microsoft.com/office/drawing/2014/main" id="{3955D532-8B2E-6D51-79A0-4F01903427C9}"/>
                </a:ext>
              </a:extLst>
            </p:cNvPr>
            <p:cNvCxnSpPr>
              <a:cxnSpLocks/>
            </p:cNvCxnSpPr>
            <p:nvPr/>
          </p:nvCxnSpPr>
          <p:spPr>
            <a:xfrm flipH="1">
              <a:off x="10602747"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17" name="Straight Connector 16">
            <a:extLst>
              <a:ext uri="{FF2B5EF4-FFF2-40B4-BE49-F238E27FC236}">
                <a16:creationId xmlns:a16="http://schemas.microsoft.com/office/drawing/2014/main" id="{1A0C37A6-3B99-8D45-A011-A6EB79DA3611}"/>
              </a:ext>
            </a:extLst>
          </p:cNvPr>
          <p:cNvCxnSpPr>
            <a:cxnSpLocks/>
          </p:cNvCxnSpPr>
          <p:nvPr userDrawn="1"/>
        </p:nvCxnSpPr>
        <p:spPr>
          <a:xfrm rot="2700000" flipH="1">
            <a:off x="10124115"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8" name="Picture Placeholder 15">
            <a:extLst>
              <a:ext uri="{FF2B5EF4-FFF2-40B4-BE49-F238E27FC236}">
                <a16:creationId xmlns:a16="http://schemas.microsoft.com/office/drawing/2014/main" id="{0F058624-3B61-1626-E04D-A5E5F87717E5}"/>
              </a:ext>
            </a:extLst>
          </p:cNvPr>
          <p:cNvSpPr>
            <a:spLocks noGrp="1"/>
          </p:cNvSpPr>
          <p:nvPr>
            <p:ph type="pic" sz="quarter" idx="20" hasCustomPrompt="1"/>
          </p:nvPr>
        </p:nvSpPr>
        <p:spPr>
          <a:xfrm>
            <a:off x="4740276" y="1825625"/>
            <a:ext cx="6096000" cy="3429000"/>
          </a:xfrm>
          <a:solidFill>
            <a:schemeClr val="bg1">
              <a:lumMod val="95000"/>
            </a:schemeClr>
          </a:solidFill>
          <a:ln w="12700">
            <a:solidFill>
              <a:schemeClr val="bg1"/>
            </a:solidFill>
          </a:ln>
        </p:spPr>
        <p:txBody>
          <a:bodyPr tIns="108000" anchor="t" anchorCtr="0"/>
          <a:lstStyle>
            <a:lvl1pPr marL="0" indent="0" algn="ctr">
              <a:buNone/>
              <a:defRPr sz="1000">
                <a:solidFill>
                  <a:schemeClr val="accent2"/>
                </a:solidFill>
                <a:latin typeface="+mn-lt"/>
              </a:defRPr>
            </a:lvl1pPr>
          </a:lstStyle>
          <a:p>
            <a:pPr lvl="0"/>
            <a:r>
              <a:rPr lang="en-US" dirty="0"/>
              <a:t>Drag picture file here or click center icon to insert </a:t>
            </a:r>
            <a:r>
              <a:rPr lang="en-GB" dirty="0"/>
              <a:t>screenshot</a:t>
            </a:r>
          </a:p>
        </p:txBody>
      </p:sp>
    </p:spTree>
    <p:extLst>
      <p:ext uri="{BB962C8B-B14F-4D97-AF65-F5344CB8AC3E}">
        <p14:creationId xmlns:p14="http://schemas.microsoft.com/office/powerpoint/2010/main" val="3780197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x Text / 2x Smartpho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3999" cy="251885"/>
          </a:xfrm>
        </p:spPr>
        <p:txBody>
          <a:bodyPr/>
          <a:lstStyle>
            <a:lvl1pPr>
              <a:defRPr/>
            </a:lvl1pPr>
          </a:lstStyle>
          <a:p>
            <a:r>
              <a:rPr lang="en-US" dirty="0"/>
              <a:t>Header avenir demi</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3203999"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808165"/>
            <a:ext cx="3204000" cy="4321173"/>
          </a:xfrm>
        </p:spPr>
        <p:txBody>
          <a:bodyPr/>
          <a:lstStyle/>
          <a:p>
            <a:pPr lvl="0"/>
            <a:r>
              <a:rPr lang="en-US" dirty="0"/>
              <a:t>Click to edit Master text styles</a:t>
            </a:r>
          </a:p>
          <a:p>
            <a:pPr lvl="1"/>
            <a:r>
              <a:rPr lang="en-US" dirty="0"/>
              <a:t>Second level</a:t>
            </a:r>
          </a:p>
          <a:p>
            <a:pPr lvl="2"/>
            <a:r>
              <a:rPr lang="en-US" dirty="0"/>
              <a:t>Third level</a:t>
            </a:r>
          </a:p>
        </p:txBody>
      </p:sp>
      <p:sp>
        <p:nvSpPr>
          <p:cNvPr id="6" name="Rectangle: Rounded Corners 5">
            <a:extLst>
              <a:ext uri="{FF2B5EF4-FFF2-40B4-BE49-F238E27FC236}">
                <a16:creationId xmlns:a16="http://schemas.microsoft.com/office/drawing/2014/main" id="{554C177F-8144-2B79-80FF-DDB6ECB5AD64}"/>
              </a:ext>
            </a:extLst>
          </p:cNvPr>
          <p:cNvSpPr/>
          <p:nvPr userDrawn="1"/>
        </p:nvSpPr>
        <p:spPr>
          <a:xfrm>
            <a:off x="4797580" y="741751"/>
            <a:ext cx="2596840" cy="5339329"/>
          </a:xfrm>
          <a:prstGeom prst="roundRect">
            <a:avLst>
              <a:gd name="adj" fmla="val 15682"/>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E4274FCD-9313-9C7F-F2E4-4BD4686942CA}"/>
              </a:ext>
            </a:extLst>
          </p:cNvPr>
          <p:cNvSpPr/>
          <p:nvPr userDrawn="1"/>
        </p:nvSpPr>
        <p:spPr>
          <a:xfrm>
            <a:off x="8485788" y="741751"/>
            <a:ext cx="2596840" cy="5339329"/>
          </a:xfrm>
          <a:prstGeom prst="roundRect">
            <a:avLst>
              <a:gd name="adj" fmla="val 15682"/>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851819F6-A7F8-6537-C80C-B3334C67B177}"/>
              </a:ext>
            </a:extLst>
          </p:cNvPr>
          <p:cNvCxnSpPr/>
          <p:nvPr userDrawn="1"/>
        </p:nvCxnSpPr>
        <p:spPr>
          <a:xfrm>
            <a:off x="4495800" y="1171568"/>
            <a:ext cx="68961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530CFE0-92F7-F4B8-E02F-CC04AFBDF695}"/>
              </a:ext>
            </a:extLst>
          </p:cNvPr>
          <p:cNvCxnSpPr/>
          <p:nvPr userDrawn="1"/>
        </p:nvCxnSpPr>
        <p:spPr>
          <a:xfrm>
            <a:off x="4495800" y="5652617"/>
            <a:ext cx="68961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15">
            <a:extLst>
              <a:ext uri="{FF2B5EF4-FFF2-40B4-BE49-F238E27FC236}">
                <a16:creationId xmlns:a16="http://schemas.microsoft.com/office/drawing/2014/main" id="{E729752E-A2D0-6970-2572-715077B0E0E7}"/>
              </a:ext>
            </a:extLst>
          </p:cNvPr>
          <p:cNvSpPr>
            <a:spLocks noGrp="1"/>
          </p:cNvSpPr>
          <p:nvPr>
            <p:ph type="pic" sz="quarter" idx="20" hasCustomPrompt="1"/>
          </p:nvPr>
        </p:nvSpPr>
        <p:spPr>
          <a:xfrm>
            <a:off x="4938715" y="882462"/>
            <a:ext cx="2314571" cy="5057907"/>
          </a:xfrm>
          <a:prstGeom prst="roundRect">
            <a:avLst>
              <a:gd name="adj" fmla="val 12313"/>
            </a:avLst>
          </a:prstGeom>
          <a:solidFill>
            <a:schemeClr val="bg1">
              <a:lumMod val="95000"/>
            </a:schemeClr>
          </a:solidFill>
          <a:ln w="12700">
            <a:noFill/>
          </a:ln>
        </p:spPr>
        <p:txBody>
          <a:bodyPr lIns="72000" tIns="108000" rIns="72000" anchor="t" anchorCtr="0"/>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a:t>
            </a:r>
            <a:r>
              <a:rPr lang="en-GB" dirty="0"/>
              <a:t>screenshot</a:t>
            </a:r>
          </a:p>
        </p:txBody>
      </p:sp>
      <p:sp>
        <p:nvSpPr>
          <p:cNvPr id="22" name="Picture Placeholder 15">
            <a:extLst>
              <a:ext uri="{FF2B5EF4-FFF2-40B4-BE49-F238E27FC236}">
                <a16:creationId xmlns:a16="http://schemas.microsoft.com/office/drawing/2014/main" id="{C542C966-FED7-FFB3-A71F-610CB8C5B103}"/>
              </a:ext>
            </a:extLst>
          </p:cNvPr>
          <p:cNvSpPr>
            <a:spLocks noGrp="1"/>
          </p:cNvSpPr>
          <p:nvPr>
            <p:ph type="pic" sz="quarter" idx="21" hasCustomPrompt="1"/>
          </p:nvPr>
        </p:nvSpPr>
        <p:spPr>
          <a:xfrm>
            <a:off x="8626923" y="882462"/>
            <a:ext cx="2314571" cy="5057907"/>
          </a:xfrm>
          <a:prstGeom prst="roundRect">
            <a:avLst>
              <a:gd name="adj" fmla="val 12313"/>
            </a:avLst>
          </a:prstGeom>
          <a:solidFill>
            <a:schemeClr val="bg1">
              <a:lumMod val="95000"/>
            </a:schemeClr>
          </a:solidFill>
          <a:ln w="12700">
            <a:noFill/>
          </a:ln>
        </p:spPr>
        <p:txBody>
          <a:bodyPr lIns="72000" tIns="108000" rIns="72000" anchor="t" anchorCtr="0"/>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a:t>
            </a:r>
            <a:r>
              <a:rPr lang="en-GB" dirty="0"/>
              <a:t>screenshot</a:t>
            </a:r>
          </a:p>
        </p:txBody>
      </p:sp>
    </p:spTree>
    <p:extLst>
      <p:ext uri="{BB962C8B-B14F-4D97-AF65-F5344CB8AC3E}">
        <p14:creationId xmlns:p14="http://schemas.microsoft.com/office/powerpoint/2010/main" val="26732965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x Text / 1x Smart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52460" cy="251885"/>
          </a:xfrm>
        </p:spPr>
        <p:txBody>
          <a:bodyPr/>
          <a:lstStyle>
            <a:lvl1pPr>
              <a:defRPr/>
            </a:lvl1pPr>
          </a:lstStyle>
          <a:p>
            <a:r>
              <a:rPr lang="en-US" dirty="0"/>
              <a:t>Header avenir demi</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5246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808165"/>
            <a:ext cx="3204000" cy="4321173"/>
          </a:xfrm>
        </p:spPr>
        <p:txBody>
          <a:bodyPr/>
          <a:lstStyle/>
          <a:p>
            <a:pPr lvl="0"/>
            <a:r>
              <a:rPr lang="en-US" dirty="0"/>
              <a:t>Click to edit Master text styles</a:t>
            </a:r>
          </a:p>
          <a:p>
            <a:pPr lvl="1"/>
            <a:r>
              <a:rPr lang="en-US" dirty="0"/>
              <a:t>Second level</a:t>
            </a:r>
          </a:p>
          <a:p>
            <a:pPr lvl="2"/>
            <a:r>
              <a:rPr lang="en-US" dirty="0"/>
              <a:t>Third level</a:t>
            </a:r>
          </a:p>
        </p:txBody>
      </p:sp>
      <p:sp>
        <p:nvSpPr>
          <p:cNvPr id="7" name="Rectangle: Rounded Corners 6">
            <a:extLst>
              <a:ext uri="{FF2B5EF4-FFF2-40B4-BE49-F238E27FC236}">
                <a16:creationId xmlns:a16="http://schemas.microsoft.com/office/drawing/2014/main" id="{E4274FCD-9313-9C7F-F2E4-4BD4686942CA}"/>
              </a:ext>
            </a:extLst>
          </p:cNvPr>
          <p:cNvSpPr/>
          <p:nvPr userDrawn="1"/>
        </p:nvSpPr>
        <p:spPr>
          <a:xfrm>
            <a:off x="8485788" y="741751"/>
            <a:ext cx="2596840" cy="5339329"/>
          </a:xfrm>
          <a:prstGeom prst="roundRect">
            <a:avLst>
              <a:gd name="adj" fmla="val 15682"/>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851819F6-A7F8-6537-C80C-B3334C67B177}"/>
              </a:ext>
            </a:extLst>
          </p:cNvPr>
          <p:cNvCxnSpPr/>
          <p:nvPr userDrawn="1"/>
        </p:nvCxnSpPr>
        <p:spPr>
          <a:xfrm>
            <a:off x="4495800" y="1171568"/>
            <a:ext cx="68961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530CFE0-92F7-F4B8-E02F-CC04AFBDF695}"/>
              </a:ext>
            </a:extLst>
          </p:cNvPr>
          <p:cNvCxnSpPr/>
          <p:nvPr userDrawn="1"/>
        </p:nvCxnSpPr>
        <p:spPr>
          <a:xfrm>
            <a:off x="4495800" y="5652617"/>
            <a:ext cx="68961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12">
            <a:extLst>
              <a:ext uri="{FF2B5EF4-FFF2-40B4-BE49-F238E27FC236}">
                <a16:creationId xmlns:a16="http://schemas.microsoft.com/office/drawing/2014/main" id="{B2DE60A2-5411-67A4-7462-2548CF00E8BD}"/>
              </a:ext>
            </a:extLst>
          </p:cNvPr>
          <p:cNvSpPr>
            <a:spLocks noGrp="1"/>
          </p:cNvSpPr>
          <p:nvPr>
            <p:ph type="body" sz="quarter" idx="22"/>
          </p:nvPr>
        </p:nvSpPr>
        <p:spPr>
          <a:xfrm>
            <a:off x="4299324" y="1808165"/>
            <a:ext cx="3204000" cy="4321173"/>
          </a:xfrm>
        </p:spPr>
        <p:txBody>
          <a:bodyPr/>
          <a:lstStyle>
            <a:lvl5pPr>
              <a:defRPr/>
            </a:lvl5pPr>
          </a:lstStyle>
          <a:p>
            <a:pPr lvl="0"/>
            <a:r>
              <a:rPr lang="en-US" dirty="0"/>
              <a:t>Click to edit Master text styles</a:t>
            </a:r>
          </a:p>
          <a:p>
            <a:pPr lvl="1"/>
            <a:r>
              <a:rPr lang="en-US" dirty="0"/>
              <a:t>Second level</a:t>
            </a:r>
          </a:p>
          <a:p>
            <a:pPr lvl="2"/>
            <a:r>
              <a:rPr lang="en-US" dirty="0"/>
              <a:t>Third level</a:t>
            </a:r>
          </a:p>
        </p:txBody>
      </p:sp>
      <p:sp>
        <p:nvSpPr>
          <p:cNvPr id="22" name="Picture Placeholder 15">
            <a:extLst>
              <a:ext uri="{FF2B5EF4-FFF2-40B4-BE49-F238E27FC236}">
                <a16:creationId xmlns:a16="http://schemas.microsoft.com/office/drawing/2014/main" id="{C542C966-FED7-FFB3-A71F-610CB8C5B103}"/>
              </a:ext>
            </a:extLst>
          </p:cNvPr>
          <p:cNvSpPr>
            <a:spLocks noGrp="1"/>
          </p:cNvSpPr>
          <p:nvPr>
            <p:ph type="pic" sz="quarter" idx="21" hasCustomPrompt="1"/>
          </p:nvPr>
        </p:nvSpPr>
        <p:spPr>
          <a:xfrm>
            <a:off x="8626923" y="882462"/>
            <a:ext cx="2314571" cy="5057907"/>
          </a:xfrm>
          <a:prstGeom prst="roundRect">
            <a:avLst>
              <a:gd name="adj" fmla="val 12313"/>
            </a:avLst>
          </a:prstGeom>
          <a:solidFill>
            <a:schemeClr val="bg1">
              <a:lumMod val="95000"/>
            </a:schemeClr>
          </a:solidFill>
          <a:ln w="12700">
            <a:noFill/>
          </a:ln>
        </p:spPr>
        <p:txBody>
          <a:bodyPr lIns="72000" tIns="108000" rIns="72000" anchor="t" anchorCtr="0"/>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a:t>
            </a:r>
            <a:r>
              <a:rPr lang="en-GB" dirty="0"/>
              <a:t>screenshot</a:t>
            </a:r>
          </a:p>
        </p:txBody>
      </p:sp>
    </p:spTree>
    <p:extLst>
      <p:ext uri="{BB962C8B-B14F-4D97-AF65-F5344CB8AC3E}">
        <p14:creationId xmlns:p14="http://schemas.microsoft.com/office/powerpoint/2010/main" val="2788863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x Text / 1x Tablet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3"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628775"/>
            <a:ext cx="3204000" cy="4500563"/>
          </a:xfrm>
        </p:spPr>
        <p:txBody>
          <a:bodyPr/>
          <a:lstStyle/>
          <a:p>
            <a:pPr lvl="0"/>
            <a:r>
              <a:rPr lang="en-US" dirty="0"/>
              <a:t>Click to edit Master text styles</a:t>
            </a:r>
          </a:p>
          <a:p>
            <a:pPr lvl="1"/>
            <a:r>
              <a:rPr lang="en-US" dirty="0"/>
              <a:t>Second level</a:t>
            </a:r>
          </a:p>
          <a:p>
            <a:pPr lvl="2"/>
            <a:r>
              <a:rPr lang="en-US" dirty="0"/>
              <a:t>Third level</a:t>
            </a:r>
          </a:p>
        </p:txBody>
      </p:sp>
      <p:sp>
        <p:nvSpPr>
          <p:cNvPr id="6" name="Rectangle: Top Corners Rounded 5">
            <a:extLst>
              <a:ext uri="{FF2B5EF4-FFF2-40B4-BE49-F238E27FC236}">
                <a16:creationId xmlns:a16="http://schemas.microsoft.com/office/drawing/2014/main" id="{0D172ACE-2E60-6F2C-1A9C-4E5C5AF68040}"/>
              </a:ext>
            </a:extLst>
          </p:cNvPr>
          <p:cNvSpPr/>
          <p:nvPr userDrawn="1"/>
        </p:nvSpPr>
        <p:spPr>
          <a:xfrm>
            <a:off x="4695563" y="1681560"/>
            <a:ext cx="6148800" cy="3769200"/>
          </a:xfrm>
          <a:prstGeom prst="round2SameRect">
            <a:avLst>
              <a:gd name="adj1" fmla="val 2349"/>
              <a:gd name="adj2" fmla="val 2296"/>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5">
            <a:extLst>
              <a:ext uri="{FF2B5EF4-FFF2-40B4-BE49-F238E27FC236}">
                <a16:creationId xmlns:a16="http://schemas.microsoft.com/office/drawing/2014/main" id="{84E42A62-9E1F-CC49-FB5E-025015C68644}"/>
              </a:ext>
            </a:extLst>
          </p:cNvPr>
          <p:cNvSpPr>
            <a:spLocks noGrp="1"/>
          </p:cNvSpPr>
          <p:nvPr>
            <p:ph type="pic" sz="quarter" idx="20" hasCustomPrompt="1"/>
          </p:nvPr>
        </p:nvSpPr>
        <p:spPr>
          <a:xfrm>
            <a:off x="4847376" y="1814760"/>
            <a:ext cx="5846400" cy="3502800"/>
          </a:xfrm>
          <a:solidFill>
            <a:schemeClr val="bg1">
              <a:lumMod val="95000"/>
            </a:schemeClr>
          </a:solidFill>
          <a:ln w="12700">
            <a:noFill/>
          </a:ln>
        </p:spPr>
        <p:txBody>
          <a:bodyPr tIns="108000" anchor="t" anchorCtr="0"/>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a:t>
            </a:r>
            <a:r>
              <a:rPr lang="en-GB" dirty="0"/>
              <a:t>screenshot</a:t>
            </a:r>
          </a:p>
        </p:txBody>
      </p:sp>
    </p:spTree>
    <p:extLst>
      <p:ext uri="{BB962C8B-B14F-4D97-AF65-F5344CB8AC3E}">
        <p14:creationId xmlns:p14="http://schemas.microsoft.com/office/powerpoint/2010/main" val="61949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ttern - Agenda">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4151312" cy="6858000"/>
          </a:xfrm>
          <a:prstGeom prst="rect">
            <a:avLst/>
          </a:prstGeom>
        </p:spPr>
      </p:pic>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Agenda</a:t>
            </a:r>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 avenir pro 16pt</a:t>
            </a:r>
            <a:endParaRPr lang="en-GB" dirty="0"/>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dirty="0"/>
              <a:t>Speaker name 15pt</a:t>
            </a:r>
            <a:endParaRPr lang="en-GB" dirty="0"/>
          </a:p>
        </p:txBody>
      </p:sp>
      <p:pic>
        <p:nvPicPr>
          <p:cNvPr id="2" name="Graphic 1">
            <a:extLst>
              <a:ext uri="{FF2B5EF4-FFF2-40B4-BE49-F238E27FC236}">
                <a16:creationId xmlns:a16="http://schemas.microsoft.com/office/drawing/2014/main" id="{85E8F12A-96AE-47C6-B255-6B04E5BF4F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
        <p:nvSpPr>
          <p:cNvPr id="7" name="Rectangle 6">
            <a:extLst>
              <a:ext uri="{FF2B5EF4-FFF2-40B4-BE49-F238E27FC236}">
                <a16:creationId xmlns:a16="http://schemas.microsoft.com/office/drawing/2014/main" id="{4CD1B346-5EB3-2C1B-85D3-74C6134838F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 Placeholder 9">
            <a:extLst>
              <a:ext uri="{FF2B5EF4-FFF2-40B4-BE49-F238E27FC236}">
                <a16:creationId xmlns:a16="http://schemas.microsoft.com/office/drawing/2014/main" id="{D98FA47A-F5F1-F3F2-DAE0-2B0720FAF2EE}"/>
              </a:ext>
            </a:extLst>
          </p:cNvPr>
          <p:cNvSpPr>
            <a:spLocks noGrp="1"/>
          </p:cNvSpPr>
          <p:nvPr>
            <p:ph type="body" sz="quarter" idx="22"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2  avenir pro 16pt</a:t>
            </a:r>
            <a:endParaRPr lang="en-GB" dirty="0"/>
          </a:p>
        </p:txBody>
      </p:sp>
      <p:sp>
        <p:nvSpPr>
          <p:cNvPr id="16" name="Text Placeholder 12">
            <a:extLst>
              <a:ext uri="{FF2B5EF4-FFF2-40B4-BE49-F238E27FC236}">
                <a16:creationId xmlns:a16="http://schemas.microsoft.com/office/drawing/2014/main" id="{109331F8-60EC-53FE-1485-4F98B855165B}"/>
              </a:ext>
            </a:extLst>
          </p:cNvPr>
          <p:cNvSpPr>
            <a:spLocks noGrp="1"/>
          </p:cNvSpPr>
          <p:nvPr>
            <p:ph type="body" sz="quarter" idx="23" hasCustomPrompt="1"/>
          </p:nvPr>
        </p:nvSpPr>
        <p:spPr>
          <a:xfrm>
            <a:off x="5232400" y="2086069"/>
            <a:ext cx="2663825" cy="360362"/>
          </a:xfrm>
        </p:spPr>
        <p:txBody>
          <a:bodyPr/>
          <a:lstStyle>
            <a:lvl1pPr marL="0" indent="0">
              <a:buNone/>
              <a:defRPr/>
            </a:lvl1pPr>
          </a:lstStyle>
          <a:p>
            <a:pPr lvl="0"/>
            <a:r>
              <a:rPr lang="en-US" dirty="0"/>
              <a:t>Speaker name 15pt</a:t>
            </a:r>
            <a:endParaRPr lang="en-GB" dirty="0"/>
          </a:p>
        </p:txBody>
      </p:sp>
      <p:sp>
        <p:nvSpPr>
          <p:cNvPr id="17" name="Text Placeholder 9">
            <a:extLst>
              <a:ext uri="{FF2B5EF4-FFF2-40B4-BE49-F238E27FC236}">
                <a16:creationId xmlns:a16="http://schemas.microsoft.com/office/drawing/2014/main" id="{B8A5BE2C-5746-DA2F-2A54-E582807C03CE}"/>
              </a:ext>
            </a:extLst>
          </p:cNvPr>
          <p:cNvSpPr>
            <a:spLocks noGrp="1"/>
          </p:cNvSpPr>
          <p:nvPr>
            <p:ph type="body" sz="quarter" idx="24"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3 avenir pro 16pt</a:t>
            </a:r>
            <a:endParaRPr lang="en-GB" dirty="0"/>
          </a:p>
        </p:txBody>
      </p:sp>
      <p:sp>
        <p:nvSpPr>
          <p:cNvPr id="18" name="Text Placeholder 12">
            <a:extLst>
              <a:ext uri="{FF2B5EF4-FFF2-40B4-BE49-F238E27FC236}">
                <a16:creationId xmlns:a16="http://schemas.microsoft.com/office/drawing/2014/main" id="{26C3EE11-6012-B350-B080-3F845D09F863}"/>
              </a:ext>
            </a:extLst>
          </p:cNvPr>
          <p:cNvSpPr>
            <a:spLocks noGrp="1"/>
          </p:cNvSpPr>
          <p:nvPr>
            <p:ph type="body" sz="quarter" idx="25" hasCustomPrompt="1"/>
          </p:nvPr>
        </p:nvSpPr>
        <p:spPr>
          <a:xfrm>
            <a:off x="5232400" y="2980625"/>
            <a:ext cx="2663825" cy="360362"/>
          </a:xfrm>
        </p:spPr>
        <p:txBody>
          <a:bodyPr/>
          <a:lstStyle>
            <a:lvl1pPr marL="0" indent="0">
              <a:buNone/>
              <a:defRPr/>
            </a:lvl1pPr>
          </a:lstStyle>
          <a:p>
            <a:pPr lvl="0"/>
            <a:r>
              <a:rPr lang="en-US" dirty="0"/>
              <a:t>Speaker name 15pt</a:t>
            </a:r>
            <a:endParaRPr lang="en-GB" dirty="0"/>
          </a:p>
        </p:txBody>
      </p:sp>
      <p:sp>
        <p:nvSpPr>
          <p:cNvPr id="19" name="Text Placeholder 9">
            <a:extLst>
              <a:ext uri="{FF2B5EF4-FFF2-40B4-BE49-F238E27FC236}">
                <a16:creationId xmlns:a16="http://schemas.microsoft.com/office/drawing/2014/main" id="{80C727C3-EBAD-6631-9535-34C3D7F5368F}"/>
              </a:ext>
            </a:extLst>
          </p:cNvPr>
          <p:cNvSpPr>
            <a:spLocks noGrp="1"/>
          </p:cNvSpPr>
          <p:nvPr>
            <p:ph type="body" sz="quarter" idx="26"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4 avenir pro 16pt</a:t>
            </a:r>
            <a:endParaRPr lang="en-GB" dirty="0"/>
          </a:p>
        </p:txBody>
      </p:sp>
      <p:sp>
        <p:nvSpPr>
          <p:cNvPr id="20" name="Text Placeholder 12">
            <a:extLst>
              <a:ext uri="{FF2B5EF4-FFF2-40B4-BE49-F238E27FC236}">
                <a16:creationId xmlns:a16="http://schemas.microsoft.com/office/drawing/2014/main" id="{85099225-A0E5-59B3-3D5E-A192E46A411C}"/>
              </a:ext>
            </a:extLst>
          </p:cNvPr>
          <p:cNvSpPr>
            <a:spLocks noGrp="1"/>
          </p:cNvSpPr>
          <p:nvPr>
            <p:ph type="body" sz="quarter" idx="27" hasCustomPrompt="1"/>
          </p:nvPr>
        </p:nvSpPr>
        <p:spPr>
          <a:xfrm>
            <a:off x="5232400" y="3881532"/>
            <a:ext cx="2663825" cy="360362"/>
          </a:xfrm>
        </p:spPr>
        <p:txBody>
          <a:bodyPr/>
          <a:lstStyle>
            <a:lvl1pPr marL="0" indent="0">
              <a:buNone/>
              <a:defRPr/>
            </a:lvl1pPr>
          </a:lstStyle>
          <a:p>
            <a:pPr lvl="0"/>
            <a:r>
              <a:rPr lang="en-US" dirty="0"/>
              <a:t>Speaker name 15pt</a:t>
            </a:r>
            <a:endParaRPr lang="en-GB" dirty="0"/>
          </a:p>
        </p:txBody>
      </p:sp>
      <p:sp>
        <p:nvSpPr>
          <p:cNvPr id="21" name="Text Placeholder 9">
            <a:extLst>
              <a:ext uri="{FF2B5EF4-FFF2-40B4-BE49-F238E27FC236}">
                <a16:creationId xmlns:a16="http://schemas.microsoft.com/office/drawing/2014/main" id="{33B65456-E09E-517B-4422-8EC9719E6041}"/>
              </a:ext>
            </a:extLst>
          </p:cNvPr>
          <p:cNvSpPr>
            <a:spLocks noGrp="1"/>
          </p:cNvSpPr>
          <p:nvPr>
            <p:ph type="body" sz="quarter" idx="28"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5 avenir pro 16pt</a:t>
            </a:r>
            <a:endParaRPr lang="en-GB" dirty="0"/>
          </a:p>
        </p:txBody>
      </p:sp>
      <p:sp>
        <p:nvSpPr>
          <p:cNvPr id="22" name="Text Placeholder 12">
            <a:extLst>
              <a:ext uri="{FF2B5EF4-FFF2-40B4-BE49-F238E27FC236}">
                <a16:creationId xmlns:a16="http://schemas.microsoft.com/office/drawing/2014/main" id="{BD5F8EFF-2E7B-2CB9-29B1-7559E30DA2BB}"/>
              </a:ext>
            </a:extLst>
          </p:cNvPr>
          <p:cNvSpPr>
            <a:spLocks noGrp="1"/>
          </p:cNvSpPr>
          <p:nvPr>
            <p:ph type="body" sz="quarter" idx="29" hasCustomPrompt="1"/>
          </p:nvPr>
        </p:nvSpPr>
        <p:spPr>
          <a:xfrm>
            <a:off x="5232400" y="4784026"/>
            <a:ext cx="2663825" cy="360362"/>
          </a:xfrm>
        </p:spPr>
        <p:txBody>
          <a:bodyPr/>
          <a:lstStyle>
            <a:lvl1pPr marL="0" indent="0">
              <a:buNone/>
              <a:defRPr/>
            </a:lvl1pPr>
          </a:lstStyle>
          <a:p>
            <a:pPr lvl="0"/>
            <a:r>
              <a:rPr lang="en-US" dirty="0"/>
              <a:t>Speaker name 15pt</a:t>
            </a:r>
            <a:endParaRPr lang="en-GB" dirty="0"/>
          </a:p>
        </p:txBody>
      </p:sp>
      <p:sp>
        <p:nvSpPr>
          <p:cNvPr id="23" name="Text Placeholder 9">
            <a:extLst>
              <a:ext uri="{FF2B5EF4-FFF2-40B4-BE49-F238E27FC236}">
                <a16:creationId xmlns:a16="http://schemas.microsoft.com/office/drawing/2014/main" id="{2E54EB12-6817-6039-F4B6-FBCFD17C52A3}"/>
              </a:ext>
            </a:extLst>
          </p:cNvPr>
          <p:cNvSpPr>
            <a:spLocks noGrp="1"/>
          </p:cNvSpPr>
          <p:nvPr>
            <p:ph type="body" sz="quarter" idx="30"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6 avenir pro 16pt</a:t>
            </a:r>
            <a:endParaRPr lang="en-GB" dirty="0"/>
          </a:p>
        </p:txBody>
      </p:sp>
      <p:sp>
        <p:nvSpPr>
          <p:cNvPr id="24" name="Text Placeholder 12">
            <a:extLst>
              <a:ext uri="{FF2B5EF4-FFF2-40B4-BE49-F238E27FC236}">
                <a16:creationId xmlns:a16="http://schemas.microsoft.com/office/drawing/2014/main" id="{14B5A5B8-3553-B020-E57C-6E95FECF4E58}"/>
              </a:ext>
            </a:extLst>
          </p:cNvPr>
          <p:cNvSpPr>
            <a:spLocks noGrp="1"/>
          </p:cNvSpPr>
          <p:nvPr>
            <p:ph type="body" sz="quarter" idx="31" hasCustomPrompt="1"/>
          </p:nvPr>
        </p:nvSpPr>
        <p:spPr>
          <a:xfrm>
            <a:off x="5232400" y="5681757"/>
            <a:ext cx="2663825" cy="360362"/>
          </a:xfrm>
        </p:spPr>
        <p:txBody>
          <a:bodyPr/>
          <a:lstStyle>
            <a:lvl1pPr marL="0" indent="0">
              <a:buNone/>
              <a:defRPr/>
            </a:lvl1pPr>
          </a:lstStyle>
          <a:p>
            <a:pPr lvl="0"/>
            <a:r>
              <a:rPr lang="en-US" dirty="0"/>
              <a:t>Speaker name 15pt</a:t>
            </a:r>
            <a:endParaRPr lang="en-GB" dirty="0"/>
          </a:p>
        </p:txBody>
      </p:sp>
      <p:sp>
        <p:nvSpPr>
          <p:cNvPr id="25" name="Text Placeholder 9">
            <a:extLst>
              <a:ext uri="{FF2B5EF4-FFF2-40B4-BE49-F238E27FC236}">
                <a16:creationId xmlns:a16="http://schemas.microsoft.com/office/drawing/2014/main" id="{EA0719F1-D354-CD5D-304E-EE0A6DBB54BF}"/>
              </a:ext>
            </a:extLst>
          </p:cNvPr>
          <p:cNvSpPr>
            <a:spLocks noGrp="1"/>
          </p:cNvSpPr>
          <p:nvPr>
            <p:ph type="body" sz="quarter" idx="32"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7 avenir pro 16pt</a:t>
            </a:r>
            <a:endParaRPr lang="en-GB" dirty="0"/>
          </a:p>
        </p:txBody>
      </p:sp>
      <p:sp>
        <p:nvSpPr>
          <p:cNvPr id="26" name="Text Placeholder 12">
            <a:extLst>
              <a:ext uri="{FF2B5EF4-FFF2-40B4-BE49-F238E27FC236}">
                <a16:creationId xmlns:a16="http://schemas.microsoft.com/office/drawing/2014/main" id="{FF8D2CDC-7383-E032-6FDA-4C6EEA91C19A}"/>
              </a:ext>
            </a:extLst>
          </p:cNvPr>
          <p:cNvSpPr>
            <a:spLocks noGrp="1"/>
          </p:cNvSpPr>
          <p:nvPr>
            <p:ph type="body" sz="quarter" idx="33" hasCustomPrompt="1"/>
          </p:nvPr>
        </p:nvSpPr>
        <p:spPr>
          <a:xfrm>
            <a:off x="8975725" y="1181195"/>
            <a:ext cx="2663825" cy="360362"/>
          </a:xfrm>
        </p:spPr>
        <p:txBody>
          <a:bodyPr/>
          <a:lstStyle>
            <a:lvl1pPr marL="0" indent="0">
              <a:buNone/>
              <a:defRPr/>
            </a:lvl1pPr>
          </a:lstStyle>
          <a:p>
            <a:pPr lvl="0"/>
            <a:r>
              <a:rPr lang="en-US" dirty="0"/>
              <a:t>Speaker name 15pt</a:t>
            </a:r>
            <a:endParaRPr lang="en-GB" dirty="0"/>
          </a:p>
        </p:txBody>
      </p:sp>
      <p:sp>
        <p:nvSpPr>
          <p:cNvPr id="27" name="Text Placeholder 9">
            <a:extLst>
              <a:ext uri="{FF2B5EF4-FFF2-40B4-BE49-F238E27FC236}">
                <a16:creationId xmlns:a16="http://schemas.microsoft.com/office/drawing/2014/main" id="{C2D7637D-8189-7E56-A228-E4137C7D1881}"/>
              </a:ext>
            </a:extLst>
          </p:cNvPr>
          <p:cNvSpPr>
            <a:spLocks noGrp="1"/>
          </p:cNvSpPr>
          <p:nvPr>
            <p:ph type="body" sz="quarter" idx="34"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8  avenir pro 16pt</a:t>
            </a:r>
            <a:endParaRPr lang="en-GB" dirty="0"/>
          </a:p>
        </p:txBody>
      </p:sp>
      <p:sp>
        <p:nvSpPr>
          <p:cNvPr id="28" name="Text Placeholder 12">
            <a:extLst>
              <a:ext uri="{FF2B5EF4-FFF2-40B4-BE49-F238E27FC236}">
                <a16:creationId xmlns:a16="http://schemas.microsoft.com/office/drawing/2014/main" id="{CCAA28CC-DFD5-6F5D-11CB-7AB5AF5520CB}"/>
              </a:ext>
            </a:extLst>
          </p:cNvPr>
          <p:cNvSpPr>
            <a:spLocks noGrp="1"/>
          </p:cNvSpPr>
          <p:nvPr>
            <p:ph type="body" sz="quarter" idx="35" hasCustomPrompt="1"/>
          </p:nvPr>
        </p:nvSpPr>
        <p:spPr>
          <a:xfrm>
            <a:off x="8975725" y="2086069"/>
            <a:ext cx="2663825" cy="360362"/>
          </a:xfrm>
        </p:spPr>
        <p:txBody>
          <a:bodyPr/>
          <a:lstStyle>
            <a:lvl1pPr marL="0" indent="0">
              <a:buNone/>
              <a:defRPr/>
            </a:lvl1pPr>
          </a:lstStyle>
          <a:p>
            <a:pPr lvl="0"/>
            <a:r>
              <a:rPr lang="en-US" dirty="0"/>
              <a:t>Speaker name 15pt</a:t>
            </a:r>
            <a:endParaRPr lang="en-GB" dirty="0"/>
          </a:p>
        </p:txBody>
      </p:sp>
      <p:sp>
        <p:nvSpPr>
          <p:cNvPr id="29" name="Text Placeholder 9">
            <a:extLst>
              <a:ext uri="{FF2B5EF4-FFF2-40B4-BE49-F238E27FC236}">
                <a16:creationId xmlns:a16="http://schemas.microsoft.com/office/drawing/2014/main" id="{0CCE300E-96F1-5E85-1F2C-969E27E84DC5}"/>
              </a:ext>
            </a:extLst>
          </p:cNvPr>
          <p:cNvSpPr>
            <a:spLocks noGrp="1"/>
          </p:cNvSpPr>
          <p:nvPr>
            <p:ph type="body" sz="quarter" idx="36"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9 avenir pro 16pt</a:t>
            </a:r>
            <a:endParaRPr lang="en-GB" dirty="0"/>
          </a:p>
        </p:txBody>
      </p:sp>
      <p:sp>
        <p:nvSpPr>
          <p:cNvPr id="30" name="Text Placeholder 12">
            <a:extLst>
              <a:ext uri="{FF2B5EF4-FFF2-40B4-BE49-F238E27FC236}">
                <a16:creationId xmlns:a16="http://schemas.microsoft.com/office/drawing/2014/main" id="{006BA578-EBC6-4D8D-4D5D-8865C72B730D}"/>
              </a:ext>
            </a:extLst>
          </p:cNvPr>
          <p:cNvSpPr>
            <a:spLocks noGrp="1"/>
          </p:cNvSpPr>
          <p:nvPr>
            <p:ph type="body" sz="quarter" idx="37" hasCustomPrompt="1"/>
          </p:nvPr>
        </p:nvSpPr>
        <p:spPr>
          <a:xfrm>
            <a:off x="8975725" y="2980625"/>
            <a:ext cx="2663825" cy="360362"/>
          </a:xfrm>
        </p:spPr>
        <p:txBody>
          <a:bodyPr/>
          <a:lstStyle>
            <a:lvl1pPr marL="0" indent="0">
              <a:buNone/>
              <a:defRPr/>
            </a:lvl1pPr>
          </a:lstStyle>
          <a:p>
            <a:pPr lvl="0"/>
            <a:r>
              <a:rPr lang="en-US" dirty="0"/>
              <a:t>Speaker name 15pt</a:t>
            </a:r>
            <a:endParaRPr lang="en-GB" dirty="0"/>
          </a:p>
        </p:txBody>
      </p:sp>
      <p:sp>
        <p:nvSpPr>
          <p:cNvPr id="31" name="Text Placeholder 9">
            <a:extLst>
              <a:ext uri="{FF2B5EF4-FFF2-40B4-BE49-F238E27FC236}">
                <a16:creationId xmlns:a16="http://schemas.microsoft.com/office/drawing/2014/main" id="{EB47B132-45B7-F4D1-3F1E-8B5ADCF78F64}"/>
              </a:ext>
            </a:extLst>
          </p:cNvPr>
          <p:cNvSpPr>
            <a:spLocks noGrp="1"/>
          </p:cNvSpPr>
          <p:nvPr>
            <p:ph type="body" sz="quarter" idx="38"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10 avenir pro 16pt</a:t>
            </a:r>
            <a:endParaRPr lang="en-GB" dirty="0"/>
          </a:p>
        </p:txBody>
      </p:sp>
      <p:sp>
        <p:nvSpPr>
          <p:cNvPr id="32" name="Text Placeholder 12">
            <a:extLst>
              <a:ext uri="{FF2B5EF4-FFF2-40B4-BE49-F238E27FC236}">
                <a16:creationId xmlns:a16="http://schemas.microsoft.com/office/drawing/2014/main" id="{30F4EA1B-47E0-A854-D380-6FEB5CA23E85}"/>
              </a:ext>
            </a:extLst>
          </p:cNvPr>
          <p:cNvSpPr>
            <a:spLocks noGrp="1"/>
          </p:cNvSpPr>
          <p:nvPr>
            <p:ph type="body" sz="quarter" idx="39" hasCustomPrompt="1"/>
          </p:nvPr>
        </p:nvSpPr>
        <p:spPr>
          <a:xfrm>
            <a:off x="8975725" y="3881532"/>
            <a:ext cx="2663825" cy="360362"/>
          </a:xfrm>
        </p:spPr>
        <p:txBody>
          <a:bodyPr/>
          <a:lstStyle>
            <a:lvl1pPr marL="0" indent="0">
              <a:buNone/>
              <a:defRPr/>
            </a:lvl1pPr>
          </a:lstStyle>
          <a:p>
            <a:pPr lvl="0"/>
            <a:r>
              <a:rPr lang="en-US" dirty="0"/>
              <a:t>Speaker name 15pt</a:t>
            </a:r>
            <a:endParaRPr lang="en-GB" dirty="0"/>
          </a:p>
        </p:txBody>
      </p:sp>
      <p:sp>
        <p:nvSpPr>
          <p:cNvPr id="33" name="Text Placeholder 9">
            <a:extLst>
              <a:ext uri="{FF2B5EF4-FFF2-40B4-BE49-F238E27FC236}">
                <a16:creationId xmlns:a16="http://schemas.microsoft.com/office/drawing/2014/main" id="{178D9CEE-53D8-0509-1380-FB0ED60C55F0}"/>
              </a:ext>
            </a:extLst>
          </p:cNvPr>
          <p:cNvSpPr>
            <a:spLocks noGrp="1"/>
          </p:cNvSpPr>
          <p:nvPr>
            <p:ph type="body" sz="quarter" idx="40"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11 avenir pro 16pt</a:t>
            </a:r>
            <a:endParaRPr lang="en-GB" dirty="0"/>
          </a:p>
        </p:txBody>
      </p:sp>
      <p:sp>
        <p:nvSpPr>
          <p:cNvPr id="34" name="Text Placeholder 12">
            <a:extLst>
              <a:ext uri="{FF2B5EF4-FFF2-40B4-BE49-F238E27FC236}">
                <a16:creationId xmlns:a16="http://schemas.microsoft.com/office/drawing/2014/main" id="{5CC44E00-F25A-5B43-7AC4-CE90BD0130E2}"/>
              </a:ext>
            </a:extLst>
          </p:cNvPr>
          <p:cNvSpPr>
            <a:spLocks noGrp="1"/>
          </p:cNvSpPr>
          <p:nvPr>
            <p:ph type="body" sz="quarter" idx="41" hasCustomPrompt="1"/>
          </p:nvPr>
        </p:nvSpPr>
        <p:spPr>
          <a:xfrm>
            <a:off x="8975725" y="4784026"/>
            <a:ext cx="2663825" cy="360362"/>
          </a:xfrm>
        </p:spPr>
        <p:txBody>
          <a:bodyPr/>
          <a:lstStyle>
            <a:lvl1pPr marL="0" indent="0">
              <a:buNone/>
              <a:defRPr/>
            </a:lvl1pPr>
          </a:lstStyle>
          <a:p>
            <a:pPr lvl="0"/>
            <a:r>
              <a:rPr lang="en-US" dirty="0"/>
              <a:t>Speaker name 15pt</a:t>
            </a:r>
            <a:endParaRPr lang="en-GB" dirty="0"/>
          </a:p>
        </p:txBody>
      </p:sp>
      <p:sp>
        <p:nvSpPr>
          <p:cNvPr id="35" name="Text Placeholder 9">
            <a:extLst>
              <a:ext uri="{FF2B5EF4-FFF2-40B4-BE49-F238E27FC236}">
                <a16:creationId xmlns:a16="http://schemas.microsoft.com/office/drawing/2014/main" id="{A55681AE-9963-540A-9EFB-7B44D5AE1944}"/>
              </a:ext>
            </a:extLst>
          </p:cNvPr>
          <p:cNvSpPr>
            <a:spLocks noGrp="1"/>
          </p:cNvSpPr>
          <p:nvPr>
            <p:ph type="body" sz="quarter" idx="42"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12 avenir pro 16pt</a:t>
            </a:r>
            <a:endParaRPr lang="en-GB" dirty="0"/>
          </a:p>
        </p:txBody>
      </p:sp>
      <p:sp>
        <p:nvSpPr>
          <p:cNvPr id="36" name="Text Placeholder 12">
            <a:extLst>
              <a:ext uri="{FF2B5EF4-FFF2-40B4-BE49-F238E27FC236}">
                <a16:creationId xmlns:a16="http://schemas.microsoft.com/office/drawing/2014/main" id="{BB0249F4-8C05-A35A-F49D-E3591E7321F9}"/>
              </a:ext>
            </a:extLst>
          </p:cNvPr>
          <p:cNvSpPr>
            <a:spLocks noGrp="1"/>
          </p:cNvSpPr>
          <p:nvPr>
            <p:ph type="body" sz="quarter" idx="43" hasCustomPrompt="1"/>
          </p:nvPr>
        </p:nvSpPr>
        <p:spPr>
          <a:xfrm>
            <a:off x="8975725" y="5681757"/>
            <a:ext cx="2663825" cy="360362"/>
          </a:xfrm>
        </p:spPr>
        <p:txBody>
          <a:bodyPr/>
          <a:lstStyle>
            <a:lvl1pPr marL="0" indent="0">
              <a:buNone/>
              <a:defRPr/>
            </a:lvl1pPr>
          </a:lstStyle>
          <a:p>
            <a:pPr lvl="0"/>
            <a:r>
              <a:rPr lang="en-US" dirty="0"/>
              <a:t>Speaker name 15pt</a:t>
            </a:r>
            <a:endParaRPr lang="en-GB" dirty="0"/>
          </a:p>
        </p:txBody>
      </p:sp>
    </p:spTree>
    <p:extLst>
      <p:ext uri="{BB962C8B-B14F-4D97-AF65-F5344CB8AC3E}">
        <p14:creationId xmlns:p14="http://schemas.microsoft.com/office/powerpoint/2010/main" val="12570909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x Text / 1x Tablet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3999" cy="251885"/>
          </a:xfrm>
        </p:spPr>
        <p:txBody>
          <a:bodyPr/>
          <a:lstStyle>
            <a:lvl1pPr>
              <a:defRPr/>
            </a:lvl1pPr>
          </a:lstStyle>
          <a:p>
            <a:r>
              <a:rPr lang="en-US" dirty="0"/>
              <a:t>Header avenir demi</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3203999"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808163"/>
            <a:ext cx="3204000" cy="4321175"/>
          </a:xfrm>
        </p:spPr>
        <p:txBody>
          <a:bodyPr/>
          <a:lstStyle/>
          <a:p>
            <a:pPr lvl="0"/>
            <a:r>
              <a:rPr lang="en-US" dirty="0"/>
              <a:t>Click to edit Master text styles</a:t>
            </a:r>
          </a:p>
          <a:p>
            <a:pPr lvl="1"/>
            <a:r>
              <a:rPr lang="en-US" dirty="0"/>
              <a:t>Second level</a:t>
            </a:r>
          </a:p>
          <a:p>
            <a:pPr lvl="2"/>
            <a:r>
              <a:rPr lang="en-US" dirty="0"/>
              <a:t>Third level</a:t>
            </a:r>
          </a:p>
        </p:txBody>
      </p:sp>
      <p:sp>
        <p:nvSpPr>
          <p:cNvPr id="5" name="Rectangle: Top Corners Rounded 4">
            <a:extLst>
              <a:ext uri="{FF2B5EF4-FFF2-40B4-BE49-F238E27FC236}">
                <a16:creationId xmlns:a16="http://schemas.microsoft.com/office/drawing/2014/main" id="{D6216F3C-1EDF-9B90-1E7A-C9A4A1DCA1C6}"/>
              </a:ext>
            </a:extLst>
          </p:cNvPr>
          <p:cNvSpPr/>
          <p:nvPr userDrawn="1"/>
        </p:nvSpPr>
        <p:spPr>
          <a:xfrm rot="5400000">
            <a:off x="5081086" y="1298079"/>
            <a:ext cx="5774739" cy="3887787"/>
          </a:xfrm>
          <a:prstGeom prst="round2SameRect">
            <a:avLst>
              <a:gd name="adj1" fmla="val 2349"/>
              <a:gd name="adj2" fmla="val 2296"/>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15">
            <a:extLst>
              <a:ext uri="{FF2B5EF4-FFF2-40B4-BE49-F238E27FC236}">
                <a16:creationId xmlns:a16="http://schemas.microsoft.com/office/drawing/2014/main" id="{A0E7D2A0-0D05-58CA-310A-406A5D6DA7CD}"/>
              </a:ext>
            </a:extLst>
          </p:cNvPr>
          <p:cNvSpPr>
            <a:spLocks noGrp="1"/>
          </p:cNvSpPr>
          <p:nvPr>
            <p:ph type="pic" sz="quarter" idx="20" hasCustomPrompt="1"/>
          </p:nvPr>
        </p:nvSpPr>
        <p:spPr>
          <a:xfrm>
            <a:off x="6168230" y="507027"/>
            <a:ext cx="3600450" cy="5469890"/>
          </a:xfrm>
          <a:solidFill>
            <a:schemeClr val="bg1">
              <a:lumMod val="95000"/>
            </a:schemeClr>
          </a:solidFill>
          <a:ln w="12700">
            <a:noFill/>
          </a:ln>
        </p:spPr>
        <p:txBody>
          <a:bodyPr tIns="108000" anchor="t" anchorCtr="0"/>
          <a:lstStyle>
            <a:lvl1pPr marL="0" indent="0" algn="ctr">
              <a:buNone/>
              <a:defRPr sz="1000">
                <a:solidFill>
                  <a:schemeClr val="accent2"/>
                </a:solidFill>
                <a:latin typeface="+mn-lt"/>
              </a:defRPr>
            </a:lvl1pPr>
          </a:lstStyle>
          <a:p>
            <a:pPr lvl="0"/>
            <a:r>
              <a:rPr lang="en-US" dirty="0"/>
              <a:t>Drag picture file or click </a:t>
            </a:r>
            <a:r>
              <a:rPr lang="en-US" noProof="0" dirty="0"/>
              <a:t>center</a:t>
            </a:r>
            <a:r>
              <a:rPr lang="en-US" dirty="0"/>
              <a:t> icon to insert </a:t>
            </a:r>
            <a:r>
              <a:rPr lang="en-GB" dirty="0"/>
              <a:t>screenshot</a:t>
            </a:r>
          </a:p>
        </p:txBody>
      </p:sp>
    </p:spTree>
    <p:extLst>
      <p:ext uri="{BB962C8B-B14F-4D97-AF65-F5344CB8AC3E}">
        <p14:creationId xmlns:p14="http://schemas.microsoft.com/office/powerpoint/2010/main" val="3117733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ngle image - 1 line only - Mint">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to insert dark background image</a:t>
            </a:r>
          </a:p>
        </p:txBody>
      </p:sp>
      <p:sp>
        <p:nvSpPr>
          <p:cNvPr id="3" name="Text Placeholder 9">
            <a:extLst>
              <a:ext uri="{FF2B5EF4-FFF2-40B4-BE49-F238E27FC236}">
                <a16:creationId xmlns:a16="http://schemas.microsoft.com/office/drawing/2014/main" id="{20B78D3B-131A-2427-58A3-AF9DA96AE48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85000"/>
              </a:lnSpc>
              <a:spcBef>
                <a:spcPts val="0"/>
              </a:spcBef>
              <a:buNone/>
              <a:defRPr sz="5400" spc="-100" baseline="0">
                <a:solidFill>
                  <a:schemeClr val="accent1"/>
                </a:solidFill>
                <a:latin typeface="+mj-lt"/>
              </a:defRPr>
            </a:lvl1pPr>
          </a:lstStyle>
          <a:p>
            <a:pPr lvl="0"/>
            <a:r>
              <a:rPr lang="en-US" dirty="0"/>
              <a:t>One line title here</a:t>
            </a:r>
          </a:p>
        </p:txBody>
      </p:sp>
      <p:sp>
        <p:nvSpPr>
          <p:cNvPr id="4" name="Text Placeholder 9">
            <a:extLst>
              <a:ext uri="{FF2B5EF4-FFF2-40B4-BE49-F238E27FC236}">
                <a16:creationId xmlns:a16="http://schemas.microsoft.com/office/drawing/2014/main" id="{4F32A194-6D68-B6E7-0C53-C96D4747CD76}"/>
              </a:ext>
            </a:extLst>
          </p:cNvPr>
          <p:cNvSpPr>
            <a:spLocks noGrp="1"/>
          </p:cNvSpPr>
          <p:nvPr>
            <p:ph type="body" sz="quarter" idx="17" hasCustomPrompt="1"/>
          </p:nvPr>
        </p:nvSpPr>
        <p:spPr>
          <a:xfrm>
            <a:off x="1343025" y="3665494"/>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
        <p:nvSpPr>
          <p:cNvPr id="5" name="Text Placeholder 9">
            <a:extLst>
              <a:ext uri="{FF2B5EF4-FFF2-40B4-BE49-F238E27FC236}">
                <a16:creationId xmlns:a16="http://schemas.microsoft.com/office/drawing/2014/main" id="{B7467C30-F176-F2DD-DEC2-2B9902044937}"/>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Forename Surname  |  Month 00, 0000</a:t>
            </a:r>
            <a:endParaRPr lang="en-GB" dirty="0"/>
          </a:p>
        </p:txBody>
      </p:sp>
    </p:spTree>
    <p:extLst>
      <p:ext uri="{BB962C8B-B14F-4D97-AF65-F5344CB8AC3E}">
        <p14:creationId xmlns:p14="http://schemas.microsoft.com/office/powerpoint/2010/main" val="23543450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ngle image - 1 line only - Citrus">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to insert dark background image</a:t>
            </a:r>
          </a:p>
        </p:txBody>
      </p:sp>
      <p:sp>
        <p:nvSpPr>
          <p:cNvPr id="3" name="Text Placeholder 9">
            <a:extLst>
              <a:ext uri="{FF2B5EF4-FFF2-40B4-BE49-F238E27FC236}">
                <a16:creationId xmlns:a16="http://schemas.microsoft.com/office/drawing/2014/main" id="{20B78D3B-131A-2427-58A3-AF9DA96AE48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85000"/>
              </a:lnSpc>
              <a:spcBef>
                <a:spcPts val="0"/>
              </a:spcBef>
              <a:buNone/>
              <a:defRPr sz="5400" spc="-100" baseline="0">
                <a:solidFill>
                  <a:schemeClr val="accent3"/>
                </a:solidFill>
                <a:latin typeface="+mj-lt"/>
              </a:defRPr>
            </a:lvl1pPr>
          </a:lstStyle>
          <a:p>
            <a:pPr lvl="0"/>
            <a:r>
              <a:rPr lang="en-US" dirty="0"/>
              <a:t>One line title here</a:t>
            </a:r>
          </a:p>
        </p:txBody>
      </p:sp>
      <p:sp>
        <p:nvSpPr>
          <p:cNvPr id="4" name="Text Placeholder 9">
            <a:extLst>
              <a:ext uri="{FF2B5EF4-FFF2-40B4-BE49-F238E27FC236}">
                <a16:creationId xmlns:a16="http://schemas.microsoft.com/office/drawing/2014/main" id="{4F32A194-6D68-B6E7-0C53-C96D4747CD76}"/>
              </a:ext>
            </a:extLst>
          </p:cNvPr>
          <p:cNvSpPr>
            <a:spLocks noGrp="1"/>
          </p:cNvSpPr>
          <p:nvPr>
            <p:ph type="body" sz="quarter" idx="17" hasCustomPrompt="1"/>
          </p:nvPr>
        </p:nvSpPr>
        <p:spPr>
          <a:xfrm>
            <a:off x="1343025" y="3665494"/>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
        <p:nvSpPr>
          <p:cNvPr id="5" name="Text Placeholder 9">
            <a:extLst>
              <a:ext uri="{FF2B5EF4-FFF2-40B4-BE49-F238E27FC236}">
                <a16:creationId xmlns:a16="http://schemas.microsoft.com/office/drawing/2014/main" id="{B7467C30-F176-F2DD-DEC2-2B9902044937}"/>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Forename Surname  |  Month 00, 0000</a:t>
            </a:r>
            <a:endParaRPr lang="en-GB" dirty="0"/>
          </a:p>
        </p:txBody>
      </p:sp>
    </p:spTree>
    <p:extLst>
      <p:ext uri="{BB962C8B-B14F-4D97-AF65-F5344CB8AC3E}">
        <p14:creationId xmlns:p14="http://schemas.microsoft.com/office/powerpoint/2010/main" val="1122021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ngle image - 2 or 3 lines - Mint">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AC9E0084-1BBE-803B-F4D4-530F7FD5787B}"/>
              </a:ext>
            </a:extLst>
          </p:cNvPr>
          <p:cNvSpPr>
            <a:spLocks noGrp="1"/>
          </p:cNvSpPr>
          <p:nvPr>
            <p:ph type="body" sz="quarter" idx="16" hasCustomPrompt="1"/>
          </p:nvPr>
        </p:nvSpPr>
        <p:spPr>
          <a:xfrm>
            <a:off x="1343025" y="2130266"/>
            <a:ext cx="9505950" cy="2169113"/>
          </a:xfrm>
          <a:prstGeom prst="rect">
            <a:avLst/>
          </a:prstGeom>
        </p:spPr>
        <p:txBody>
          <a:bodyPr lIns="0" tIns="36000" rIns="0" bIns="0" anchor="b" anchorCtr="0">
            <a:noAutofit/>
          </a:bodyPr>
          <a:lstStyle>
            <a:lvl1pPr marL="0" indent="0" algn="ctr">
              <a:lnSpc>
                <a:spcPct val="85000"/>
              </a:lnSpc>
              <a:spcBef>
                <a:spcPts val="0"/>
              </a:spcBef>
              <a:buNone/>
              <a:defRPr sz="5400" spc="-100" baseline="0">
                <a:solidFill>
                  <a:schemeClr val="accent1"/>
                </a:solidFill>
                <a:latin typeface="+mj-lt"/>
              </a:defRPr>
            </a:lvl1pPr>
          </a:lstStyle>
          <a:p>
            <a:pPr lvl="0"/>
            <a:r>
              <a:rPr lang="en-US" dirty="0"/>
              <a:t>Two or three</a:t>
            </a:r>
            <a:br>
              <a:rPr lang="en-US" dirty="0"/>
            </a:br>
            <a:r>
              <a:rPr lang="en-US" dirty="0"/>
              <a:t>line title here</a:t>
            </a:r>
            <a:br>
              <a:rPr lang="en-US" dirty="0"/>
            </a:br>
            <a:r>
              <a:rPr lang="en-US" dirty="0"/>
              <a:t>lorem ipsum dolor</a:t>
            </a:r>
          </a:p>
        </p:txBody>
      </p:sp>
      <p:sp>
        <p:nvSpPr>
          <p:cNvPr id="4" name="Text Placeholder 9">
            <a:extLst>
              <a:ext uri="{FF2B5EF4-FFF2-40B4-BE49-F238E27FC236}">
                <a16:creationId xmlns:a16="http://schemas.microsoft.com/office/drawing/2014/main" id="{724E2F64-1CF9-ED20-65FE-D01EF624EAB8}"/>
              </a:ext>
            </a:extLst>
          </p:cNvPr>
          <p:cNvSpPr>
            <a:spLocks noGrp="1"/>
          </p:cNvSpPr>
          <p:nvPr>
            <p:ph type="body" sz="quarter" idx="17" hasCustomPrompt="1"/>
          </p:nvPr>
        </p:nvSpPr>
        <p:spPr>
          <a:xfrm>
            <a:off x="1343025" y="4383735"/>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
        <p:nvSpPr>
          <p:cNvPr id="5" name="Text Placeholder 9">
            <a:extLst>
              <a:ext uri="{FF2B5EF4-FFF2-40B4-BE49-F238E27FC236}">
                <a16:creationId xmlns:a16="http://schemas.microsoft.com/office/drawing/2014/main" id="{114D21C6-BDDC-DA63-C8CD-AE44CF6E3FD0}"/>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Forename Surname  |  Month 00, 0000</a:t>
            </a:r>
            <a:endParaRPr lang="en-GB" dirty="0"/>
          </a:p>
        </p:txBody>
      </p:sp>
    </p:spTree>
    <p:extLst>
      <p:ext uri="{BB962C8B-B14F-4D97-AF65-F5344CB8AC3E}">
        <p14:creationId xmlns:p14="http://schemas.microsoft.com/office/powerpoint/2010/main" val="5369025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ngle image - 2 or 3 lines - Citrus">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AC9E0084-1BBE-803B-F4D4-530F7FD5787B}"/>
              </a:ext>
            </a:extLst>
          </p:cNvPr>
          <p:cNvSpPr>
            <a:spLocks noGrp="1"/>
          </p:cNvSpPr>
          <p:nvPr>
            <p:ph type="body" sz="quarter" idx="16" hasCustomPrompt="1"/>
          </p:nvPr>
        </p:nvSpPr>
        <p:spPr>
          <a:xfrm>
            <a:off x="1343025" y="2130266"/>
            <a:ext cx="9505950" cy="2169113"/>
          </a:xfrm>
          <a:prstGeom prst="rect">
            <a:avLst/>
          </a:prstGeom>
        </p:spPr>
        <p:txBody>
          <a:bodyPr lIns="0" tIns="36000" rIns="0" bIns="0" anchor="b" anchorCtr="0">
            <a:noAutofit/>
          </a:bodyPr>
          <a:lstStyle>
            <a:lvl1pPr marL="0" indent="0" algn="ctr">
              <a:lnSpc>
                <a:spcPct val="85000"/>
              </a:lnSpc>
              <a:spcBef>
                <a:spcPts val="0"/>
              </a:spcBef>
              <a:buNone/>
              <a:defRPr sz="5400" spc="-100" baseline="0">
                <a:solidFill>
                  <a:schemeClr val="accent3"/>
                </a:solidFill>
                <a:latin typeface="+mj-lt"/>
              </a:defRPr>
            </a:lvl1pPr>
          </a:lstStyle>
          <a:p>
            <a:pPr lvl="0"/>
            <a:r>
              <a:rPr lang="en-US" dirty="0"/>
              <a:t>Two or three</a:t>
            </a:r>
            <a:br>
              <a:rPr lang="en-US" dirty="0"/>
            </a:br>
            <a:r>
              <a:rPr lang="en-US" dirty="0"/>
              <a:t>line title here</a:t>
            </a:r>
            <a:br>
              <a:rPr lang="en-US" dirty="0"/>
            </a:br>
            <a:r>
              <a:rPr lang="en-US" dirty="0"/>
              <a:t>lorem ipsum dolor</a:t>
            </a:r>
          </a:p>
        </p:txBody>
      </p:sp>
      <p:sp>
        <p:nvSpPr>
          <p:cNvPr id="4" name="Text Placeholder 9">
            <a:extLst>
              <a:ext uri="{FF2B5EF4-FFF2-40B4-BE49-F238E27FC236}">
                <a16:creationId xmlns:a16="http://schemas.microsoft.com/office/drawing/2014/main" id="{724E2F64-1CF9-ED20-65FE-D01EF624EAB8}"/>
              </a:ext>
            </a:extLst>
          </p:cNvPr>
          <p:cNvSpPr>
            <a:spLocks noGrp="1"/>
          </p:cNvSpPr>
          <p:nvPr>
            <p:ph type="body" sz="quarter" idx="17" hasCustomPrompt="1"/>
          </p:nvPr>
        </p:nvSpPr>
        <p:spPr>
          <a:xfrm>
            <a:off x="1343025" y="4383735"/>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
        <p:nvSpPr>
          <p:cNvPr id="5" name="Text Placeholder 9">
            <a:extLst>
              <a:ext uri="{FF2B5EF4-FFF2-40B4-BE49-F238E27FC236}">
                <a16:creationId xmlns:a16="http://schemas.microsoft.com/office/drawing/2014/main" id="{114D21C6-BDDC-DA63-C8CD-AE44CF6E3FD0}"/>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Forename Surname  |  Month 00, 0000</a:t>
            </a:r>
            <a:endParaRPr lang="en-GB" dirty="0"/>
          </a:p>
        </p:txBody>
      </p:sp>
    </p:spTree>
    <p:extLst>
      <p:ext uri="{BB962C8B-B14F-4D97-AF65-F5344CB8AC3E}">
        <p14:creationId xmlns:p14="http://schemas.microsoft.com/office/powerpoint/2010/main" val="398774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attern - 1 line only - Mi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56F40D-311F-9DAF-7722-E26A0EECAF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3" name="Text Placeholder 2">
            <a:extLst>
              <a:ext uri="{FF2B5EF4-FFF2-40B4-BE49-F238E27FC236}">
                <a16:creationId xmlns:a16="http://schemas.microsoft.com/office/drawing/2014/main" id="{00B46115-27C9-1632-4193-41871681CCD0}"/>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2" name="Text Placeholder 9">
            <a:extLst>
              <a:ext uri="{FF2B5EF4-FFF2-40B4-BE49-F238E27FC236}">
                <a16:creationId xmlns:a16="http://schemas.microsoft.com/office/drawing/2014/main" id="{9B1E7E56-BB61-F595-D102-91046074E5B6}"/>
              </a:ext>
            </a:extLst>
          </p:cNvPr>
          <p:cNvSpPr>
            <a:spLocks noGrp="1"/>
          </p:cNvSpPr>
          <p:nvPr>
            <p:ph type="body" sz="quarter" idx="16" hasCustomPrompt="1"/>
          </p:nvPr>
        </p:nvSpPr>
        <p:spPr>
          <a:xfrm>
            <a:off x="1343025" y="2708275"/>
            <a:ext cx="9505949" cy="890589"/>
          </a:xfrm>
          <a:prstGeom prst="rect">
            <a:avLst/>
          </a:prstGeom>
        </p:spPr>
        <p:txBody>
          <a:bodyPr lIns="0" tIns="36000" rIns="0" bIns="0" anchor="b" anchorCtr="0">
            <a:noAutofit/>
          </a:bodyPr>
          <a:lstStyle>
            <a:lvl1pPr marL="0" indent="0" algn="ctr">
              <a:lnSpc>
                <a:spcPct val="85000"/>
              </a:lnSpc>
              <a:buNone/>
              <a:defRPr sz="5400" spc="-100" baseline="0">
                <a:solidFill>
                  <a:schemeClr val="accent1"/>
                </a:solidFill>
                <a:latin typeface="+mj-lt"/>
              </a:defRPr>
            </a:lvl1pPr>
          </a:lstStyle>
          <a:p>
            <a:pPr lvl="0"/>
            <a:r>
              <a:rPr lang="en-GB" dirty="0"/>
              <a:t>D</a:t>
            </a:r>
            <a:r>
              <a:rPr lang="en-US" dirty="0"/>
              <a:t>ark pattern one line title</a:t>
            </a:r>
          </a:p>
        </p:txBody>
      </p:sp>
      <p:sp>
        <p:nvSpPr>
          <p:cNvPr id="4" name="Text Placeholder 9">
            <a:extLst>
              <a:ext uri="{FF2B5EF4-FFF2-40B4-BE49-F238E27FC236}">
                <a16:creationId xmlns:a16="http://schemas.microsoft.com/office/drawing/2014/main" id="{8132D823-FAB6-8942-115E-ECA384A8E0C0}"/>
              </a:ext>
            </a:extLst>
          </p:cNvPr>
          <p:cNvSpPr>
            <a:spLocks noGrp="1"/>
          </p:cNvSpPr>
          <p:nvPr>
            <p:ph type="body" sz="quarter" idx="17" hasCustomPrompt="1"/>
          </p:nvPr>
        </p:nvSpPr>
        <p:spPr>
          <a:xfrm>
            <a:off x="1343079" y="3683220"/>
            <a:ext cx="950233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36025582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attern - 2 or 3 lines - Mi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C2CE3A-10E3-A0F1-A206-74B0BF2E2B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2" name="Text Placeholder 2">
            <a:extLst>
              <a:ext uri="{FF2B5EF4-FFF2-40B4-BE49-F238E27FC236}">
                <a16:creationId xmlns:a16="http://schemas.microsoft.com/office/drawing/2014/main" id="{7069AED8-B383-E3ED-1315-7BCB2C145A6A}"/>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3" name="Text Placeholder 9">
            <a:extLst>
              <a:ext uri="{FF2B5EF4-FFF2-40B4-BE49-F238E27FC236}">
                <a16:creationId xmlns:a16="http://schemas.microsoft.com/office/drawing/2014/main" id="{5E004001-F9FA-DB49-B103-7D69482E2157}"/>
              </a:ext>
            </a:extLst>
          </p:cNvPr>
          <p:cNvSpPr>
            <a:spLocks noGrp="1"/>
          </p:cNvSpPr>
          <p:nvPr>
            <p:ph type="body" sz="quarter" idx="16" hasCustomPrompt="1"/>
          </p:nvPr>
        </p:nvSpPr>
        <p:spPr>
          <a:xfrm>
            <a:off x="1343026" y="2708275"/>
            <a:ext cx="9498748" cy="1588441"/>
          </a:xfrm>
          <a:prstGeom prst="rect">
            <a:avLst/>
          </a:prstGeom>
        </p:spPr>
        <p:txBody>
          <a:bodyPr lIns="0" tIns="36000" rIns="0" bIns="0" anchor="b" anchorCtr="0">
            <a:noAutofit/>
          </a:bodyPr>
          <a:lstStyle>
            <a:lvl1pPr marL="0" indent="0" algn="ctr">
              <a:lnSpc>
                <a:spcPct val="85000"/>
              </a:lnSpc>
              <a:buNone/>
              <a:defRPr sz="5400" spc="-100" baseline="0">
                <a:solidFill>
                  <a:schemeClr val="accent1"/>
                </a:solidFill>
                <a:latin typeface="+mj-lt"/>
              </a:defRPr>
            </a:lvl1pPr>
          </a:lstStyle>
          <a:p>
            <a:pPr lvl="0"/>
            <a:r>
              <a:rPr lang="en-US" dirty="0"/>
              <a:t>Dark pattern cover two or three line title</a:t>
            </a:r>
          </a:p>
        </p:txBody>
      </p:sp>
      <p:sp>
        <p:nvSpPr>
          <p:cNvPr id="4" name="Text Placeholder 9">
            <a:extLst>
              <a:ext uri="{FF2B5EF4-FFF2-40B4-BE49-F238E27FC236}">
                <a16:creationId xmlns:a16="http://schemas.microsoft.com/office/drawing/2014/main" id="{652E3981-AF30-649F-42FB-9DDE6BCA1A26}"/>
              </a:ext>
            </a:extLst>
          </p:cNvPr>
          <p:cNvSpPr>
            <a:spLocks noGrp="1"/>
          </p:cNvSpPr>
          <p:nvPr>
            <p:ph type="body" sz="quarter" idx="17" hasCustomPrompt="1"/>
          </p:nvPr>
        </p:nvSpPr>
        <p:spPr>
          <a:xfrm>
            <a:off x="1343079" y="4383735"/>
            <a:ext cx="9495141"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21250229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attern - 1 line only - Citru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56F40D-311F-9DAF-7722-E26A0EECAF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3" name="Text Placeholder 2">
            <a:extLst>
              <a:ext uri="{FF2B5EF4-FFF2-40B4-BE49-F238E27FC236}">
                <a16:creationId xmlns:a16="http://schemas.microsoft.com/office/drawing/2014/main" id="{00B46115-27C9-1632-4193-41871681CCD0}"/>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2" name="Text Placeholder 9">
            <a:extLst>
              <a:ext uri="{FF2B5EF4-FFF2-40B4-BE49-F238E27FC236}">
                <a16:creationId xmlns:a16="http://schemas.microsoft.com/office/drawing/2014/main" id="{9B1E7E56-BB61-F595-D102-91046074E5B6}"/>
              </a:ext>
            </a:extLst>
          </p:cNvPr>
          <p:cNvSpPr>
            <a:spLocks noGrp="1"/>
          </p:cNvSpPr>
          <p:nvPr>
            <p:ph type="body" sz="quarter" idx="16" hasCustomPrompt="1"/>
          </p:nvPr>
        </p:nvSpPr>
        <p:spPr>
          <a:xfrm>
            <a:off x="1343025" y="2708275"/>
            <a:ext cx="9505949" cy="890589"/>
          </a:xfrm>
          <a:prstGeom prst="rect">
            <a:avLst/>
          </a:prstGeom>
        </p:spPr>
        <p:txBody>
          <a:bodyPr lIns="0" tIns="36000" rIns="0" bIns="0" anchor="b" anchorCtr="0">
            <a:noAutofit/>
          </a:bodyPr>
          <a:lstStyle>
            <a:lvl1pPr marL="0" indent="0" algn="ctr">
              <a:lnSpc>
                <a:spcPct val="85000"/>
              </a:lnSpc>
              <a:buNone/>
              <a:defRPr sz="5400" spc="-100" baseline="0">
                <a:solidFill>
                  <a:schemeClr val="accent3"/>
                </a:solidFill>
                <a:latin typeface="+mj-lt"/>
              </a:defRPr>
            </a:lvl1pPr>
          </a:lstStyle>
          <a:p>
            <a:pPr lvl="0"/>
            <a:r>
              <a:rPr lang="en-GB" dirty="0"/>
              <a:t>D</a:t>
            </a:r>
            <a:r>
              <a:rPr lang="en-US" dirty="0"/>
              <a:t>ark pattern one line title</a:t>
            </a:r>
          </a:p>
        </p:txBody>
      </p:sp>
      <p:sp>
        <p:nvSpPr>
          <p:cNvPr id="4" name="Text Placeholder 9">
            <a:extLst>
              <a:ext uri="{FF2B5EF4-FFF2-40B4-BE49-F238E27FC236}">
                <a16:creationId xmlns:a16="http://schemas.microsoft.com/office/drawing/2014/main" id="{8132D823-FAB6-8942-115E-ECA384A8E0C0}"/>
              </a:ext>
            </a:extLst>
          </p:cNvPr>
          <p:cNvSpPr>
            <a:spLocks noGrp="1"/>
          </p:cNvSpPr>
          <p:nvPr>
            <p:ph type="body" sz="quarter" idx="17" hasCustomPrompt="1"/>
          </p:nvPr>
        </p:nvSpPr>
        <p:spPr>
          <a:xfrm>
            <a:off x="1343079" y="3683220"/>
            <a:ext cx="950233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29838564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attern - 2 or 3 lines - Citru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C2CE3A-10E3-A0F1-A206-74B0BF2E2B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2" name="Text Placeholder 2">
            <a:extLst>
              <a:ext uri="{FF2B5EF4-FFF2-40B4-BE49-F238E27FC236}">
                <a16:creationId xmlns:a16="http://schemas.microsoft.com/office/drawing/2014/main" id="{7069AED8-B383-E3ED-1315-7BCB2C145A6A}"/>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3" name="Text Placeholder 9">
            <a:extLst>
              <a:ext uri="{FF2B5EF4-FFF2-40B4-BE49-F238E27FC236}">
                <a16:creationId xmlns:a16="http://schemas.microsoft.com/office/drawing/2014/main" id="{5E004001-F9FA-DB49-B103-7D69482E2157}"/>
              </a:ext>
            </a:extLst>
          </p:cNvPr>
          <p:cNvSpPr>
            <a:spLocks noGrp="1"/>
          </p:cNvSpPr>
          <p:nvPr>
            <p:ph type="body" sz="quarter" idx="16" hasCustomPrompt="1"/>
          </p:nvPr>
        </p:nvSpPr>
        <p:spPr>
          <a:xfrm>
            <a:off x="1343026" y="2708275"/>
            <a:ext cx="9498748" cy="1588441"/>
          </a:xfrm>
          <a:prstGeom prst="rect">
            <a:avLst/>
          </a:prstGeom>
        </p:spPr>
        <p:txBody>
          <a:bodyPr lIns="0" tIns="36000" rIns="0" bIns="0" anchor="b" anchorCtr="0">
            <a:noAutofit/>
          </a:bodyPr>
          <a:lstStyle>
            <a:lvl1pPr marL="0" indent="0" algn="ctr">
              <a:lnSpc>
                <a:spcPct val="85000"/>
              </a:lnSpc>
              <a:buNone/>
              <a:defRPr sz="5400" spc="-100" baseline="0">
                <a:solidFill>
                  <a:schemeClr val="accent3"/>
                </a:solidFill>
                <a:latin typeface="+mj-lt"/>
              </a:defRPr>
            </a:lvl1pPr>
          </a:lstStyle>
          <a:p>
            <a:pPr lvl="0"/>
            <a:r>
              <a:rPr lang="en-US" dirty="0"/>
              <a:t>Dark pattern cover two or three line title</a:t>
            </a:r>
          </a:p>
        </p:txBody>
      </p:sp>
      <p:sp>
        <p:nvSpPr>
          <p:cNvPr id="4" name="Text Placeholder 9">
            <a:extLst>
              <a:ext uri="{FF2B5EF4-FFF2-40B4-BE49-F238E27FC236}">
                <a16:creationId xmlns:a16="http://schemas.microsoft.com/office/drawing/2014/main" id="{652E3981-AF30-649F-42FB-9DDE6BCA1A26}"/>
              </a:ext>
            </a:extLst>
          </p:cNvPr>
          <p:cNvSpPr>
            <a:spLocks noGrp="1"/>
          </p:cNvSpPr>
          <p:nvPr>
            <p:ph type="body" sz="quarter" idx="17" hasCustomPrompt="1"/>
          </p:nvPr>
        </p:nvSpPr>
        <p:spPr>
          <a:xfrm>
            <a:off x="1343079" y="4383735"/>
            <a:ext cx="9495141"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31846139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0:50 - 1 line only - Mint">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dirty="0"/>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2825312"/>
            <a:ext cx="4944964"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1"/>
                </a:solidFill>
                <a:latin typeface="+mj-lt"/>
              </a:defRPr>
            </a:lvl1pPr>
          </a:lstStyle>
          <a:p>
            <a:pPr lvl="0"/>
            <a:r>
              <a:rPr lang="en-US" dirty="0"/>
              <a:t>Simple cover one line</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3628806"/>
            <a:ext cx="4944964" cy="281703"/>
          </a:xfrm>
          <a:prstGeom prst="rect">
            <a:avLst/>
          </a:prstGeom>
        </p:spPr>
        <p:txBody>
          <a:bodyPr lIns="0" tIns="0" rIns="0" bIns="0" anchor="t" anchorCtr="0">
            <a:noAutofit/>
          </a:bodyPr>
          <a:lstStyle>
            <a:lvl1pPr marL="0" indent="0" algn="l">
              <a:lnSpc>
                <a:spcPct val="9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307943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ht Image - Agend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A02ADD0-9DEE-498A-A9F7-5ACF309A222A}"/>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 Placeholder 38">
            <a:extLst>
              <a:ext uri="{FF2B5EF4-FFF2-40B4-BE49-F238E27FC236}">
                <a16:creationId xmlns:a16="http://schemas.microsoft.com/office/drawing/2014/main" id="{F7A19D80-B581-99D7-F155-640B8E61F577}"/>
              </a:ext>
            </a:extLst>
          </p:cNvPr>
          <p:cNvSpPr>
            <a:spLocks noGrp="1"/>
          </p:cNvSpPr>
          <p:nvPr>
            <p:ph type="body" sz="quarter" idx="22" hasCustomPrompt="1"/>
          </p:nvPr>
        </p:nvSpPr>
        <p:spPr>
          <a:xfrm>
            <a:off x="0" y="6129338"/>
            <a:ext cx="2279650" cy="728662"/>
          </a:xfrm>
          <a:prstGeom prst="roundRect">
            <a:avLst>
              <a:gd name="adj" fmla="val 0"/>
            </a:avLst>
          </a:prstGeom>
          <a:solidFill>
            <a:schemeClr val="tx1"/>
          </a:solidFill>
        </p:spPr>
        <p:txBody>
          <a:bodyPr/>
          <a:lstStyle>
            <a:lvl1pPr marL="0" indent="0">
              <a:buNone/>
              <a:defRPr/>
            </a:lvl1pPr>
          </a:lstStyle>
          <a:p>
            <a:pPr lvl="0"/>
            <a:r>
              <a:rPr lang="en-US"/>
              <a:t> </a:t>
            </a:r>
            <a:endParaRPr lang="en-GB"/>
          </a:p>
        </p:txBody>
      </p:sp>
      <p:sp>
        <p:nvSpPr>
          <p:cNvPr id="6" name="Picture Placeholder 5">
            <a:extLst>
              <a:ext uri="{FF2B5EF4-FFF2-40B4-BE49-F238E27FC236}">
                <a16:creationId xmlns:a16="http://schemas.microsoft.com/office/drawing/2014/main" id="{CCB2AEB7-8E57-4C7C-2757-07E542DEE60C}"/>
              </a:ext>
            </a:extLst>
          </p:cNvPr>
          <p:cNvSpPr>
            <a:spLocks noGrp="1"/>
          </p:cNvSpPr>
          <p:nvPr>
            <p:ph type="pic" sz="quarter" idx="20" hasCustomPrompt="1"/>
          </p:nvPr>
        </p:nvSpPr>
        <p:spPr>
          <a:xfrm>
            <a:off x="0" y="0"/>
            <a:ext cx="4151312" cy="6858000"/>
          </a:xfrm>
          <a:custGeom>
            <a:avLst/>
            <a:gdLst>
              <a:gd name="connsiteX0" fmla="*/ 1592699 w 4151312"/>
              <a:gd name="connsiteY0" fmla="*/ 6492423 h 6858000"/>
              <a:gd name="connsiteX1" fmla="*/ 1592699 w 4151312"/>
              <a:gd name="connsiteY1" fmla="*/ 6501164 h 6858000"/>
              <a:gd name="connsiteX2" fmla="*/ 1592546 w 4151312"/>
              <a:gd name="connsiteY2" fmla="*/ 6504388 h 6858000"/>
              <a:gd name="connsiteX3" fmla="*/ 1568857 w 4151312"/>
              <a:gd name="connsiteY3" fmla="*/ 6522619 h 6858000"/>
              <a:gd name="connsiteX4" fmla="*/ 1551438 w 4151312"/>
              <a:gd name="connsiteY4" fmla="*/ 6508315 h 6858000"/>
              <a:gd name="connsiteX5" fmla="*/ 1568857 w 4151312"/>
              <a:gd name="connsiteY5" fmla="*/ 6495071 h 6858000"/>
              <a:gd name="connsiteX6" fmla="*/ 1581983 w 4151312"/>
              <a:gd name="connsiteY6" fmla="*/ 6495071 h 6858000"/>
              <a:gd name="connsiteX7" fmla="*/ 1592699 w 4151312"/>
              <a:gd name="connsiteY7" fmla="*/ 6492423 h 6858000"/>
              <a:gd name="connsiteX8" fmla="*/ 1172060 w 4151312"/>
              <a:gd name="connsiteY8" fmla="*/ 6492423 h 6858000"/>
              <a:gd name="connsiteX9" fmla="*/ 1172060 w 4151312"/>
              <a:gd name="connsiteY9" fmla="*/ 6501164 h 6858000"/>
              <a:gd name="connsiteX10" fmla="*/ 1171906 w 4151312"/>
              <a:gd name="connsiteY10" fmla="*/ 6504389 h 6858000"/>
              <a:gd name="connsiteX11" fmla="*/ 1148216 w 4151312"/>
              <a:gd name="connsiteY11" fmla="*/ 6522619 h 6858000"/>
              <a:gd name="connsiteX12" fmla="*/ 1130802 w 4151312"/>
              <a:gd name="connsiteY12" fmla="*/ 6508315 h 6858000"/>
              <a:gd name="connsiteX13" fmla="*/ 1148216 w 4151312"/>
              <a:gd name="connsiteY13" fmla="*/ 6495071 h 6858000"/>
              <a:gd name="connsiteX14" fmla="*/ 1161343 w 4151312"/>
              <a:gd name="connsiteY14" fmla="*/ 6495071 h 6858000"/>
              <a:gd name="connsiteX15" fmla="*/ 1172060 w 4151312"/>
              <a:gd name="connsiteY15" fmla="*/ 6492423 h 6858000"/>
              <a:gd name="connsiteX16" fmla="*/ 1796056 w 4151312"/>
              <a:gd name="connsiteY16" fmla="*/ 6448718 h 6858000"/>
              <a:gd name="connsiteX17" fmla="*/ 1823115 w 4151312"/>
              <a:gd name="connsiteY17" fmla="*/ 6470969 h 6858000"/>
              <a:gd name="connsiteX18" fmla="*/ 1768190 w 4151312"/>
              <a:gd name="connsiteY18" fmla="*/ 6470969 h 6858000"/>
              <a:gd name="connsiteX19" fmla="*/ 1796056 w 4151312"/>
              <a:gd name="connsiteY19" fmla="*/ 6448718 h 6858000"/>
              <a:gd name="connsiteX20" fmla="*/ 1385331 w 4151312"/>
              <a:gd name="connsiteY20" fmla="*/ 6423290 h 6858000"/>
              <a:gd name="connsiteX21" fmla="*/ 1427128 w 4151312"/>
              <a:gd name="connsiteY21" fmla="*/ 6544605 h 6858000"/>
              <a:gd name="connsiteX22" fmla="*/ 1470261 w 4151312"/>
              <a:gd name="connsiteY22" fmla="*/ 6544605 h 6858000"/>
              <a:gd name="connsiteX23" fmla="*/ 1513932 w 4151312"/>
              <a:gd name="connsiteY23" fmla="*/ 6423290 h 6858000"/>
              <a:gd name="connsiteX24" fmla="*/ 1477223 w 4151312"/>
              <a:gd name="connsiteY24" fmla="*/ 6423290 h 6858000"/>
              <a:gd name="connsiteX25" fmla="*/ 1449367 w 4151312"/>
              <a:gd name="connsiteY25" fmla="*/ 6507521 h 6858000"/>
              <a:gd name="connsiteX26" fmla="*/ 1423104 w 4151312"/>
              <a:gd name="connsiteY26" fmla="*/ 6423290 h 6858000"/>
              <a:gd name="connsiteX27" fmla="*/ 1319153 w 4151312"/>
              <a:gd name="connsiteY27" fmla="*/ 6423290 h 6858000"/>
              <a:gd name="connsiteX28" fmla="*/ 1319153 w 4151312"/>
              <a:gd name="connsiteY28" fmla="*/ 6452426 h 6858000"/>
              <a:gd name="connsiteX29" fmla="*/ 1336299 w 4151312"/>
              <a:gd name="connsiteY29" fmla="*/ 6452426 h 6858000"/>
              <a:gd name="connsiteX30" fmla="*/ 1336299 w 4151312"/>
              <a:gd name="connsiteY30" fmla="*/ 6544604 h 6858000"/>
              <a:gd name="connsiteX31" fmla="*/ 1371127 w 4151312"/>
              <a:gd name="connsiteY31" fmla="*/ 6544604 h 6858000"/>
              <a:gd name="connsiteX32" fmla="*/ 1371127 w 4151312"/>
              <a:gd name="connsiteY32" fmla="*/ 6423290 h 6858000"/>
              <a:gd name="connsiteX33" fmla="*/ 1293161 w 4151312"/>
              <a:gd name="connsiteY33" fmla="*/ 6421700 h 6858000"/>
              <a:gd name="connsiteX34" fmla="*/ 1261280 w 4151312"/>
              <a:gd name="connsiteY34" fmla="*/ 6442626 h 6858000"/>
              <a:gd name="connsiteX35" fmla="*/ 1261280 w 4151312"/>
              <a:gd name="connsiteY35" fmla="*/ 6423290 h 6858000"/>
              <a:gd name="connsiteX36" fmla="*/ 1227522 w 4151312"/>
              <a:gd name="connsiteY36" fmla="*/ 6423290 h 6858000"/>
              <a:gd name="connsiteX37" fmla="*/ 1227522 w 4151312"/>
              <a:gd name="connsiteY37" fmla="*/ 6544604 h 6858000"/>
              <a:gd name="connsiteX38" fmla="*/ 1262352 w 4151312"/>
              <a:gd name="connsiteY38" fmla="*/ 6544604 h 6858000"/>
              <a:gd name="connsiteX39" fmla="*/ 1262352 w 4151312"/>
              <a:gd name="connsiteY39" fmla="*/ 6486596 h 6858000"/>
              <a:gd name="connsiteX40" fmla="*/ 1288073 w 4151312"/>
              <a:gd name="connsiteY40" fmla="*/ 6457194 h 6858000"/>
              <a:gd name="connsiteX41" fmla="*/ 1302808 w 4151312"/>
              <a:gd name="connsiteY41" fmla="*/ 6457194 h 6858000"/>
              <a:gd name="connsiteX42" fmla="*/ 1302808 w 4151312"/>
              <a:gd name="connsiteY42" fmla="*/ 6422760 h 6858000"/>
              <a:gd name="connsiteX43" fmla="*/ 1293161 w 4151312"/>
              <a:gd name="connsiteY43" fmla="*/ 6421700 h 6858000"/>
              <a:gd name="connsiteX44" fmla="*/ 1796056 w 4151312"/>
              <a:gd name="connsiteY44" fmla="*/ 6420112 h 6858000"/>
              <a:gd name="connsiteX45" fmla="*/ 1791956 w 4151312"/>
              <a:gd name="connsiteY45" fmla="*/ 6420138 h 6858000"/>
              <a:gd name="connsiteX46" fmla="*/ 1732297 w 4151312"/>
              <a:gd name="connsiteY46" fmla="*/ 6483948 h 6858000"/>
              <a:gd name="connsiteX47" fmla="*/ 1770879 w 4151312"/>
              <a:gd name="connsiteY47" fmla="*/ 6541990 h 6858000"/>
              <a:gd name="connsiteX48" fmla="*/ 1857943 w 4151312"/>
              <a:gd name="connsiteY48" fmla="*/ 6509641 h 6858000"/>
              <a:gd name="connsiteX49" fmla="*/ 1821781 w 4151312"/>
              <a:gd name="connsiteY49" fmla="*/ 6505933 h 6858000"/>
              <a:gd name="connsiteX50" fmla="*/ 1802269 w 4151312"/>
              <a:gd name="connsiteY50" fmla="*/ 6518046 h 6858000"/>
              <a:gd name="connsiteX51" fmla="*/ 1768997 w 4151312"/>
              <a:gd name="connsiteY51" fmla="*/ 6494013 h 6858000"/>
              <a:gd name="connsiteX52" fmla="*/ 1860353 w 4151312"/>
              <a:gd name="connsiteY52" fmla="*/ 6494013 h 6858000"/>
              <a:gd name="connsiteX53" fmla="*/ 1860353 w 4151312"/>
              <a:gd name="connsiteY53" fmla="*/ 6492689 h 6858000"/>
              <a:gd name="connsiteX54" fmla="*/ 1796056 w 4151312"/>
              <a:gd name="connsiteY54" fmla="*/ 6420112 h 6858000"/>
              <a:gd name="connsiteX55" fmla="*/ 1574215 w 4151312"/>
              <a:gd name="connsiteY55" fmla="*/ 6420111 h 6858000"/>
              <a:gd name="connsiteX56" fmla="*/ 1521700 w 4151312"/>
              <a:gd name="connsiteY56" fmla="*/ 6434944 h 6858000"/>
              <a:gd name="connsiteX57" fmla="*/ 1535364 w 4151312"/>
              <a:gd name="connsiteY57" fmla="*/ 6460902 h 6858000"/>
              <a:gd name="connsiteX58" fmla="*/ 1572342 w 4151312"/>
              <a:gd name="connsiteY58" fmla="*/ 6449512 h 6858000"/>
              <a:gd name="connsiteX59" fmla="*/ 1592699 w 4151312"/>
              <a:gd name="connsiteY59" fmla="*/ 6463816 h 6858000"/>
              <a:gd name="connsiteX60" fmla="*/ 1592699 w 4151312"/>
              <a:gd name="connsiteY60" fmla="*/ 6465140 h 6858000"/>
              <a:gd name="connsiteX61" fmla="*/ 1584124 w 4151312"/>
              <a:gd name="connsiteY61" fmla="*/ 6472292 h 6858000"/>
              <a:gd name="connsiteX62" fmla="*/ 1560013 w 4151312"/>
              <a:gd name="connsiteY62" fmla="*/ 6472292 h 6858000"/>
              <a:gd name="connsiteX63" fmla="*/ 1515545 w 4151312"/>
              <a:gd name="connsiteY63" fmla="*/ 6509640 h 6858000"/>
              <a:gd name="connsiteX64" fmla="*/ 1515603 w 4151312"/>
              <a:gd name="connsiteY64" fmla="*/ 6510750 h 6858000"/>
              <a:gd name="connsiteX65" fmla="*/ 1558409 w 4151312"/>
              <a:gd name="connsiteY65" fmla="*/ 6547782 h 6858000"/>
              <a:gd name="connsiteX66" fmla="*/ 1592699 w 4151312"/>
              <a:gd name="connsiteY66" fmla="*/ 6533214 h 6858000"/>
              <a:gd name="connsiteX67" fmla="*/ 1592699 w 4151312"/>
              <a:gd name="connsiteY67" fmla="*/ 6544604 h 6858000"/>
              <a:gd name="connsiteX68" fmla="*/ 1627527 w 4151312"/>
              <a:gd name="connsiteY68" fmla="*/ 6544604 h 6858000"/>
              <a:gd name="connsiteX69" fmla="*/ 1627527 w 4151312"/>
              <a:gd name="connsiteY69" fmla="*/ 6464875 h 6858000"/>
              <a:gd name="connsiteX70" fmla="*/ 1574215 w 4151312"/>
              <a:gd name="connsiteY70" fmla="*/ 6420111 h 6858000"/>
              <a:gd name="connsiteX71" fmla="*/ 1153574 w 4151312"/>
              <a:gd name="connsiteY71" fmla="*/ 6420111 h 6858000"/>
              <a:gd name="connsiteX72" fmla="*/ 1101062 w 4151312"/>
              <a:gd name="connsiteY72" fmla="*/ 6434944 h 6858000"/>
              <a:gd name="connsiteX73" fmla="*/ 1114726 w 4151312"/>
              <a:gd name="connsiteY73" fmla="*/ 6460902 h 6858000"/>
              <a:gd name="connsiteX74" fmla="*/ 1151699 w 4151312"/>
              <a:gd name="connsiteY74" fmla="*/ 6449512 h 6858000"/>
              <a:gd name="connsiteX75" fmla="*/ 1172060 w 4151312"/>
              <a:gd name="connsiteY75" fmla="*/ 6463816 h 6858000"/>
              <a:gd name="connsiteX76" fmla="*/ 1172060 w 4151312"/>
              <a:gd name="connsiteY76" fmla="*/ 6465140 h 6858000"/>
              <a:gd name="connsiteX77" fmla="*/ 1163487 w 4151312"/>
              <a:gd name="connsiteY77" fmla="*/ 6472292 h 6858000"/>
              <a:gd name="connsiteX78" fmla="*/ 1139375 w 4151312"/>
              <a:gd name="connsiteY78" fmla="*/ 6472292 h 6858000"/>
              <a:gd name="connsiteX79" fmla="*/ 1094901 w 4151312"/>
              <a:gd name="connsiteY79" fmla="*/ 6509640 h 6858000"/>
              <a:gd name="connsiteX80" fmla="*/ 1094960 w 4151312"/>
              <a:gd name="connsiteY80" fmla="*/ 6510749 h 6858000"/>
              <a:gd name="connsiteX81" fmla="*/ 1137766 w 4151312"/>
              <a:gd name="connsiteY81" fmla="*/ 6547782 h 6858000"/>
              <a:gd name="connsiteX82" fmla="*/ 1172060 w 4151312"/>
              <a:gd name="connsiteY82" fmla="*/ 6533214 h 6858000"/>
              <a:gd name="connsiteX83" fmla="*/ 1172060 w 4151312"/>
              <a:gd name="connsiteY83" fmla="*/ 6544604 h 6858000"/>
              <a:gd name="connsiteX84" fmla="*/ 1206890 w 4151312"/>
              <a:gd name="connsiteY84" fmla="*/ 6544604 h 6858000"/>
              <a:gd name="connsiteX85" fmla="*/ 1206890 w 4151312"/>
              <a:gd name="connsiteY85" fmla="*/ 6464875 h 6858000"/>
              <a:gd name="connsiteX86" fmla="*/ 1153574 w 4151312"/>
              <a:gd name="connsiteY86" fmla="*/ 6420111 h 6858000"/>
              <a:gd name="connsiteX87" fmla="*/ 568575 w 4151312"/>
              <a:gd name="connsiteY87" fmla="*/ 6383429 h 6858000"/>
              <a:gd name="connsiteX88" fmla="*/ 568549 w 4151312"/>
              <a:gd name="connsiteY88" fmla="*/ 6520396 h 6858000"/>
              <a:gd name="connsiteX89" fmla="*/ 624511 w 4151312"/>
              <a:gd name="connsiteY89" fmla="*/ 6519097 h 6858000"/>
              <a:gd name="connsiteX90" fmla="*/ 618898 w 4151312"/>
              <a:gd name="connsiteY90" fmla="*/ 6402004 h 6858000"/>
              <a:gd name="connsiteX91" fmla="*/ 624479 w 4151312"/>
              <a:gd name="connsiteY91" fmla="*/ 6384725 h 6858000"/>
              <a:gd name="connsiteX92" fmla="*/ 568575 w 4151312"/>
              <a:gd name="connsiteY92" fmla="*/ 6383429 h 6858000"/>
              <a:gd name="connsiteX93" fmla="*/ 1659953 w 4151312"/>
              <a:gd name="connsiteY93" fmla="*/ 6377201 h 6858000"/>
              <a:gd name="connsiteX94" fmla="*/ 1659953 w 4151312"/>
              <a:gd name="connsiteY94" fmla="*/ 6423290 h 6858000"/>
              <a:gd name="connsiteX95" fmla="*/ 1640662 w 4151312"/>
              <a:gd name="connsiteY95" fmla="*/ 6423290 h 6858000"/>
              <a:gd name="connsiteX96" fmla="*/ 1640662 w 4151312"/>
              <a:gd name="connsiteY96" fmla="*/ 6452426 h 6858000"/>
              <a:gd name="connsiteX97" fmla="*/ 1659953 w 4151312"/>
              <a:gd name="connsiteY97" fmla="*/ 6452426 h 6858000"/>
              <a:gd name="connsiteX98" fmla="*/ 1659953 w 4151312"/>
              <a:gd name="connsiteY98" fmla="*/ 6518911 h 6858000"/>
              <a:gd name="connsiteX99" fmla="*/ 1695318 w 4151312"/>
              <a:gd name="connsiteY99" fmla="*/ 6546194 h 6858000"/>
              <a:gd name="connsiteX100" fmla="*/ 1722377 w 4151312"/>
              <a:gd name="connsiteY100" fmla="*/ 6544604 h 6858000"/>
              <a:gd name="connsiteX101" fmla="*/ 1722377 w 4151312"/>
              <a:gd name="connsiteY101" fmla="*/ 6515203 h 6858000"/>
              <a:gd name="connsiteX102" fmla="*/ 1706303 w 4151312"/>
              <a:gd name="connsiteY102" fmla="*/ 6515998 h 6858000"/>
              <a:gd name="connsiteX103" fmla="*/ 1694780 w 4151312"/>
              <a:gd name="connsiteY103" fmla="*/ 6507256 h 6858000"/>
              <a:gd name="connsiteX104" fmla="*/ 1694780 w 4151312"/>
              <a:gd name="connsiteY104" fmla="*/ 6452426 h 6858000"/>
              <a:gd name="connsiteX105" fmla="*/ 1721302 w 4151312"/>
              <a:gd name="connsiteY105" fmla="*/ 6452426 h 6858000"/>
              <a:gd name="connsiteX106" fmla="*/ 1721302 w 4151312"/>
              <a:gd name="connsiteY106" fmla="*/ 6423290 h 6858000"/>
              <a:gd name="connsiteX107" fmla="*/ 1694780 w 4151312"/>
              <a:gd name="connsiteY107" fmla="*/ 6423290 h 6858000"/>
              <a:gd name="connsiteX108" fmla="*/ 1694780 w 4151312"/>
              <a:gd name="connsiteY108" fmla="*/ 6377201 h 6858000"/>
              <a:gd name="connsiteX109" fmla="*/ 1884617 w 4151312"/>
              <a:gd name="connsiteY109" fmla="*/ 6359355 h 6858000"/>
              <a:gd name="connsiteX110" fmla="*/ 1884617 w 4151312"/>
              <a:gd name="connsiteY110" fmla="*/ 6392335 h 6858000"/>
              <a:gd name="connsiteX111" fmla="*/ 1893998 w 4151312"/>
              <a:gd name="connsiteY111" fmla="*/ 6392335 h 6858000"/>
              <a:gd name="connsiteX112" fmla="*/ 1893998 w 4151312"/>
              <a:gd name="connsiteY112" fmla="*/ 6373492 h 6858000"/>
              <a:gd name="connsiteX113" fmla="*/ 1898291 w 4151312"/>
              <a:gd name="connsiteY113" fmla="*/ 6385270 h 6858000"/>
              <a:gd name="connsiteX114" fmla="*/ 1905819 w 4151312"/>
              <a:gd name="connsiteY114" fmla="*/ 6385270 h 6858000"/>
              <a:gd name="connsiteX115" fmla="*/ 1910111 w 4151312"/>
              <a:gd name="connsiteY115" fmla="*/ 6373492 h 6858000"/>
              <a:gd name="connsiteX116" fmla="*/ 1910111 w 4151312"/>
              <a:gd name="connsiteY116" fmla="*/ 6392335 h 6858000"/>
              <a:gd name="connsiteX117" fmla="*/ 1919685 w 4151312"/>
              <a:gd name="connsiteY117" fmla="*/ 6392335 h 6858000"/>
              <a:gd name="connsiteX118" fmla="*/ 1919685 w 4151312"/>
              <a:gd name="connsiteY118" fmla="*/ 6359355 h 6858000"/>
              <a:gd name="connsiteX119" fmla="*/ 1907566 w 4151312"/>
              <a:gd name="connsiteY119" fmla="*/ 6359355 h 6858000"/>
              <a:gd name="connsiteX120" fmla="*/ 1902362 w 4151312"/>
              <a:gd name="connsiteY120" fmla="*/ 6373114 h 6858000"/>
              <a:gd name="connsiteX121" fmla="*/ 1897494 w 4151312"/>
              <a:gd name="connsiteY121" fmla="*/ 6359355 h 6858000"/>
              <a:gd name="connsiteX122" fmla="*/ 1850683 w 4151312"/>
              <a:gd name="connsiteY122" fmla="*/ 6359355 h 6858000"/>
              <a:gd name="connsiteX123" fmla="*/ 1850683 w 4151312"/>
              <a:gd name="connsiteY123" fmla="*/ 6367929 h 6858000"/>
              <a:gd name="connsiteX124" fmla="*/ 1860074 w 4151312"/>
              <a:gd name="connsiteY124" fmla="*/ 6367929 h 6858000"/>
              <a:gd name="connsiteX125" fmla="*/ 1860074 w 4151312"/>
              <a:gd name="connsiteY125" fmla="*/ 6392335 h 6858000"/>
              <a:gd name="connsiteX126" fmla="*/ 1869839 w 4151312"/>
              <a:gd name="connsiteY126" fmla="*/ 6392335 h 6858000"/>
              <a:gd name="connsiteX127" fmla="*/ 1869839 w 4151312"/>
              <a:gd name="connsiteY127" fmla="*/ 6367929 h 6858000"/>
              <a:gd name="connsiteX128" fmla="*/ 1879230 w 4151312"/>
              <a:gd name="connsiteY128" fmla="*/ 6367929 h 6858000"/>
              <a:gd name="connsiteX129" fmla="*/ 1879230 w 4151312"/>
              <a:gd name="connsiteY129" fmla="*/ 6359355 h 6858000"/>
              <a:gd name="connsiteX130" fmla="*/ 1352105 w 4151312"/>
              <a:gd name="connsiteY130" fmla="*/ 6359189 h 6858000"/>
              <a:gd name="connsiteX131" fmla="*/ 1329868 w 4151312"/>
              <a:gd name="connsiteY131" fmla="*/ 6381439 h 6858000"/>
              <a:gd name="connsiteX132" fmla="*/ 1352108 w 4151312"/>
              <a:gd name="connsiteY132" fmla="*/ 6403427 h 6858000"/>
              <a:gd name="connsiteX133" fmla="*/ 1374610 w 4151312"/>
              <a:gd name="connsiteY133" fmla="*/ 6381439 h 6858000"/>
              <a:gd name="connsiteX134" fmla="*/ 1374610 w 4151312"/>
              <a:gd name="connsiteY134" fmla="*/ 6381364 h 6858000"/>
              <a:gd name="connsiteX135" fmla="*/ 1352105 w 4151312"/>
              <a:gd name="connsiteY135" fmla="*/ 6359189 h 6858000"/>
              <a:gd name="connsiteX136" fmla="*/ 1041583 w 4151312"/>
              <a:gd name="connsiteY136" fmla="*/ 6359189 h 6858000"/>
              <a:gd name="connsiteX137" fmla="*/ 1041583 w 4151312"/>
              <a:gd name="connsiteY137" fmla="*/ 6544604 h 6858000"/>
              <a:gd name="connsiteX138" fmla="*/ 1076143 w 4151312"/>
              <a:gd name="connsiteY138" fmla="*/ 6544604 h 6858000"/>
              <a:gd name="connsiteX139" fmla="*/ 1076143 w 4151312"/>
              <a:gd name="connsiteY139" fmla="*/ 6359189 h 6858000"/>
              <a:gd name="connsiteX140" fmla="*/ 925239 w 4151312"/>
              <a:gd name="connsiteY140" fmla="*/ 6355990 h 6858000"/>
              <a:gd name="connsiteX141" fmla="*/ 832602 w 4151312"/>
              <a:gd name="connsiteY141" fmla="*/ 6451897 h 6858000"/>
              <a:gd name="connsiteX142" fmla="*/ 832623 w 4151312"/>
              <a:gd name="connsiteY142" fmla="*/ 6456990 h 6858000"/>
              <a:gd name="connsiteX143" fmla="*/ 930389 w 4151312"/>
              <a:gd name="connsiteY143" fmla="*/ 6547783 h 6858000"/>
              <a:gd name="connsiteX144" fmla="*/ 1022285 w 4151312"/>
              <a:gd name="connsiteY144" fmla="*/ 6478650 h 6858000"/>
              <a:gd name="connsiteX145" fmla="*/ 981294 w 4151312"/>
              <a:gd name="connsiteY145" fmla="*/ 6478650 h 6858000"/>
              <a:gd name="connsiteX146" fmla="*/ 930389 w 4151312"/>
              <a:gd name="connsiteY146" fmla="*/ 6513878 h 6858000"/>
              <a:gd name="connsiteX147" fmla="*/ 871450 w 4151312"/>
              <a:gd name="connsiteY147" fmla="*/ 6451897 h 6858000"/>
              <a:gd name="connsiteX148" fmla="*/ 930389 w 4151312"/>
              <a:gd name="connsiteY148" fmla="*/ 6389916 h 6858000"/>
              <a:gd name="connsiteX149" fmla="*/ 981294 w 4151312"/>
              <a:gd name="connsiteY149" fmla="*/ 6425144 h 6858000"/>
              <a:gd name="connsiteX150" fmla="*/ 1022285 w 4151312"/>
              <a:gd name="connsiteY150" fmla="*/ 6425144 h 6858000"/>
              <a:gd name="connsiteX151" fmla="*/ 930389 w 4151312"/>
              <a:gd name="connsiteY151" fmla="*/ 6356011 h 6858000"/>
              <a:gd name="connsiteX152" fmla="*/ 925239 w 4151312"/>
              <a:gd name="connsiteY152" fmla="*/ 6355990 h 6858000"/>
              <a:gd name="connsiteX153" fmla="*/ 651232 w 4151312"/>
              <a:gd name="connsiteY153" fmla="*/ 6336161 h 6858000"/>
              <a:gd name="connsiteX154" fmla="*/ 624479 w 4151312"/>
              <a:gd name="connsiteY154" fmla="*/ 6384726 h 6858000"/>
              <a:gd name="connsiteX155" fmla="*/ 742033 w 4151312"/>
              <a:gd name="connsiteY155" fmla="*/ 6451914 h 6858000"/>
              <a:gd name="connsiteX156" fmla="*/ 624512 w 4151312"/>
              <a:gd name="connsiteY156" fmla="*/ 6519097 h 6858000"/>
              <a:gd name="connsiteX157" fmla="*/ 651373 w 4151312"/>
              <a:gd name="connsiteY157" fmla="*/ 6567631 h 6858000"/>
              <a:gd name="connsiteX158" fmla="*/ 771228 w 4151312"/>
              <a:gd name="connsiteY158" fmla="*/ 6499136 h 6858000"/>
              <a:gd name="connsiteX159" fmla="*/ 742033 w 4151312"/>
              <a:gd name="connsiteY159" fmla="*/ 6451914 h 6858000"/>
              <a:gd name="connsiteX160" fmla="*/ 771227 w 4151312"/>
              <a:gd name="connsiteY160" fmla="*/ 6404692 h 6858000"/>
              <a:gd name="connsiteX161" fmla="*/ 651232 w 4151312"/>
              <a:gd name="connsiteY161" fmla="*/ 6336161 h 6858000"/>
              <a:gd name="connsiteX162" fmla="*/ 0 w 4151312"/>
              <a:gd name="connsiteY162" fmla="*/ 0 h 6858000"/>
              <a:gd name="connsiteX163" fmla="*/ 4151312 w 4151312"/>
              <a:gd name="connsiteY163" fmla="*/ 0 h 6858000"/>
              <a:gd name="connsiteX164" fmla="*/ 4151312 w 4151312"/>
              <a:gd name="connsiteY164" fmla="*/ 6858000 h 6858000"/>
              <a:gd name="connsiteX165" fmla="*/ 0 w 4151312"/>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51312"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4151312" y="0"/>
                </a:lnTo>
                <a:lnTo>
                  <a:pt x="4151312"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light image</a:t>
            </a:r>
          </a:p>
        </p:txBody>
      </p:sp>
      <p:sp>
        <p:nvSpPr>
          <p:cNvPr id="2" name="Text Placeholder 9">
            <a:extLst>
              <a:ext uri="{FF2B5EF4-FFF2-40B4-BE49-F238E27FC236}">
                <a16:creationId xmlns:a16="http://schemas.microsoft.com/office/drawing/2014/main" id="{9FBC248E-2F66-88F4-B349-DEF22E5C9D62}"/>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 avenir pro 16pt</a:t>
            </a:r>
            <a:endParaRPr lang="en-GB" dirty="0"/>
          </a:p>
        </p:txBody>
      </p:sp>
      <p:sp>
        <p:nvSpPr>
          <p:cNvPr id="10" name="Text Placeholder 12">
            <a:extLst>
              <a:ext uri="{FF2B5EF4-FFF2-40B4-BE49-F238E27FC236}">
                <a16:creationId xmlns:a16="http://schemas.microsoft.com/office/drawing/2014/main" id="{08CE513E-095F-4D2D-D31A-3AB7C574662C}"/>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dirty="0"/>
              <a:t>Speaker name 15pt</a:t>
            </a:r>
            <a:endParaRPr lang="en-GB" dirty="0"/>
          </a:p>
        </p:txBody>
      </p:sp>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9">
            <a:extLst>
              <a:ext uri="{FF2B5EF4-FFF2-40B4-BE49-F238E27FC236}">
                <a16:creationId xmlns:a16="http://schemas.microsoft.com/office/drawing/2014/main" id="{66E3056E-0192-D10D-5108-0CD8259A2C37}"/>
              </a:ext>
            </a:extLst>
          </p:cNvPr>
          <p:cNvSpPr>
            <a:spLocks noGrp="1"/>
          </p:cNvSpPr>
          <p:nvPr>
            <p:ph type="body" sz="quarter" idx="23"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2  avenir pro 16pt</a:t>
            </a:r>
            <a:endParaRPr lang="en-GB" dirty="0"/>
          </a:p>
        </p:txBody>
      </p:sp>
      <p:sp>
        <p:nvSpPr>
          <p:cNvPr id="13" name="Text Placeholder 12">
            <a:extLst>
              <a:ext uri="{FF2B5EF4-FFF2-40B4-BE49-F238E27FC236}">
                <a16:creationId xmlns:a16="http://schemas.microsoft.com/office/drawing/2014/main" id="{04D4BE30-51E2-6478-E42F-B31BF662CE95}"/>
              </a:ext>
            </a:extLst>
          </p:cNvPr>
          <p:cNvSpPr>
            <a:spLocks noGrp="1"/>
          </p:cNvSpPr>
          <p:nvPr>
            <p:ph type="body" sz="quarter" idx="24" hasCustomPrompt="1"/>
          </p:nvPr>
        </p:nvSpPr>
        <p:spPr>
          <a:xfrm>
            <a:off x="5232400" y="2086069"/>
            <a:ext cx="2663825" cy="360362"/>
          </a:xfrm>
        </p:spPr>
        <p:txBody>
          <a:bodyPr/>
          <a:lstStyle>
            <a:lvl1pPr marL="0" indent="0">
              <a:buNone/>
              <a:defRPr/>
            </a:lvl1pPr>
          </a:lstStyle>
          <a:p>
            <a:pPr lvl="0"/>
            <a:r>
              <a:rPr lang="en-US" dirty="0"/>
              <a:t>Speaker name 15pt</a:t>
            </a:r>
            <a:endParaRPr lang="en-GB" dirty="0"/>
          </a:p>
        </p:txBody>
      </p:sp>
      <p:sp>
        <p:nvSpPr>
          <p:cNvPr id="14" name="Text Placeholder 9">
            <a:extLst>
              <a:ext uri="{FF2B5EF4-FFF2-40B4-BE49-F238E27FC236}">
                <a16:creationId xmlns:a16="http://schemas.microsoft.com/office/drawing/2014/main" id="{332F8AE1-3942-0028-AFCC-8F55C2EF8663}"/>
              </a:ext>
            </a:extLst>
          </p:cNvPr>
          <p:cNvSpPr>
            <a:spLocks noGrp="1"/>
          </p:cNvSpPr>
          <p:nvPr>
            <p:ph type="body" sz="quarter" idx="25"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3 avenir pro 16pt</a:t>
            </a:r>
            <a:endParaRPr lang="en-GB" dirty="0"/>
          </a:p>
        </p:txBody>
      </p:sp>
      <p:sp>
        <p:nvSpPr>
          <p:cNvPr id="15" name="Text Placeholder 12">
            <a:extLst>
              <a:ext uri="{FF2B5EF4-FFF2-40B4-BE49-F238E27FC236}">
                <a16:creationId xmlns:a16="http://schemas.microsoft.com/office/drawing/2014/main" id="{FD05F85E-1B55-9968-4E23-B056796E11BB}"/>
              </a:ext>
            </a:extLst>
          </p:cNvPr>
          <p:cNvSpPr>
            <a:spLocks noGrp="1"/>
          </p:cNvSpPr>
          <p:nvPr>
            <p:ph type="body" sz="quarter" idx="26" hasCustomPrompt="1"/>
          </p:nvPr>
        </p:nvSpPr>
        <p:spPr>
          <a:xfrm>
            <a:off x="5232400" y="2980625"/>
            <a:ext cx="2663825" cy="360362"/>
          </a:xfrm>
        </p:spPr>
        <p:txBody>
          <a:bodyPr/>
          <a:lstStyle>
            <a:lvl1pPr marL="0" indent="0">
              <a:buNone/>
              <a:defRPr/>
            </a:lvl1pPr>
          </a:lstStyle>
          <a:p>
            <a:pPr lvl="0"/>
            <a:r>
              <a:rPr lang="en-US" dirty="0"/>
              <a:t>Speaker name 15pt</a:t>
            </a:r>
            <a:endParaRPr lang="en-GB" dirty="0"/>
          </a:p>
        </p:txBody>
      </p:sp>
      <p:sp>
        <p:nvSpPr>
          <p:cNvPr id="16" name="Text Placeholder 9">
            <a:extLst>
              <a:ext uri="{FF2B5EF4-FFF2-40B4-BE49-F238E27FC236}">
                <a16:creationId xmlns:a16="http://schemas.microsoft.com/office/drawing/2014/main" id="{C98ED165-964A-E5D9-BE09-D60E81345036}"/>
              </a:ext>
            </a:extLst>
          </p:cNvPr>
          <p:cNvSpPr>
            <a:spLocks noGrp="1"/>
          </p:cNvSpPr>
          <p:nvPr>
            <p:ph type="body" sz="quarter" idx="27"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4 avenir pro 16pt</a:t>
            </a:r>
            <a:endParaRPr lang="en-GB" dirty="0"/>
          </a:p>
        </p:txBody>
      </p:sp>
      <p:sp>
        <p:nvSpPr>
          <p:cNvPr id="17" name="Text Placeholder 12">
            <a:extLst>
              <a:ext uri="{FF2B5EF4-FFF2-40B4-BE49-F238E27FC236}">
                <a16:creationId xmlns:a16="http://schemas.microsoft.com/office/drawing/2014/main" id="{AD252B9F-F03C-D89E-3896-3ED958EE6C63}"/>
              </a:ext>
            </a:extLst>
          </p:cNvPr>
          <p:cNvSpPr>
            <a:spLocks noGrp="1"/>
          </p:cNvSpPr>
          <p:nvPr>
            <p:ph type="body" sz="quarter" idx="28" hasCustomPrompt="1"/>
          </p:nvPr>
        </p:nvSpPr>
        <p:spPr>
          <a:xfrm>
            <a:off x="5232400" y="3881532"/>
            <a:ext cx="2663825" cy="360362"/>
          </a:xfrm>
        </p:spPr>
        <p:txBody>
          <a:bodyPr/>
          <a:lstStyle>
            <a:lvl1pPr marL="0" indent="0">
              <a:buNone/>
              <a:defRPr/>
            </a:lvl1pPr>
          </a:lstStyle>
          <a:p>
            <a:pPr lvl="0"/>
            <a:r>
              <a:rPr lang="en-US" dirty="0"/>
              <a:t>Speaker name 15pt</a:t>
            </a:r>
            <a:endParaRPr lang="en-GB" dirty="0"/>
          </a:p>
        </p:txBody>
      </p:sp>
      <p:sp>
        <p:nvSpPr>
          <p:cNvPr id="19" name="Text Placeholder 9">
            <a:extLst>
              <a:ext uri="{FF2B5EF4-FFF2-40B4-BE49-F238E27FC236}">
                <a16:creationId xmlns:a16="http://schemas.microsoft.com/office/drawing/2014/main" id="{C48CF707-7C0E-F83D-163E-ECDE1F310E62}"/>
              </a:ext>
            </a:extLst>
          </p:cNvPr>
          <p:cNvSpPr>
            <a:spLocks noGrp="1"/>
          </p:cNvSpPr>
          <p:nvPr>
            <p:ph type="body" sz="quarter" idx="29"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5 avenir pro 16pt</a:t>
            </a:r>
            <a:endParaRPr lang="en-GB" dirty="0"/>
          </a:p>
        </p:txBody>
      </p:sp>
      <p:sp>
        <p:nvSpPr>
          <p:cNvPr id="20" name="Text Placeholder 12">
            <a:extLst>
              <a:ext uri="{FF2B5EF4-FFF2-40B4-BE49-F238E27FC236}">
                <a16:creationId xmlns:a16="http://schemas.microsoft.com/office/drawing/2014/main" id="{09BF045D-2262-FB7E-6FD8-4AD04B48CED4}"/>
              </a:ext>
            </a:extLst>
          </p:cNvPr>
          <p:cNvSpPr>
            <a:spLocks noGrp="1"/>
          </p:cNvSpPr>
          <p:nvPr>
            <p:ph type="body" sz="quarter" idx="30" hasCustomPrompt="1"/>
          </p:nvPr>
        </p:nvSpPr>
        <p:spPr>
          <a:xfrm>
            <a:off x="5232400" y="4784026"/>
            <a:ext cx="2663825" cy="360362"/>
          </a:xfrm>
        </p:spPr>
        <p:txBody>
          <a:bodyPr/>
          <a:lstStyle>
            <a:lvl1pPr marL="0" indent="0">
              <a:buNone/>
              <a:defRPr/>
            </a:lvl1pPr>
          </a:lstStyle>
          <a:p>
            <a:pPr lvl="0"/>
            <a:r>
              <a:rPr lang="en-US" dirty="0"/>
              <a:t>Speaker name 15pt</a:t>
            </a:r>
            <a:endParaRPr lang="en-GB" dirty="0"/>
          </a:p>
        </p:txBody>
      </p:sp>
      <p:sp>
        <p:nvSpPr>
          <p:cNvPr id="21" name="Text Placeholder 9">
            <a:extLst>
              <a:ext uri="{FF2B5EF4-FFF2-40B4-BE49-F238E27FC236}">
                <a16:creationId xmlns:a16="http://schemas.microsoft.com/office/drawing/2014/main" id="{2D9B930D-1473-4059-32D6-E12B55C8FA32}"/>
              </a:ext>
            </a:extLst>
          </p:cNvPr>
          <p:cNvSpPr>
            <a:spLocks noGrp="1"/>
          </p:cNvSpPr>
          <p:nvPr>
            <p:ph type="body" sz="quarter" idx="31"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6 avenir pro 16pt</a:t>
            </a:r>
            <a:endParaRPr lang="en-GB" dirty="0"/>
          </a:p>
        </p:txBody>
      </p:sp>
      <p:sp>
        <p:nvSpPr>
          <p:cNvPr id="22" name="Text Placeholder 12">
            <a:extLst>
              <a:ext uri="{FF2B5EF4-FFF2-40B4-BE49-F238E27FC236}">
                <a16:creationId xmlns:a16="http://schemas.microsoft.com/office/drawing/2014/main" id="{4C799A89-E821-6A8F-48C5-F0EE4FDFA239}"/>
              </a:ext>
            </a:extLst>
          </p:cNvPr>
          <p:cNvSpPr>
            <a:spLocks noGrp="1"/>
          </p:cNvSpPr>
          <p:nvPr>
            <p:ph type="body" sz="quarter" idx="32" hasCustomPrompt="1"/>
          </p:nvPr>
        </p:nvSpPr>
        <p:spPr>
          <a:xfrm>
            <a:off x="5232400" y="5681757"/>
            <a:ext cx="2663825" cy="360362"/>
          </a:xfrm>
        </p:spPr>
        <p:txBody>
          <a:bodyPr/>
          <a:lstStyle>
            <a:lvl1pPr marL="0" indent="0">
              <a:buNone/>
              <a:defRPr/>
            </a:lvl1pPr>
          </a:lstStyle>
          <a:p>
            <a:pPr lvl="0"/>
            <a:r>
              <a:rPr lang="en-US" dirty="0"/>
              <a:t>Speaker name 15pt</a:t>
            </a:r>
            <a:endParaRPr lang="en-GB" dirty="0"/>
          </a:p>
        </p:txBody>
      </p:sp>
      <p:sp>
        <p:nvSpPr>
          <p:cNvPr id="23" name="Text Placeholder 9">
            <a:extLst>
              <a:ext uri="{FF2B5EF4-FFF2-40B4-BE49-F238E27FC236}">
                <a16:creationId xmlns:a16="http://schemas.microsoft.com/office/drawing/2014/main" id="{FE3181D5-064C-4E3D-C1ED-EB46C7AB7560}"/>
              </a:ext>
            </a:extLst>
          </p:cNvPr>
          <p:cNvSpPr>
            <a:spLocks noGrp="1"/>
          </p:cNvSpPr>
          <p:nvPr>
            <p:ph type="body" sz="quarter" idx="33"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7 avenir pro 16pt</a:t>
            </a:r>
            <a:endParaRPr lang="en-GB" dirty="0"/>
          </a:p>
        </p:txBody>
      </p:sp>
      <p:sp>
        <p:nvSpPr>
          <p:cNvPr id="24" name="Text Placeholder 12">
            <a:extLst>
              <a:ext uri="{FF2B5EF4-FFF2-40B4-BE49-F238E27FC236}">
                <a16:creationId xmlns:a16="http://schemas.microsoft.com/office/drawing/2014/main" id="{887707A4-5FBC-3599-C170-461C8B8DCEA1}"/>
              </a:ext>
            </a:extLst>
          </p:cNvPr>
          <p:cNvSpPr>
            <a:spLocks noGrp="1"/>
          </p:cNvSpPr>
          <p:nvPr>
            <p:ph type="body" sz="quarter" idx="34" hasCustomPrompt="1"/>
          </p:nvPr>
        </p:nvSpPr>
        <p:spPr>
          <a:xfrm>
            <a:off x="8975725" y="1181195"/>
            <a:ext cx="2663825" cy="360362"/>
          </a:xfrm>
        </p:spPr>
        <p:txBody>
          <a:bodyPr/>
          <a:lstStyle>
            <a:lvl1pPr marL="0" indent="0">
              <a:buNone/>
              <a:defRPr/>
            </a:lvl1pPr>
          </a:lstStyle>
          <a:p>
            <a:pPr lvl="0"/>
            <a:r>
              <a:rPr lang="en-US" dirty="0"/>
              <a:t>Speaker name 15pt</a:t>
            </a:r>
            <a:endParaRPr lang="en-GB" dirty="0"/>
          </a:p>
        </p:txBody>
      </p:sp>
      <p:sp>
        <p:nvSpPr>
          <p:cNvPr id="25" name="Text Placeholder 9">
            <a:extLst>
              <a:ext uri="{FF2B5EF4-FFF2-40B4-BE49-F238E27FC236}">
                <a16:creationId xmlns:a16="http://schemas.microsoft.com/office/drawing/2014/main" id="{E678F9FE-AD12-0AAD-95ED-6D568DD4D99E}"/>
              </a:ext>
            </a:extLst>
          </p:cNvPr>
          <p:cNvSpPr>
            <a:spLocks noGrp="1"/>
          </p:cNvSpPr>
          <p:nvPr>
            <p:ph type="body" sz="quarter" idx="35"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8  avenir pro 16pt</a:t>
            </a:r>
            <a:endParaRPr lang="en-GB" dirty="0"/>
          </a:p>
        </p:txBody>
      </p:sp>
      <p:sp>
        <p:nvSpPr>
          <p:cNvPr id="26" name="Text Placeholder 12">
            <a:extLst>
              <a:ext uri="{FF2B5EF4-FFF2-40B4-BE49-F238E27FC236}">
                <a16:creationId xmlns:a16="http://schemas.microsoft.com/office/drawing/2014/main" id="{CEB95295-D044-9E82-AB0C-3A300CA874BC}"/>
              </a:ext>
            </a:extLst>
          </p:cNvPr>
          <p:cNvSpPr>
            <a:spLocks noGrp="1"/>
          </p:cNvSpPr>
          <p:nvPr>
            <p:ph type="body" sz="quarter" idx="36" hasCustomPrompt="1"/>
          </p:nvPr>
        </p:nvSpPr>
        <p:spPr>
          <a:xfrm>
            <a:off x="8975725" y="2086069"/>
            <a:ext cx="2663825" cy="360362"/>
          </a:xfrm>
        </p:spPr>
        <p:txBody>
          <a:bodyPr/>
          <a:lstStyle>
            <a:lvl1pPr marL="0" indent="0">
              <a:buNone/>
              <a:defRPr/>
            </a:lvl1pPr>
          </a:lstStyle>
          <a:p>
            <a:pPr lvl="0"/>
            <a:r>
              <a:rPr lang="en-US" dirty="0"/>
              <a:t>Speaker name 15pt</a:t>
            </a:r>
            <a:endParaRPr lang="en-GB" dirty="0"/>
          </a:p>
        </p:txBody>
      </p:sp>
      <p:sp>
        <p:nvSpPr>
          <p:cNvPr id="27" name="Text Placeholder 9">
            <a:extLst>
              <a:ext uri="{FF2B5EF4-FFF2-40B4-BE49-F238E27FC236}">
                <a16:creationId xmlns:a16="http://schemas.microsoft.com/office/drawing/2014/main" id="{698AB5D8-1878-07A9-98F8-8537AC7953DB}"/>
              </a:ext>
            </a:extLst>
          </p:cNvPr>
          <p:cNvSpPr>
            <a:spLocks noGrp="1"/>
          </p:cNvSpPr>
          <p:nvPr>
            <p:ph type="body" sz="quarter" idx="37"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9 avenir pro 16pt</a:t>
            </a:r>
            <a:endParaRPr lang="en-GB" dirty="0"/>
          </a:p>
        </p:txBody>
      </p:sp>
      <p:sp>
        <p:nvSpPr>
          <p:cNvPr id="28" name="Text Placeholder 12">
            <a:extLst>
              <a:ext uri="{FF2B5EF4-FFF2-40B4-BE49-F238E27FC236}">
                <a16:creationId xmlns:a16="http://schemas.microsoft.com/office/drawing/2014/main" id="{95F9545A-C956-A8AD-7A23-338AED072AAA}"/>
              </a:ext>
            </a:extLst>
          </p:cNvPr>
          <p:cNvSpPr>
            <a:spLocks noGrp="1"/>
          </p:cNvSpPr>
          <p:nvPr>
            <p:ph type="body" sz="quarter" idx="38" hasCustomPrompt="1"/>
          </p:nvPr>
        </p:nvSpPr>
        <p:spPr>
          <a:xfrm>
            <a:off x="8975725" y="2980625"/>
            <a:ext cx="2663825" cy="360362"/>
          </a:xfrm>
        </p:spPr>
        <p:txBody>
          <a:bodyPr/>
          <a:lstStyle>
            <a:lvl1pPr marL="0" indent="0">
              <a:buNone/>
              <a:defRPr/>
            </a:lvl1pPr>
          </a:lstStyle>
          <a:p>
            <a:pPr lvl="0"/>
            <a:r>
              <a:rPr lang="en-US" dirty="0"/>
              <a:t>Speaker name 15pt</a:t>
            </a:r>
            <a:endParaRPr lang="en-GB" dirty="0"/>
          </a:p>
        </p:txBody>
      </p:sp>
      <p:sp>
        <p:nvSpPr>
          <p:cNvPr id="29" name="Text Placeholder 9">
            <a:extLst>
              <a:ext uri="{FF2B5EF4-FFF2-40B4-BE49-F238E27FC236}">
                <a16:creationId xmlns:a16="http://schemas.microsoft.com/office/drawing/2014/main" id="{AEBB88C8-6C9C-184D-0EEC-1914E14B8790}"/>
              </a:ext>
            </a:extLst>
          </p:cNvPr>
          <p:cNvSpPr>
            <a:spLocks noGrp="1"/>
          </p:cNvSpPr>
          <p:nvPr>
            <p:ph type="body" sz="quarter" idx="39"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10 avenir pro 16pt</a:t>
            </a:r>
            <a:endParaRPr lang="en-GB" dirty="0"/>
          </a:p>
        </p:txBody>
      </p:sp>
      <p:sp>
        <p:nvSpPr>
          <p:cNvPr id="30" name="Text Placeholder 12">
            <a:extLst>
              <a:ext uri="{FF2B5EF4-FFF2-40B4-BE49-F238E27FC236}">
                <a16:creationId xmlns:a16="http://schemas.microsoft.com/office/drawing/2014/main" id="{35537EF2-6699-95B2-45EC-E4D83E1D3AA8}"/>
              </a:ext>
            </a:extLst>
          </p:cNvPr>
          <p:cNvSpPr>
            <a:spLocks noGrp="1"/>
          </p:cNvSpPr>
          <p:nvPr>
            <p:ph type="body" sz="quarter" idx="40" hasCustomPrompt="1"/>
          </p:nvPr>
        </p:nvSpPr>
        <p:spPr>
          <a:xfrm>
            <a:off x="8975725" y="3881532"/>
            <a:ext cx="2663825" cy="360362"/>
          </a:xfrm>
        </p:spPr>
        <p:txBody>
          <a:bodyPr/>
          <a:lstStyle>
            <a:lvl1pPr marL="0" indent="0">
              <a:buNone/>
              <a:defRPr/>
            </a:lvl1pPr>
          </a:lstStyle>
          <a:p>
            <a:pPr lvl="0"/>
            <a:r>
              <a:rPr lang="en-US" dirty="0"/>
              <a:t>Speaker name 15pt</a:t>
            </a:r>
            <a:endParaRPr lang="en-GB" dirty="0"/>
          </a:p>
        </p:txBody>
      </p:sp>
      <p:sp>
        <p:nvSpPr>
          <p:cNvPr id="31" name="Text Placeholder 9">
            <a:extLst>
              <a:ext uri="{FF2B5EF4-FFF2-40B4-BE49-F238E27FC236}">
                <a16:creationId xmlns:a16="http://schemas.microsoft.com/office/drawing/2014/main" id="{50C6B4FF-3190-F297-E4E8-94EF25BF6C39}"/>
              </a:ext>
            </a:extLst>
          </p:cNvPr>
          <p:cNvSpPr>
            <a:spLocks noGrp="1"/>
          </p:cNvSpPr>
          <p:nvPr>
            <p:ph type="body" sz="quarter" idx="41"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11 avenir pro 16pt</a:t>
            </a:r>
            <a:endParaRPr lang="en-GB" dirty="0"/>
          </a:p>
        </p:txBody>
      </p:sp>
      <p:sp>
        <p:nvSpPr>
          <p:cNvPr id="32" name="Text Placeholder 12">
            <a:extLst>
              <a:ext uri="{FF2B5EF4-FFF2-40B4-BE49-F238E27FC236}">
                <a16:creationId xmlns:a16="http://schemas.microsoft.com/office/drawing/2014/main" id="{5FE8E864-9C94-F9D6-0B26-51A37EA9AC41}"/>
              </a:ext>
            </a:extLst>
          </p:cNvPr>
          <p:cNvSpPr>
            <a:spLocks noGrp="1"/>
          </p:cNvSpPr>
          <p:nvPr>
            <p:ph type="body" sz="quarter" idx="42" hasCustomPrompt="1"/>
          </p:nvPr>
        </p:nvSpPr>
        <p:spPr>
          <a:xfrm>
            <a:off x="8975725" y="4784026"/>
            <a:ext cx="2663825" cy="360362"/>
          </a:xfrm>
        </p:spPr>
        <p:txBody>
          <a:bodyPr/>
          <a:lstStyle>
            <a:lvl1pPr marL="0" indent="0">
              <a:buNone/>
              <a:defRPr/>
            </a:lvl1pPr>
          </a:lstStyle>
          <a:p>
            <a:pPr lvl="0"/>
            <a:r>
              <a:rPr lang="en-US" dirty="0"/>
              <a:t>Speaker name 15pt</a:t>
            </a:r>
            <a:endParaRPr lang="en-GB" dirty="0"/>
          </a:p>
        </p:txBody>
      </p:sp>
      <p:sp>
        <p:nvSpPr>
          <p:cNvPr id="33" name="Text Placeholder 9">
            <a:extLst>
              <a:ext uri="{FF2B5EF4-FFF2-40B4-BE49-F238E27FC236}">
                <a16:creationId xmlns:a16="http://schemas.microsoft.com/office/drawing/2014/main" id="{C254DCA2-45BA-29E1-27BE-C4D3E13FA96D}"/>
              </a:ext>
            </a:extLst>
          </p:cNvPr>
          <p:cNvSpPr>
            <a:spLocks noGrp="1"/>
          </p:cNvSpPr>
          <p:nvPr>
            <p:ph type="body" sz="quarter" idx="43"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12 avenir pro 16pt</a:t>
            </a:r>
            <a:endParaRPr lang="en-GB" dirty="0"/>
          </a:p>
        </p:txBody>
      </p:sp>
      <p:sp>
        <p:nvSpPr>
          <p:cNvPr id="34" name="Text Placeholder 12">
            <a:extLst>
              <a:ext uri="{FF2B5EF4-FFF2-40B4-BE49-F238E27FC236}">
                <a16:creationId xmlns:a16="http://schemas.microsoft.com/office/drawing/2014/main" id="{AD1A3EA6-8F35-336E-CCFA-19D6D38ED813}"/>
              </a:ext>
            </a:extLst>
          </p:cNvPr>
          <p:cNvSpPr>
            <a:spLocks noGrp="1"/>
          </p:cNvSpPr>
          <p:nvPr>
            <p:ph type="body" sz="quarter" idx="44" hasCustomPrompt="1"/>
          </p:nvPr>
        </p:nvSpPr>
        <p:spPr>
          <a:xfrm>
            <a:off x="8975725" y="5681757"/>
            <a:ext cx="2663825" cy="360362"/>
          </a:xfrm>
        </p:spPr>
        <p:txBody>
          <a:bodyPr/>
          <a:lstStyle>
            <a:lvl1pPr marL="0" indent="0">
              <a:buNone/>
              <a:defRPr/>
            </a:lvl1pPr>
          </a:lstStyle>
          <a:p>
            <a:pPr lvl="0"/>
            <a:r>
              <a:rPr lang="en-US" dirty="0"/>
              <a:t>Speaker name 15pt</a:t>
            </a:r>
            <a:endParaRPr lang="en-GB" dirty="0"/>
          </a:p>
        </p:txBody>
      </p:sp>
      <p:sp>
        <p:nvSpPr>
          <p:cNvPr id="3" name="Text Placeholder 12">
            <a:extLst>
              <a:ext uri="{FF2B5EF4-FFF2-40B4-BE49-F238E27FC236}">
                <a16:creationId xmlns:a16="http://schemas.microsoft.com/office/drawing/2014/main" id="{6ABCF479-60C4-0DF6-96ED-879A861B2AFA}"/>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Agenda</a:t>
            </a:r>
          </a:p>
        </p:txBody>
      </p:sp>
    </p:spTree>
    <p:extLst>
      <p:ext uri="{BB962C8B-B14F-4D97-AF65-F5344CB8AC3E}">
        <p14:creationId xmlns:p14="http://schemas.microsoft.com/office/powerpoint/2010/main" val="26173548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0:50 - 2 or 3 lines - Mint">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dirty="0"/>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3292324"/>
            <a:ext cx="3744911"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1"/>
                </a:solidFill>
                <a:latin typeface="+mj-lt"/>
              </a:defRPr>
            </a:lvl1pPr>
          </a:lstStyle>
          <a:p>
            <a:pPr lvl="0"/>
            <a:r>
              <a:rPr lang="en-US" dirty="0"/>
              <a:t>Simple cover two or three line title</a:t>
            </a:r>
            <a:br>
              <a:rPr lang="en-US" dirty="0"/>
            </a:br>
            <a:r>
              <a:rPr lang="en-US" dirty="0"/>
              <a:t>lorem ipsum 36pt</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4095818"/>
            <a:ext cx="3744911" cy="281703"/>
          </a:xfrm>
          <a:prstGeom prst="rect">
            <a:avLst/>
          </a:prstGeom>
        </p:spPr>
        <p:txBody>
          <a:bodyPr lIns="0" tIns="0" rIns="0" bIns="0" anchor="t" anchorCtr="0">
            <a:noAutofit/>
          </a:bodyPr>
          <a:lstStyle>
            <a:lvl1pPr marL="0" indent="0" algn="l">
              <a:lnSpc>
                <a:spcPct val="9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41298488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0:50 - 1 lne only - Citrus">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dirty="0"/>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2825312"/>
            <a:ext cx="4944964"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3"/>
                </a:solidFill>
                <a:latin typeface="+mj-lt"/>
              </a:defRPr>
            </a:lvl1pPr>
          </a:lstStyle>
          <a:p>
            <a:pPr lvl="0"/>
            <a:r>
              <a:rPr lang="en-US" dirty="0"/>
              <a:t>Simple cover one line</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3628806"/>
            <a:ext cx="4944964" cy="281703"/>
          </a:xfrm>
          <a:prstGeom prst="rect">
            <a:avLst/>
          </a:prstGeom>
        </p:spPr>
        <p:txBody>
          <a:bodyPr lIns="0" tIns="0" rIns="0" bIns="0" anchor="t" anchorCtr="0">
            <a:noAutofit/>
          </a:bodyPr>
          <a:lstStyle>
            <a:lvl1pPr marL="0" indent="0" algn="l">
              <a:lnSpc>
                <a:spcPct val="9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21384303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0:50 - 2 or 3 lines - Citrus">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dirty="0"/>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3292324"/>
            <a:ext cx="3744911"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3"/>
                </a:solidFill>
                <a:latin typeface="+mj-lt"/>
              </a:defRPr>
            </a:lvl1pPr>
          </a:lstStyle>
          <a:p>
            <a:pPr lvl="0"/>
            <a:r>
              <a:rPr lang="en-US" dirty="0"/>
              <a:t>Simple cover two or three line title</a:t>
            </a:r>
            <a:br>
              <a:rPr lang="en-US" dirty="0"/>
            </a:br>
            <a:r>
              <a:rPr lang="en-US" dirty="0"/>
              <a:t>lorem ipsum 36pt</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4095818"/>
            <a:ext cx="3744911" cy="281703"/>
          </a:xfrm>
          <a:prstGeom prst="rect">
            <a:avLst/>
          </a:prstGeom>
        </p:spPr>
        <p:txBody>
          <a:bodyPr lIns="0" tIns="0" rIns="0" bIns="0" anchor="b" anchorCtr="0">
            <a:noAutofit/>
          </a:bodyPr>
          <a:lstStyle>
            <a:lvl1pPr marL="0" indent="0" algn="l">
              <a:lnSpc>
                <a:spcPct val="9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16290269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Main text 1 column whit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AB9627D-36D4-F74B-893E-0B2B44A3E5E5}"/>
              </a:ext>
            </a:extLst>
          </p:cNvPr>
          <p:cNvSpPr>
            <a:spLocks noGrp="1"/>
          </p:cNvSpPr>
          <p:nvPr>
            <p:ph type="title" hasCustomPrompt="1"/>
          </p:nvPr>
        </p:nvSpPr>
        <p:spPr>
          <a:xfrm>
            <a:off x="576000" y="816951"/>
            <a:ext cx="7283711"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dirty="0"/>
              <a:t>Insert title</a:t>
            </a:r>
            <a:endParaRPr lang="en-GB" dirty="0"/>
          </a:p>
        </p:txBody>
      </p:sp>
      <p:sp>
        <p:nvSpPr>
          <p:cNvPr id="9" name="Text Placeholder 13">
            <a:extLst>
              <a:ext uri="{FF2B5EF4-FFF2-40B4-BE49-F238E27FC236}">
                <a16:creationId xmlns:a16="http://schemas.microsoft.com/office/drawing/2014/main" id="{C708081B-2A5A-E841-B642-F43CA803E59D}"/>
              </a:ext>
            </a:extLst>
          </p:cNvPr>
          <p:cNvSpPr>
            <a:spLocks noGrp="1"/>
          </p:cNvSpPr>
          <p:nvPr>
            <p:ph type="body" sz="quarter" idx="30" hasCustomPrompt="1"/>
          </p:nvPr>
        </p:nvSpPr>
        <p:spPr>
          <a:xfrm>
            <a:off x="576000" y="1828800"/>
            <a:ext cx="7283713" cy="42660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p:txBody>
      </p:sp>
      <p:sp>
        <p:nvSpPr>
          <p:cNvPr id="2" name="Footer Placeholder 1">
            <a:extLst>
              <a:ext uri="{FF2B5EF4-FFF2-40B4-BE49-F238E27FC236}">
                <a16:creationId xmlns:a16="http://schemas.microsoft.com/office/drawing/2014/main" id="{8D6893CA-DBDC-5540-A26C-AE48C0517D8C}"/>
              </a:ext>
            </a:extLst>
          </p:cNvPr>
          <p:cNvSpPr>
            <a:spLocks noGrp="1"/>
          </p:cNvSpPr>
          <p:nvPr>
            <p:ph type="ftr" sz="quarter" idx="32"/>
          </p:nvPr>
        </p:nvSpPr>
        <p:spPr/>
        <p:txBody>
          <a:bodyPr/>
          <a:lstStyle/>
          <a:p>
            <a:endParaRPr lang="en-GB" dirty="0"/>
          </a:p>
        </p:txBody>
      </p:sp>
      <p:sp>
        <p:nvSpPr>
          <p:cNvPr id="3" name="Slide Number Placeholder 2">
            <a:extLst>
              <a:ext uri="{FF2B5EF4-FFF2-40B4-BE49-F238E27FC236}">
                <a16:creationId xmlns:a16="http://schemas.microsoft.com/office/drawing/2014/main" id="{6CFAE913-424F-5646-A9A0-8E9C42C568CD}"/>
              </a:ext>
            </a:extLst>
          </p:cNvPr>
          <p:cNvSpPr>
            <a:spLocks noGrp="1"/>
          </p:cNvSpPr>
          <p:nvPr>
            <p:ph type="sldNum" sz="quarter" idx="33"/>
          </p:nvPr>
        </p:nvSpPr>
        <p:spPr/>
        <p:txBody>
          <a:bodyPr/>
          <a:lstStyle/>
          <a:p>
            <a:fld id="{F18EFF25-22D3-7349-97D6-73D11F9E5B0D}" type="slidenum">
              <a:rPr lang="en-GB" smtClean="0"/>
              <a:pPr/>
              <a:t>‹#›</a:t>
            </a:fld>
            <a:endParaRPr lang="en-GB" dirty="0"/>
          </a:p>
        </p:txBody>
      </p:sp>
    </p:spTree>
    <p:extLst>
      <p:ext uri="{BB962C8B-B14F-4D97-AF65-F5344CB8AC3E}">
        <p14:creationId xmlns:p14="http://schemas.microsoft.com/office/powerpoint/2010/main" val="19484641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Section break image">
    <p:bg>
      <p:bgPr>
        <a:solidFill>
          <a:schemeClr val="bg1"/>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6DD5E0BA-60C5-904A-9906-963386C34186}"/>
              </a:ext>
            </a:extLst>
          </p:cNvPr>
          <p:cNvSpPr>
            <a:spLocks noGrp="1"/>
          </p:cNvSpPr>
          <p:nvPr>
            <p:ph type="pic" sz="quarter" idx="11" hasCustomPrompt="1"/>
          </p:nvPr>
        </p:nvSpPr>
        <p:spPr>
          <a:xfrm>
            <a:off x="0" y="13176"/>
            <a:ext cx="12192000" cy="6858000"/>
          </a:xfrm>
          <a:solidFill>
            <a:schemeClr val="bg1"/>
          </a:solidFill>
        </p:spPr>
        <p:txBody>
          <a:bodyPr>
            <a:noAutofit/>
          </a:bodyPr>
          <a:lstStyle>
            <a:lvl1pPr marL="0" indent="0" algn="l">
              <a:buNone/>
              <a:defRPr sz="2200">
                <a:solidFill>
                  <a:schemeClr val="tx1"/>
                </a:solidFill>
              </a:defRPr>
            </a:lvl1pPr>
          </a:lstStyle>
          <a:p>
            <a:r>
              <a:rPr lang="en-GB" dirty="0"/>
              <a:t>To add and an image: drag and drop an image on to this frame or click the icon in the centre of the page</a:t>
            </a:r>
          </a:p>
        </p:txBody>
      </p:sp>
      <p:sp>
        <p:nvSpPr>
          <p:cNvPr id="12" name="Text Placeholder 2">
            <a:extLst>
              <a:ext uri="{FF2B5EF4-FFF2-40B4-BE49-F238E27FC236}">
                <a16:creationId xmlns:a16="http://schemas.microsoft.com/office/drawing/2014/main" id="{9D9D42DE-A9BB-514A-9C70-E66CAFA188A2}"/>
              </a:ext>
            </a:extLst>
          </p:cNvPr>
          <p:cNvSpPr>
            <a:spLocks noGrp="1"/>
          </p:cNvSpPr>
          <p:nvPr>
            <p:ph type="body" sz="quarter" idx="57" hasCustomPrompt="1"/>
          </p:nvPr>
        </p:nvSpPr>
        <p:spPr>
          <a:xfrm>
            <a:off x="576001" y="2375452"/>
            <a:ext cx="9156962" cy="2164452"/>
          </a:xfrm>
        </p:spPr>
        <p:txBody>
          <a:bodyPr>
            <a:noAutofit/>
          </a:bodyPr>
          <a:lstStyle>
            <a:lvl1pPr marL="0" marR="0" indent="0" algn="l" defTabSz="914377" rtl="0" eaLnBrk="1" fontAlgn="auto" latinLnBrk="0" hangingPunct="1">
              <a:lnSpc>
                <a:spcPct val="100000"/>
              </a:lnSpc>
              <a:spcBef>
                <a:spcPts val="0"/>
              </a:spcBef>
              <a:spcAft>
                <a:spcPts val="200"/>
              </a:spcAft>
              <a:buClr>
                <a:schemeClr val="bg1"/>
              </a:buClr>
              <a:buSzTx/>
              <a:buFont typeface="Arial" panose="020B0604020202020204" pitchFamily="34" charset="0"/>
              <a:buNone/>
              <a:tabLst/>
              <a:defRPr lang="en-GB" sz="4600" b="1" kern="1200" dirty="0">
                <a:solidFill>
                  <a:schemeClr val="tx1"/>
                </a:solidFill>
                <a:latin typeface="+mn-lt"/>
                <a:ea typeface="+mn-ea"/>
                <a:cs typeface="+mn-cs"/>
              </a:defRPr>
            </a:lvl1pPr>
            <a:lvl2pPr marL="0" indent="-216000">
              <a:spcBef>
                <a:spcPts val="2000"/>
              </a:spcBef>
              <a:spcAft>
                <a:spcPts val="200"/>
              </a:spcAft>
              <a:buClr>
                <a:schemeClr val="tx1"/>
              </a:buClr>
              <a:buFont typeface="Arial" panose="020B0604020202020204" pitchFamily="34" charset="0"/>
              <a:buChar char="•"/>
              <a:defRPr sz="2000" b="0">
                <a:solidFill>
                  <a:schemeClr val="tx1"/>
                </a:solidFill>
              </a:defRPr>
            </a:lvl2pPr>
            <a:lvl3pPr marL="393192" indent="-216000">
              <a:spcBef>
                <a:spcPts val="300"/>
              </a:spcBef>
              <a:spcAft>
                <a:spcPts val="200"/>
              </a:spcAft>
              <a:buClr>
                <a:schemeClr val="tx1"/>
              </a:buClr>
              <a:defRPr sz="18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marL="0" marR="0" lvl="0" indent="0" algn="l" defTabSz="914377" rtl="0" eaLnBrk="1" fontAlgn="auto" latinLnBrk="0" hangingPunct="1">
              <a:lnSpc>
                <a:spcPct val="100000"/>
              </a:lnSpc>
              <a:spcBef>
                <a:spcPts val="300"/>
              </a:spcBef>
              <a:spcAft>
                <a:spcPts val="200"/>
              </a:spcAft>
              <a:buClr>
                <a:schemeClr val="bg1"/>
              </a:buClr>
              <a:buSzTx/>
              <a:buFont typeface="Arial" panose="020B0604020202020204" pitchFamily="34" charset="0"/>
              <a:buNone/>
              <a:tabLst/>
              <a:defRPr/>
            </a:pPr>
            <a:r>
              <a:rPr lang="en-US" dirty="0"/>
              <a:t>Insert section title</a:t>
            </a:r>
            <a:endParaRPr lang="en-GB" dirty="0"/>
          </a:p>
          <a:p>
            <a:pPr lvl="1"/>
            <a:r>
              <a:rPr lang="en-GB" dirty="0"/>
              <a:t>Second level</a:t>
            </a:r>
          </a:p>
          <a:p>
            <a:pPr lvl="2"/>
            <a:r>
              <a:rPr lang="en-GB" dirty="0"/>
              <a:t>Third level</a:t>
            </a:r>
          </a:p>
        </p:txBody>
      </p:sp>
      <p:sp>
        <p:nvSpPr>
          <p:cNvPr id="3" name="Footer Placeholder 2">
            <a:extLst>
              <a:ext uri="{FF2B5EF4-FFF2-40B4-BE49-F238E27FC236}">
                <a16:creationId xmlns:a16="http://schemas.microsoft.com/office/drawing/2014/main" id="{A2A65C27-6CBE-AB40-8B17-DC84C811E5DF}"/>
              </a:ext>
            </a:extLst>
          </p:cNvPr>
          <p:cNvSpPr>
            <a:spLocks noGrp="1"/>
          </p:cNvSpPr>
          <p:nvPr>
            <p:ph type="ftr" sz="quarter" idx="59"/>
          </p:nvPr>
        </p:nvSpPr>
        <p:spPr/>
        <p:txBody>
          <a:bodyPr/>
          <a:lstStyle>
            <a:lvl1pPr>
              <a:defRPr>
                <a:solidFill>
                  <a:schemeClr val="tx1"/>
                </a:solidFill>
              </a:defRPr>
            </a:lvl1pPr>
          </a:lstStyle>
          <a:p>
            <a:endParaRPr lang="en-GB" dirty="0"/>
          </a:p>
        </p:txBody>
      </p:sp>
      <p:sp>
        <p:nvSpPr>
          <p:cNvPr id="4" name="Slide Number Placeholder 3">
            <a:extLst>
              <a:ext uri="{FF2B5EF4-FFF2-40B4-BE49-F238E27FC236}">
                <a16:creationId xmlns:a16="http://schemas.microsoft.com/office/drawing/2014/main" id="{EA31775C-D68B-B24C-BB5A-055A2A2D1321}"/>
              </a:ext>
            </a:extLst>
          </p:cNvPr>
          <p:cNvSpPr>
            <a:spLocks noGrp="1"/>
          </p:cNvSpPr>
          <p:nvPr>
            <p:ph type="sldNum" sz="quarter" idx="60"/>
          </p:nvPr>
        </p:nvSpPr>
        <p:spPr/>
        <p:txBody>
          <a:bodyPr/>
          <a:lstStyle>
            <a:lvl1pPr>
              <a:defRPr>
                <a:solidFill>
                  <a:schemeClr val="tx1"/>
                </a:solidFill>
              </a:defRPr>
            </a:lvl1pPr>
          </a:lstStyle>
          <a:p>
            <a:fld id="{F18EFF25-22D3-7349-97D6-73D11F9E5B0D}" type="slidenum">
              <a:rPr lang="en-GB" smtClean="0"/>
              <a:pPr/>
              <a:t>‹#›</a:t>
            </a:fld>
            <a:endParaRPr lang="en-GB" dirty="0"/>
          </a:p>
        </p:txBody>
      </p:sp>
      <p:pic>
        <p:nvPicPr>
          <p:cNvPr id="9" name="Picture 8" descr="A close up of a flower&#10;&#10;Description automatically generated">
            <a:extLst>
              <a:ext uri="{FF2B5EF4-FFF2-40B4-BE49-F238E27FC236}">
                <a16:creationId xmlns:a16="http://schemas.microsoft.com/office/drawing/2014/main" id="{EE0E3ED2-E69E-864A-A0B1-5D5A1A2DE7A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9165" y="6364617"/>
            <a:ext cx="1629410" cy="487847"/>
          </a:xfrm>
          <a:prstGeom prst="rect">
            <a:avLst/>
          </a:prstGeom>
        </p:spPr>
      </p:pic>
    </p:spTree>
    <p:extLst>
      <p:ext uri="{BB962C8B-B14F-4D97-AF65-F5344CB8AC3E}">
        <p14:creationId xmlns:p14="http://schemas.microsoft.com/office/powerpoint/2010/main" val="3812679484"/>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attern - Agenda">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4E2632-8F02-C7D9-5AF7-6BEC26E5C184}"/>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dark, lit, white, light&#10;&#10;Description automatically generated">
            <a:extLst>
              <a:ext uri="{FF2B5EF4-FFF2-40B4-BE49-F238E27FC236}">
                <a16:creationId xmlns:a16="http://schemas.microsoft.com/office/drawing/2014/main" id="{0F9FE3F0-D6BD-926A-6E2D-B032C03D6E7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4151312" cy="6858000"/>
          </a:xfrm>
          <a:prstGeom prst="rect">
            <a:avLst/>
          </a:prstGeom>
        </p:spPr>
      </p:pic>
      <p:sp>
        <p:nvSpPr>
          <p:cNvPr id="4" name="Text Placeholder 12">
            <a:extLst>
              <a:ext uri="{FF2B5EF4-FFF2-40B4-BE49-F238E27FC236}">
                <a16:creationId xmlns:a16="http://schemas.microsoft.com/office/drawing/2014/main" id="{582C109F-2D11-753A-150B-0B8497334DCF}"/>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Agenda</a:t>
            </a:r>
          </a:p>
        </p:txBody>
      </p:sp>
      <p:sp>
        <p:nvSpPr>
          <p:cNvPr id="5" name="Text Placeholder 9">
            <a:extLst>
              <a:ext uri="{FF2B5EF4-FFF2-40B4-BE49-F238E27FC236}">
                <a16:creationId xmlns:a16="http://schemas.microsoft.com/office/drawing/2014/main" id="{224AB23C-E3D6-F803-06B5-69DFB7686EE0}"/>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gn="l">
              <a:lnSpc>
                <a:spcPct val="90000"/>
              </a:lnSpc>
              <a:buNone/>
              <a:defRPr sz="1600">
                <a:solidFill>
                  <a:schemeClr val="accent1"/>
                </a:solidFill>
                <a:latin typeface="+mj-lt"/>
              </a:defRPr>
            </a:lvl1pPr>
          </a:lstStyle>
          <a:p>
            <a:pPr lvl="0"/>
            <a:r>
              <a:rPr lang="en-US"/>
              <a:t>Section 1 Avenir Pro 16pt</a:t>
            </a:r>
            <a:endParaRPr lang="en-GB"/>
          </a:p>
        </p:txBody>
      </p:sp>
      <p:sp>
        <p:nvSpPr>
          <p:cNvPr id="7" name="Text Placeholder 12">
            <a:extLst>
              <a:ext uri="{FF2B5EF4-FFF2-40B4-BE49-F238E27FC236}">
                <a16:creationId xmlns:a16="http://schemas.microsoft.com/office/drawing/2014/main" id="{CFD8C161-6DEE-44CA-4816-C87D49235C5B}"/>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a:t>Speaker Name 15pt</a:t>
            </a:r>
            <a:endParaRPr lang="en-GB"/>
          </a:p>
        </p:txBody>
      </p:sp>
      <p:pic>
        <p:nvPicPr>
          <p:cNvPr id="8" name="Graphic 7">
            <a:extLst>
              <a:ext uri="{FF2B5EF4-FFF2-40B4-BE49-F238E27FC236}">
                <a16:creationId xmlns:a16="http://schemas.microsoft.com/office/drawing/2014/main" id="{683B4F17-A8E8-06EC-5129-E0F19DCF3CE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
        <p:nvSpPr>
          <p:cNvPr id="9" name="Rectangle 8">
            <a:extLst>
              <a:ext uri="{FF2B5EF4-FFF2-40B4-BE49-F238E27FC236}">
                <a16:creationId xmlns:a16="http://schemas.microsoft.com/office/drawing/2014/main" id="{03DD3E6B-206F-FAC6-8C8E-DDA4D7EBEFC4}"/>
              </a:ext>
            </a:extLst>
          </p:cNvPr>
          <p:cNvSpPr/>
          <p:nvPr userDrawn="1"/>
        </p:nvSpPr>
        <p:spPr>
          <a:xfrm>
            <a:off x="10848975" y="6308725"/>
            <a:ext cx="1343025"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EE60A789-4D6E-30A6-6DA8-9F305B73A5EE}"/>
              </a:ext>
            </a:extLst>
          </p:cNvPr>
          <p:cNvSpPr>
            <a:spLocks noGrp="1"/>
          </p:cNvSpPr>
          <p:nvPr>
            <p:ph type="body" sz="quarter" idx="22"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2  Avenir Pro 16pt</a:t>
            </a:r>
            <a:endParaRPr lang="en-GB"/>
          </a:p>
        </p:txBody>
      </p:sp>
      <p:sp>
        <p:nvSpPr>
          <p:cNvPr id="11" name="Text Placeholder 12">
            <a:extLst>
              <a:ext uri="{FF2B5EF4-FFF2-40B4-BE49-F238E27FC236}">
                <a16:creationId xmlns:a16="http://schemas.microsoft.com/office/drawing/2014/main" id="{8FDC29EA-BD5F-116B-F30C-12BEC33CA6C7}"/>
              </a:ext>
            </a:extLst>
          </p:cNvPr>
          <p:cNvSpPr>
            <a:spLocks noGrp="1"/>
          </p:cNvSpPr>
          <p:nvPr>
            <p:ph type="body" sz="quarter" idx="23" hasCustomPrompt="1"/>
          </p:nvPr>
        </p:nvSpPr>
        <p:spPr>
          <a:xfrm>
            <a:off x="5232400" y="2086069"/>
            <a:ext cx="2663825" cy="360362"/>
          </a:xfrm>
        </p:spPr>
        <p:txBody>
          <a:bodyPr/>
          <a:lstStyle>
            <a:lvl1pPr marL="0" indent="0">
              <a:buNone/>
              <a:defRPr/>
            </a:lvl1pPr>
          </a:lstStyle>
          <a:p>
            <a:pPr lvl="0"/>
            <a:r>
              <a:rPr lang="en-US"/>
              <a:t>Speaker Name 15pt</a:t>
            </a:r>
            <a:endParaRPr lang="en-GB"/>
          </a:p>
        </p:txBody>
      </p:sp>
      <p:sp>
        <p:nvSpPr>
          <p:cNvPr id="12" name="Text Placeholder 9">
            <a:extLst>
              <a:ext uri="{FF2B5EF4-FFF2-40B4-BE49-F238E27FC236}">
                <a16:creationId xmlns:a16="http://schemas.microsoft.com/office/drawing/2014/main" id="{EF6F2E8C-B48C-517A-F065-06A432F6B013}"/>
              </a:ext>
            </a:extLst>
          </p:cNvPr>
          <p:cNvSpPr>
            <a:spLocks noGrp="1"/>
          </p:cNvSpPr>
          <p:nvPr>
            <p:ph type="body" sz="quarter" idx="24"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3 Avenir Pro 16pt</a:t>
            </a:r>
            <a:endParaRPr lang="en-GB"/>
          </a:p>
        </p:txBody>
      </p:sp>
      <p:sp>
        <p:nvSpPr>
          <p:cNvPr id="13" name="Text Placeholder 12">
            <a:extLst>
              <a:ext uri="{FF2B5EF4-FFF2-40B4-BE49-F238E27FC236}">
                <a16:creationId xmlns:a16="http://schemas.microsoft.com/office/drawing/2014/main" id="{B58126D8-98A4-E17B-3B84-3EF5242D4F47}"/>
              </a:ext>
            </a:extLst>
          </p:cNvPr>
          <p:cNvSpPr>
            <a:spLocks noGrp="1"/>
          </p:cNvSpPr>
          <p:nvPr>
            <p:ph type="body" sz="quarter" idx="25" hasCustomPrompt="1"/>
          </p:nvPr>
        </p:nvSpPr>
        <p:spPr>
          <a:xfrm>
            <a:off x="5232400" y="2980625"/>
            <a:ext cx="2663825" cy="360362"/>
          </a:xfrm>
        </p:spPr>
        <p:txBody>
          <a:bodyPr/>
          <a:lstStyle>
            <a:lvl1pPr marL="0" indent="0">
              <a:buNone/>
              <a:defRPr/>
            </a:lvl1pPr>
          </a:lstStyle>
          <a:p>
            <a:pPr lvl="0"/>
            <a:r>
              <a:rPr lang="en-US"/>
              <a:t>Speaker Name 15pt</a:t>
            </a:r>
            <a:endParaRPr lang="en-GB"/>
          </a:p>
        </p:txBody>
      </p:sp>
      <p:sp>
        <p:nvSpPr>
          <p:cNvPr id="14" name="Text Placeholder 9">
            <a:extLst>
              <a:ext uri="{FF2B5EF4-FFF2-40B4-BE49-F238E27FC236}">
                <a16:creationId xmlns:a16="http://schemas.microsoft.com/office/drawing/2014/main" id="{1ED0FCF5-1C60-5F8D-1027-F4241D9D40C9}"/>
              </a:ext>
            </a:extLst>
          </p:cNvPr>
          <p:cNvSpPr>
            <a:spLocks noGrp="1"/>
          </p:cNvSpPr>
          <p:nvPr>
            <p:ph type="body" sz="quarter" idx="26"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4 Avenir Pro 16pt</a:t>
            </a:r>
            <a:endParaRPr lang="en-GB"/>
          </a:p>
        </p:txBody>
      </p:sp>
      <p:sp>
        <p:nvSpPr>
          <p:cNvPr id="15" name="Text Placeholder 12">
            <a:extLst>
              <a:ext uri="{FF2B5EF4-FFF2-40B4-BE49-F238E27FC236}">
                <a16:creationId xmlns:a16="http://schemas.microsoft.com/office/drawing/2014/main" id="{2F51B631-62B9-E5D7-35B4-08C03D9E119C}"/>
              </a:ext>
            </a:extLst>
          </p:cNvPr>
          <p:cNvSpPr>
            <a:spLocks noGrp="1"/>
          </p:cNvSpPr>
          <p:nvPr>
            <p:ph type="body" sz="quarter" idx="27" hasCustomPrompt="1"/>
          </p:nvPr>
        </p:nvSpPr>
        <p:spPr>
          <a:xfrm>
            <a:off x="5232400" y="3881532"/>
            <a:ext cx="2663825" cy="360362"/>
          </a:xfrm>
        </p:spPr>
        <p:txBody>
          <a:bodyPr/>
          <a:lstStyle>
            <a:lvl1pPr marL="0" indent="0">
              <a:buNone/>
              <a:defRPr/>
            </a:lvl1pPr>
          </a:lstStyle>
          <a:p>
            <a:pPr lvl="0"/>
            <a:r>
              <a:rPr lang="en-US"/>
              <a:t>Speaker Name 15pt</a:t>
            </a:r>
            <a:endParaRPr lang="en-GB"/>
          </a:p>
        </p:txBody>
      </p:sp>
      <p:sp>
        <p:nvSpPr>
          <p:cNvPr id="16" name="Text Placeholder 9">
            <a:extLst>
              <a:ext uri="{FF2B5EF4-FFF2-40B4-BE49-F238E27FC236}">
                <a16:creationId xmlns:a16="http://schemas.microsoft.com/office/drawing/2014/main" id="{6FD95A7C-52F7-427C-6DAA-139846B0A18A}"/>
              </a:ext>
            </a:extLst>
          </p:cNvPr>
          <p:cNvSpPr>
            <a:spLocks noGrp="1"/>
          </p:cNvSpPr>
          <p:nvPr>
            <p:ph type="body" sz="quarter" idx="28"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5 Avenir Pro 16pt</a:t>
            </a:r>
            <a:endParaRPr lang="en-GB"/>
          </a:p>
        </p:txBody>
      </p:sp>
      <p:sp>
        <p:nvSpPr>
          <p:cNvPr id="17" name="Text Placeholder 12">
            <a:extLst>
              <a:ext uri="{FF2B5EF4-FFF2-40B4-BE49-F238E27FC236}">
                <a16:creationId xmlns:a16="http://schemas.microsoft.com/office/drawing/2014/main" id="{D6B49BD4-FB4C-945A-3BF6-5556BE3A5884}"/>
              </a:ext>
            </a:extLst>
          </p:cNvPr>
          <p:cNvSpPr>
            <a:spLocks noGrp="1"/>
          </p:cNvSpPr>
          <p:nvPr>
            <p:ph type="body" sz="quarter" idx="29" hasCustomPrompt="1"/>
          </p:nvPr>
        </p:nvSpPr>
        <p:spPr>
          <a:xfrm>
            <a:off x="5232400" y="4784026"/>
            <a:ext cx="2663825" cy="360362"/>
          </a:xfrm>
        </p:spPr>
        <p:txBody>
          <a:bodyPr/>
          <a:lstStyle>
            <a:lvl1pPr marL="0" indent="0">
              <a:buNone/>
              <a:defRPr/>
            </a:lvl1pPr>
          </a:lstStyle>
          <a:p>
            <a:pPr lvl="0"/>
            <a:r>
              <a:rPr lang="en-US"/>
              <a:t>Speaker Name 15pt</a:t>
            </a:r>
            <a:endParaRPr lang="en-GB"/>
          </a:p>
        </p:txBody>
      </p:sp>
      <p:sp>
        <p:nvSpPr>
          <p:cNvPr id="18" name="Text Placeholder 9">
            <a:extLst>
              <a:ext uri="{FF2B5EF4-FFF2-40B4-BE49-F238E27FC236}">
                <a16:creationId xmlns:a16="http://schemas.microsoft.com/office/drawing/2014/main" id="{DB0B9DAF-4055-427C-BA9A-F9FEEC716659}"/>
              </a:ext>
            </a:extLst>
          </p:cNvPr>
          <p:cNvSpPr>
            <a:spLocks noGrp="1"/>
          </p:cNvSpPr>
          <p:nvPr>
            <p:ph type="body" sz="quarter" idx="30"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6 Avenir Pro 16pt</a:t>
            </a:r>
            <a:endParaRPr lang="en-GB"/>
          </a:p>
        </p:txBody>
      </p:sp>
      <p:sp>
        <p:nvSpPr>
          <p:cNvPr id="19" name="Text Placeholder 12">
            <a:extLst>
              <a:ext uri="{FF2B5EF4-FFF2-40B4-BE49-F238E27FC236}">
                <a16:creationId xmlns:a16="http://schemas.microsoft.com/office/drawing/2014/main" id="{70F189EA-FAF1-C6C0-ABC6-612C2429F9DC}"/>
              </a:ext>
            </a:extLst>
          </p:cNvPr>
          <p:cNvSpPr>
            <a:spLocks noGrp="1"/>
          </p:cNvSpPr>
          <p:nvPr>
            <p:ph type="body" sz="quarter" idx="31" hasCustomPrompt="1"/>
          </p:nvPr>
        </p:nvSpPr>
        <p:spPr>
          <a:xfrm>
            <a:off x="5232400" y="5681757"/>
            <a:ext cx="2663825" cy="360362"/>
          </a:xfrm>
        </p:spPr>
        <p:txBody>
          <a:bodyPr/>
          <a:lstStyle>
            <a:lvl1pPr marL="0" indent="0">
              <a:buNone/>
              <a:defRPr/>
            </a:lvl1pPr>
          </a:lstStyle>
          <a:p>
            <a:pPr lvl="0"/>
            <a:r>
              <a:rPr lang="en-US"/>
              <a:t>Speaker Name 15pt</a:t>
            </a:r>
            <a:endParaRPr lang="en-GB"/>
          </a:p>
        </p:txBody>
      </p:sp>
      <p:sp>
        <p:nvSpPr>
          <p:cNvPr id="20" name="Text Placeholder 9">
            <a:extLst>
              <a:ext uri="{FF2B5EF4-FFF2-40B4-BE49-F238E27FC236}">
                <a16:creationId xmlns:a16="http://schemas.microsoft.com/office/drawing/2014/main" id="{1EA17E92-77BD-2660-1A92-015C5AC74FFA}"/>
              </a:ext>
            </a:extLst>
          </p:cNvPr>
          <p:cNvSpPr>
            <a:spLocks noGrp="1"/>
          </p:cNvSpPr>
          <p:nvPr>
            <p:ph type="body" sz="quarter" idx="32"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7 Avenir Pro 16pt</a:t>
            </a:r>
            <a:endParaRPr lang="en-GB"/>
          </a:p>
        </p:txBody>
      </p:sp>
      <p:sp>
        <p:nvSpPr>
          <p:cNvPr id="21" name="Text Placeholder 12">
            <a:extLst>
              <a:ext uri="{FF2B5EF4-FFF2-40B4-BE49-F238E27FC236}">
                <a16:creationId xmlns:a16="http://schemas.microsoft.com/office/drawing/2014/main" id="{AC1C5F36-D24C-AD20-707D-F2ABF9DC9024}"/>
              </a:ext>
            </a:extLst>
          </p:cNvPr>
          <p:cNvSpPr>
            <a:spLocks noGrp="1"/>
          </p:cNvSpPr>
          <p:nvPr>
            <p:ph type="body" sz="quarter" idx="33" hasCustomPrompt="1"/>
          </p:nvPr>
        </p:nvSpPr>
        <p:spPr>
          <a:xfrm>
            <a:off x="8975725" y="1181195"/>
            <a:ext cx="2663825" cy="360362"/>
          </a:xfrm>
        </p:spPr>
        <p:txBody>
          <a:bodyPr/>
          <a:lstStyle>
            <a:lvl1pPr marL="0" indent="0">
              <a:buNone/>
              <a:defRPr/>
            </a:lvl1pPr>
          </a:lstStyle>
          <a:p>
            <a:pPr lvl="0"/>
            <a:r>
              <a:rPr lang="en-US"/>
              <a:t>Speaker Name 15pt</a:t>
            </a:r>
            <a:endParaRPr lang="en-GB"/>
          </a:p>
        </p:txBody>
      </p:sp>
      <p:sp>
        <p:nvSpPr>
          <p:cNvPr id="22" name="Text Placeholder 9">
            <a:extLst>
              <a:ext uri="{FF2B5EF4-FFF2-40B4-BE49-F238E27FC236}">
                <a16:creationId xmlns:a16="http://schemas.microsoft.com/office/drawing/2014/main" id="{E97F85AC-D9A9-B403-3E8B-0345C43DA801}"/>
              </a:ext>
            </a:extLst>
          </p:cNvPr>
          <p:cNvSpPr>
            <a:spLocks noGrp="1"/>
          </p:cNvSpPr>
          <p:nvPr>
            <p:ph type="body" sz="quarter" idx="34"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8  Avenir Pro 16pt</a:t>
            </a:r>
            <a:endParaRPr lang="en-GB"/>
          </a:p>
        </p:txBody>
      </p:sp>
      <p:sp>
        <p:nvSpPr>
          <p:cNvPr id="23" name="Text Placeholder 12">
            <a:extLst>
              <a:ext uri="{FF2B5EF4-FFF2-40B4-BE49-F238E27FC236}">
                <a16:creationId xmlns:a16="http://schemas.microsoft.com/office/drawing/2014/main" id="{EA8F6877-7E4F-A612-0E1C-CD9D336CC235}"/>
              </a:ext>
            </a:extLst>
          </p:cNvPr>
          <p:cNvSpPr>
            <a:spLocks noGrp="1"/>
          </p:cNvSpPr>
          <p:nvPr>
            <p:ph type="body" sz="quarter" idx="35" hasCustomPrompt="1"/>
          </p:nvPr>
        </p:nvSpPr>
        <p:spPr>
          <a:xfrm>
            <a:off x="8975725" y="2086069"/>
            <a:ext cx="2663825" cy="360362"/>
          </a:xfrm>
        </p:spPr>
        <p:txBody>
          <a:bodyPr/>
          <a:lstStyle>
            <a:lvl1pPr marL="0" indent="0">
              <a:buNone/>
              <a:defRPr/>
            </a:lvl1pPr>
          </a:lstStyle>
          <a:p>
            <a:pPr lvl="0"/>
            <a:r>
              <a:rPr lang="en-US"/>
              <a:t>Speaker Name 15pt</a:t>
            </a:r>
            <a:endParaRPr lang="en-GB"/>
          </a:p>
        </p:txBody>
      </p:sp>
      <p:sp>
        <p:nvSpPr>
          <p:cNvPr id="24" name="Text Placeholder 9">
            <a:extLst>
              <a:ext uri="{FF2B5EF4-FFF2-40B4-BE49-F238E27FC236}">
                <a16:creationId xmlns:a16="http://schemas.microsoft.com/office/drawing/2014/main" id="{42697E96-0219-044B-9462-5A15DE9F4A76}"/>
              </a:ext>
            </a:extLst>
          </p:cNvPr>
          <p:cNvSpPr>
            <a:spLocks noGrp="1"/>
          </p:cNvSpPr>
          <p:nvPr>
            <p:ph type="body" sz="quarter" idx="36"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9 Avenir Pro 16pt</a:t>
            </a:r>
            <a:endParaRPr lang="en-GB"/>
          </a:p>
        </p:txBody>
      </p:sp>
      <p:sp>
        <p:nvSpPr>
          <p:cNvPr id="25" name="Text Placeholder 12">
            <a:extLst>
              <a:ext uri="{FF2B5EF4-FFF2-40B4-BE49-F238E27FC236}">
                <a16:creationId xmlns:a16="http://schemas.microsoft.com/office/drawing/2014/main" id="{EDACB4B8-ABDB-9C18-1309-C8397CDBC34D}"/>
              </a:ext>
            </a:extLst>
          </p:cNvPr>
          <p:cNvSpPr>
            <a:spLocks noGrp="1"/>
          </p:cNvSpPr>
          <p:nvPr>
            <p:ph type="body" sz="quarter" idx="37" hasCustomPrompt="1"/>
          </p:nvPr>
        </p:nvSpPr>
        <p:spPr>
          <a:xfrm>
            <a:off x="8975725" y="2980625"/>
            <a:ext cx="2663825" cy="360362"/>
          </a:xfrm>
        </p:spPr>
        <p:txBody>
          <a:bodyPr/>
          <a:lstStyle>
            <a:lvl1pPr marL="0" indent="0">
              <a:buNone/>
              <a:defRPr/>
            </a:lvl1pPr>
          </a:lstStyle>
          <a:p>
            <a:pPr lvl="0"/>
            <a:r>
              <a:rPr lang="en-US"/>
              <a:t>Speaker Name 15pt</a:t>
            </a:r>
            <a:endParaRPr lang="en-GB"/>
          </a:p>
        </p:txBody>
      </p:sp>
      <p:sp>
        <p:nvSpPr>
          <p:cNvPr id="26" name="Text Placeholder 9">
            <a:extLst>
              <a:ext uri="{FF2B5EF4-FFF2-40B4-BE49-F238E27FC236}">
                <a16:creationId xmlns:a16="http://schemas.microsoft.com/office/drawing/2014/main" id="{5BDC3638-D2E4-2CA2-B482-5F445F322F81}"/>
              </a:ext>
            </a:extLst>
          </p:cNvPr>
          <p:cNvSpPr>
            <a:spLocks noGrp="1"/>
          </p:cNvSpPr>
          <p:nvPr>
            <p:ph type="body" sz="quarter" idx="38"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10 Avenir Pro 16pt</a:t>
            </a:r>
            <a:endParaRPr lang="en-GB"/>
          </a:p>
        </p:txBody>
      </p:sp>
      <p:sp>
        <p:nvSpPr>
          <p:cNvPr id="27" name="Text Placeholder 12">
            <a:extLst>
              <a:ext uri="{FF2B5EF4-FFF2-40B4-BE49-F238E27FC236}">
                <a16:creationId xmlns:a16="http://schemas.microsoft.com/office/drawing/2014/main" id="{D7276912-87AB-3D95-DBD5-BE1EC2F3CF6E}"/>
              </a:ext>
            </a:extLst>
          </p:cNvPr>
          <p:cNvSpPr>
            <a:spLocks noGrp="1"/>
          </p:cNvSpPr>
          <p:nvPr>
            <p:ph type="body" sz="quarter" idx="39" hasCustomPrompt="1"/>
          </p:nvPr>
        </p:nvSpPr>
        <p:spPr>
          <a:xfrm>
            <a:off x="8975725" y="3881532"/>
            <a:ext cx="2663825" cy="360362"/>
          </a:xfrm>
        </p:spPr>
        <p:txBody>
          <a:bodyPr/>
          <a:lstStyle>
            <a:lvl1pPr marL="0" indent="0">
              <a:buNone/>
              <a:defRPr/>
            </a:lvl1pPr>
          </a:lstStyle>
          <a:p>
            <a:pPr lvl="0"/>
            <a:r>
              <a:rPr lang="en-US"/>
              <a:t>Speaker Name 15pt</a:t>
            </a:r>
            <a:endParaRPr lang="en-GB"/>
          </a:p>
        </p:txBody>
      </p:sp>
      <p:sp>
        <p:nvSpPr>
          <p:cNvPr id="28" name="Text Placeholder 9">
            <a:extLst>
              <a:ext uri="{FF2B5EF4-FFF2-40B4-BE49-F238E27FC236}">
                <a16:creationId xmlns:a16="http://schemas.microsoft.com/office/drawing/2014/main" id="{05321EE3-008C-9A2C-C9F4-7656D161F1BB}"/>
              </a:ext>
            </a:extLst>
          </p:cNvPr>
          <p:cNvSpPr>
            <a:spLocks noGrp="1"/>
          </p:cNvSpPr>
          <p:nvPr>
            <p:ph type="body" sz="quarter" idx="40"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11 Avenir Pro 16pt</a:t>
            </a:r>
            <a:endParaRPr lang="en-GB"/>
          </a:p>
        </p:txBody>
      </p:sp>
      <p:sp>
        <p:nvSpPr>
          <p:cNvPr id="29" name="Text Placeholder 12">
            <a:extLst>
              <a:ext uri="{FF2B5EF4-FFF2-40B4-BE49-F238E27FC236}">
                <a16:creationId xmlns:a16="http://schemas.microsoft.com/office/drawing/2014/main" id="{E23C8ADD-B068-2D01-D971-A7BAB0A42D06}"/>
              </a:ext>
            </a:extLst>
          </p:cNvPr>
          <p:cNvSpPr>
            <a:spLocks noGrp="1"/>
          </p:cNvSpPr>
          <p:nvPr>
            <p:ph type="body" sz="quarter" idx="41" hasCustomPrompt="1"/>
          </p:nvPr>
        </p:nvSpPr>
        <p:spPr>
          <a:xfrm>
            <a:off x="8975725" y="4784026"/>
            <a:ext cx="2663825" cy="360362"/>
          </a:xfrm>
        </p:spPr>
        <p:txBody>
          <a:bodyPr/>
          <a:lstStyle>
            <a:lvl1pPr marL="0" indent="0">
              <a:buNone/>
              <a:defRPr/>
            </a:lvl1pPr>
          </a:lstStyle>
          <a:p>
            <a:pPr lvl="0"/>
            <a:r>
              <a:rPr lang="en-US"/>
              <a:t>Speaker Name 15pt</a:t>
            </a:r>
            <a:endParaRPr lang="en-GB"/>
          </a:p>
        </p:txBody>
      </p:sp>
      <p:sp>
        <p:nvSpPr>
          <p:cNvPr id="30" name="Text Placeholder 9">
            <a:extLst>
              <a:ext uri="{FF2B5EF4-FFF2-40B4-BE49-F238E27FC236}">
                <a16:creationId xmlns:a16="http://schemas.microsoft.com/office/drawing/2014/main" id="{10E63031-72D7-BF94-8472-58823FAFFCC1}"/>
              </a:ext>
            </a:extLst>
          </p:cNvPr>
          <p:cNvSpPr>
            <a:spLocks noGrp="1"/>
          </p:cNvSpPr>
          <p:nvPr>
            <p:ph type="body" sz="quarter" idx="42"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12 Avenir Pro 16pt</a:t>
            </a:r>
            <a:endParaRPr lang="en-GB"/>
          </a:p>
        </p:txBody>
      </p:sp>
      <p:sp>
        <p:nvSpPr>
          <p:cNvPr id="31" name="Text Placeholder 12">
            <a:extLst>
              <a:ext uri="{FF2B5EF4-FFF2-40B4-BE49-F238E27FC236}">
                <a16:creationId xmlns:a16="http://schemas.microsoft.com/office/drawing/2014/main" id="{2276196C-5B63-4F79-6C91-AE4AB3BE34ED}"/>
              </a:ext>
            </a:extLst>
          </p:cNvPr>
          <p:cNvSpPr>
            <a:spLocks noGrp="1"/>
          </p:cNvSpPr>
          <p:nvPr>
            <p:ph type="body" sz="quarter" idx="43" hasCustomPrompt="1"/>
          </p:nvPr>
        </p:nvSpPr>
        <p:spPr>
          <a:xfrm>
            <a:off x="8975725" y="5681757"/>
            <a:ext cx="2663825" cy="360362"/>
          </a:xfrm>
        </p:spPr>
        <p:txBody>
          <a:bodyPr/>
          <a:lstStyle>
            <a:lvl1pPr marL="0" indent="0">
              <a:buNone/>
              <a:defRPr/>
            </a:lvl1pPr>
          </a:lstStyle>
          <a:p>
            <a:pPr lvl="0"/>
            <a:r>
              <a:rPr lang="en-US"/>
              <a:t>Speaker Name 15pt</a:t>
            </a:r>
            <a:endParaRPr lang="en-GB"/>
          </a:p>
        </p:txBody>
      </p:sp>
    </p:spTree>
    <p:extLst>
      <p:ext uri="{BB962C8B-B14F-4D97-AF65-F5344CB8AC3E}">
        <p14:creationId xmlns:p14="http://schemas.microsoft.com/office/powerpoint/2010/main" val="38792760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ight Image - Agenda">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4E2632-8F02-C7D9-5AF7-6BEC26E5C184}"/>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460A8DC2-35E5-122C-4093-0CB894A5D697}"/>
              </a:ext>
            </a:extLst>
          </p:cNvPr>
          <p:cNvSpPr>
            <a:spLocks noGrp="1"/>
          </p:cNvSpPr>
          <p:nvPr>
            <p:ph type="pic" sz="quarter" idx="20" hasCustomPrompt="1"/>
          </p:nvPr>
        </p:nvSpPr>
        <p:spPr>
          <a:xfrm>
            <a:off x="0" y="0"/>
            <a:ext cx="4151312" cy="6858000"/>
          </a:xfrm>
          <a:custGeom>
            <a:avLst/>
            <a:gdLst>
              <a:gd name="connsiteX0" fmla="*/ 1592699 w 4151312"/>
              <a:gd name="connsiteY0" fmla="*/ 6492423 h 6858000"/>
              <a:gd name="connsiteX1" fmla="*/ 1592699 w 4151312"/>
              <a:gd name="connsiteY1" fmla="*/ 6501164 h 6858000"/>
              <a:gd name="connsiteX2" fmla="*/ 1592546 w 4151312"/>
              <a:gd name="connsiteY2" fmla="*/ 6504388 h 6858000"/>
              <a:gd name="connsiteX3" fmla="*/ 1568857 w 4151312"/>
              <a:gd name="connsiteY3" fmla="*/ 6522619 h 6858000"/>
              <a:gd name="connsiteX4" fmla="*/ 1551438 w 4151312"/>
              <a:gd name="connsiteY4" fmla="*/ 6508315 h 6858000"/>
              <a:gd name="connsiteX5" fmla="*/ 1568857 w 4151312"/>
              <a:gd name="connsiteY5" fmla="*/ 6495071 h 6858000"/>
              <a:gd name="connsiteX6" fmla="*/ 1581983 w 4151312"/>
              <a:gd name="connsiteY6" fmla="*/ 6495071 h 6858000"/>
              <a:gd name="connsiteX7" fmla="*/ 1592699 w 4151312"/>
              <a:gd name="connsiteY7" fmla="*/ 6492423 h 6858000"/>
              <a:gd name="connsiteX8" fmla="*/ 1172060 w 4151312"/>
              <a:gd name="connsiteY8" fmla="*/ 6492423 h 6858000"/>
              <a:gd name="connsiteX9" fmla="*/ 1172060 w 4151312"/>
              <a:gd name="connsiteY9" fmla="*/ 6501164 h 6858000"/>
              <a:gd name="connsiteX10" fmla="*/ 1171906 w 4151312"/>
              <a:gd name="connsiteY10" fmla="*/ 6504389 h 6858000"/>
              <a:gd name="connsiteX11" fmla="*/ 1148216 w 4151312"/>
              <a:gd name="connsiteY11" fmla="*/ 6522619 h 6858000"/>
              <a:gd name="connsiteX12" fmla="*/ 1130802 w 4151312"/>
              <a:gd name="connsiteY12" fmla="*/ 6508315 h 6858000"/>
              <a:gd name="connsiteX13" fmla="*/ 1148216 w 4151312"/>
              <a:gd name="connsiteY13" fmla="*/ 6495071 h 6858000"/>
              <a:gd name="connsiteX14" fmla="*/ 1161343 w 4151312"/>
              <a:gd name="connsiteY14" fmla="*/ 6495071 h 6858000"/>
              <a:gd name="connsiteX15" fmla="*/ 1172060 w 4151312"/>
              <a:gd name="connsiteY15" fmla="*/ 6492423 h 6858000"/>
              <a:gd name="connsiteX16" fmla="*/ 1796056 w 4151312"/>
              <a:gd name="connsiteY16" fmla="*/ 6448718 h 6858000"/>
              <a:gd name="connsiteX17" fmla="*/ 1823115 w 4151312"/>
              <a:gd name="connsiteY17" fmla="*/ 6470969 h 6858000"/>
              <a:gd name="connsiteX18" fmla="*/ 1768190 w 4151312"/>
              <a:gd name="connsiteY18" fmla="*/ 6470969 h 6858000"/>
              <a:gd name="connsiteX19" fmla="*/ 1796056 w 4151312"/>
              <a:gd name="connsiteY19" fmla="*/ 6448718 h 6858000"/>
              <a:gd name="connsiteX20" fmla="*/ 1385331 w 4151312"/>
              <a:gd name="connsiteY20" fmla="*/ 6423290 h 6858000"/>
              <a:gd name="connsiteX21" fmla="*/ 1427128 w 4151312"/>
              <a:gd name="connsiteY21" fmla="*/ 6544605 h 6858000"/>
              <a:gd name="connsiteX22" fmla="*/ 1470261 w 4151312"/>
              <a:gd name="connsiteY22" fmla="*/ 6544605 h 6858000"/>
              <a:gd name="connsiteX23" fmla="*/ 1513932 w 4151312"/>
              <a:gd name="connsiteY23" fmla="*/ 6423290 h 6858000"/>
              <a:gd name="connsiteX24" fmla="*/ 1477223 w 4151312"/>
              <a:gd name="connsiteY24" fmla="*/ 6423290 h 6858000"/>
              <a:gd name="connsiteX25" fmla="*/ 1449367 w 4151312"/>
              <a:gd name="connsiteY25" fmla="*/ 6507521 h 6858000"/>
              <a:gd name="connsiteX26" fmla="*/ 1423104 w 4151312"/>
              <a:gd name="connsiteY26" fmla="*/ 6423290 h 6858000"/>
              <a:gd name="connsiteX27" fmla="*/ 1319153 w 4151312"/>
              <a:gd name="connsiteY27" fmla="*/ 6423290 h 6858000"/>
              <a:gd name="connsiteX28" fmla="*/ 1319153 w 4151312"/>
              <a:gd name="connsiteY28" fmla="*/ 6452426 h 6858000"/>
              <a:gd name="connsiteX29" fmla="*/ 1336299 w 4151312"/>
              <a:gd name="connsiteY29" fmla="*/ 6452426 h 6858000"/>
              <a:gd name="connsiteX30" fmla="*/ 1336299 w 4151312"/>
              <a:gd name="connsiteY30" fmla="*/ 6544604 h 6858000"/>
              <a:gd name="connsiteX31" fmla="*/ 1371127 w 4151312"/>
              <a:gd name="connsiteY31" fmla="*/ 6544604 h 6858000"/>
              <a:gd name="connsiteX32" fmla="*/ 1371127 w 4151312"/>
              <a:gd name="connsiteY32" fmla="*/ 6423290 h 6858000"/>
              <a:gd name="connsiteX33" fmla="*/ 1293161 w 4151312"/>
              <a:gd name="connsiteY33" fmla="*/ 6421700 h 6858000"/>
              <a:gd name="connsiteX34" fmla="*/ 1261280 w 4151312"/>
              <a:gd name="connsiteY34" fmla="*/ 6442626 h 6858000"/>
              <a:gd name="connsiteX35" fmla="*/ 1261280 w 4151312"/>
              <a:gd name="connsiteY35" fmla="*/ 6423290 h 6858000"/>
              <a:gd name="connsiteX36" fmla="*/ 1227522 w 4151312"/>
              <a:gd name="connsiteY36" fmla="*/ 6423290 h 6858000"/>
              <a:gd name="connsiteX37" fmla="*/ 1227522 w 4151312"/>
              <a:gd name="connsiteY37" fmla="*/ 6544604 h 6858000"/>
              <a:gd name="connsiteX38" fmla="*/ 1262352 w 4151312"/>
              <a:gd name="connsiteY38" fmla="*/ 6544604 h 6858000"/>
              <a:gd name="connsiteX39" fmla="*/ 1262352 w 4151312"/>
              <a:gd name="connsiteY39" fmla="*/ 6486596 h 6858000"/>
              <a:gd name="connsiteX40" fmla="*/ 1288073 w 4151312"/>
              <a:gd name="connsiteY40" fmla="*/ 6457194 h 6858000"/>
              <a:gd name="connsiteX41" fmla="*/ 1302808 w 4151312"/>
              <a:gd name="connsiteY41" fmla="*/ 6457194 h 6858000"/>
              <a:gd name="connsiteX42" fmla="*/ 1302808 w 4151312"/>
              <a:gd name="connsiteY42" fmla="*/ 6422760 h 6858000"/>
              <a:gd name="connsiteX43" fmla="*/ 1293161 w 4151312"/>
              <a:gd name="connsiteY43" fmla="*/ 6421700 h 6858000"/>
              <a:gd name="connsiteX44" fmla="*/ 1796056 w 4151312"/>
              <a:gd name="connsiteY44" fmla="*/ 6420112 h 6858000"/>
              <a:gd name="connsiteX45" fmla="*/ 1791956 w 4151312"/>
              <a:gd name="connsiteY45" fmla="*/ 6420138 h 6858000"/>
              <a:gd name="connsiteX46" fmla="*/ 1732297 w 4151312"/>
              <a:gd name="connsiteY46" fmla="*/ 6483948 h 6858000"/>
              <a:gd name="connsiteX47" fmla="*/ 1770879 w 4151312"/>
              <a:gd name="connsiteY47" fmla="*/ 6541990 h 6858000"/>
              <a:gd name="connsiteX48" fmla="*/ 1857943 w 4151312"/>
              <a:gd name="connsiteY48" fmla="*/ 6509641 h 6858000"/>
              <a:gd name="connsiteX49" fmla="*/ 1821781 w 4151312"/>
              <a:gd name="connsiteY49" fmla="*/ 6505933 h 6858000"/>
              <a:gd name="connsiteX50" fmla="*/ 1802269 w 4151312"/>
              <a:gd name="connsiteY50" fmla="*/ 6518046 h 6858000"/>
              <a:gd name="connsiteX51" fmla="*/ 1768997 w 4151312"/>
              <a:gd name="connsiteY51" fmla="*/ 6494013 h 6858000"/>
              <a:gd name="connsiteX52" fmla="*/ 1860353 w 4151312"/>
              <a:gd name="connsiteY52" fmla="*/ 6494013 h 6858000"/>
              <a:gd name="connsiteX53" fmla="*/ 1860353 w 4151312"/>
              <a:gd name="connsiteY53" fmla="*/ 6492689 h 6858000"/>
              <a:gd name="connsiteX54" fmla="*/ 1796056 w 4151312"/>
              <a:gd name="connsiteY54" fmla="*/ 6420112 h 6858000"/>
              <a:gd name="connsiteX55" fmla="*/ 1574215 w 4151312"/>
              <a:gd name="connsiteY55" fmla="*/ 6420111 h 6858000"/>
              <a:gd name="connsiteX56" fmla="*/ 1521700 w 4151312"/>
              <a:gd name="connsiteY56" fmla="*/ 6434944 h 6858000"/>
              <a:gd name="connsiteX57" fmla="*/ 1535364 w 4151312"/>
              <a:gd name="connsiteY57" fmla="*/ 6460902 h 6858000"/>
              <a:gd name="connsiteX58" fmla="*/ 1572342 w 4151312"/>
              <a:gd name="connsiteY58" fmla="*/ 6449512 h 6858000"/>
              <a:gd name="connsiteX59" fmla="*/ 1592699 w 4151312"/>
              <a:gd name="connsiteY59" fmla="*/ 6463816 h 6858000"/>
              <a:gd name="connsiteX60" fmla="*/ 1592699 w 4151312"/>
              <a:gd name="connsiteY60" fmla="*/ 6465140 h 6858000"/>
              <a:gd name="connsiteX61" fmla="*/ 1584124 w 4151312"/>
              <a:gd name="connsiteY61" fmla="*/ 6472292 h 6858000"/>
              <a:gd name="connsiteX62" fmla="*/ 1560013 w 4151312"/>
              <a:gd name="connsiteY62" fmla="*/ 6472292 h 6858000"/>
              <a:gd name="connsiteX63" fmla="*/ 1515545 w 4151312"/>
              <a:gd name="connsiteY63" fmla="*/ 6509640 h 6858000"/>
              <a:gd name="connsiteX64" fmla="*/ 1515603 w 4151312"/>
              <a:gd name="connsiteY64" fmla="*/ 6510750 h 6858000"/>
              <a:gd name="connsiteX65" fmla="*/ 1558409 w 4151312"/>
              <a:gd name="connsiteY65" fmla="*/ 6547782 h 6858000"/>
              <a:gd name="connsiteX66" fmla="*/ 1592699 w 4151312"/>
              <a:gd name="connsiteY66" fmla="*/ 6533214 h 6858000"/>
              <a:gd name="connsiteX67" fmla="*/ 1592699 w 4151312"/>
              <a:gd name="connsiteY67" fmla="*/ 6544604 h 6858000"/>
              <a:gd name="connsiteX68" fmla="*/ 1627527 w 4151312"/>
              <a:gd name="connsiteY68" fmla="*/ 6544604 h 6858000"/>
              <a:gd name="connsiteX69" fmla="*/ 1627527 w 4151312"/>
              <a:gd name="connsiteY69" fmla="*/ 6464875 h 6858000"/>
              <a:gd name="connsiteX70" fmla="*/ 1574215 w 4151312"/>
              <a:gd name="connsiteY70" fmla="*/ 6420111 h 6858000"/>
              <a:gd name="connsiteX71" fmla="*/ 1153574 w 4151312"/>
              <a:gd name="connsiteY71" fmla="*/ 6420111 h 6858000"/>
              <a:gd name="connsiteX72" fmla="*/ 1101062 w 4151312"/>
              <a:gd name="connsiteY72" fmla="*/ 6434944 h 6858000"/>
              <a:gd name="connsiteX73" fmla="*/ 1114726 w 4151312"/>
              <a:gd name="connsiteY73" fmla="*/ 6460902 h 6858000"/>
              <a:gd name="connsiteX74" fmla="*/ 1151699 w 4151312"/>
              <a:gd name="connsiteY74" fmla="*/ 6449512 h 6858000"/>
              <a:gd name="connsiteX75" fmla="*/ 1172060 w 4151312"/>
              <a:gd name="connsiteY75" fmla="*/ 6463816 h 6858000"/>
              <a:gd name="connsiteX76" fmla="*/ 1172060 w 4151312"/>
              <a:gd name="connsiteY76" fmla="*/ 6465140 h 6858000"/>
              <a:gd name="connsiteX77" fmla="*/ 1163487 w 4151312"/>
              <a:gd name="connsiteY77" fmla="*/ 6472292 h 6858000"/>
              <a:gd name="connsiteX78" fmla="*/ 1139375 w 4151312"/>
              <a:gd name="connsiteY78" fmla="*/ 6472292 h 6858000"/>
              <a:gd name="connsiteX79" fmla="*/ 1094901 w 4151312"/>
              <a:gd name="connsiteY79" fmla="*/ 6509640 h 6858000"/>
              <a:gd name="connsiteX80" fmla="*/ 1094960 w 4151312"/>
              <a:gd name="connsiteY80" fmla="*/ 6510749 h 6858000"/>
              <a:gd name="connsiteX81" fmla="*/ 1137766 w 4151312"/>
              <a:gd name="connsiteY81" fmla="*/ 6547782 h 6858000"/>
              <a:gd name="connsiteX82" fmla="*/ 1172060 w 4151312"/>
              <a:gd name="connsiteY82" fmla="*/ 6533214 h 6858000"/>
              <a:gd name="connsiteX83" fmla="*/ 1172060 w 4151312"/>
              <a:gd name="connsiteY83" fmla="*/ 6544604 h 6858000"/>
              <a:gd name="connsiteX84" fmla="*/ 1206890 w 4151312"/>
              <a:gd name="connsiteY84" fmla="*/ 6544604 h 6858000"/>
              <a:gd name="connsiteX85" fmla="*/ 1206890 w 4151312"/>
              <a:gd name="connsiteY85" fmla="*/ 6464875 h 6858000"/>
              <a:gd name="connsiteX86" fmla="*/ 1153574 w 4151312"/>
              <a:gd name="connsiteY86" fmla="*/ 6420111 h 6858000"/>
              <a:gd name="connsiteX87" fmla="*/ 568575 w 4151312"/>
              <a:gd name="connsiteY87" fmla="*/ 6383429 h 6858000"/>
              <a:gd name="connsiteX88" fmla="*/ 568549 w 4151312"/>
              <a:gd name="connsiteY88" fmla="*/ 6520396 h 6858000"/>
              <a:gd name="connsiteX89" fmla="*/ 624511 w 4151312"/>
              <a:gd name="connsiteY89" fmla="*/ 6519097 h 6858000"/>
              <a:gd name="connsiteX90" fmla="*/ 618898 w 4151312"/>
              <a:gd name="connsiteY90" fmla="*/ 6402004 h 6858000"/>
              <a:gd name="connsiteX91" fmla="*/ 624479 w 4151312"/>
              <a:gd name="connsiteY91" fmla="*/ 6384725 h 6858000"/>
              <a:gd name="connsiteX92" fmla="*/ 568575 w 4151312"/>
              <a:gd name="connsiteY92" fmla="*/ 6383429 h 6858000"/>
              <a:gd name="connsiteX93" fmla="*/ 1659953 w 4151312"/>
              <a:gd name="connsiteY93" fmla="*/ 6377201 h 6858000"/>
              <a:gd name="connsiteX94" fmla="*/ 1659953 w 4151312"/>
              <a:gd name="connsiteY94" fmla="*/ 6423290 h 6858000"/>
              <a:gd name="connsiteX95" fmla="*/ 1640662 w 4151312"/>
              <a:gd name="connsiteY95" fmla="*/ 6423290 h 6858000"/>
              <a:gd name="connsiteX96" fmla="*/ 1640662 w 4151312"/>
              <a:gd name="connsiteY96" fmla="*/ 6452426 h 6858000"/>
              <a:gd name="connsiteX97" fmla="*/ 1659953 w 4151312"/>
              <a:gd name="connsiteY97" fmla="*/ 6452426 h 6858000"/>
              <a:gd name="connsiteX98" fmla="*/ 1659953 w 4151312"/>
              <a:gd name="connsiteY98" fmla="*/ 6518911 h 6858000"/>
              <a:gd name="connsiteX99" fmla="*/ 1695318 w 4151312"/>
              <a:gd name="connsiteY99" fmla="*/ 6546194 h 6858000"/>
              <a:gd name="connsiteX100" fmla="*/ 1722377 w 4151312"/>
              <a:gd name="connsiteY100" fmla="*/ 6544604 h 6858000"/>
              <a:gd name="connsiteX101" fmla="*/ 1722377 w 4151312"/>
              <a:gd name="connsiteY101" fmla="*/ 6515203 h 6858000"/>
              <a:gd name="connsiteX102" fmla="*/ 1706303 w 4151312"/>
              <a:gd name="connsiteY102" fmla="*/ 6515998 h 6858000"/>
              <a:gd name="connsiteX103" fmla="*/ 1694780 w 4151312"/>
              <a:gd name="connsiteY103" fmla="*/ 6507256 h 6858000"/>
              <a:gd name="connsiteX104" fmla="*/ 1694780 w 4151312"/>
              <a:gd name="connsiteY104" fmla="*/ 6452426 h 6858000"/>
              <a:gd name="connsiteX105" fmla="*/ 1721302 w 4151312"/>
              <a:gd name="connsiteY105" fmla="*/ 6452426 h 6858000"/>
              <a:gd name="connsiteX106" fmla="*/ 1721302 w 4151312"/>
              <a:gd name="connsiteY106" fmla="*/ 6423290 h 6858000"/>
              <a:gd name="connsiteX107" fmla="*/ 1694780 w 4151312"/>
              <a:gd name="connsiteY107" fmla="*/ 6423290 h 6858000"/>
              <a:gd name="connsiteX108" fmla="*/ 1694780 w 4151312"/>
              <a:gd name="connsiteY108" fmla="*/ 6377201 h 6858000"/>
              <a:gd name="connsiteX109" fmla="*/ 1884617 w 4151312"/>
              <a:gd name="connsiteY109" fmla="*/ 6359355 h 6858000"/>
              <a:gd name="connsiteX110" fmla="*/ 1884617 w 4151312"/>
              <a:gd name="connsiteY110" fmla="*/ 6392335 h 6858000"/>
              <a:gd name="connsiteX111" fmla="*/ 1893998 w 4151312"/>
              <a:gd name="connsiteY111" fmla="*/ 6392335 h 6858000"/>
              <a:gd name="connsiteX112" fmla="*/ 1893998 w 4151312"/>
              <a:gd name="connsiteY112" fmla="*/ 6373492 h 6858000"/>
              <a:gd name="connsiteX113" fmla="*/ 1898291 w 4151312"/>
              <a:gd name="connsiteY113" fmla="*/ 6385270 h 6858000"/>
              <a:gd name="connsiteX114" fmla="*/ 1905819 w 4151312"/>
              <a:gd name="connsiteY114" fmla="*/ 6385270 h 6858000"/>
              <a:gd name="connsiteX115" fmla="*/ 1910111 w 4151312"/>
              <a:gd name="connsiteY115" fmla="*/ 6373492 h 6858000"/>
              <a:gd name="connsiteX116" fmla="*/ 1910111 w 4151312"/>
              <a:gd name="connsiteY116" fmla="*/ 6392335 h 6858000"/>
              <a:gd name="connsiteX117" fmla="*/ 1919685 w 4151312"/>
              <a:gd name="connsiteY117" fmla="*/ 6392335 h 6858000"/>
              <a:gd name="connsiteX118" fmla="*/ 1919685 w 4151312"/>
              <a:gd name="connsiteY118" fmla="*/ 6359355 h 6858000"/>
              <a:gd name="connsiteX119" fmla="*/ 1907566 w 4151312"/>
              <a:gd name="connsiteY119" fmla="*/ 6359355 h 6858000"/>
              <a:gd name="connsiteX120" fmla="*/ 1902362 w 4151312"/>
              <a:gd name="connsiteY120" fmla="*/ 6373114 h 6858000"/>
              <a:gd name="connsiteX121" fmla="*/ 1897494 w 4151312"/>
              <a:gd name="connsiteY121" fmla="*/ 6359355 h 6858000"/>
              <a:gd name="connsiteX122" fmla="*/ 1850683 w 4151312"/>
              <a:gd name="connsiteY122" fmla="*/ 6359355 h 6858000"/>
              <a:gd name="connsiteX123" fmla="*/ 1850683 w 4151312"/>
              <a:gd name="connsiteY123" fmla="*/ 6367929 h 6858000"/>
              <a:gd name="connsiteX124" fmla="*/ 1860074 w 4151312"/>
              <a:gd name="connsiteY124" fmla="*/ 6367929 h 6858000"/>
              <a:gd name="connsiteX125" fmla="*/ 1860074 w 4151312"/>
              <a:gd name="connsiteY125" fmla="*/ 6392335 h 6858000"/>
              <a:gd name="connsiteX126" fmla="*/ 1869839 w 4151312"/>
              <a:gd name="connsiteY126" fmla="*/ 6392335 h 6858000"/>
              <a:gd name="connsiteX127" fmla="*/ 1869839 w 4151312"/>
              <a:gd name="connsiteY127" fmla="*/ 6367929 h 6858000"/>
              <a:gd name="connsiteX128" fmla="*/ 1879230 w 4151312"/>
              <a:gd name="connsiteY128" fmla="*/ 6367929 h 6858000"/>
              <a:gd name="connsiteX129" fmla="*/ 1879230 w 4151312"/>
              <a:gd name="connsiteY129" fmla="*/ 6359355 h 6858000"/>
              <a:gd name="connsiteX130" fmla="*/ 1352105 w 4151312"/>
              <a:gd name="connsiteY130" fmla="*/ 6359189 h 6858000"/>
              <a:gd name="connsiteX131" fmla="*/ 1329868 w 4151312"/>
              <a:gd name="connsiteY131" fmla="*/ 6381439 h 6858000"/>
              <a:gd name="connsiteX132" fmla="*/ 1352108 w 4151312"/>
              <a:gd name="connsiteY132" fmla="*/ 6403427 h 6858000"/>
              <a:gd name="connsiteX133" fmla="*/ 1374610 w 4151312"/>
              <a:gd name="connsiteY133" fmla="*/ 6381439 h 6858000"/>
              <a:gd name="connsiteX134" fmla="*/ 1374610 w 4151312"/>
              <a:gd name="connsiteY134" fmla="*/ 6381364 h 6858000"/>
              <a:gd name="connsiteX135" fmla="*/ 1352105 w 4151312"/>
              <a:gd name="connsiteY135" fmla="*/ 6359189 h 6858000"/>
              <a:gd name="connsiteX136" fmla="*/ 1041583 w 4151312"/>
              <a:gd name="connsiteY136" fmla="*/ 6359189 h 6858000"/>
              <a:gd name="connsiteX137" fmla="*/ 1041583 w 4151312"/>
              <a:gd name="connsiteY137" fmla="*/ 6544604 h 6858000"/>
              <a:gd name="connsiteX138" fmla="*/ 1076143 w 4151312"/>
              <a:gd name="connsiteY138" fmla="*/ 6544604 h 6858000"/>
              <a:gd name="connsiteX139" fmla="*/ 1076143 w 4151312"/>
              <a:gd name="connsiteY139" fmla="*/ 6359189 h 6858000"/>
              <a:gd name="connsiteX140" fmla="*/ 925239 w 4151312"/>
              <a:gd name="connsiteY140" fmla="*/ 6355990 h 6858000"/>
              <a:gd name="connsiteX141" fmla="*/ 832602 w 4151312"/>
              <a:gd name="connsiteY141" fmla="*/ 6451897 h 6858000"/>
              <a:gd name="connsiteX142" fmla="*/ 832623 w 4151312"/>
              <a:gd name="connsiteY142" fmla="*/ 6456990 h 6858000"/>
              <a:gd name="connsiteX143" fmla="*/ 930389 w 4151312"/>
              <a:gd name="connsiteY143" fmla="*/ 6547783 h 6858000"/>
              <a:gd name="connsiteX144" fmla="*/ 1022285 w 4151312"/>
              <a:gd name="connsiteY144" fmla="*/ 6478650 h 6858000"/>
              <a:gd name="connsiteX145" fmla="*/ 981294 w 4151312"/>
              <a:gd name="connsiteY145" fmla="*/ 6478650 h 6858000"/>
              <a:gd name="connsiteX146" fmla="*/ 930389 w 4151312"/>
              <a:gd name="connsiteY146" fmla="*/ 6513878 h 6858000"/>
              <a:gd name="connsiteX147" fmla="*/ 871450 w 4151312"/>
              <a:gd name="connsiteY147" fmla="*/ 6451897 h 6858000"/>
              <a:gd name="connsiteX148" fmla="*/ 930389 w 4151312"/>
              <a:gd name="connsiteY148" fmla="*/ 6389916 h 6858000"/>
              <a:gd name="connsiteX149" fmla="*/ 981294 w 4151312"/>
              <a:gd name="connsiteY149" fmla="*/ 6425144 h 6858000"/>
              <a:gd name="connsiteX150" fmla="*/ 1022285 w 4151312"/>
              <a:gd name="connsiteY150" fmla="*/ 6425144 h 6858000"/>
              <a:gd name="connsiteX151" fmla="*/ 930389 w 4151312"/>
              <a:gd name="connsiteY151" fmla="*/ 6356011 h 6858000"/>
              <a:gd name="connsiteX152" fmla="*/ 925239 w 4151312"/>
              <a:gd name="connsiteY152" fmla="*/ 6355990 h 6858000"/>
              <a:gd name="connsiteX153" fmla="*/ 651232 w 4151312"/>
              <a:gd name="connsiteY153" fmla="*/ 6336161 h 6858000"/>
              <a:gd name="connsiteX154" fmla="*/ 624479 w 4151312"/>
              <a:gd name="connsiteY154" fmla="*/ 6384726 h 6858000"/>
              <a:gd name="connsiteX155" fmla="*/ 742033 w 4151312"/>
              <a:gd name="connsiteY155" fmla="*/ 6451914 h 6858000"/>
              <a:gd name="connsiteX156" fmla="*/ 624512 w 4151312"/>
              <a:gd name="connsiteY156" fmla="*/ 6519097 h 6858000"/>
              <a:gd name="connsiteX157" fmla="*/ 651373 w 4151312"/>
              <a:gd name="connsiteY157" fmla="*/ 6567631 h 6858000"/>
              <a:gd name="connsiteX158" fmla="*/ 771228 w 4151312"/>
              <a:gd name="connsiteY158" fmla="*/ 6499136 h 6858000"/>
              <a:gd name="connsiteX159" fmla="*/ 742033 w 4151312"/>
              <a:gd name="connsiteY159" fmla="*/ 6451914 h 6858000"/>
              <a:gd name="connsiteX160" fmla="*/ 771227 w 4151312"/>
              <a:gd name="connsiteY160" fmla="*/ 6404692 h 6858000"/>
              <a:gd name="connsiteX161" fmla="*/ 651232 w 4151312"/>
              <a:gd name="connsiteY161" fmla="*/ 6336161 h 6858000"/>
              <a:gd name="connsiteX162" fmla="*/ 0 w 4151312"/>
              <a:gd name="connsiteY162" fmla="*/ 0 h 6858000"/>
              <a:gd name="connsiteX163" fmla="*/ 4151312 w 4151312"/>
              <a:gd name="connsiteY163" fmla="*/ 0 h 6858000"/>
              <a:gd name="connsiteX164" fmla="*/ 4151312 w 4151312"/>
              <a:gd name="connsiteY164" fmla="*/ 6858000 h 6858000"/>
              <a:gd name="connsiteX165" fmla="*/ 0 w 4151312"/>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51312"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4151312" y="0"/>
                </a:lnTo>
                <a:lnTo>
                  <a:pt x="4151312"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dirty="0"/>
              <a:t>Drag picture file here or click center icon to insert light image</a:t>
            </a:r>
          </a:p>
        </p:txBody>
      </p:sp>
      <p:sp>
        <p:nvSpPr>
          <p:cNvPr id="8" name="Text Placeholder 9">
            <a:extLst>
              <a:ext uri="{FF2B5EF4-FFF2-40B4-BE49-F238E27FC236}">
                <a16:creationId xmlns:a16="http://schemas.microsoft.com/office/drawing/2014/main" id="{29FAF35B-2ED4-D537-2CBC-679AE67EE6C1}"/>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 Avenir Pro 16pt</a:t>
            </a:r>
            <a:endParaRPr lang="en-GB"/>
          </a:p>
        </p:txBody>
      </p:sp>
      <p:sp>
        <p:nvSpPr>
          <p:cNvPr id="9" name="Text Placeholder 12">
            <a:extLst>
              <a:ext uri="{FF2B5EF4-FFF2-40B4-BE49-F238E27FC236}">
                <a16:creationId xmlns:a16="http://schemas.microsoft.com/office/drawing/2014/main" id="{23B40A7F-5AE1-5AC4-16CC-DA9E88A61485}"/>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a:t>Speaker Name 15pt</a:t>
            </a:r>
            <a:endParaRPr lang="en-GB"/>
          </a:p>
        </p:txBody>
      </p:sp>
      <p:sp>
        <p:nvSpPr>
          <p:cNvPr id="11" name="Rectangle 10">
            <a:extLst>
              <a:ext uri="{FF2B5EF4-FFF2-40B4-BE49-F238E27FC236}">
                <a16:creationId xmlns:a16="http://schemas.microsoft.com/office/drawing/2014/main" id="{7DF3D335-952A-E773-05C6-D90DC09E72CD}"/>
              </a:ext>
            </a:extLst>
          </p:cNvPr>
          <p:cNvSpPr/>
          <p:nvPr userDrawn="1"/>
        </p:nvSpPr>
        <p:spPr>
          <a:xfrm>
            <a:off x="10848975" y="6308725"/>
            <a:ext cx="1343025"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9">
            <a:extLst>
              <a:ext uri="{FF2B5EF4-FFF2-40B4-BE49-F238E27FC236}">
                <a16:creationId xmlns:a16="http://schemas.microsoft.com/office/drawing/2014/main" id="{B6B5DFED-7647-0C9C-FF5A-980FF7F61F21}"/>
              </a:ext>
            </a:extLst>
          </p:cNvPr>
          <p:cNvSpPr>
            <a:spLocks noGrp="1"/>
          </p:cNvSpPr>
          <p:nvPr>
            <p:ph type="body" sz="quarter" idx="22"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2  Avenir Pro 16pt</a:t>
            </a:r>
            <a:endParaRPr lang="en-GB"/>
          </a:p>
        </p:txBody>
      </p:sp>
      <p:sp>
        <p:nvSpPr>
          <p:cNvPr id="13" name="Text Placeholder 12">
            <a:extLst>
              <a:ext uri="{FF2B5EF4-FFF2-40B4-BE49-F238E27FC236}">
                <a16:creationId xmlns:a16="http://schemas.microsoft.com/office/drawing/2014/main" id="{5AEDF268-A16E-392A-A38C-932CA3DA19C8}"/>
              </a:ext>
            </a:extLst>
          </p:cNvPr>
          <p:cNvSpPr>
            <a:spLocks noGrp="1"/>
          </p:cNvSpPr>
          <p:nvPr>
            <p:ph type="body" sz="quarter" idx="23" hasCustomPrompt="1"/>
          </p:nvPr>
        </p:nvSpPr>
        <p:spPr>
          <a:xfrm>
            <a:off x="5232400" y="2086069"/>
            <a:ext cx="2663825" cy="360362"/>
          </a:xfrm>
        </p:spPr>
        <p:txBody>
          <a:bodyPr/>
          <a:lstStyle>
            <a:lvl1pPr marL="0" indent="0">
              <a:buNone/>
              <a:defRPr/>
            </a:lvl1pPr>
          </a:lstStyle>
          <a:p>
            <a:pPr lvl="0"/>
            <a:r>
              <a:rPr lang="en-US"/>
              <a:t>Speaker Name 15pt</a:t>
            </a:r>
            <a:endParaRPr lang="en-GB"/>
          </a:p>
        </p:txBody>
      </p:sp>
      <p:sp>
        <p:nvSpPr>
          <p:cNvPr id="14" name="Text Placeholder 9">
            <a:extLst>
              <a:ext uri="{FF2B5EF4-FFF2-40B4-BE49-F238E27FC236}">
                <a16:creationId xmlns:a16="http://schemas.microsoft.com/office/drawing/2014/main" id="{99EC5CF4-0A45-7231-2C85-32BB9F0453B7}"/>
              </a:ext>
            </a:extLst>
          </p:cNvPr>
          <p:cNvSpPr>
            <a:spLocks noGrp="1"/>
          </p:cNvSpPr>
          <p:nvPr>
            <p:ph type="body" sz="quarter" idx="24"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3 Avenir Pro 16pt</a:t>
            </a:r>
            <a:endParaRPr lang="en-GB"/>
          </a:p>
        </p:txBody>
      </p:sp>
      <p:sp>
        <p:nvSpPr>
          <p:cNvPr id="15" name="Text Placeholder 12">
            <a:extLst>
              <a:ext uri="{FF2B5EF4-FFF2-40B4-BE49-F238E27FC236}">
                <a16:creationId xmlns:a16="http://schemas.microsoft.com/office/drawing/2014/main" id="{B174E7E9-2FE4-7461-5B13-B5FC955FFAEC}"/>
              </a:ext>
            </a:extLst>
          </p:cNvPr>
          <p:cNvSpPr>
            <a:spLocks noGrp="1"/>
          </p:cNvSpPr>
          <p:nvPr>
            <p:ph type="body" sz="quarter" idx="25" hasCustomPrompt="1"/>
          </p:nvPr>
        </p:nvSpPr>
        <p:spPr>
          <a:xfrm>
            <a:off x="5232400" y="2980625"/>
            <a:ext cx="2663825" cy="360362"/>
          </a:xfrm>
        </p:spPr>
        <p:txBody>
          <a:bodyPr/>
          <a:lstStyle>
            <a:lvl1pPr marL="0" indent="0">
              <a:buNone/>
              <a:defRPr/>
            </a:lvl1pPr>
          </a:lstStyle>
          <a:p>
            <a:pPr lvl="0"/>
            <a:r>
              <a:rPr lang="en-US"/>
              <a:t>Speaker Name 15pt</a:t>
            </a:r>
            <a:endParaRPr lang="en-GB"/>
          </a:p>
        </p:txBody>
      </p:sp>
      <p:sp>
        <p:nvSpPr>
          <p:cNvPr id="16" name="Text Placeholder 9">
            <a:extLst>
              <a:ext uri="{FF2B5EF4-FFF2-40B4-BE49-F238E27FC236}">
                <a16:creationId xmlns:a16="http://schemas.microsoft.com/office/drawing/2014/main" id="{43D53C35-7B0A-5827-3E29-6CEC9AA2DD9E}"/>
              </a:ext>
            </a:extLst>
          </p:cNvPr>
          <p:cNvSpPr>
            <a:spLocks noGrp="1"/>
          </p:cNvSpPr>
          <p:nvPr>
            <p:ph type="body" sz="quarter" idx="26"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4 Avenir Pro 16pt</a:t>
            </a:r>
            <a:endParaRPr lang="en-GB"/>
          </a:p>
        </p:txBody>
      </p:sp>
      <p:sp>
        <p:nvSpPr>
          <p:cNvPr id="17" name="Text Placeholder 12">
            <a:extLst>
              <a:ext uri="{FF2B5EF4-FFF2-40B4-BE49-F238E27FC236}">
                <a16:creationId xmlns:a16="http://schemas.microsoft.com/office/drawing/2014/main" id="{AE819C7B-BB25-3FA5-219F-C6E56BFB07C2}"/>
              </a:ext>
            </a:extLst>
          </p:cNvPr>
          <p:cNvSpPr>
            <a:spLocks noGrp="1"/>
          </p:cNvSpPr>
          <p:nvPr>
            <p:ph type="body" sz="quarter" idx="27" hasCustomPrompt="1"/>
          </p:nvPr>
        </p:nvSpPr>
        <p:spPr>
          <a:xfrm>
            <a:off x="5232400" y="3881532"/>
            <a:ext cx="2663825" cy="360362"/>
          </a:xfrm>
        </p:spPr>
        <p:txBody>
          <a:bodyPr/>
          <a:lstStyle>
            <a:lvl1pPr marL="0" indent="0">
              <a:buNone/>
              <a:defRPr/>
            </a:lvl1pPr>
          </a:lstStyle>
          <a:p>
            <a:pPr lvl="0"/>
            <a:r>
              <a:rPr lang="en-US"/>
              <a:t>Speaker Name 15pt</a:t>
            </a:r>
            <a:endParaRPr lang="en-GB"/>
          </a:p>
        </p:txBody>
      </p:sp>
      <p:sp>
        <p:nvSpPr>
          <p:cNvPr id="18" name="Text Placeholder 9">
            <a:extLst>
              <a:ext uri="{FF2B5EF4-FFF2-40B4-BE49-F238E27FC236}">
                <a16:creationId xmlns:a16="http://schemas.microsoft.com/office/drawing/2014/main" id="{B1C6517C-6CD7-9A15-83C4-0C815BE566B3}"/>
              </a:ext>
            </a:extLst>
          </p:cNvPr>
          <p:cNvSpPr>
            <a:spLocks noGrp="1"/>
          </p:cNvSpPr>
          <p:nvPr>
            <p:ph type="body" sz="quarter" idx="28"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5 Avenir Pro 16pt</a:t>
            </a:r>
            <a:endParaRPr lang="en-GB"/>
          </a:p>
        </p:txBody>
      </p:sp>
      <p:sp>
        <p:nvSpPr>
          <p:cNvPr id="19" name="Text Placeholder 12">
            <a:extLst>
              <a:ext uri="{FF2B5EF4-FFF2-40B4-BE49-F238E27FC236}">
                <a16:creationId xmlns:a16="http://schemas.microsoft.com/office/drawing/2014/main" id="{6E1C68AA-7188-8B61-B1E8-F3622A628BD9}"/>
              </a:ext>
            </a:extLst>
          </p:cNvPr>
          <p:cNvSpPr>
            <a:spLocks noGrp="1"/>
          </p:cNvSpPr>
          <p:nvPr>
            <p:ph type="body" sz="quarter" idx="29" hasCustomPrompt="1"/>
          </p:nvPr>
        </p:nvSpPr>
        <p:spPr>
          <a:xfrm>
            <a:off x="5232400" y="4784026"/>
            <a:ext cx="2663825" cy="360362"/>
          </a:xfrm>
        </p:spPr>
        <p:txBody>
          <a:bodyPr/>
          <a:lstStyle>
            <a:lvl1pPr marL="0" indent="0">
              <a:buNone/>
              <a:defRPr/>
            </a:lvl1pPr>
          </a:lstStyle>
          <a:p>
            <a:pPr lvl="0"/>
            <a:r>
              <a:rPr lang="en-US"/>
              <a:t>Speaker Name 15pt</a:t>
            </a:r>
            <a:endParaRPr lang="en-GB"/>
          </a:p>
        </p:txBody>
      </p:sp>
      <p:sp>
        <p:nvSpPr>
          <p:cNvPr id="20" name="Text Placeholder 9">
            <a:extLst>
              <a:ext uri="{FF2B5EF4-FFF2-40B4-BE49-F238E27FC236}">
                <a16:creationId xmlns:a16="http://schemas.microsoft.com/office/drawing/2014/main" id="{0B9EFD6F-156E-4DFC-7D58-F0EFA92A24AA}"/>
              </a:ext>
            </a:extLst>
          </p:cNvPr>
          <p:cNvSpPr>
            <a:spLocks noGrp="1"/>
          </p:cNvSpPr>
          <p:nvPr>
            <p:ph type="body" sz="quarter" idx="30"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6 Avenir Pro 16pt</a:t>
            </a:r>
            <a:endParaRPr lang="en-GB"/>
          </a:p>
        </p:txBody>
      </p:sp>
      <p:sp>
        <p:nvSpPr>
          <p:cNvPr id="21" name="Text Placeholder 12">
            <a:extLst>
              <a:ext uri="{FF2B5EF4-FFF2-40B4-BE49-F238E27FC236}">
                <a16:creationId xmlns:a16="http://schemas.microsoft.com/office/drawing/2014/main" id="{3DBF1F67-9877-94F8-BEA4-41153A6C0769}"/>
              </a:ext>
            </a:extLst>
          </p:cNvPr>
          <p:cNvSpPr>
            <a:spLocks noGrp="1"/>
          </p:cNvSpPr>
          <p:nvPr>
            <p:ph type="body" sz="quarter" idx="31" hasCustomPrompt="1"/>
          </p:nvPr>
        </p:nvSpPr>
        <p:spPr>
          <a:xfrm>
            <a:off x="5232400" y="5681757"/>
            <a:ext cx="2663825" cy="360362"/>
          </a:xfrm>
        </p:spPr>
        <p:txBody>
          <a:bodyPr/>
          <a:lstStyle>
            <a:lvl1pPr marL="0" indent="0">
              <a:buNone/>
              <a:defRPr/>
            </a:lvl1pPr>
          </a:lstStyle>
          <a:p>
            <a:pPr lvl="0"/>
            <a:r>
              <a:rPr lang="en-US"/>
              <a:t>Speaker Name 15pt</a:t>
            </a:r>
            <a:endParaRPr lang="en-GB"/>
          </a:p>
        </p:txBody>
      </p:sp>
      <p:sp>
        <p:nvSpPr>
          <p:cNvPr id="22" name="Text Placeholder 9">
            <a:extLst>
              <a:ext uri="{FF2B5EF4-FFF2-40B4-BE49-F238E27FC236}">
                <a16:creationId xmlns:a16="http://schemas.microsoft.com/office/drawing/2014/main" id="{A54438EC-BB31-4EB7-9778-FF0A011295FE}"/>
              </a:ext>
            </a:extLst>
          </p:cNvPr>
          <p:cNvSpPr>
            <a:spLocks noGrp="1"/>
          </p:cNvSpPr>
          <p:nvPr>
            <p:ph type="body" sz="quarter" idx="32"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7 Avenir Pro 16pt</a:t>
            </a:r>
            <a:endParaRPr lang="en-GB"/>
          </a:p>
        </p:txBody>
      </p:sp>
      <p:sp>
        <p:nvSpPr>
          <p:cNvPr id="23" name="Text Placeholder 12">
            <a:extLst>
              <a:ext uri="{FF2B5EF4-FFF2-40B4-BE49-F238E27FC236}">
                <a16:creationId xmlns:a16="http://schemas.microsoft.com/office/drawing/2014/main" id="{C6015995-C040-395B-8F49-FB86ACC997F3}"/>
              </a:ext>
            </a:extLst>
          </p:cNvPr>
          <p:cNvSpPr>
            <a:spLocks noGrp="1"/>
          </p:cNvSpPr>
          <p:nvPr>
            <p:ph type="body" sz="quarter" idx="33" hasCustomPrompt="1"/>
          </p:nvPr>
        </p:nvSpPr>
        <p:spPr>
          <a:xfrm>
            <a:off x="8975725" y="1181195"/>
            <a:ext cx="2663825" cy="360362"/>
          </a:xfrm>
        </p:spPr>
        <p:txBody>
          <a:bodyPr/>
          <a:lstStyle>
            <a:lvl1pPr marL="0" indent="0">
              <a:buNone/>
              <a:defRPr/>
            </a:lvl1pPr>
          </a:lstStyle>
          <a:p>
            <a:pPr lvl="0"/>
            <a:r>
              <a:rPr lang="en-US"/>
              <a:t>Speaker Name 15pt</a:t>
            </a:r>
            <a:endParaRPr lang="en-GB"/>
          </a:p>
        </p:txBody>
      </p:sp>
      <p:sp>
        <p:nvSpPr>
          <p:cNvPr id="24" name="Text Placeholder 9">
            <a:extLst>
              <a:ext uri="{FF2B5EF4-FFF2-40B4-BE49-F238E27FC236}">
                <a16:creationId xmlns:a16="http://schemas.microsoft.com/office/drawing/2014/main" id="{00942916-9629-80F6-AC6A-8ED53F51D003}"/>
              </a:ext>
            </a:extLst>
          </p:cNvPr>
          <p:cNvSpPr>
            <a:spLocks noGrp="1"/>
          </p:cNvSpPr>
          <p:nvPr>
            <p:ph type="body" sz="quarter" idx="34"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8  Avenir Pro 16pt</a:t>
            </a:r>
            <a:endParaRPr lang="en-GB"/>
          </a:p>
        </p:txBody>
      </p:sp>
      <p:sp>
        <p:nvSpPr>
          <p:cNvPr id="25" name="Text Placeholder 12">
            <a:extLst>
              <a:ext uri="{FF2B5EF4-FFF2-40B4-BE49-F238E27FC236}">
                <a16:creationId xmlns:a16="http://schemas.microsoft.com/office/drawing/2014/main" id="{DC377951-7E09-434C-3CA1-FC24EC03978D}"/>
              </a:ext>
            </a:extLst>
          </p:cNvPr>
          <p:cNvSpPr>
            <a:spLocks noGrp="1"/>
          </p:cNvSpPr>
          <p:nvPr>
            <p:ph type="body" sz="quarter" idx="35" hasCustomPrompt="1"/>
          </p:nvPr>
        </p:nvSpPr>
        <p:spPr>
          <a:xfrm>
            <a:off x="8975725" y="2086069"/>
            <a:ext cx="2663825" cy="360362"/>
          </a:xfrm>
        </p:spPr>
        <p:txBody>
          <a:bodyPr/>
          <a:lstStyle>
            <a:lvl1pPr marL="0" indent="0">
              <a:buNone/>
              <a:defRPr/>
            </a:lvl1pPr>
          </a:lstStyle>
          <a:p>
            <a:pPr lvl="0"/>
            <a:r>
              <a:rPr lang="en-US"/>
              <a:t>Speaker Name 15pt</a:t>
            </a:r>
            <a:endParaRPr lang="en-GB"/>
          </a:p>
        </p:txBody>
      </p:sp>
      <p:sp>
        <p:nvSpPr>
          <p:cNvPr id="26" name="Text Placeholder 9">
            <a:extLst>
              <a:ext uri="{FF2B5EF4-FFF2-40B4-BE49-F238E27FC236}">
                <a16:creationId xmlns:a16="http://schemas.microsoft.com/office/drawing/2014/main" id="{6B0284CB-4F49-F10E-B66C-A889CD0680FC}"/>
              </a:ext>
            </a:extLst>
          </p:cNvPr>
          <p:cNvSpPr>
            <a:spLocks noGrp="1"/>
          </p:cNvSpPr>
          <p:nvPr>
            <p:ph type="body" sz="quarter" idx="36"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9 Avenir Pro 16pt</a:t>
            </a:r>
            <a:endParaRPr lang="en-GB"/>
          </a:p>
        </p:txBody>
      </p:sp>
      <p:sp>
        <p:nvSpPr>
          <p:cNvPr id="27" name="Text Placeholder 12">
            <a:extLst>
              <a:ext uri="{FF2B5EF4-FFF2-40B4-BE49-F238E27FC236}">
                <a16:creationId xmlns:a16="http://schemas.microsoft.com/office/drawing/2014/main" id="{17183C7B-B72F-664B-6C57-F54186596EE5}"/>
              </a:ext>
            </a:extLst>
          </p:cNvPr>
          <p:cNvSpPr>
            <a:spLocks noGrp="1"/>
          </p:cNvSpPr>
          <p:nvPr>
            <p:ph type="body" sz="quarter" idx="37" hasCustomPrompt="1"/>
          </p:nvPr>
        </p:nvSpPr>
        <p:spPr>
          <a:xfrm>
            <a:off x="8975725" y="2980625"/>
            <a:ext cx="2663825" cy="360362"/>
          </a:xfrm>
        </p:spPr>
        <p:txBody>
          <a:bodyPr/>
          <a:lstStyle>
            <a:lvl1pPr marL="0" indent="0">
              <a:buNone/>
              <a:defRPr/>
            </a:lvl1pPr>
          </a:lstStyle>
          <a:p>
            <a:pPr lvl="0"/>
            <a:r>
              <a:rPr lang="en-US"/>
              <a:t>Speaker Name 15pt</a:t>
            </a:r>
            <a:endParaRPr lang="en-GB"/>
          </a:p>
        </p:txBody>
      </p:sp>
      <p:sp>
        <p:nvSpPr>
          <p:cNvPr id="28" name="Text Placeholder 9">
            <a:extLst>
              <a:ext uri="{FF2B5EF4-FFF2-40B4-BE49-F238E27FC236}">
                <a16:creationId xmlns:a16="http://schemas.microsoft.com/office/drawing/2014/main" id="{DCABEF20-8905-AC9B-3895-64C2CF54F44E}"/>
              </a:ext>
            </a:extLst>
          </p:cNvPr>
          <p:cNvSpPr>
            <a:spLocks noGrp="1"/>
          </p:cNvSpPr>
          <p:nvPr>
            <p:ph type="body" sz="quarter" idx="38"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10 Avenir Pro 16pt</a:t>
            </a:r>
            <a:endParaRPr lang="en-GB"/>
          </a:p>
        </p:txBody>
      </p:sp>
      <p:sp>
        <p:nvSpPr>
          <p:cNvPr id="29" name="Text Placeholder 12">
            <a:extLst>
              <a:ext uri="{FF2B5EF4-FFF2-40B4-BE49-F238E27FC236}">
                <a16:creationId xmlns:a16="http://schemas.microsoft.com/office/drawing/2014/main" id="{19F03FD3-2CA8-B8D3-C2B1-63B6952D3CC6}"/>
              </a:ext>
            </a:extLst>
          </p:cNvPr>
          <p:cNvSpPr>
            <a:spLocks noGrp="1"/>
          </p:cNvSpPr>
          <p:nvPr>
            <p:ph type="body" sz="quarter" idx="39" hasCustomPrompt="1"/>
          </p:nvPr>
        </p:nvSpPr>
        <p:spPr>
          <a:xfrm>
            <a:off x="8975725" y="3881532"/>
            <a:ext cx="2663825" cy="360362"/>
          </a:xfrm>
        </p:spPr>
        <p:txBody>
          <a:bodyPr/>
          <a:lstStyle>
            <a:lvl1pPr marL="0" indent="0">
              <a:buNone/>
              <a:defRPr/>
            </a:lvl1pPr>
          </a:lstStyle>
          <a:p>
            <a:pPr lvl="0"/>
            <a:r>
              <a:rPr lang="en-US"/>
              <a:t>Speaker Name 15pt</a:t>
            </a:r>
            <a:endParaRPr lang="en-GB"/>
          </a:p>
        </p:txBody>
      </p:sp>
      <p:sp>
        <p:nvSpPr>
          <p:cNvPr id="30" name="Text Placeholder 9">
            <a:extLst>
              <a:ext uri="{FF2B5EF4-FFF2-40B4-BE49-F238E27FC236}">
                <a16:creationId xmlns:a16="http://schemas.microsoft.com/office/drawing/2014/main" id="{CFAC3BA0-1BFE-BD36-97E8-7B9AFC97C5AB}"/>
              </a:ext>
            </a:extLst>
          </p:cNvPr>
          <p:cNvSpPr>
            <a:spLocks noGrp="1"/>
          </p:cNvSpPr>
          <p:nvPr>
            <p:ph type="body" sz="quarter" idx="40"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11 Avenir Pro 16pt</a:t>
            </a:r>
            <a:endParaRPr lang="en-GB"/>
          </a:p>
        </p:txBody>
      </p:sp>
      <p:sp>
        <p:nvSpPr>
          <p:cNvPr id="31" name="Text Placeholder 12">
            <a:extLst>
              <a:ext uri="{FF2B5EF4-FFF2-40B4-BE49-F238E27FC236}">
                <a16:creationId xmlns:a16="http://schemas.microsoft.com/office/drawing/2014/main" id="{517A058D-52DC-2B72-8F49-AFA7235EFFA5}"/>
              </a:ext>
            </a:extLst>
          </p:cNvPr>
          <p:cNvSpPr>
            <a:spLocks noGrp="1"/>
          </p:cNvSpPr>
          <p:nvPr>
            <p:ph type="body" sz="quarter" idx="41" hasCustomPrompt="1"/>
          </p:nvPr>
        </p:nvSpPr>
        <p:spPr>
          <a:xfrm>
            <a:off x="8975725" y="4784026"/>
            <a:ext cx="2663825" cy="360362"/>
          </a:xfrm>
        </p:spPr>
        <p:txBody>
          <a:bodyPr/>
          <a:lstStyle>
            <a:lvl1pPr marL="0" indent="0">
              <a:buNone/>
              <a:defRPr/>
            </a:lvl1pPr>
          </a:lstStyle>
          <a:p>
            <a:pPr lvl="0"/>
            <a:r>
              <a:rPr lang="en-US"/>
              <a:t>Speaker Name 15pt</a:t>
            </a:r>
            <a:endParaRPr lang="en-GB"/>
          </a:p>
        </p:txBody>
      </p:sp>
      <p:sp>
        <p:nvSpPr>
          <p:cNvPr id="32" name="Text Placeholder 9">
            <a:extLst>
              <a:ext uri="{FF2B5EF4-FFF2-40B4-BE49-F238E27FC236}">
                <a16:creationId xmlns:a16="http://schemas.microsoft.com/office/drawing/2014/main" id="{565CFB2E-2B49-CF4D-BA50-38DAE20F71C0}"/>
              </a:ext>
            </a:extLst>
          </p:cNvPr>
          <p:cNvSpPr>
            <a:spLocks noGrp="1"/>
          </p:cNvSpPr>
          <p:nvPr>
            <p:ph type="body" sz="quarter" idx="42"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12 Avenir Pro 16pt</a:t>
            </a:r>
            <a:endParaRPr lang="en-GB"/>
          </a:p>
        </p:txBody>
      </p:sp>
      <p:sp>
        <p:nvSpPr>
          <p:cNvPr id="33" name="Text Placeholder 12">
            <a:extLst>
              <a:ext uri="{FF2B5EF4-FFF2-40B4-BE49-F238E27FC236}">
                <a16:creationId xmlns:a16="http://schemas.microsoft.com/office/drawing/2014/main" id="{0D017032-F096-B22C-C6FA-B16A61A5A04B}"/>
              </a:ext>
            </a:extLst>
          </p:cNvPr>
          <p:cNvSpPr>
            <a:spLocks noGrp="1"/>
          </p:cNvSpPr>
          <p:nvPr>
            <p:ph type="body" sz="quarter" idx="43" hasCustomPrompt="1"/>
          </p:nvPr>
        </p:nvSpPr>
        <p:spPr>
          <a:xfrm>
            <a:off x="8975725" y="5681757"/>
            <a:ext cx="2663825" cy="360362"/>
          </a:xfrm>
        </p:spPr>
        <p:txBody>
          <a:bodyPr/>
          <a:lstStyle>
            <a:lvl1pPr marL="0" indent="0">
              <a:buNone/>
              <a:defRPr/>
            </a:lvl1pPr>
          </a:lstStyle>
          <a:p>
            <a:pPr lvl="0"/>
            <a:r>
              <a:rPr lang="en-US"/>
              <a:t>Speaker Name 15pt</a:t>
            </a:r>
            <a:endParaRPr lang="en-GB"/>
          </a:p>
        </p:txBody>
      </p:sp>
      <p:sp>
        <p:nvSpPr>
          <p:cNvPr id="3" name="Text Placeholder 12">
            <a:extLst>
              <a:ext uri="{FF2B5EF4-FFF2-40B4-BE49-F238E27FC236}">
                <a16:creationId xmlns:a16="http://schemas.microsoft.com/office/drawing/2014/main" id="{4C11C650-3EE9-B1D4-9C29-2E854BF6BDB3}"/>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Agenda</a:t>
            </a:r>
          </a:p>
        </p:txBody>
      </p:sp>
    </p:spTree>
    <p:extLst>
      <p:ext uri="{BB962C8B-B14F-4D97-AF65-F5344CB8AC3E}">
        <p14:creationId xmlns:p14="http://schemas.microsoft.com/office/powerpoint/2010/main" val="32257682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ark Image - Agenda">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60A8DC2-35E5-122C-4093-0CB894A5D697}"/>
              </a:ext>
            </a:extLst>
          </p:cNvPr>
          <p:cNvSpPr>
            <a:spLocks noGrp="1"/>
          </p:cNvSpPr>
          <p:nvPr>
            <p:ph type="pic" sz="quarter" idx="20" hasCustomPrompt="1"/>
          </p:nvPr>
        </p:nvSpPr>
        <p:spPr>
          <a:xfrm>
            <a:off x="0" y="0"/>
            <a:ext cx="4151312" cy="6858000"/>
          </a:xfrm>
          <a:custGeom>
            <a:avLst/>
            <a:gdLst>
              <a:gd name="connsiteX0" fmla="*/ 1592699 w 4151312"/>
              <a:gd name="connsiteY0" fmla="*/ 6492423 h 6858000"/>
              <a:gd name="connsiteX1" fmla="*/ 1592699 w 4151312"/>
              <a:gd name="connsiteY1" fmla="*/ 6501164 h 6858000"/>
              <a:gd name="connsiteX2" fmla="*/ 1592546 w 4151312"/>
              <a:gd name="connsiteY2" fmla="*/ 6504388 h 6858000"/>
              <a:gd name="connsiteX3" fmla="*/ 1568857 w 4151312"/>
              <a:gd name="connsiteY3" fmla="*/ 6522619 h 6858000"/>
              <a:gd name="connsiteX4" fmla="*/ 1551438 w 4151312"/>
              <a:gd name="connsiteY4" fmla="*/ 6508315 h 6858000"/>
              <a:gd name="connsiteX5" fmla="*/ 1568857 w 4151312"/>
              <a:gd name="connsiteY5" fmla="*/ 6495071 h 6858000"/>
              <a:gd name="connsiteX6" fmla="*/ 1581983 w 4151312"/>
              <a:gd name="connsiteY6" fmla="*/ 6495071 h 6858000"/>
              <a:gd name="connsiteX7" fmla="*/ 1592699 w 4151312"/>
              <a:gd name="connsiteY7" fmla="*/ 6492423 h 6858000"/>
              <a:gd name="connsiteX8" fmla="*/ 1172060 w 4151312"/>
              <a:gd name="connsiteY8" fmla="*/ 6492423 h 6858000"/>
              <a:gd name="connsiteX9" fmla="*/ 1172060 w 4151312"/>
              <a:gd name="connsiteY9" fmla="*/ 6501164 h 6858000"/>
              <a:gd name="connsiteX10" fmla="*/ 1171906 w 4151312"/>
              <a:gd name="connsiteY10" fmla="*/ 6504389 h 6858000"/>
              <a:gd name="connsiteX11" fmla="*/ 1148216 w 4151312"/>
              <a:gd name="connsiteY11" fmla="*/ 6522619 h 6858000"/>
              <a:gd name="connsiteX12" fmla="*/ 1130802 w 4151312"/>
              <a:gd name="connsiteY12" fmla="*/ 6508315 h 6858000"/>
              <a:gd name="connsiteX13" fmla="*/ 1148216 w 4151312"/>
              <a:gd name="connsiteY13" fmla="*/ 6495071 h 6858000"/>
              <a:gd name="connsiteX14" fmla="*/ 1161343 w 4151312"/>
              <a:gd name="connsiteY14" fmla="*/ 6495071 h 6858000"/>
              <a:gd name="connsiteX15" fmla="*/ 1172060 w 4151312"/>
              <a:gd name="connsiteY15" fmla="*/ 6492423 h 6858000"/>
              <a:gd name="connsiteX16" fmla="*/ 1796056 w 4151312"/>
              <a:gd name="connsiteY16" fmla="*/ 6448718 h 6858000"/>
              <a:gd name="connsiteX17" fmla="*/ 1823115 w 4151312"/>
              <a:gd name="connsiteY17" fmla="*/ 6470969 h 6858000"/>
              <a:gd name="connsiteX18" fmla="*/ 1768190 w 4151312"/>
              <a:gd name="connsiteY18" fmla="*/ 6470969 h 6858000"/>
              <a:gd name="connsiteX19" fmla="*/ 1796056 w 4151312"/>
              <a:gd name="connsiteY19" fmla="*/ 6448718 h 6858000"/>
              <a:gd name="connsiteX20" fmla="*/ 1385331 w 4151312"/>
              <a:gd name="connsiteY20" fmla="*/ 6423290 h 6858000"/>
              <a:gd name="connsiteX21" fmla="*/ 1427128 w 4151312"/>
              <a:gd name="connsiteY21" fmla="*/ 6544605 h 6858000"/>
              <a:gd name="connsiteX22" fmla="*/ 1470261 w 4151312"/>
              <a:gd name="connsiteY22" fmla="*/ 6544605 h 6858000"/>
              <a:gd name="connsiteX23" fmla="*/ 1513932 w 4151312"/>
              <a:gd name="connsiteY23" fmla="*/ 6423290 h 6858000"/>
              <a:gd name="connsiteX24" fmla="*/ 1477223 w 4151312"/>
              <a:gd name="connsiteY24" fmla="*/ 6423290 h 6858000"/>
              <a:gd name="connsiteX25" fmla="*/ 1449367 w 4151312"/>
              <a:gd name="connsiteY25" fmla="*/ 6507521 h 6858000"/>
              <a:gd name="connsiteX26" fmla="*/ 1423104 w 4151312"/>
              <a:gd name="connsiteY26" fmla="*/ 6423290 h 6858000"/>
              <a:gd name="connsiteX27" fmla="*/ 1319153 w 4151312"/>
              <a:gd name="connsiteY27" fmla="*/ 6423290 h 6858000"/>
              <a:gd name="connsiteX28" fmla="*/ 1319153 w 4151312"/>
              <a:gd name="connsiteY28" fmla="*/ 6452426 h 6858000"/>
              <a:gd name="connsiteX29" fmla="*/ 1336299 w 4151312"/>
              <a:gd name="connsiteY29" fmla="*/ 6452426 h 6858000"/>
              <a:gd name="connsiteX30" fmla="*/ 1336299 w 4151312"/>
              <a:gd name="connsiteY30" fmla="*/ 6544604 h 6858000"/>
              <a:gd name="connsiteX31" fmla="*/ 1371127 w 4151312"/>
              <a:gd name="connsiteY31" fmla="*/ 6544604 h 6858000"/>
              <a:gd name="connsiteX32" fmla="*/ 1371127 w 4151312"/>
              <a:gd name="connsiteY32" fmla="*/ 6423290 h 6858000"/>
              <a:gd name="connsiteX33" fmla="*/ 1293161 w 4151312"/>
              <a:gd name="connsiteY33" fmla="*/ 6421700 h 6858000"/>
              <a:gd name="connsiteX34" fmla="*/ 1261280 w 4151312"/>
              <a:gd name="connsiteY34" fmla="*/ 6442626 h 6858000"/>
              <a:gd name="connsiteX35" fmla="*/ 1261280 w 4151312"/>
              <a:gd name="connsiteY35" fmla="*/ 6423290 h 6858000"/>
              <a:gd name="connsiteX36" fmla="*/ 1227522 w 4151312"/>
              <a:gd name="connsiteY36" fmla="*/ 6423290 h 6858000"/>
              <a:gd name="connsiteX37" fmla="*/ 1227522 w 4151312"/>
              <a:gd name="connsiteY37" fmla="*/ 6544604 h 6858000"/>
              <a:gd name="connsiteX38" fmla="*/ 1262352 w 4151312"/>
              <a:gd name="connsiteY38" fmla="*/ 6544604 h 6858000"/>
              <a:gd name="connsiteX39" fmla="*/ 1262352 w 4151312"/>
              <a:gd name="connsiteY39" fmla="*/ 6486596 h 6858000"/>
              <a:gd name="connsiteX40" fmla="*/ 1288073 w 4151312"/>
              <a:gd name="connsiteY40" fmla="*/ 6457194 h 6858000"/>
              <a:gd name="connsiteX41" fmla="*/ 1302808 w 4151312"/>
              <a:gd name="connsiteY41" fmla="*/ 6457194 h 6858000"/>
              <a:gd name="connsiteX42" fmla="*/ 1302808 w 4151312"/>
              <a:gd name="connsiteY42" fmla="*/ 6422760 h 6858000"/>
              <a:gd name="connsiteX43" fmla="*/ 1293161 w 4151312"/>
              <a:gd name="connsiteY43" fmla="*/ 6421700 h 6858000"/>
              <a:gd name="connsiteX44" fmla="*/ 1796056 w 4151312"/>
              <a:gd name="connsiteY44" fmla="*/ 6420112 h 6858000"/>
              <a:gd name="connsiteX45" fmla="*/ 1791956 w 4151312"/>
              <a:gd name="connsiteY45" fmla="*/ 6420138 h 6858000"/>
              <a:gd name="connsiteX46" fmla="*/ 1732297 w 4151312"/>
              <a:gd name="connsiteY46" fmla="*/ 6483948 h 6858000"/>
              <a:gd name="connsiteX47" fmla="*/ 1770879 w 4151312"/>
              <a:gd name="connsiteY47" fmla="*/ 6541990 h 6858000"/>
              <a:gd name="connsiteX48" fmla="*/ 1857943 w 4151312"/>
              <a:gd name="connsiteY48" fmla="*/ 6509641 h 6858000"/>
              <a:gd name="connsiteX49" fmla="*/ 1821781 w 4151312"/>
              <a:gd name="connsiteY49" fmla="*/ 6505933 h 6858000"/>
              <a:gd name="connsiteX50" fmla="*/ 1802269 w 4151312"/>
              <a:gd name="connsiteY50" fmla="*/ 6518046 h 6858000"/>
              <a:gd name="connsiteX51" fmla="*/ 1768997 w 4151312"/>
              <a:gd name="connsiteY51" fmla="*/ 6494013 h 6858000"/>
              <a:gd name="connsiteX52" fmla="*/ 1860353 w 4151312"/>
              <a:gd name="connsiteY52" fmla="*/ 6494013 h 6858000"/>
              <a:gd name="connsiteX53" fmla="*/ 1860353 w 4151312"/>
              <a:gd name="connsiteY53" fmla="*/ 6492689 h 6858000"/>
              <a:gd name="connsiteX54" fmla="*/ 1796056 w 4151312"/>
              <a:gd name="connsiteY54" fmla="*/ 6420112 h 6858000"/>
              <a:gd name="connsiteX55" fmla="*/ 1574215 w 4151312"/>
              <a:gd name="connsiteY55" fmla="*/ 6420111 h 6858000"/>
              <a:gd name="connsiteX56" fmla="*/ 1521700 w 4151312"/>
              <a:gd name="connsiteY56" fmla="*/ 6434944 h 6858000"/>
              <a:gd name="connsiteX57" fmla="*/ 1535364 w 4151312"/>
              <a:gd name="connsiteY57" fmla="*/ 6460902 h 6858000"/>
              <a:gd name="connsiteX58" fmla="*/ 1572342 w 4151312"/>
              <a:gd name="connsiteY58" fmla="*/ 6449512 h 6858000"/>
              <a:gd name="connsiteX59" fmla="*/ 1592699 w 4151312"/>
              <a:gd name="connsiteY59" fmla="*/ 6463816 h 6858000"/>
              <a:gd name="connsiteX60" fmla="*/ 1592699 w 4151312"/>
              <a:gd name="connsiteY60" fmla="*/ 6465140 h 6858000"/>
              <a:gd name="connsiteX61" fmla="*/ 1584124 w 4151312"/>
              <a:gd name="connsiteY61" fmla="*/ 6472292 h 6858000"/>
              <a:gd name="connsiteX62" fmla="*/ 1560013 w 4151312"/>
              <a:gd name="connsiteY62" fmla="*/ 6472292 h 6858000"/>
              <a:gd name="connsiteX63" fmla="*/ 1515545 w 4151312"/>
              <a:gd name="connsiteY63" fmla="*/ 6509640 h 6858000"/>
              <a:gd name="connsiteX64" fmla="*/ 1515603 w 4151312"/>
              <a:gd name="connsiteY64" fmla="*/ 6510750 h 6858000"/>
              <a:gd name="connsiteX65" fmla="*/ 1558409 w 4151312"/>
              <a:gd name="connsiteY65" fmla="*/ 6547782 h 6858000"/>
              <a:gd name="connsiteX66" fmla="*/ 1592699 w 4151312"/>
              <a:gd name="connsiteY66" fmla="*/ 6533214 h 6858000"/>
              <a:gd name="connsiteX67" fmla="*/ 1592699 w 4151312"/>
              <a:gd name="connsiteY67" fmla="*/ 6544604 h 6858000"/>
              <a:gd name="connsiteX68" fmla="*/ 1627527 w 4151312"/>
              <a:gd name="connsiteY68" fmla="*/ 6544604 h 6858000"/>
              <a:gd name="connsiteX69" fmla="*/ 1627527 w 4151312"/>
              <a:gd name="connsiteY69" fmla="*/ 6464875 h 6858000"/>
              <a:gd name="connsiteX70" fmla="*/ 1574215 w 4151312"/>
              <a:gd name="connsiteY70" fmla="*/ 6420111 h 6858000"/>
              <a:gd name="connsiteX71" fmla="*/ 1153574 w 4151312"/>
              <a:gd name="connsiteY71" fmla="*/ 6420111 h 6858000"/>
              <a:gd name="connsiteX72" fmla="*/ 1101062 w 4151312"/>
              <a:gd name="connsiteY72" fmla="*/ 6434944 h 6858000"/>
              <a:gd name="connsiteX73" fmla="*/ 1114726 w 4151312"/>
              <a:gd name="connsiteY73" fmla="*/ 6460902 h 6858000"/>
              <a:gd name="connsiteX74" fmla="*/ 1151699 w 4151312"/>
              <a:gd name="connsiteY74" fmla="*/ 6449512 h 6858000"/>
              <a:gd name="connsiteX75" fmla="*/ 1172060 w 4151312"/>
              <a:gd name="connsiteY75" fmla="*/ 6463816 h 6858000"/>
              <a:gd name="connsiteX76" fmla="*/ 1172060 w 4151312"/>
              <a:gd name="connsiteY76" fmla="*/ 6465140 h 6858000"/>
              <a:gd name="connsiteX77" fmla="*/ 1163487 w 4151312"/>
              <a:gd name="connsiteY77" fmla="*/ 6472292 h 6858000"/>
              <a:gd name="connsiteX78" fmla="*/ 1139375 w 4151312"/>
              <a:gd name="connsiteY78" fmla="*/ 6472292 h 6858000"/>
              <a:gd name="connsiteX79" fmla="*/ 1094901 w 4151312"/>
              <a:gd name="connsiteY79" fmla="*/ 6509640 h 6858000"/>
              <a:gd name="connsiteX80" fmla="*/ 1094960 w 4151312"/>
              <a:gd name="connsiteY80" fmla="*/ 6510749 h 6858000"/>
              <a:gd name="connsiteX81" fmla="*/ 1137766 w 4151312"/>
              <a:gd name="connsiteY81" fmla="*/ 6547782 h 6858000"/>
              <a:gd name="connsiteX82" fmla="*/ 1172060 w 4151312"/>
              <a:gd name="connsiteY82" fmla="*/ 6533214 h 6858000"/>
              <a:gd name="connsiteX83" fmla="*/ 1172060 w 4151312"/>
              <a:gd name="connsiteY83" fmla="*/ 6544604 h 6858000"/>
              <a:gd name="connsiteX84" fmla="*/ 1206890 w 4151312"/>
              <a:gd name="connsiteY84" fmla="*/ 6544604 h 6858000"/>
              <a:gd name="connsiteX85" fmla="*/ 1206890 w 4151312"/>
              <a:gd name="connsiteY85" fmla="*/ 6464875 h 6858000"/>
              <a:gd name="connsiteX86" fmla="*/ 1153574 w 4151312"/>
              <a:gd name="connsiteY86" fmla="*/ 6420111 h 6858000"/>
              <a:gd name="connsiteX87" fmla="*/ 568575 w 4151312"/>
              <a:gd name="connsiteY87" fmla="*/ 6383429 h 6858000"/>
              <a:gd name="connsiteX88" fmla="*/ 568549 w 4151312"/>
              <a:gd name="connsiteY88" fmla="*/ 6520396 h 6858000"/>
              <a:gd name="connsiteX89" fmla="*/ 624511 w 4151312"/>
              <a:gd name="connsiteY89" fmla="*/ 6519097 h 6858000"/>
              <a:gd name="connsiteX90" fmla="*/ 618898 w 4151312"/>
              <a:gd name="connsiteY90" fmla="*/ 6402004 h 6858000"/>
              <a:gd name="connsiteX91" fmla="*/ 624479 w 4151312"/>
              <a:gd name="connsiteY91" fmla="*/ 6384725 h 6858000"/>
              <a:gd name="connsiteX92" fmla="*/ 568575 w 4151312"/>
              <a:gd name="connsiteY92" fmla="*/ 6383429 h 6858000"/>
              <a:gd name="connsiteX93" fmla="*/ 1659953 w 4151312"/>
              <a:gd name="connsiteY93" fmla="*/ 6377201 h 6858000"/>
              <a:gd name="connsiteX94" fmla="*/ 1659953 w 4151312"/>
              <a:gd name="connsiteY94" fmla="*/ 6423290 h 6858000"/>
              <a:gd name="connsiteX95" fmla="*/ 1640662 w 4151312"/>
              <a:gd name="connsiteY95" fmla="*/ 6423290 h 6858000"/>
              <a:gd name="connsiteX96" fmla="*/ 1640662 w 4151312"/>
              <a:gd name="connsiteY96" fmla="*/ 6452426 h 6858000"/>
              <a:gd name="connsiteX97" fmla="*/ 1659953 w 4151312"/>
              <a:gd name="connsiteY97" fmla="*/ 6452426 h 6858000"/>
              <a:gd name="connsiteX98" fmla="*/ 1659953 w 4151312"/>
              <a:gd name="connsiteY98" fmla="*/ 6518911 h 6858000"/>
              <a:gd name="connsiteX99" fmla="*/ 1695318 w 4151312"/>
              <a:gd name="connsiteY99" fmla="*/ 6546194 h 6858000"/>
              <a:gd name="connsiteX100" fmla="*/ 1722377 w 4151312"/>
              <a:gd name="connsiteY100" fmla="*/ 6544604 h 6858000"/>
              <a:gd name="connsiteX101" fmla="*/ 1722377 w 4151312"/>
              <a:gd name="connsiteY101" fmla="*/ 6515203 h 6858000"/>
              <a:gd name="connsiteX102" fmla="*/ 1706303 w 4151312"/>
              <a:gd name="connsiteY102" fmla="*/ 6515998 h 6858000"/>
              <a:gd name="connsiteX103" fmla="*/ 1694780 w 4151312"/>
              <a:gd name="connsiteY103" fmla="*/ 6507256 h 6858000"/>
              <a:gd name="connsiteX104" fmla="*/ 1694780 w 4151312"/>
              <a:gd name="connsiteY104" fmla="*/ 6452426 h 6858000"/>
              <a:gd name="connsiteX105" fmla="*/ 1721302 w 4151312"/>
              <a:gd name="connsiteY105" fmla="*/ 6452426 h 6858000"/>
              <a:gd name="connsiteX106" fmla="*/ 1721302 w 4151312"/>
              <a:gd name="connsiteY106" fmla="*/ 6423290 h 6858000"/>
              <a:gd name="connsiteX107" fmla="*/ 1694780 w 4151312"/>
              <a:gd name="connsiteY107" fmla="*/ 6423290 h 6858000"/>
              <a:gd name="connsiteX108" fmla="*/ 1694780 w 4151312"/>
              <a:gd name="connsiteY108" fmla="*/ 6377201 h 6858000"/>
              <a:gd name="connsiteX109" fmla="*/ 1884617 w 4151312"/>
              <a:gd name="connsiteY109" fmla="*/ 6359355 h 6858000"/>
              <a:gd name="connsiteX110" fmla="*/ 1884617 w 4151312"/>
              <a:gd name="connsiteY110" fmla="*/ 6392335 h 6858000"/>
              <a:gd name="connsiteX111" fmla="*/ 1893998 w 4151312"/>
              <a:gd name="connsiteY111" fmla="*/ 6392335 h 6858000"/>
              <a:gd name="connsiteX112" fmla="*/ 1893998 w 4151312"/>
              <a:gd name="connsiteY112" fmla="*/ 6373492 h 6858000"/>
              <a:gd name="connsiteX113" fmla="*/ 1898291 w 4151312"/>
              <a:gd name="connsiteY113" fmla="*/ 6385270 h 6858000"/>
              <a:gd name="connsiteX114" fmla="*/ 1905819 w 4151312"/>
              <a:gd name="connsiteY114" fmla="*/ 6385270 h 6858000"/>
              <a:gd name="connsiteX115" fmla="*/ 1910111 w 4151312"/>
              <a:gd name="connsiteY115" fmla="*/ 6373492 h 6858000"/>
              <a:gd name="connsiteX116" fmla="*/ 1910111 w 4151312"/>
              <a:gd name="connsiteY116" fmla="*/ 6392335 h 6858000"/>
              <a:gd name="connsiteX117" fmla="*/ 1919685 w 4151312"/>
              <a:gd name="connsiteY117" fmla="*/ 6392335 h 6858000"/>
              <a:gd name="connsiteX118" fmla="*/ 1919685 w 4151312"/>
              <a:gd name="connsiteY118" fmla="*/ 6359355 h 6858000"/>
              <a:gd name="connsiteX119" fmla="*/ 1907566 w 4151312"/>
              <a:gd name="connsiteY119" fmla="*/ 6359355 h 6858000"/>
              <a:gd name="connsiteX120" fmla="*/ 1902362 w 4151312"/>
              <a:gd name="connsiteY120" fmla="*/ 6373114 h 6858000"/>
              <a:gd name="connsiteX121" fmla="*/ 1897494 w 4151312"/>
              <a:gd name="connsiteY121" fmla="*/ 6359355 h 6858000"/>
              <a:gd name="connsiteX122" fmla="*/ 1850683 w 4151312"/>
              <a:gd name="connsiteY122" fmla="*/ 6359355 h 6858000"/>
              <a:gd name="connsiteX123" fmla="*/ 1850683 w 4151312"/>
              <a:gd name="connsiteY123" fmla="*/ 6367929 h 6858000"/>
              <a:gd name="connsiteX124" fmla="*/ 1860074 w 4151312"/>
              <a:gd name="connsiteY124" fmla="*/ 6367929 h 6858000"/>
              <a:gd name="connsiteX125" fmla="*/ 1860074 w 4151312"/>
              <a:gd name="connsiteY125" fmla="*/ 6392335 h 6858000"/>
              <a:gd name="connsiteX126" fmla="*/ 1869839 w 4151312"/>
              <a:gd name="connsiteY126" fmla="*/ 6392335 h 6858000"/>
              <a:gd name="connsiteX127" fmla="*/ 1869839 w 4151312"/>
              <a:gd name="connsiteY127" fmla="*/ 6367929 h 6858000"/>
              <a:gd name="connsiteX128" fmla="*/ 1879230 w 4151312"/>
              <a:gd name="connsiteY128" fmla="*/ 6367929 h 6858000"/>
              <a:gd name="connsiteX129" fmla="*/ 1879230 w 4151312"/>
              <a:gd name="connsiteY129" fmla="*/ 6359355 h 6858000"/>
              <a:gd name="connsiteX130" fmla="*/ 1352105 w 4151312"/>
              <a:gd name="connsiteY130" fmla="*/ 6359189 h 6858000"/>
              <a:gd name="connsiteX131" fmla="*/ 1329868 w 4151312"/>
              <a:gd name="connsiteY131" fmla="*/ 6381439 h 6858000"/>
              <a:gd name="connsiteX132" fmla="*/ 1352108 w 4151312"/>
              <a:gd name="connsiteY132" fmla="*/ 6403427 h 6858000"/>
              <a:gd name="connsiteX133" fmla="*/ 1374610 w 4151312"/>
              <a:gd name="connsiteY133" fmla="*/ 6381439 h 6858000"/>
              <a:gd name="connsiteX134" fmla="*/ 1374610 w 4151312"/>
              <a:gd name="connsiteY134" fmla="*/ 6381364 h 6858000"/>
              <a:gd name="connsiteX135" fmla="*/ 1352105 w 4151312"/>
              <a:gd name="connsiteY135" fmla="*/ 6359189 h 6858000"/>
              <a:gd name="connsiteX136" fmla="*/ 1041583 w 4151312"/>
              <a:gd name="connsiteY136" fmla="*/ 6359189 h 6858000"/>
              <a:gd name="connsiteX137" fmla="*/ 1041583 w 4151312"/>
              <a:gd name="connsiteY137" fmla="*/ 6544604 h 6858000"/>
              <a:gd name="connsiteX138" fmla="*/ 1076143 w 4151312"/>
              <a:gd name="connsiteY138" fmla="*/ 6544604 h 6858000"/>
              <a:gd name="connsiteX139" fmla="*/ 1076143 w 4151312"/>
              <a:gd name="connsiteY139" fmla="*/ 6359189 h 6858000"/>
              <a:gd name="connsiteX140" fmla="*/ 925239 w 4151312"/>
              <a:gd name="connsiteY140" fmla="*/ 6355990 h 6858000"/>
              <a:gd name="connsiteX141" fmla="*/ 832602 w 4151312"/>
              <a:gd name="connsiteY141" fmla="*/ 6451897 h 6858000"/>
              <a:gd name="connsiteX142" fmla="*/ 832623 w 4151312"/>
              <a:gd name="connsiteY142" fmla="*/ 6456990 h 6858000"/>
              <a:gd name="connsiteX143" fmla="*/ 930389 w 4151312"/>
              <a:gd name="connsiteY143" fmla="*/ 6547783 h 6858000"/>
              <a:gd name="connsiteX144" fmla="*/ 1022285 w 4151312"/>
              <a:gd name="connsiteY144" fmla="*/ 6478650 h 6858000"/>
              <a:gd name="connsiteX145" fmla="*/ 981294 w 4151312"/>
              <a:gd name="connsiteY145" fmla="*/ 6478650 h 6858000"/>
              <a:gd name="connsiteX146" fmla="*/ 930389 w 4151312"/>
              <a:gd name="connsiteY146" fmla="*/ 6513878 h 6858000"/>
              <a:gd name="connsiteX147" fmla="*/ 871450 w 4151312"/>
              <a:gd name="connsiteY147" fmla="*/ 6451897 h 6858000"/>
              <a:gd name="connsiteX148" fmla="*/ 930389 w 4151312"/>
              <a:gd name="connsiteY148" fmla="*/ 6389916 h 6858000"/>
              <a:gd name="connsiteX149" fmla="*/ 981294 w 4151312"/>
              <a:gd name="connsiteY149" fmla="*/ 6425144 h 6858000"/>
              <a:gd name="connsiteX150" fmla="*/ 1022285 w 4151312"/>
              <a:gd name="connsiteY150" fmla="*/ 6425144 h 6858000"/>
              <a:gd name="connsiteX151" fmla="*/ 930389 w 4151312"/>
              <a:gd name="connsiteY151" fmla="*/ 6356011 h 6858000"/>
              <a:gd name="connsiteX152" fmla="*/ 925239 w 4151312"/>
              <a:gd name="connsiteY152" fmla="*/ 6355990 h 6858000"/>
              <a:gd name="connsiteX153" fmla="*/ 651232 w 4151312"/>
              <a:gd name="connsiteY153" fmla="*/ 6336161 h 6858000"/>
              <a:gd name="connsiteX154" fmla="*/ 624479 w 4151312"/>
              <a:gd name="connsiteY154" fmla="*/ 6384726 h 6858000"/>
              <a:gd name="connsiteX155" fmla="*/ 742033 w 4151312"/>
              <a:gd name="connsiteY155" fmla="*/ 6451914 h 6858000"/>
              <a:gd name="connsiteX156" fmla="*/ 624512 w 4151312"/>
              <a:gd name="connsiteY156" fmla="*/ 6519097 h 6858000"/>
              <a:gd name="connsiteX157" fmla="*/ 651373 w 4151312"/>
              <a:gd name="connsiteY157" fmla="*/ 6567631 h 6858000"/>
              <a:gd name="connsiteX158" fmla="*/ 771228 w 4151312"/>
              <a:gd name="connsiteY158" fmla="*/ 6499136 h 6858000"/>
              <a:gd name="connsiteX159" fmla="*/ 742033 w 4151312"/>
              <a:gd name="connsiteY159" fmla="*/ 6451914 h 6858000"/>
              <a:gd name="connsiteX160" fmla="*/ 771227 w 4151312"/>
              <a:gd name="connsiteY160" fmla="*/ 6404692 h 6858000"/>
              <a:gd name="connsiteX161" fmla="*/ 651232 w 4151312"/>
              <a:gd name="connsiteY161" fmla="*/ 6336161 h 6858000"/>
              <a:gd name="connsiteX162" fmla="*/ 0 w 4151312"/>
              <a:gd name="connsiteY162" fmla="*/ 0 h 6858000"/>
              <a:gd name="connsiteX163" fmla="*/ 4151312 w 4151312"/>
              <a:gd name="connsiteY163" fmla="*/ 0 h 6858000"/>
              <a:gd name="connsiteX164" fmla="*/ 4151312 w 4151312"/>
              <a:gd name="connsiteY164" fmla="*/ 6858000 h 6858000"/>
              <a:gd name="connsiteX165" fmla="*/ 0 w 4151312"/>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51312"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4151312" y="0"/>
                </a:lnTo>
                <a:lnTo>
                  <a:pt x="4151312"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center icon to insert dark image</a:t>
            </a:r>
          </a:p>
        </p:txBody>
      </p:sp>
      <p:sp>
        <p:nvSpPr>
          <p:cNvPr id="2" name="Text Placeholder 9">
            <a:extLst>
              <a:ext uri="{FF2B5EF4-FFF2-40B4-BE49-F238E27FC236}">
                <a16:creationId xmlns:a16="http://schemas.microsoft.com/office/drawing/2014/main" id="{904DD49F-7200-BFF1-2A10-BA03C16B477D}"/>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 Avenir Pro 16pt</a:t>
            </a:r>
            <a:endParaRPr lang="en-GB"/>
          </a:p>
        </p:txBody>
      </p:sp>
      <p:sp>
        <p:nvSpPr>
          <p:cNvPr id="8" name="Text Placeholder 12">
            <a:extLst>
              <a:ext uri="{FF2B5EF4-FFF2-40B4-BE49-F238E27FC236}">
                <a16:creationId xmlns:a16="http://schemas.microsoft.com/office/drawing/2014/main" id="{24254A76-548D-ABB9-7DB9-02B84510A9FE}"/>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a:t>Speaker Name 15pt</a:t>
            </a:r>
            <a:endParaRPr lang="en-GB"/>
          </a:p>
        </p:txBody>
      </p:sp>
      <p:sp>
        <p:nvSpPr>
          <p:cNvPr id="9" name="Rectangle 8">
            <a:extLst>
              <a:ext uri="{FF2B5EF4-FFF2-40B4-BE49-F238E27FC236}">
                <a16:creationId xmlns:a16="http://schemas.microsoft.com/office/drawing/2014/main" id="{85A22E35-39E8-D8C8-8792-D2A6F234BDB2}"/>
              </a:ext>
            </a:extLst>
          </p:cNvPr>
          <p:cNvSpPr/>
          <p:nvPr userDrawn="1"/>
        </p:nvSpPr>
        <p:spPr>
          <a:xfrm>
            <a:off x="10848975" y="6308725"/>
            <a:ext cx="1343025"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9">
            <a:extLst>
              <a:ext uri="{FF2B5EF4-FFF2-40B4-BE49-F238E27FC236}">
                <a16:creationId xmlns:a16="http://schemas.microsoft.com/office/drawing/2014/main" id="{8700E4EA-ED53-6710-2381-295DD293E1B6}"/>
              </a:ext>
            </a:extLst>
          </p:cNvPr>
          <p:cNvSpPr>
            <a:spLocks noGrp="1"/>
          </p:cNvSpPr>
          <p:nvPr>
            <p:ph type="body" sz="quarter" idx="22"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2  Avenir Pro 16pt</a:t>
            </a:r>
            <a:endParaRPr lang="en-GB"/>
          </a:p>
        </p:txBody>
      </p:sp>
      <p:sp>
        <p:nvSpPr>
          <p:cNvPr id="12" name="Text Placeholder 12">
            <a:extLst>
              <a:ext uri="{FF2B5EF4-FFF2-40B4-BE49-F238E27FC236}">
                <a16:creationId xmlns:a16="http://schemas.microsoft.com/office/drawing/2014/main" id="{920ABA3B-52CD-F2D5-2E66-010C70068C27}"/>
              </a:ext>
            </a:extLst>
          </p:cNvPr>
          <p:cNvSpPr>
            <a:spLocks noGrp="1"/>
          </p:cNvSpPr>
          <p:nvPr>
            <p:ph type="body" sz="quarter" idx="23" hasCustomPrompt="1"/>
          </p:nvPr>
        </p:nvSpPr>
        <p:spPr>
          <a:xfrm>
            <a:off x="5232400" y="2086069"/>
            <a:ext cx="2663825" cy="360362"/>
          </a:xfrm>
        </p:spPr>
        <p:txBody>
          <a:bodyPr/>
          <a:lstStyle>
            <a:lvl1pPr marL="0" indent="0">
              <a:buNone/>
              <a:defRPr/>
            </a:lvl1pPr>
          </a:lstStyle>
          <a:p>
            <a:pPr lvl="0"/>
            <a:r>
              <a:rPr lang="en-US"/>
              <a:t>Speaker Name 15pt</a:t>
            </a:r>
            <a:endParaRPr lang="en-GB"/>
          </a:p>
        </p:txBody>
      </p:sp>
      <p:sp>
        <p:nvSpPr>
          <p:cNvPr id="13" name="Text Placeholder 9">
            <a:extLst>
              <a:ext uri="{FF2B5EF4-FFF2-40B4-BE49-F238E27FC236}">
                <a16:creationId xmlns:a16="http://schemas.microsoft.com/office/drawing/2014/main" id="{40AA1C17-5F97-8BDE-202D-2E9DF90F82C0}"/>
              </a:ext>
            </a:extLst>
          </p:cNvPr>
          <p:cNvSpPr>
            <a:spLocks noGrp="1"/>
          </p:cNvSpPr>
          <p:nvPr>
            <p:ph type="body" sz="quarter" idx="24"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3 Avenir Pro 16pt</a:t>
            </a:r>
            <a:endParaRPr lang="en-GB"/>
          </a:p>
        </p:txBody>
      </p:sp>
      <p:sp>
        <p:nvSpPr>
          <p:cNvPr id="14" name="Text Placeholder 12">
            <a:extLst>
              <a:ext uri="{FF2B5EF4-FFF2-40B4-BE49-F238E27FC236}">
                <a16:creationId xmlns:a16="http://schemas.microsoft.com/office/drawing/2014/main" id="{AFE6F300-51E6-251C-C58E-2F1A1B2E0F61}"/>
              </a:ext>
            </a:extLst>
          </p:cNvPr>
          <p:cNvSpPr>
            <a:spLocks noGrp="1"/>
          </p:cNvSpPr>
          <p:nvPr>
            <p:ph type="body" sz="quarter" idx="25" hasCustomPrompt="1"/>
          </p:nvPr>
        </p:nvSpPr>
        <p:spPr>
          <a:xfrm>
            <a:off x="5232400" y="2980625"/>
            <a:ext cx="2663825" cy="360362"/>
          </a:xfrm>
        </p:spPr>
        <p:txBody>
          <a:bodyPr/>
          <a:lstStyle>
            <a:lvl1pPr marL="0" indent="0">
              <a:buNone/>
              <a:defRPr/>
            </a:lvl1pPr>
          </a:lstStyle>
          <a:p>
            <a:pPr lvl="0"/>
            <a:r>
              <a:rPr lang="en-US"/>
              <a:t>Speaker Name 15pt</a:t>
            </a:r>
            <a:endParaRPr lang="en-GB"/>
          </a:p>
        </p:txBody>
      </p:sp>
      <p:sp>
        <p:nvSpPr>
          <p:cNvPr id="15" name="Text Placeholder 9">
            <a:extLst>
              <a:ext uri="{FF2B5EF4-FFF2-40B4-BE49-F238E27FC236}">
                <a16:creationId xmlns:a16="http://schemas.microsoft.com/office/drawing/2014/main" id="{0DB1E516-D75C-258D-154F-FF5BF0059DB4}"/>
              </a:ext>
            </a:extLst>
          </p:cNvPr>
          <p:cNvSpPr>
            <a:spLocks noGrp="1"/>
          </p:cNvSpPr>
          <p:nvPr>
            <p:ph type="body" sz="quarter" idx="26"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4 Avenir Pro 16pt</a:t>
            </a:r>
            <a:endParaRPr lang="en-GB"/>
          </a:p>
        </p:txBody>
      </p:sp>
      <p:sp>
        <p:nvSpPr>
          <p:cNvPr id="16" name="Text Placeholder 12">
            <a:extLst>
              <a:ext uri="{FF2B5EF4-FFF2-40B4-BE49-F238E27FC236}">
                <a16:creationId xmlns:a16="http://schemas.microsoft.com/office/drawing/2014/main" id="{A95DC8E2-952F-574D-9B03-7B60870706F6}"/>
              </a:ext>
            </a:extLst>
          </p:cNvPr>
          <p:cNvSpPr>
            <a:spLocks noGrp="1"/>
          </p:cNvSpPr>
          <p:nvPr>
            <p:ph type="body" sz="quarter" idx="27" hasCustomPrompt="1"/>
          </p:nvPr>
        </p:nvSpPr>
        <p:spPr>
          <a:xfrm>
            <a:off x="5232400" y="3881532"/>
            <a:ext cx="2663825" cy="360362"/>
          </a:xfrm>
        </p:spPr>
        <p:txBody>
          <a:bodyPr/>
          <a:lstStyle>
            <a:lvl1pPr marL="0" indent="0">
              <a:buNone/>
              <a:defRPr/>
            </a:lvl1pPr>
          </a:lstStyle>
          <a:p>
            <a:pPr lvl="0"/>
            <a:r>
              <a:rPr lang="en-US"/>
              <a:t>Speaker Name 15pt</a:t>
            </a:r>
            <a:endParaRPr lang="en-GB"/>
          </a:p>
        </p:txBody>
      </p:sp>
      <p:sp>
        <p:nvSpPr>
          <p:cNvPr id="17" name="Text Placeholder 9">
            <a:extLst>
              <a:ext uri="{FF2B5EF4-FFF2-40B4-BE49-F238E27FC236}">
                <a16:creationId xmlns:a16="http://schemas.microsoft.com/office/drawing/2014/main" id="{BA242158-90C6-8EDC-88DD-5C85A923BFA3}"/>
              </a:ext>
            </a:extLst>
          </p:cNvPr>
          <p:cNvSpPr>
            <a:spLocks noGrp="1"/>
          </p:cNvSpPr>
          <p:nvPr>
            <p:ph type="body" sz="quarter" idx="28"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5 Avenir Pro 16pt</a:t>
            </a:r>
            <a:endParaRPr lang="en-GB"/>
          </a:p>
        </p:txBody>
      </p:sp>
      <p:sp>
        <p:nvSpPr>
          <p:cNvPr id="18" name="Text Placeholder 12">
            <a:extLst>
              <a:ext uri="{FF2B5EF4-FFF2-40B4-BE49-F238E27FC236}">
                <a16:creationId xmlns:a16="http://schemas.microsoft.com/office/drawing/2014/main" id="{6B2717EA-181E-5681-4CFD-B938554C56EA}"/>
              </a:ext>
            </a:extLst>
          </p:cNvPr>
          <p:cNvSpPr>
            <a:spLocks noGrp="1"/>
          </p:cNvSpPr>
          <p:nvPr>
            <p:ph type="body" sz="quarter" idx="29" hasCustomPrompt="1"/>
          </p:nvPr>
        </p:nvSpPr>
        <p:spPr>
          <a:xfrm>
            <a:off x="5232400" y="4784026"/>
            <a:ext cx="2663825" cy="360362"/>
          </a:xfrm>
        </p:spPr>
        <p:txBody>
          <a:bodyPr/>
          <a:lstStyle>
            <a:lvl1pPr marL="0" indent="0">
              <a:buNone/>
              <a:defRPr/>
            </a:lvl1pPr>
          </a:lstStyle>
          <a:p>
            <a:pPr lvl="0"/>
            <a:r>
              <a:rPr lang="en-US"/>
              <a:t>Speaker Name 15pt</a:t>
            </a:r>
            <a:endParaRPr lang="en-GB"/>
          </a:p>
        </p:txBody>
      </p:sp>
      <p:sp>
        <p:nvSpPr>
          <p:cNvPr id="19" name="Text Placeholder 9">
            <a:extLst>
              <a:ext uri="{FF2B5EF4-FFF2-40B4-BE49-F238E27FC236}">
                <a16:creationId xmlns:a16="http://schemas.microsoft.com/office/drawing/2014/main" id="{BBB43BEB-F2E3-4729-E3C4-033B9D038770}"/>
              </a:ext>
            </a:extLst>
          </p:cNvPr>
          <p:cNvSpPr>
            <a:spLocks noGrp="1"/>
          </p:cNvSpPr>
          <p:nvPr>
            <p:ph type="body" sz="quarter" idx="30"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6 Avenir Pro 16pt</a:t>
            </a:r>
            <a:endParaRPr lang="en-GB"/>
          </a:p>
        </p:txBody>
      </p:sp>
      <p:sp>
        <p:nvSpPr>
          <p:cNvPr id="20" name="Text Placeholder 12">
            <a:extLst>
              <a:ext uri="{FF2B5EF4-FFF2-40B4-BE49-F238E27FC236}">
                <a16:creationId xmlns:a16="http://schemas.microsoft.com/office/drawing/2014/main" id="{DBA53FB6-1E59-A28B-7E3C-6372413C180F}"/>
              </a:ext>
            </a:extLst>
          </p:cNvPr>
          <p:cNvSpPr>
            <a:spLocks noGrp="1"/>
          </p:cNvSpPr>
          <p:nvPr>
            <p:ph type="body" sz="quarter" idx="31" hasCustomPrompt="1"/>
          </p:nvPr>
        </p:nvSpPr>
        <p:spPr>
          <a:xfrm>
            <a:off x="5232400" y="5681757"/>
            <a:ext cx="2663825" cy="360362"/>
          </a:xfrm>
        </p:spPr>
        <p:txBody>
          <a:bodyPr/>
          <a:lstStyle>
            <a:lvl1pPr marL="0" indent="0">
              <a:buNone/>
              <a:defRPr/>
            </a:lvl1pPr>
          </a:lstStyle>
          <a:p>
            <a:pPr lvl="0"/>
            <a:r>
              <a:rPr lang="en-US"/>
              <a:t>Speaker Name 15pt</a:t>
            </a:r>
            <a:endParaRPr lang="en-GB"/>
          </a:p>
        </p:txBody>
      </p:sp>
      <p:sp>
        <p:nvSpPr>
          <p:cNvPr id="21" name="Text Placeholder 9">
            <a:extLst>
              <a:ext uri="{FF2B5EF4-FFF2-40B4-BE49-F238E27FC236}">
                <a16:creationId xmlns:a16="http://schemas.microsoft.com/office/drawing/2014/main" id="{F13B60C7-A30D-3E17-E546-058B3168FBCE}"/>
              </a:ext>
            </a:extLst>
          </p:cNvPr>
          <p:cNvSpPr>
            <a:spLocks noGrp="1"/>
          </p:cNvSpPr>
          <p:nvPr>
            <p:ph type="body" sz="quarter" idx="32"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7 Avenir Pro 16pt</a:t>
            </a:r>
            <a:endParaRPr lang="en-GB"/>
          </a:p>
        </p:txBody>
      </p:sp>
      <p:sp>
        <p:nvSpPr>
          <p:cNvPr id="22" name="Text Placeholder 12">
            <a:extLst>
              <a:ext uri="{FF2B5EF4-FFF2-40B4-BE49-F238E27FC236}">
                <a16:creationId xmlns:a16="http://schemas.microsoft.com/office/drawing/2014/main" id="{7F5E6EBC-119E-E644-4C5C-BFD61EBE17EA}"/>
              </a:ext>
            </a:extLst>
          </p:cNvPr>
          <p:cNvSpPr>
            <a:spLocks noGrp="1"/>
          </p:cNvSpPr>
          <p:nvPr>
            <p:ph type="body" sz="quarter" idx="33" hasCustomPrompt="1"/>
          </p:nvPr>
        </p:nvSpPr>
        <p:spPr>
          <a:xfrm>
            <a:off x="8975725" y="1181195"/>
            <a:ext cx="2663825" cy="360362"/>
          </a:xfrm>
        </p:spPr>
        <p:txBody>
          <a:bodyPr/>
          <a:lstStyle>
            <a:lvl1pPr marL="0" indent="0">
              <a:buNone/>
              <a:defRPr/>
            </a:lvl1pPr>
          </a:lstStyle>
          <a:p>
            <a:pPr lvl="0"/>
            <a:r>
              <a:rPr lang="en-US"/>
              <a:t>Speaker Name 15pt</a:t>
            </a:r>
            <a:endParaRPr lang="en-GB"/>
          </a:p>
        </p:txBody>
      </p:sp>
      <p:sp>
        <p:nvSpPr>
          <p:cNvPr id="23" name="Text Placeholder 9">
            <a:extLst>
              <a:ext uri="{FF2B5EF4-FFF2-40B4-BE49-F238E27FC236}">
                <a16:creationId xmlns:a16="http://schemas.microsoft.com/office/drawing/2014/main" id="{401DECB5-DEB3-E4A4-2232-6F1F2D88A5D8}"/>
              </a:ext>
            </a:extLst>
          </p:cNvPr>
          <p:cNvSpPr>
            <a:spLocks noGrp="1"/>
          </p:cNvSpPr>
          <p:nvPr>
            <p:ph type="body" sz="quarter" idx="34"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8  Avenir Pro 16pt</a:t>
            </a:r>
            <a:endParaRPr lang="en-GB"/>
          </a:p>
        </p:txBody>
      </p:sp>
      <p:sp>
        <p:nvSpPr>
          <p:cNvPr id="24" name="Text Placeholder 12">
            <a:extLst>
              <a:ext uri="{FF2B5EF4-FFF2-40B4-BE49-F238E27FC236}">
                <a16:creationId xmlns:a16="http://schemas.microsoft.com/office/drawing/2014/main" id="{21D9D621-C176-8343-F645-AF4D83E2BD81}"/>
              </a:ext>
            </a:extLst>
          </p:cNvPr>
          <p:cNvSpPr>
            <a:spLocks noGrp="1"/>
          </p:cNvSpPr>
          <p:nvPr>
            <p:ph type="body" sz="quarter" idx="35" hasCustomPrompt="1"/>
          </p:nvPr>
        </p:nvSpPr>
        <p:spPr>
          <a:xfrm>
            <a:off x="8975725" y="2086069"/>
            <a:ext cx="2663825" cy="360362"/>
          </a:xfrm>
        </p:spPr>
        <p:txBody>
          <a:bodyPr/>
          <a:lstStyle>
            <a:lvl1pPr marL="0" indent="0">
              <a:buNone/>
              <a:defRPr/>
            </a:lvl1pPr>
          </a:lstStyle>
          <a:p>
            <a:pPr lvl="0"/>
            <a:r>
              <a:rPr lang="en-US"/>
              <a:t>Speaker Name 15pt</a:t>
            </a:r>
            <a:endParaRPr lang="en-GB"/>
          </a:p>
        </p:txBody>
      </p:sp>
      <p:sp>
        <p:nvSpPr>
          <p:cNvPr id="25" name="Text Placeholder 9">
            <a:extLst>
              <a:ext uri="{FF2B5EF4-FFF2-40B4-BE49-F238E27FC236}">
                <a16:creationId xmlns:a16="http://schemas.microsoft.com/office/drawing/2014/main" id="{ECA4A4FD-0ACA-7F48-6D43-334EFA97791E}"/>
              </a:ext>
            </a:extLst>
          </p:cNvPr>
          <p:cNvSpPr>
            <a:spLocks noGrp="1"/>
          </p:cNvSpPr>
          <p:nvPr>
            <p:ph type="body" sz="quarter" idx="36"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9 Avenir Pro 16pt</a:t>
            </a:r>
            <a:endParaRPr lang="en-GB"/>
          </a:p>
        </p:txBody>
      </p:sp>
      <p:sp>
        <p:nvSpPr>
          <p:cNvPr id="26" name="Text Placeholder 12">
            <a:extLst>
              <a:ext uri="{FF2B5EF4-FFF2-40B4-BE49-F238E27FC236}">
                <a16:creationId xmlns:a16="http://schemas.microsoft.com/office/drawing/2014/main" id="{792AC346-C547-570D-541F-0B294A0CA5E5}"/>
              </a:ext>
            </a:extLst>
          </p:cNvPr>
          <p:cNvSpPr>
            <a:spLocks noGrp="1"/>
          </p:cNvSpPr>
          <p:nvPr>
            <p:ph type="body" sz="quarter" idx="37" hasCustomPrompt="1"/>
          </p:nvPr>
        </p:nvSpPr>
        <p:spPr>
          <a:xfrm>
            <a:off x="8975725" y="2980625"/>
            <a:ext cx="2663825" cy="360362"/>
          </a:xfrm>
        </p:spPr>
        <p:txBody>
          <a:bodyPr/>
          <a:lstStyle>
            <a:lvl1pPr marL="0" indent="0">
              <a:buNone/>
              <a:defRPr/>
            </a:lvl1pPr>
          </a:lstStyle>
          <a:p>
            <a:pPr lvl="0"/>
            <a:r>
              <a:rPr lang="en-US"/>
              <a:t>Speaker Name 15pt</a:t>
            </a:r>
            <a:endParaRPr lang="en-GB"/>
          </a:p>
        </p:txBody>
      </p:sp>
      <p:sp>
        <p:nvSpPr>
          <p:cNvPr id="27" name="Text Placeholder 9">
            <a:extLst>
              <a:ext uri="{FF2B5EF4-FFF2-40B4-BE49-F238E27FC236}">
                <a16:creationId xmlns:a16="http://schemas.microsoft.com/office/drawing/2014/main" id="{CEAF6484-F23D-EA59-D6CA-33BDB4596246}"/>
              </a:ext>
            </a:extLst>
          </p:cNvPr>
          <p:cNvSpPr>
            <a:spLocks noGrp="1"/>
          </p:cNvSpPr>
          <p:nvPr>
            <p:ph type="body" sz="quarter" idx="38"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10 Avenir Pro 16pt</a:t>
            </a:r>
            <a:endParaRPr lang="en-GB"/>
          </a:p>
        </p:txBody>
      </p:sp>
      <p:sp>
        <p:nvSpPr>
          <p:cNvPr id="28" name="Text Placeholder 12">
            <a:extLst>
              <a:ext uri="{FF2B5EF4-FFF2-40B4-BE49-F238E27FC236}">
                <a16:creationId xmlns:a16="http://schemas.microsoft.com/office/drawing/2014/main" id="{E3B155F2-F419-B7F4-3EDD-3A7DCFEE0A28}"/>
              </a:ext>
            </a:extLst>
          </p:cNvPr>
          <p:cNvSpPr>
            <a:spLocks noGrp="1"/>
          </p:cNvSpPr>
          <p:nvPr>
            <p:ph type="body" sz="quarter" idx="39" hasCustomPrompt="1"/>
          </p:nvPr>
        </p:nvSpPr>
        <p:spPr>
          <a:xfrm>
            <a:off x="8975725" y="3881532"/>
            <a:ext cx="2663825" cy="360362"/>
          </a:xfrm>
        </p:spPr>
        <p:txBody>
          <a:bodyPr/>
          <a:lstStyle>
            <a:lvl1pPr marL="0" indent="0">
              <a:buNone/>
              <a:defRPr/>
            </a:lvl1pPr>
          </a:lstStyle>
          <a:p>
            <a:pPr lvl="0"/>
            <a:r>
              <a:rPr lang="en-US"/>
              <a:t>Speaker Name 15pt</a:t>
            </a:r>
            <a:endParaRPr lang="en-GB"/>
          </a:p>
        </p:txBody>
      </p:sp>
      <p:sp>
        <p:nvSpPr>
          <p:cNvPr id="29" name="Text Placeholder 9">
            <a:extLst>
              <a:ext uri="{FF2B5EF4-FFF2-40B4-BE49-F238E27FC236}">
                <a16:creationId xmlns:a16="http://schemas.microsoft.com/office/drawing/2014/main" id="{1B5A2B92-6A29-5F58-5968-E6C55AB80B0A}"/>
              </a:ext>
            </a:extLst>
          </p:cNvPr>
          <p:cNvSpPr>
            <a:spLocks noGrp="1"/>
          </p:cNvSpPr>
          <p:nvPr>
            <p:ph type="body" sz="quarter" idx="40"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11 Avenir Pro 16pt</a:t>
            </a:r>
            <a:endParaRPr lang="en-GB"/>
          </a:p>
        </p:txBody>
      </p:sp>
      <p:sp>
        <p:nvSpPr>
          <p:cNvPr id="30" name="Text Placeholder 12">
            <a:extLst>
              <a:ext uri="{FF2B5EF4-FFF2-40B4-BE49-F238E27FC236}">
                <a16:creationId xmlns:a16="http://schemas.microsoft.com/office/drawing/2014/main" id="{DC3F1F9D-9AA0-ADE6-C61A-CFA5751C4948}"/>
              </a:ext>
            </a:extLst>
          </p:cNvPr>
          <p:cNvSpPr>
            <a:spLocks noGrp="1"/>
          </p:cNvSpPr>
          <p:nvPr>
            <p:ph type="body" sz="quarter" idx="41" hasCustomPrompt="1"/>
          </p:nvPr>
        </p:nvSpPr>
        <p:spPr>
          <a:xfrm>
            <a:off x="8975725" y="4784026"/>
            <a:ext cx="2663825" cy="360362"/>
          </a:xfrm>
        </p:spPr>
        <p:txBody>
          <a:bodyPr/>
          <a:lstStyle>
            <a:lvl1pPr marL="0" indent="0">
              <a:buNone/>
              <a:defRPr/>
            </a:lvl1pPr>
          </a:lstStyle>
          <a:p>
            <a:pPr lvl="0"/>
            <a:r>
              <a:rPr lang="en-US"/>
              <a:t>Speaker Name 15pt</a:t>
            </a:r>
            <a:endParaRPr lang="en-GB"/>
          </a:p>
        </p:txBody>
      </p:sp>
      <p:sp>
        <p:nvSpPr>
          <p:cNvPr id="31" name="Text Placeholder 9">
            <a:extLst>
              <a:ext uri="{FF2B5EF4-FFF2-40B4-BE49-F238E27FC236}">
                <a16:creationId xmlns:a16="http://schemas.microsoft.com/office/drawing/2014/main" id="{80FCEB47-247B-36B3-395E-CE025CC66F13}"/>
              </a:ext>
            </a:extLst>
          </p:cNvPr>
          <p:cNvSpPr>
            <a:spLocks noGrp="1"/>
          </p:cNvSpPr>
          <p:nvPr>
            <p:ph type="body" sz="quarter" idx="42"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12 Avenir Pro 16pt</a:t>
            </a:r>
            <a:endParaRPr lang="en-GB"/>
          </a:p>
        </p:txBody>
      </p:sp>
      <p:sp>
        <p:nvSpPr>
          <p:cNvPr id="32" name="Text Placeholder 12">
            <a:extLst>
              <a:ext uri="{FF2B5EF4-FFF2-40B4-BE49-F238E27FC236}">
                <a16:creationId xmlns:a16="http://schemas.microsoft.com/office/drawing/2014/main" id="{5D5E22BF-D9C7-B107-2988-3AB9C9141CDC}"/>
              </a:ext>
            </a:extLst>
          </p:cNvPr>
          <p:cNvSpPr>
            <a:spLocks noGrp="1"/>
          </p:cNvSpPr>
          <p:nvPr>
            <p:ph type="body" sz="quarter" idx="43" hasCustomPrompt="1"/>
          </p:nvPr>
        </p:nvSpPr>
        <p:spPr>
          <a:xfrm>
            <a:off x="8975725" y="5681757"/>
            <a:ext cx="2663825" cy="360362"/>
          </a:xfrm>
        </p:spPr>
        <p:txBody>
          <a:bodyPr/>
          <a:lstStyle>
            <a:lvl1pPr marL="0" indent="0">
              <a:buNone/>
              <a:defRPr/>
            </a:lvl1pPr>
          </a:lstStyle>
          <a:p>
            <a:pPr lvl="0"/>
            <a:r>
              <a:rPr lang="en-US"/>
              <a:t>Speaker Name 15pt</a:t>
            </a:r>
            <a:endParaRPr lang="en-GB"/>
          </a:p>
        </p:txBody>
      </p:sp>
      <p:sp>
        <p:nvSpPr>
          <p:cNvPr id="3" name="Text Placeholder 12">
            <a:extLst>
              <a:ext uri="{FF2B5EF4-FFF2-40B4-BE49-F238E27FC236}">
                <a16:creationId xmlns:a16="http://schemas.microsoft.com/office/drawing/2014/main" id="{F5901797-6CF8-474D-5966-88001DA92D47}"/>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accent3"/>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Agenda</a:t>
            </a:r>
          </a:p>
        </p:txBody>
      </p:sp>
    </p:spTree>
    <p:extLst>
      <p:ext uri="{BB962C8B-B14F-4D97-AF65-F5344CB8AC3E}">
        <p14:creationId xmlns:p14="http://schemas.microsoft.com/office/powerpoint/2010/main" val="15153428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534059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5" name="Text Placeholder 12">
            <a:extLst>
              <a:ext uri="{FF2B5EF4-FFF2-40B4-BE49-F238E27FC236}">
                <a16:creationId xmlns:a16="http://schemas.microsoft.com/office/drawing/2014/main" id="{45B5A2C8-67E4-384B-2E57-D41D53E41A9F}"/>
              </a:ext>
            </a:extLst>
          </p:cNvPr>
          <p:cNvSpPr>
            <a:spLocks noGrp="1"/>
          </p:cNvSpPr>
          <p:nvPr>
            <p:ph type="body" sz="quarter" idx="15"/>
          </p:nvPr>
        </p:nvSpPr>
        <p:spPr>
          <a:xfrm>
            <a:off x="6167438" y="1808163"/>
            <a:ext cx="5076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46090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Image - Agend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A02ADD0-9DEE-498A-A9F7-5ACF309A222A}"/>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 Placeholder 38">
            <a:extLst>
              <a:ext uri="{FF2B5EF4-FFF2-40B4-BE49-F238E27FC236}">
                <a16:creationId xmlns:a16="http://schemas.microsoft.com/office/drawing/2014/main" id="{F7A19D80-B581-99D7-F155-640B8E61F577}"/>
              </a:ext>
            </a:extLst>
          </p:cNvPr>
          <p:cNvSpPr>
            <a:spLocks noGrp="1"/>
          </p:cNvSpPr>
          <p:nvPr>
            <p:ph type="body" sz="quarter" idx="22" hasCustomPrompt="1"/>
          </p:nvPr>
        </p:nvSpPr>
        <p:spPr>
          <a:xfrm>
            <a:off x="0" y="6129338"/>
            <a:ext cx="2279650" cy="728662"/>
          </a:xfrm>
          <a:prstGeom prst="roundRect">
            <a:avLst>
              <a:gd name="adj" fmla="val 0"/>
            </a:avLst>
          </a:prstGeom>
          <a:solidFill>
            <a:schemeClr val="bg1"/>
          </a:solidFill>
        </p:spPr>
        <p:txBody>
          <a:bodyPr/>
          <a:lstStyle>
            <a:lvl1pPr marL="0" indent="0">
              <a:buNone/>
              <a:defRPr/>
            </a:lvl1pPr>
          </a:lstStyle>
          <a:p>
            <a:pPr lvl="0"/>
            <a:r>
              <a:rPr lang="en-US"/>
              <a:t> </a:t>
            </a:r>
            <a:endParaRPr lang="en-GB"/>
          </a:p>
        </p:txBody>
      </p:sp>
      <p:sp>
        <p:nvSpPr>
          <p:cNvPr id="6" name="Picture Placeholder 5">
            <a:extLst>
              <a:ext uri="{FF2B5EF4-FFF2-40B4-BE49-F238E27FC236}">
                <a16:creationId xmlns:a16="http://schemas.microsoft.com/office/drawing/2014/main" id="{CCB2AEB7-8E57-4C7C-2757-07E542DEE60C}"/>
              </a:ext>
            </a:extLst>
          </p:cNvPr>
          <p:cNvSpPr>
            <a:spLocks noGrp="1"/>
          </p:cNvSpPr>
          <p:nvPr>
            <p:ph type="pic" sz="quarter" idx="20" hasCustomPrompt="1"/>
          </p:nvPr>
        </p:nvSpPr>
        <p:spPr>
          <a:xfrm>
            <a:off x="0" y="0"/>
            <a:ext cx="4151312" cy="6858000"/>
          </a:xfrm>
          <a:custGeom>
            <a:avLst/>
            <a:gdLst>
              <a:gd name="connsiteX0" fmla="*/ 1592699 w 4151312"/>
              <a:gd name="connsiteY0" fmla="*/ 6492423 h 6858000"/>
              <a:gd name="connsiteX1" fmla="*/ 1592699 w 4151312"/>
              <a:gd name="connsiteY1" fmla="*/ 6501164 h 6858000"/>
              <a:gd name="connsiteX2" fmla="*/ 1592546 w 4151312"/>
              <a:gd name="connsiteY2" fmla="*/ 6504388 h 6858000"/>
              <a:gd name="connsiteX3" fmla="*/ 1568857 w 4151312"/>
              <a:gd name="connsiteY3" fmla="*/ 6522619 h 6858000"/>
              <a:gd name="connsiteX4" fmla="*/ 1551438 w 4151312"/>
              <a:gd name="connsiteY4" fmla="*/ 6508315 h 6858000"/>
              <a:gd name="connsiteX5" fmla="*/ 1568857 w 4151312"/>
              <a:gd name="connsiteY5" fmla="*/ 6495071 h 6858000"/>
              <a:gd name="connsiteX6" fmla="*/ 1581983 w 4151312"/>
              <a:gd name="connsiteY6" fmla="*/ 6495071 h 6858000"/>
              <a:gd name="connsiteX7" fmla="*/ 1592699 w 4151312"/>
              <a:gd name="connsiteY7" fmla="*/ 6492423 h 6858000"/>
              <a:gd name="connsiteX8" fmla="*/ 1172060 w 4151312"/>
              <a:gd name="connsiteY8" fmla="*/ 6492423 h 6858000"/>
              <a:gd name="connsiteX9" fmla="*/ 1172060 w 4151312"/>
              <a:gd name="connsiteY9" fmla="*/ 6501164 h 6858000"/>
              <a:gd name="connsiteX10" fmla="*/ 1171906 w 4151312"/>
              <a:gd name="connsiteY10" fmla="*/ 6504389 h 6858000"/>
              <a:gd name="connsiteX11" fmla="*/ 1148216 w 4151312"/>
              <a:gd name="connsiteY11" fmla="*/ 6522619 h 6858000"/>
              <a:gd name="connsiteX12" fmla="*/ 1130802 w 4151312"/>
              <a:gd name="connsiteY12" fmla="*/ 6508315 h 6858000"/>
              <a:gd name="connsiteX13" fmla="*/ 1148216 w 4151312"/>
              <a:gd name="connsiteY13" fmla="*/ 6495071 h 6858000"/>
              <a:gd name="connsiteX14" fmla="*/ 1161343 w 4151312"/>
              <a:gd name="connsiteY14" fmla="*/ 6495071 h 6858000"/>
              <a:gd name="connsiteX15" fmla="*/ 1172060 w 4151312"/>
              <a:gd name="connsiteY15" fmla="*/ 6492423 h 6858000"/>
              <a:gd name="connsiteX16" fmla="*/ 1796056 w 4151312"/>
              <a:gd name="connsiteY16" fmla="*/ 6448718 h 6858000"/>
              <a:gd name="connsiteX17" fmla="*/ 1823115 w 4151312"/>
              <a:gd name="connsiteY17" fmla="*/ 6470969 h 6858000"/>
              <a:gd name="connsiteX18" fmla="*/ 1768190 w 4151312"/>
              <a:gd name="connsiteY18" fmla="*/ 6470969 h 6858000"/>
              <a:gd name="connsiteX19" fmla="*/ 1796056 w 4151312"/>
              <a:gd name="connsiteY19" fmla="*/ 6448718 h 6858000"/>
              <a:gd name="connsiteX20" fmla="*/ 1385331 w 4151312"/>
              <a:gd name="connsiteY20" fmla="*/ 6423290 h 6858000"/>
              <a:gd name="connsiteX21" fmla="*/ 1427128 w 4151312"/>
              <a:gd name="connsiteY21" fmla="*/ 6544605 h 6858000"/>
              <a:gd name="connsiteX22" fmla="*/ 1470261 w 4151312"/>
              <a:gd name="connsiteY22" fmla="*/ 6544605 h 6858000"/>
              <a:gd name="connsiteX23" fmla="*/ 1513932 w 4151312"/>
              <a:gd name="connsiteY23" fmla="*/ 6423290 h 6858000"/>
              <a:gd name="connsiteX24" fmla="*/ 1477223 w 4151312"/>
              <a:gd name="connsiteY24" fmla="*/ 6423290 h 6858000"/>
              <a:gd name="connsiteX25" fmla="*/ 1449367 w 4151312"/>
              <a:gd name="connsiteY25" fmla="*/ 6507521 h 6858000"/>
              <a:gd name="connsiteX26" fmla="*/ 1423104 w 4151312"/>
              <a:gd name="connsiteY26" fmla="*/ 6423290 h 6858000"/>
              <a:gd name="connsiteX27" fmla="*/ 1319153 w 4151312"/>
              <a:gd name="connsiteY27" fmla="*/ 6423290 h 6858000"/>
              <a:gd name="connsiteX28" fmla="*/ 1319153 w 4151312"/>
              <a:gd name="connsiteY28" fmla="*/ 6452426 h 6858000"/>
              <a:gd name="connsiteX29" fmla="*/ 1336299 w 4151312"/>
              <a:gd name="connsiteY29" fmla="*/ 6452426 h 6858000"/>
              <a:gd name="connsiteX30" fmla="*/ 1336299 w 4151312"/>
              <a:gd name="connsiteY30" fmla="*/ 6544604 h 6858000"/>
              <a:gd name="connsiteX31" fmla="*/ 1371127 w 4151312"/>
              <a:gd name="connsiteY31" fmla="*/ 6544604 h 6858000"/>
              <a:gd name="connsiteX32" fmla="*/ 1371127 w 4151312"/>
              <a:gd name="connsiteY32" fmla="*/ 6423290 h 6858000"/>
              <a:gd name="connsiteX33" fmla="*/ 1293161 w 4151312"/>
              <a:gd name="connsiteY33" fmla="*/ 6421700 h 6858000"/>
              <a:gd name="connsiteX34" fmla="*/ 1261280 w 4151312"/>
              <a:gd name="connsiteY34" fmla="*/ 6442626 h 6858000"/>
              <a:gd name="connsiteX35" fmla="*/ 1261280 w 4151312"/>
              <a:gd name="connsiteY35" fmla="*/ 6423290 h 6858000"/>
              <a:gd name="connsiteX36" fmla="*/ 1227522 w 4151312"/>
              <a:gd name="connsiteY36" fmla="*/ 6423290 h 6858000"/>
              <a:gd name="connsiteX37" fmla="*/ 1227522 w 4151312"/>
              <a:gd name="connsiteY37" fmla="*/ 6544604 h 6858000"/>
              <a:gd name="connsiteX38" fmla="*/ 1262352 w 4151312"/>
              <a:gd name="connsiteY38" fmla="*/ 6544604 h 6858000"/>
              <a:gd name="connsiteX39" fmla="*/ 1262352 w 4151312"/>
              <a:gd name="connsiteY39" fmla="*/ 6486596 h 6858000"/>
              <a:gd name="connsiteX40" fmla="*/ 1288073 w 4151312"/>
              <a:gd name="connsiteY40" fmla="*/ 6457194 h 6858000"/>
              <a:gd name="connsiteX41" fmla="*/ 1302808 w 4151312"/>
              <a:gd name="connsiteY41" fmla="*/ 6457194 h 6858000"/>
              <a:gd name="connsiteX42" fmla="*/ 1302808 w 4151312"/>
              <a:gd name="connsiteY42" fmla="*/ 6422760 h 6858000"/>
              <a:gd name="connsiteX43" fmla="*/ 1293161 w 4151312"/>
              <a:gd name="connsiteY43" fmla="*/ 6421700 h 6858000"/>
              <a:gd name="connsiteX44" fmla="*/ 1796056 w 4151312"/>
              <a:gd name="connsiteY44" fmla="*/ 6420112 h 6858000"/>
              <a:gd name="connsiteX45" fmla="*/ 1791956 w 4151312"/>
              <a:gd name="connsiteY45" fmla="*/ 6420138 h 6858000"/>
              <a:gd name="connsiteX46" fmla="*/ 1732297 w 4151312"/>
              <a:gd name="connsiteY46" fmla="*/ 6483948 h 6858000"/>
              <a:gd name="connsiteX47" fmla="*/ 1770879 w 4151312"/>
              <a:gd name="connsiteY47" fmla="*/ 6541990 h 6858000"/>
              <a:gd name="connsiteX48" fmla="*/ 1857943 w 4151312"/>
              <a:gd name="connsiteY48" fmla="*/ 6509641 h 6858000"/>
              <a:gd name="connsiteX49" fmla="*/ 1821781 w 4151312"/>
              <a:gd name="connsiteY49" fmla="*/ 6505933 h 6858000"/>
              <a:gd name="connsiteX50" fmla="*/ 1802269 w 4151312"/>
              <a:gd name="connsiteY50" fmla="*/ 6518046 h 6858000"/>
              <a:gd name="connsiteX51" fmla="*/ 1768997 w 4151312"/>
              <a:gd name="connsiteY51" fmla="*/ 6494013 h 6858000"/>
              <a:gd name="connsiteX52" fmla="*/ 1860353 w 4151312"/>
              <a:gd name="connsiteY52" fmla="*/ 6494013 h 6858000"/>
              <a:gd name="connsiteX53" fmla="*/ 1860353 w 4151312"/>
              <a:gd name="connsiteY53" fmla="*/ 6492689 h 6858000"/>
              <a:gd name="connsiteX54" fmla="*/ 1796056 w 4151312"/>
              <a:gd name="connsiteY54" fmla="*/ 6420112 h 6858000"/>
              <a:gd name="connsiteX55" fmla="*/ 1574215 w 4151312"/>
              <a:gd name="connsiteY55" fmla="*/ 6420111 h 6858000"/>
              <a:gd name="connsiteX56" fmla="*/ 1521700 w 4151312"/>
              <a:gd name="connsiteY56" fmla="*/ 6434944 h 6858000"/>
              <a:gd name="connsiteX57" fmla="*/ 1535364 w 4151312"/>
              <a:gd name="connsiteY57" fmla="*/ 6460902 h 6858000"/>
              <a:gd name="connsiteX58" fmla="*/ 1572342 w 4151312"/>
              <a:gd name="connsiteY58" fmla="*/ 6449512 h 6858000"/>
              <a:gd name="connsiteX59" fmla="*/ 1592699 w 4151312"/>
              <a:gd name="connsiteY59" fmla="*/ 6463816 h 6858000"/>
              <a:gd name="connsiteX60" fmla="*/ 1592699 w 4151312"/>
              <a:gd name="connsiteY60" fmla="*/ 6465140 h 6858000"/>
              <a:gd name="connsiteX61" fmla="*/ 1584124 w 4151312"/>
              <a:gd name="connsiteY61" fmla="*/ 6472292 h 6858000"/>
              <a:gd name="connsiteX62" fmla="*/ 1560013 w 4151312"/>
              <a:gd name="connsiteY62" fmla="*/ 6472292 h 6858000"/>
              <a:gd name="connsiteX63" fmla="*/ 1515545 w 4151312"/>
              <a:gd name="connsiteY63" fmla="*/ 6509640 h 6858000"/>
              <a:gd name="connsiteX64" fmla="*/ 1515603 w 4151312"/>
              <a:gd name="connsiteY64" fmla="*/ 6510750 h 6858000"/>
              <a:gd name="connsiteX65" fmla="*/ 1558409 w 4151312"/>
              <a:gd name="connsiteY65" fmla="*/ 6547782 h 6858000"/>
              <a:gd name="connsiteX66" fmla="*/ 1592699 w 4151312"/>
              <a:gd name="connsiteY66" fmla="*/ 6533214 h 6858000"/>
              <a:gd name="connsiteX67" fmla="*/ 1592699 w 4151312"/>
              <a:gd name="connsiteY67" fmla="*/ 6544604 h 6858000"/>
              <a:gd name="connsiteX68" fmla="*/ 1627527 w 4151312"/>
              <a:gd name="connsiteY68" fmla="*/ 6544604 h 6858000"/>
              <a:gd name="connsiteX69" fmla="*/ 1627527 w 4151312"/>
              <a:gd name="connsiteY69" fmla="*/ 6464875 h 6858000"/>
              <a:gd name="connsiteX70" fmla="*/ 1574215 w 4151312"/>
              <a:gd name="connsiteY70" fmla="*/ 6420111 h 6858000"/>
              <a:gd name="connsiteX71" fmla="*/ 1153574 w 4151312"/>
              <a:gd name="connsiteY71" fmla="*/ 6420111 h 6858000"/>
              <a:gd name="connsiteX72" fmla="*/ 1101062 w 4151312"/>
              <a:gd name="connsiteY72" fmla="*/ 6434944 h 6858000"/>
              <a:gd name="connsiteX73" fmla="*/ 1114726 w 4151312"/>
              <a:gd name="connsiteY73" fmla="*/ 6460902 h 6858000"/>
              <a:gd name="connsiteX74" fmla="*/ 1151699 w 4151312"/>
              <a:gd name="connsiteY74" fmla="*/ 6449512 h 6858000"/>
              <a:gd name="connsiteX75" fmla="*/ 1172060 w 4151312"/>
              <a:gd name="connsiteY75" fmla="*/ 6463816 h 6858000"/>
              <a:gd name="connsiteX76" fmla="*/ 1172060 w 4151312"/>
              <a:gd name="connsiteY76" fmla="*/ 6465140 h 6858000"/>
              <a:gd name="connsiteX77" fmla="*/ 1163487 w 4151312"/>
              <a:gd name="connsiteY77" fmla="*/ 6472292 h 6858000"/>
              <a:gd name="connsiteX78" fmla="*/ 1139375 w 4151312"/>
              <a:gd name="connsiteY78" fmla="*/ 6472292 h 6858000"/>
              <a:gd name="connsiteX79" fmla="*/ 1094901 w 4151312"/>
              <a:gd name="connsiteY79" fmla="*/ 6509640 h 6858000"/>
              <a:gd name="connsiteX80" fmla="*/ 1094960 w 4151312"/>
              <a:gd name="connsiteY80" fmla="*/ 6510749 h 6858000"/>
              <a:gd name="connsiteX81" fmla="*/ 1137766 w 4151312"/>
              <a:gd name="connsiteY81" fmla="*/ 6547782 h 6858000"/>
              <a:gd name="connsiteX82" fmla="*/ 1172060 w 4151312"/>
              <a:gd name="connsiteY82" fmla="*/ 6533214 h 6858000"/>
              <a:gd name="connsiteX83" fmla="*/ 1172060 w 4151312"/>
              <a:gd name="connsiteY83" fmla="*/ 6544604 h 6858000"/>
              <a:gd name="connsiteX84" fmla="*/ 1206890 w 4151312"/>
              <a:gd name="connsiteY84" fmla="*/ 6544604 h 6858000"/>
              <a:gd name="connsiteX85" fmla="*/ 1206890 w 4151312"/>
              <a:gd name="connsiteY85" fmla="*/ 6464875 h 6858000"/>
              <a:gd name="connsiteX86" fmla="*/ 1153574 w 4151312"/>
              <a:gd name="connsiteY86" fmla="*/ 6420111 h 6858000"/>
              <a:gd name="connsiteX87" fmla="*/ 568575 w 4151312"/>
              <a:gd name="connsiteY87" fmla="*/ 6383429 h 6858000"/>
              <a:gd name="connsiteX88" fmla="*/ 568549 w 4151312"/>
              <a:gd name="connsiteY88" fmla="*/ 6520396 h 6858000"/>
              <a:gd name="connsiteX89" fmla="*/ 624511 w 4151312"/>
              <a:gd name="connsiteY89" fmla="*/ 6519097 h 6858000"/>
              <a:gd name="connsiteX90" fmla="*/ 618898 w 4151312"/>
              <a:gd name="connsiteY90" fmla="*/ 6402004 h 6858000"/>
              <a:gd name="connsiteX91" fmla="*/ 624479 w 4151312"/>
              <a:gd name="connsiteY91" fmla="*/ 6384725 h 6858000"/>
              <a:gd name="connsiteX92" fmla="*/ 568575 w 4151312"/>
              <a:gd name="connsiteY92" fmla="*/ 6383429 h 6858000"/>
              <a:gd name="connsiteX93" fmla="*/ 1659953 w 4151312"/>
              <a:gd name="connsiteY93" fmla="*/ 6377201 h 6858000"/>
              <a:gd name="connsiteX94" fmla="*/ 1659953 w 4151312"/>
              <a:gd name="connsiteY94" fmla="*/ 6423290 h 6858000"/>
              <a:gd name="connsiteX95" fmla="*/ 1640662 w 4151312"/>
              <a:gd name="connsiteY95" fmla="*/ 6423290 h 6858000"/>
              <a:gd name="connsiteX96" fmla="*/ 1640662 w 4151312"/>
              <a:gd name="connsiteY96" fmla="*/ 6452426 h 6858000"/>
              <a:gd name="connsiteX97" fmla="*/ 1659953 w 4151312"/>
              <a:gd name="connsiteY97" fmla="*/ 6452426 h 6858000"/>
              <a:gd name="connsiteX98" fmla="*/ 1659953 w 4151312"/>
              <a:gd name="connsiteY98" fmla="*/ 6518911 h 6858000"/>
              <a:gd name="connsiteX99" fmla="*/ 1695318 w 4151312"/>
              <a:gd name="connsiteY99" fmla="*/ 6546194 h 6858000"/>
              <a:gd name="connsiteX100" fmla="*/ 1722377 w 4151312"/>
              <a:gd name="connsiteY100" fmla="*/ 6544604 h 6858000"/>
              <a:gd name="connsiteX101" fmla="*/ 1722377 w 4151312"/>
              <a:gd name="connsiteY101" fmla="*/ 6515203 h 6858000"/>
              <a:gd name="connsiteX102" fmla="*/ 1706303 w 4151312"/>
              <a:gd name="connsiteY102" fmla="*/ 6515998 h 6858000"/>
              <a:gd name="connsiteX103" fmla="*/ 1694780 w 4151312"/>
              <a:gd name="connsiteY103" fmla="*/ 6507256 h 6858000"/>
              <a:gd name="connsiteX104" fmla="*/ 1694780 w 4151312"/>
              <a:gd name="connsiteY104" fmla="*/ 6452426 h 6858000"/>
              <a:gd name="connsiteX105" fmla="*/ 1721302 w 4151312"/>
              <a:gd name="connsiteY105" fmla="*/ 6452426 h 6858000"/>
              <a:gd name="connsiteX106" fmla="*/ 1721302 w 4151312"/>
              <a:gd name="connsiteY106" fmla="*/ 6423290 h 6858000"/>
              <a:gd name="connsiteX107" fmla="*/ 1694780 w 4151312"/>
              <a:gd name="connsiteY107" fmla="*/ 6423290 h 6858000"/>
              <a:gd name="connsiteX108" fmla="*/ 1694780 w 4151312"/>
              <a:gd name="connsiteY108" fmla="*/ 6377201 h 6858000"/>
              <a:gd name="connsiteX109" fmla="*/ 1884617 w 4151312"/>
              <a:gd name="connsiteY109" fmla="*/ 6359355 h 6858000"/>
              <a:gd name="connsiteX110" fmla="*/ 1884617 w 4151312"/>
              <a:gd name="connsiteY110" fmla="*/ 6392335 h 6858000"/>
              <a:gd name="connsiteX111" fmla="*/ 1893998 w 4151312"/>
              <a:gd name="connsiteY111" fmla="*/ 6392335 h 6858000"/>
              <a:gd name="connsiteX112" fmla="*/ 1893998 w 4151312"/>
              <a:gd name="connsiteY112" fmla="*/ 6373492 h 6858000"/>
              <a:gd name="connsiteX113" fmla="*/ 1898291 w 4151312"/>
              <a:gd name="connsiteY113" fmla="*/ 6385270 h 6858000"/>
              <a:gd name="connsiteX114" fmla="*/ 1905819 w 4151312"/>
              <a:gd name="connsiteY114" fmla="*/ 6385270 h 6858000"/>
              <a:gd name="connsiteX115" fmla="*/ 1910111 w 4151312"/>
              <a:gd name="connsiteY115" fmla="*/ 6373492 h 6858000"/>
              <a:gd name="connsiteX116" fmla="*/ 1910111 w 4151312"/>
              <a:gd name="connsiteY116" fmla="*/ 6392335 h 6858000"/>
              <a:gd name="connsiteX117" fmla="*/ 1919685 w 4151312"/>
              <a:gd name="connsiteY117" fmla="*/ 6392335 h 6858000"/>
              <a:gd name="connsiteX118" fmla="*/ 1919685 w 4151312"/>
              <a:gd name="connsiteY118" fmla="*/ 6359355 h 6858000"/>
              <a:gd name="connsiteX119" fmla="*/ 1907566 w 4151312"/>
              <a:gd name="connsiteY119" fmla="*/ 6359355 h 6858000"/>
              <a:gd name="connsiteX120" fmla="*/ 1902362 w 4151312"/>
              <a:gd name="connsiteY120" fmla="*/ 6373114 h 6858000"/>
              <a:gd name="connsiteX121" fmla="*/ 1897494 w 4151312"/>
              <a:gd name="connsiteY121" fmla="*/ 6359355 h 6858000"/>
              <a:gd name="connsiteX122" fmla="*/ 1850683 w 4151312"/>
              <a:gd name="connsiteY122" fmla="*/ 6359355 h 6858000"/>
              <a:gd name="connsiteX123" fmla="*/ 1850683 w 4151312"/>
              <a:gd name="connsiteY123" fmla="*/ 6367929 h 6858000"/>
              <a:gd name="connsiteX124" fmla="*/ 1860074 w 4151312"/>
              <a:gd name="connsiteY124" fmla="*/ 6367929 h 6858000"/>
              <a:gd name="connsiteX125" fmla="*/ 1860074 w 4151312"/>
              <a:gd name="connsiteY125" fmla="*/ 6392335 h 6858000"/>
              <a:gd name="connsiteX126" fmla="*/ 1869839 w 4151312"/>
              <a:gd name="connsiteY126" fmla="*/ 6392335 h 6858000"/>
              <a:gd name="connsiteX127" fmla="*/ 1869839 w 4151312"/>
              <a:gd name="connsiteY127" fmla="*/ 6367929 h 6858000"/>
              <a:gd name="connsiteX128" fmla="*/ 1879230 w 4151312"/>
              <a:gd name="connsiteY128" fmla="*/ 6367929 h 6858000"/>
              <a:gd name="connsiteX129" fmla="*/ 1879230 w 4151312"/>
              <a:gd name="connsiteY129" fmla="*/ 6359355 h 6858000"/>
              <a:gd name="connsiteX130" fmla="*/ 1352105 w 4151312"/>
              <a:gd name="connsiteY130" fmla="*/ 6359189 h 6858000"/>
              <a:gd name="connsiteX131" fmla="*/ 1329868 w 4151312"/>
              <a:gd name="connsiteY131" fmla="*/ 6381439 h 6858000"/>
              <a:gd name="connsiteX132" fmla="*/ 1352108 w 4151312"/>
              <a:gd name="connsiteY132" fmla="*/ 6403427 h 6858000"/>
              <a:gd name="connsiteX133" fmla="*/ 1374610 w 4151312"/>
              <a:gd name="connsiteY133" fmla="*/ 6381439 h 6858000"/>
              <a:gd name="connsiteX134" fmla="*/ 1374610 w 4151312"/>
              <a:gd name="connsiteY134" fmla="*/ 6381364 h 6858000"/>
              <a:gd name="connsiteX135" fmla="*/ 1352105 w 4151312"/>
              <a:gd name="connsiteY135" fmla="*/ 6359189 h 6858000"/>
              <a:gd name="connsiteX136" fmla="*/ 1041583 w 4151312"/>
              <a:gd name="connsiteY136" fmla="*/ 6359189 h 6858000"/>
              <a:gd name="connsiteX137" fmla="*/ 1041583 w 4151312"/>
              <a:gd name="connsiteY137" fmla="*/ 6544604 h 6858000"/>
              <a:gd name="connsiteX138" fmla="*/ 1076143 w 4151312"/>
              <a:gd name="connsiteY138" fmla="*/ 6544604 h 6858000"/>
              <a:gd name="connsiteX139" fmla="*/ 1076143 w 4151312"/>
              <a:gd name="connsiteY139" fmla="*/ 6359189 h 6858000"/>
              <a:gd name="connsiteX140" fmla="*/ 925239 w 4151312"/>
              <a:gd name="connsiteY140" fmla="*/ 6355990 h 6858000"/>
              <a:gd name="connsiteX141" fmla="*/ 832602 w 4151312"/>
              <a:gd name="connsiteY141" fmla="*/ 6451897 h 6858000"/>
              <a:gd name="connsiteX142" fmla="*/ 832623 w 4151312"/>
              <a:gd name="connsiteY142" fmla="*/ 6456990 h 6858000"/>
              <a:gd name="connsiteX143" fmla="*/ 930389 w 4151312"/>
              <a:gd name="connsiteY143" fmla="*/ 6547783 h 6858000"/>
              <a:gd name="connsiteX144" fmla="*/ 1022285 w 4151312"/>
              <a:gd name="connsiteY144" fmla="*/ 6478650 h 6858000"/>
              <a:gd name="connsiteX145" fmla="*/ 981294 w 4151312"/>
              <a:gd name="connsiteY145" fmla="*/ 6478650 h 6858000"/>
              <a:gd name="connsiteX146" fmla="*/ 930389 w 4151312"/>
              <a:gd name="connsiteY146" fmla="*/ 6513878 h 6858000"/>
              <a:gd name="connsiteX147" fmla="*/ 871450 w 4151312"/>
              <a:gd name="connsiteY147" fmla="*/ 6451897 h 6858000"/>
              <a:gd name="connsiteX148" fmla="*/ 930389 w 4151312"/>
              <a:gd name="connsiteY148" fmla="*/ 6389916 h 6858000"/>
              <a:gd name="connsiteX149" fmla="*/ 981294 w 4151312"/>
              <a:gd name="connsiteY149" fmla="*/ 6425144 h 6858000"/>
              <a:gd name="connsiteX150" fmla="*/ 1022285 w 4151312"/>
              <a:gd name="connsiteY150" fmla="*/ 6425144 h 6858000"/>
              <a:gd name="connsiteX151" fmla="*/ 930389 w 4151312"/>
              <a:gd name="connsiteY151" fmla="*/ 6356011 h 6858000"/>
              <a:gd name="connsiteX152" fmla="*/ 925239 w 4151312"/>
              <a:gd name="connsiteY152" fmla="*/ 6355990 h 6858000"/>
              <a:gd name="connsiteX153" fmla="*/ 651232 w 4151312"/>
              <a:gd name="connsiteY153" fmla="*/ 6336161 h 6858000"/>
              <a:gd name="connsiteX154" fmla="*/ 624479 w 4151312"/>
              <a:gd name="connsiteY154" fmla="*/ 6384726 h 6858000"/>
              <a:gd name="connsiteX155" fmla="*/ 742033 w 4151312"/>
              <a:gd name="connsiteY155" fmla="*/ 6451914 h 6858000"/>
              <a:gd name="connsiteX156" fmla="*/ 624512 w 4151312"/>
              <a:gd name="connsiteY156" fmla="*/ 6519097 h 6858000"/>
              <a:gd name="connsiteX157" fmla="*/ 651373 w 4151312"/>
              <a:gd name="connsiteY157" fmla="*/ 6567631 h 6858000"/>
              <a:gd name="connsiteX158" fmla="*/ 771228 w 4151312"/>
              <a:gd name="connsiteY158" fmla="*/ 6499136 h 6858000"/>
              <a:gd name="connsiteX159" fmla="*/ 742033 w 4151312"/>
              <a:gd name="connsiteY159" fmla="*/ 6451914 h 6858000"/>
              <a:gd name="connsiteX160" fmla="*/ 771227 w 4151312"/>
              <a:gd name="connsiteY160" fmla="*/ 6404692 h 6858000"/>
              <a:gd name="connsiteX161" fmla="*/ 651232 w 4151312"/>
              <a:gd name="connsiteY161" fmla="*/ 6336161 h 6858000"/>
              <a:gd name="connsiteX162" fmla="*/ 0 w 4151312"/>
              <a:gd name="connsiteY162" fmla="*/ 0 h 6858000"/>
              <a:gd name="connsiteX163" fmla="*/ 4151312 w 4151312"/>
              <a:gd name="connsiteY163" fmla="*/ 0 h 6858000"/>
              <a:gd name="connsiteX164" fmla="*/ 4151312 w 4151312"/>
              <a:gd name="connsiteY164" fmla="*/ 6858000 h 6858000"/>
              <a:gd name="connsiteX165" fmla="*/ 0 w 4151312"/>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51312"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4151312" y="0"/>
                </a:lnTo>
                <a:lnTo>
                  <a:pt x="4151312"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dark image</a:t>
            </a:r>
          </a:p>
        </p:txBody>
      </p:sp>
      <p:sp>
        <p:nvSpPr>
          <p:cNvPr id="2" name="Text Placeholder 9">
            <a:extLst>
              <a:ext uri="{FF2B5EF4-FFF2-40B4-BE49-F238E27FC236}">
                <a16:creationId xmlns:a16="http://schemas.microsoft.com/office/drawing/2014/main" id="{61C0AEEA-B845-6964-BD2E-BF0271E14F16}"/>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 avenir pro 16pt</a:t>
            </a:r>
            <a:endParaRPr lang="en-GB" dirty="0"/>
          </a:p>
        </p:txBody>
      </p:sp>
      <p:sp>
        <p:nvSpPr>
          <p:cNvPr id="10" name="Text Placeholder 12">
            <a:extLst>
              <a:ext uri="{FF2B5EF4-FFF2-40B4-BE49-F238E27FC236}">
                <a16:creationId xmlns:a16="http://schemas.microsoft.com/office/drawing/2014/main" id="{FD5477DB-82FD-E6A1-AE54-4CCD1272BB1B}"/>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dirty="0"/>
              <a:t>Speaker name 15pt</a:t>
            </a:r>
            <a:endParaRPr lang="en-GB" dirty="0"/>
          </a:p>
        </p:txBody>
      </p:sp>
      <p:sp>
        <p:nvSpPr>
          <p:cNvPr id="11" name="Rectangle 10">
            <a:extLst>
              <a:ext uri="{FF2B5EF4-FFF2-40B4-BE49-F238E27FC236}">
                <a16:creationId xmlns:a16="http://schemas.microsoft.com/office/drawing/2014/main" id="{AADA18F6-9B6E-469D-8086-74F1DD75B11B}"/>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9">
            <a:extLst>
              <a:ext uri="{FF2B5EF4-FFF2-40B4-BE49-F238E27FC236}">
                <a16:creationId xmlns:a16="http://schemas.microsoft.com/office/drawing/2014/main" id="{B1554274-B577-2134-C791-9D98E1F2A03E}"/>
              </a:ext>
            </a:extLst>
          </p:cNvPr>
          <p:cNvSpPr>
            <a:spLocks noGrp="1"/>
          </p:cNvSpPr>
          <p:nvPr>
            <p:ph type="body" sz="quarter" idx="23"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2  avenir pro 16pt</a:t>
            </a:r>
            <a:endParaRPr lang="en-GB" dirty="0"/>
          </a:p>
        </p:txBody>
      </p:sp>
      <p:sp>
        <p:nvSpPr>
          <p:cNvPr id="13" name="Text Placeholder 12">
            <a:extLst>
              <a:ext uri="{FF2B5EF4-FFF2-40B4-BE49-F238E27FC236}">
                <a16:creationId xmlns:a16="http://schemas.microsoft.com/office/drawing/2014/main" id="{2FCEA881-9C2F-AC6E-3B16-B1A29145E90F}"/>
              </a:ext>
            </a:extLst>
          </p:cNvPr>
          <p:cNvSpPr>
            <a:spLocks noGrp="1"/>
          </p:cNvSpPr>
          <p:nvPr>
            <p:ph type="body" sz="quarter" idx="24" hasCustomPrompt="1"/>
          </p:nvPr>
        </p:nvSpPr>
        <p:spPr>
          <a:xfrm>
            <a:off x="5232400" y="2086069"/>
            <a:ext cx="2663825" cy="360362"/>
          </a:xfrm>
        </p:spPr>
        <p:txBody>
          <a:bodyPr/>
          <a:lstStyle>
            <a:lvl1pPr marL="0" indent="0">
              <a:buNone/>
              <a:defRPr/>
            </a:lvl1pPr>
          </a:lstStyle>
          <a:p>
            <a:pPr lvl="0"/>
            <a:r>
              <a:rPr lang="en-US" dirty="0"/>
              <a:t>Speaker name 15pt</a:t>
            </a:r>
            <a:endParaRPr lang="en-GB" dirty="0"/>
          </a:p>
        </p:txBody>
      </p:sp>
      <p:sp>
        <p:nvSpPr>
          <p:cNvPr id="14" name="Text Placeholder 9">
            <a:extLst>
              <a:ext uri="{FF2B5EF4-FFF2-40B4-BE49-F238E27FC236}">
                <a16:creationId xmlns:a16="http://schemas.microsoft.com/office/drawing/2014/main" id="{9893E9F5-8DE2-96ED-766C-C25917DD2383}"/>
              </a:ext>
            </a:extLst>
          </p:cNvPr>
          <p:cNvSpPr>
            <a:spLocks noGrp="1"/>
          </p:cNvSpPr>
          <p:nvPr>
            <p:ph type="body" sz="quarter" idx="25"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3 avenir pro 16pt</a:t>
            </a:r>
            <a:endParaRPr lang="en-GB" dirty="0"/>
          </a:p>
        </p:txBody>
      </p:sp>
      <p:sp>
        <p:nvSpPr>
          <p:cNvPr id="15" name="Text Placeholder 12">
            <a:extLst>
              <a:ext uri="{FF2B5EF4-FFF2-40B4-BE49-F238E27FC236}">
                <a16:creationId xmlns:a16="http://schemas.microsoft.com/office/drawing/2014/main" id="{3F1E9894-90F0-A13F-883F-BF8DF0FBF0BF}"/>
              </a:ext>
            </a:extLst>
          </p:cNvPr>
          <p:cNvSpPr>
            <a:spLocks noGrp="1"/>
          </p:cNvSpPr>
          <p:nvPr>
            <p:ph type="body" sz="quarter" idx="26" hasCustomPrompt="1"/>
          </p:nvPr>
        </p:nvSpPr>
        <p:spPr>
          <a:xfrm>
            <a:off x="5232400" y="2980625"/>
            <a:ext cx="2663825" cy="360362"/>
          </a:xfrm>
        </p:spPr>
        <p:txBody>
          <a:bodyPr/>
          <a:lstStyle>
            <a:lvl1pPr marL="0" indent="0">
              <a:buNone/>
              <a:defRPr/>
            </a:lvl1pPr>
          </a:lstStyle>
          <a:p>
            <a:pPr lvl="0"/>
            <a:r>
              <a:rPr lang="en-US" dirty="0"/>
              <a:t>Speaker name 15pt</a:t>
            </a:r>
            <a:endParaRPr lang="en-GB" dirty="0"/>
          </a:p>
        </p:txBody>
      </p:sp>
      <p:sp>
        <p:nvSpPr>
          <p:cNvPr id="16" name="Text Placeholder 9">
            <a:extLst>
              <a:ext uri="{FF2B5EF4-FFF2-40B4-BE49-F238E27FC236}">
                <a16:creationId xmlns:a16="http://schemas.microsoft.com/office/drawing/2014/main" id="{903A62A5-634E-03D1-80A5-3E3D2D901FC9}"/>
              </a:ext>
            </a:extLst>
          </p:cNvPr>
          <p:cNvSpPr>
            <a:spLocks noGrp="1"/>
          </p:cNvSpPr>
          <p:nvPr>
            <p:ph type="body" sz="quarter" idx="27"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4 avenir pro 16pt</a:t>
            </a:r>
            <a:endParaRPr lang="en-GB" dirty="0"/>
          </a:p>
        </p:txBody>
      </p:sp>
      <p:sp>
        <p:nvSpPr>
          <p:cNvPr id="17" name="Text Placeholder 12">
            <a:extLst>
              <a:ext uri="{FF2B5EF4-FFF2-40B4-BE49-F238E27FC236}">
                <a16:creationId xmlns:a16="http://schemas.microsoft.com/office/drawing/2014/main" id="{FB0F4B2A-9EE2-6ADF-5608-0B172C20F8F9}"/>
              </a:ext>
            </a:extLst>
          </p:cNvPr>
          <p:cNvSpPr>
            <a:spLocks noGrp="1"/>
          </p:cNvSpPr>
          <p:nvPr>
            <p:ph type="body" sz="quarter" idx="28" hasCustomPrompt="1"/>
          </p:nvPr>
        </p:nvSpPr>
        <p:spPr>
          <a:xfrm>
            <a:off x="5232400" y="3881532"/>
            <a:ext cx="2663825" cy="360362"/>
          </a:xfrm>
        </p:spPr>
        <p:txBody>
          <a:bodyPr/>
          <a:lstStyle>
            <a:lvl1pPr marL="0" indent="0">
              <a:buNone/>
              <a:defRPr/>
            </a:lvl1pPr>
          </a:lstStyle>
          <a:p>
            <a:pPr lvl="0"/>
            <a:r>
              <a:rPr lang="en-US" dirty="0"/>
              <a:t>Speaker name 15pt</a:t>
            </a:r>
            <a:endParaRPr lang="en-GB" dirty="0"/>
          </a:p>
        </p:txBody>
      </p:sp>
      <p:sp>
        <p:nvSpPr>
          <p:cNvPr id="19" name="Text Placeholder 9">
            <a:extLst>
              <a:ext uri="{FF2B5EF4-FFF2-40B4-BE49-F238E27FC236}">
                <a16:creationId xmlns:a16="http://schemas.microsoft.com/office/drawing/2014/main" id="{09F29E7C-941B-C75A-5A95-0BB7AB78FC9A}"/>
              </a:ext>
            </a:extLst>
          </p:cNvPr>
          <p:cNvSpPr>
            <a:spLocks noGrp="1"/>
          </p:cNvSpPr>
          <p:nvPr>
            <p:ph type="body" sz="quarter" idx="29"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5 avenir pro 16pt</a:t>
            </a:r>
            <a:endParaRPr lang="en-GB" dirty="0"/>
          </a:p>
        </p:txBody>
      </p:sp>
      <p:sp>
        <p:nvSpPr>
          <p:cNvPr id="20" name="Text Placeholder 12">
            <a:extLst>
              <a:ext uri="{FF2B5EF4-FFF2-40B4-BE49-F238E27FC236}">
                <a16:creationId xmlns:a16="http://schemas.microsoft.com/office/drawing/2014/main" id="{949A5662-E9DB-9AF5-23B4-5B47F6EB594F}"/>
              </a:ext>
            </a:extLst>
          </p:cNvPr>
          <p:cNvSpPr>
            <a:spLocks noGrp="1"/>
          </p:cNvSpPr>
          <p:nvPr>
            <p:ph type="body" sz="quarter" idx="30" hasCustomPrompt="1"/>
          </p:nvPr>
        </p:nvSpPr>
        <p:spPr>
          <a:xfrm>
            <a:off x="5232400" y="4784026"/>
            <a:ext cx="2663825" cy="360362"/>
          </a:xfrm>
        </p:spPr>
        <p:txBody>
          <a:bodyPr/>
          <a:lstStyle>
            <a:lvl1pPr marL="0" indent="0">
              <a:buNone/>
              <a:defRPr/>
            </a:lvl1pPr>
          </a:lstStyle>
          <a:p>
            <a:pPr lvl="0"/>
            <a:r>
              <a:rPr lang="en-US" dirty="0"/>
              <a:t>Speaker name 15pt</a:t>
            </a:r>
            <a:endParaRPr lang="en-GB" dirty="0"/>
          </a:p>
        </p:txBody>
      </p:sp>
      <p:sp>
        <p:nvSpPr>
          <p:cNvPr id="21" name="Text Placeholder 9">
            <a:extLst>
              <a:ext uri="{FF2B5EF4-FFF2-40B4-BE49-F238E27FC236}">
                <a16:creationId xmlns:a16="http://schemas.microsoft.com/office/drawing/2014/main" id="{E25690CE-224F-00A8-746F-5EE5394A9EFD}"/>
              </a:ext>
            </a:extLst>
          </p:cNvPr>
          <p:cNvSpPr>
            <a:spLocks noGrp="1"/>
          </p:cNvSpPr>
          <p:nvPr>
            <p:ph type="body" sz="quarter" idx="31"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6 avenir pro 16pt</a:t>
            </a:r>
            <a:endParaRPr lang="en-GB" dirty="0"/>
          </a:p>
        </p:txBody>
      </p:sp>
      <p:sp>
        <p:nvSpPr>
          <p:cNvPr id="22" name="Text Placeholder 12">
            <a:extLst>
              <a:ext uri="{FF2B5EF4-FFF2-40B4-BE49-F238E27FC236}">
                <a16:creationId xmlns:a16="http://schemas.microsoft.com/office/drawing/2014/main" id="{67DB1A79-B4D8-1F15-9341-AD5DC678D356}"/>
              </a:ext>
            </a:extLst>
          </p:cNvPr>
          <p:cNvSpPr>
            <a:spLocks noGrp="1"/>
          </p:cNvSpPr>
          <p:nvPr>
            <p:ph type="body" sz="quarter" idx="32" hasCustomPrompt="1"/>
          </p:nvPr>
        </p:nvSpPr>
        <p:spPr>
          <a:xfrm>
            <a:off x="5232400" y="5681757"/>
            <a:ext cx="2663825" cy="360362"/>
          </a:xfrm>
        </p:spPr>
        <p:txBody>
          <a:bodyPr/>
          <a:lstStyle>
            <a:lvl1pPr marL="0" indent="0">
              <a:buNone/>
              <a:defRPr/>
            </a:lvl1pPr>
          </a:lstStyle>
          <a:p>
            <a:pPr lvl="0"/>
            <a:r>
              <a:rPr lang="en-US" dirty="0"/>
              <a:t>Speaker name 15pt</a:t>
            </a:r>
            <a:endParaRPr lang="en-GB" dirty="0"/>
          </a:p>
        </p:txBody>
      </p:sp>
      <p:sp>
        <p:nvSpPr>
          <p:cNvPr id="23" name="Text Placeholder 9">
            <a:extLst>
              <a:ext uri="{FF2B5EF4-FFF2-40B4-BE49-F238E27FC236}">
                <a16:creationId xmlns:a16="http://schemas.microsoft.com/office/drawing/2014/main" id="{C8471210-7E5E-2611-978A-31DF0339AE97}"/>
              </a:ext>
            </a:extLst>
          </p:cNvPr>
          <p:cNvSpPr>
            <a:spLocks noGrp="1"/>
          </p:cNvSpPr>
          <p:nvPr>
            <p:ph type="body" sz="quarter" idx="33"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7 avenir pro 16pt</a:t>
            </a:r>
            <a:endParaRPr lang="en-GB" dirty="0"/>
          </a:p>
        </p:txBody>
      </p:sp>
      <p:sp>
        <p:nvSpPr>
          <p:cNvPr id="24" name="Text Placeholder 12">
            <a:extLst>
              <a:ext uri="{FF2B5EF4-FFF2-40B4-BE49-F238E27FC236}">
                <a16:creationId xmlns:a16="http://schemas.microsoft.com/office/drawing/2014/main" id="{C07127EC-2377-7100-E04F-67ADDB078D79}"/>
              </a:ext>
            </a:extLst>
          </p:cNvPr>
          <p:cNvSpPr>
            <a:spLocks noGrp="1"/>
          </p:cNvSpPr>
          <p:nvPr>
            <p:ph type="body" sz="quarter" idx="34" hasCustomPrompt="1"/>
          </p:nvPr>
        </p:nvSpPr>
        <p:spPr>
          <a:xfrm>
            <a:off x="8975725" y="1181195"/>
            <a:ext cx="2663825" cy="360362"/>
          </a:xfrm>
        </p:spPr>
        <p:txBody>
          <a:bodyPr/>
          <a:lstStyle>
            <a:lvl1pPr marL="0" indent="0">
              <a:buNone/>
              <a:defRPr/>
            </a:lvl1pPr>
          </a:lstStyle>
          <a:p>
            <a:pPr lvl="0"/>
            <a:r>
              <a:rPr lang="en-US" dirty="0"/>
              <a:t>Speaker name 15pt</a:t>
            </a:r>
            <a:endParaRPr lang="en-GB" dirty="0"/>
          </a:p>
        </p:txBody>
      </p:sp>
      <p:sp>
        <p:nvSpPr>
          <p:cNvPr id="25" name="Text Placeholder 9">
            <a:extLst>
              <a:ext uri="{FF2B5EF4-FFF2-40B4-BE49-F238E27FC236}">
                <a16:creationId xmlns:a16="http://schemas.microsoft.com/office/drawing/2014/main" id="{E815D68E-1CE0-2576-83D5-714D0D9D67CD}"/>
              </a:ext>
            </a:extLst>
          </p:cNvPr>
          <p:cNvSpPr>
            <a:spLocks noGrp="1"/>
          </p:cNvSpPr>
          <p:nvPr>
            <p:ph type="body" sz="quarter" idx="35"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8  avenir pro 16pt</a:t>
            </a:r>
            <a:endParaRPr lang="en-GB" dirty="0"/>
          </a:p>
        </p:txBody>
      </p:sp>
      <p:sp>
        <p:nvSpPr>
          <p:cNvPr id="26" name="Text Placeholder 12">
            <a:extLst>
              <a:ext uri="{FF2B5EF4-FFF2-40B4-BE49-F238E27FC236}">
                <a16:creationId xmlns:a16="http://schemas.microsoft.com/office/drawing/2014/main" id="{004F5386-D368-9E36-A148-B8BB46214294}"/>
              </a:ext>
            </a:extLst>
          </p:cNvPr>
          <p:cNvSpPr>
            <a:spLocks noGrp="1"/>
          </p:cNvSpPr>
          <p:nvPr>
            <p:ph type="body" sz="quarter" idx="36" hasCustomPrompt="1"/>
          </p:nvPr>
        </p:nvSpPr>
        <p:spPr>
          <a:xfrm>
            <a:off x="8975725" y="2086069"/>
            <a:ext cx="2663825" cy="360362"/>
          </a:xfrm>
        </p:spPr>
        <p:txBody>
          <a:bodyPr/>
          <a:lstStyle>
            <a:lvl1pPr marL="0" indent="0">
              <a:buNone/>
              <a:defRPr/>
            </a:lvl1pPr>
          </a:lstStyle>
          <a:p>
            <a:pPr lvl="0"/>
            <a:r>
              <a:rPr lang="en-US" dirty="0"/>
              <a:t>Speaker name 15pt</a:t>
            </a:r>
            <a:endParaRPr lang="en-GB" dirty="0"/>
          </a:p>
        </p:txBody>
      </p:sp>
      <p:sp>
        <p:nvSpPr>
          <p:cNvPr id="27" name="Text Placeholder 9">
            <a:extLst>
              <a:ext uri="{FF2B5EF4-FFF2-40B4-BE49-F238E27FC236}">
                <a16:creationId xmlns:a16="http://schemas.microsoft.com/office/drawing/2014/main" id="{FB90B496-5EC9-35C9-C86A-E80933A78A49}"/>
              </a:ext>
            </a:extLst>
          </p:cNvPr>
          <p:cNvSpPr>
            <a:spLocks noGrp="1"/>
          </p:cNvSpPr>
          <p:nvPr>
            <p:ph type="body" sz="quarter" idx="37"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9 avenir pro 16pt</a:t>
            </a:r>
            <a:endParaRPr lang="en-GB" dirty="0"/>
          </a:p>
        </p:txBody>
      </p:sp>
      <p:sp>
        <p:nvSpPr>
          <p:cNvPr id="28" name="Text Placeholder 12">
            <a:extLst>
              <a:ext uri="{FF2B5EF4-FFF2-40B4-BE49-F238E27FC236}">
                <a16:creationId xmlns:a16="http://schemas.microsoft.com/office/drawing/2014/main" id="{A88C0809-BDC1-5C5D-C145-C67847620FAD}"/>
              </a:ext>
            </a:extLst>
          </p:cNvPr>
          <p:cNvSpPr>
            <a:spLocks noGrp="1"/>
          </p:cNvSpPr>
          <p:nvPr>
            <p:ph type="body" sz="quarter" idx="38" hasCustomPrompt="1"/>
          </p:nvPr>
        </p:nvSpPr>
        <p:spPr>
          <a:xfrm>
            <a:off x="8975725" y="2980625"/>
            <a:ext cx="2663825" cy="360362"/>
          </a:xfrm>
        </p:spPr>
        <p:txBody>
          <a:bodyPr/>
          <a:lstStyle>
            <a:lvl1pPr marL="0" indent="0">
              <a:buNone/>
              <a:defRPr/>
            </a:lvl1pPr>
          </a:lstStyle>
          <a:p>
            <a:pPr lvl="0"/>
            <a:r>
              <a:rPr lang="en-US" dirty="0"/>
              <a:t>Speaker name 15pt</a:t>
            </a:r>
            <a:endParaRPr lang="en-GB" dirty="0"/>
          </a:p>
        </p:txBody>
      </p:sp>
      <p:sp>
        <p:nvSpPr>
          <p:cNvPr id="29" name="Text Placeholder 9">
            <a:extLst>
              <a:ext uri="{FF2B5EF4-FFF2-40B4-BE49-F238E27FC236}">
                <a16:creationId xmlns:a16="http://schemas.microsoft.com/office/drawing/2014/main" id="{DFC92DED-B248-ECFC-DCF1-7F0D4B940F73}"/>
              </a:ext>
            </a:extLst>
          </p:cNvPr>
          <p:cNvSpPr>
            <a:spLocks noGrp="1"/>
          </p:cNvSpPr>
          <p:nvPr>
            <p:ph type="body" sz="quarter" idx="39"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10 avenir pro 16pt</a:t>
            </a:r>
            <a:endParaRPr lang="en-GB" dirty="0"/>
          </a:p>
        </p:txBody>
      </p:sp>
      <p:sp>
        <p:nvSpPr>
          <p:cNvPr id="30" name="Text Placeholder 12">
            <a:extLst>
              <a:ext uri="{FF2B5EF4-FFF2-40B4-BE49-F238E27FC236}">
                <a16:creationId xmlns:a16="http://schemas.microsoft.com/office/drawing/2014/main" id="{422024D2-C5C8-32E5-720D-D7F76F42D590}"/>
              </a:ext>
            </a:extLst>
          </p:cNvPr>
          <p:cNvSpPr>
            <a:spLocks noGrp="1"/>
          </p:cNvSpPr>
          <p:nvPr>
            <p:ph type="body" sz="quarter" idx="40" hasCustomPrompt="1"/>
          </p:nvPr>
        </p:nvSpPr>
        <p:spPr>
          <a:xfrm>
            <a:off x="8975725" y="3881532"/>
            <a:ext cx="2663825" cy="360362"/>
          </a:xfrm>
        </p:spPr>
        <p:txBody>
          <a:bodyPr/>
          <a:lstStyle>
            <a:lvl1pPr marL="0" indent="0">
              <a:buNone/>
              <a:defRPr/>
            </a:lvl1pPr>
          </a:lstStyle>
          <a:p>
            <a:pPr lvl="0"/>
            <a:r>
              <a:rPr lang="en-US" dirty="0"/>
              <a:t>Speaker name 15pt</a:t>
            </a:r>
            <a:endParaRPr lang="en-GB" dirty="0"/>
          </a:p>
        </p:txBody>
      </p:sp>
      <p:sp>
        <p:nvSpPr>
          <p:cNvPr id="31" name="Text Placeholder 9">
            <a:extLst>
              <a:ext uri="{FF2B5EF4-FFF2-40B4-BE49-F238E27FC236}">
                <a16:creationId xmlns:a16="http://schemas.microsoft.com/office/drawing/2014/main" id="{81CF6D66-5CDB-DDED-E412-73F47D2CEA87}"/>
              </a:ext>
            </a:extLst>
          </p:cNvPr>
          <p:cNvSpPr>
            <a:spLocks noGrp="1"/>
          </p:cNvSpPr>
          <p:nvPr>
            <p:ph type="body" sz="quarter" idx="41"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11 avenir pro 16pt</a:t>
            </a:r>
            <a:endParaRPr lang="en-GB" dirty="0"/>
          </a:p>
        </p:txBody>
      </p:sp>
      <p:sp>
        <p:nvSpPr>
          <p:cNvPr id="32" name="Text Placeholder 12">
            <a:extLst>
              <a:ext uri="{FF2B5EF4-FFF2-40B4-BE49-F238E27FC236}">
                <a16:creationId xmlns:a16="http://schemas.microsoft.com/office/drawing/2014/main" id="{3EA79088-B0C8-5221-B3B7-94941F5EAFAB}"/>
              </a:ext>
            </a:extLst>
          </p:cNvPr>
          <p:cNvSpPr>
            <a:spLocks noGrp="1"/>
          </p:cNvSpPr>
          <p:nvPr>
            <p:ph type="body" sz="quarter" idx="42" hasCustomPrompt="1"/>
          </p:nvPr>
        </p:nvSpPr>
        <p:spPr>
          <a:xfrm>
            <a:off x="8975725" y="4784026"/>
            <a:ext cx="2663825" cy="360362"/>
          </a:xfrm>
        </p:spPr>
        <p:txBody>
          <a:bodyPr/>
          <a:lstStyle>
            <a:lvl1pPr marL="0" indent="0">
              <a:buNone/>
              <a:defRPr/>
            </a:lvl1pPr>
          </a:lstStyle>
          <a:p>
            <a:pPr lvl="0"/>
            <a:r>
              <a:rPr lang="en-US" dirty="0"/>
              <a:t>Speaker name 15pt</a:t>
            </a:r>
            <a:endParaRPr lang="en-GB" dirty="0"/>
          </a:p>
        </p:txBody>
      </p:sp>
      <p:sp>
        <p:nvSpPr>
          <p:cNvPr id="33" name="Text Placeholder 9">
            <a:extLst>
              <a:ext uri="{FF2B5EF4-FFF2-40B4-BE49-F238E27FC236}">
                <a16:creationId xmlns:a16="http://schemas.microsoft.com/office/drawing/2014/main" id="{2EFD3D92-4700-5758-D654-520724C3EC7F}"/>
              </a:ext>
            </a:extLst>
          </p:cNvPr>
          <p:cNvSpPr>
            <a:spLocks noGrp="1"/>
          </p:cNvSpPr>
          <p:nvPr>
            <p:ph type="body" sz="quarter" idx="43"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12 avenir pro 16pt</a:t>
            </a:r>
            <a:endParaRPr lang="en-GB" dirty="0"/>
          </a:p>
        </p:txBody>
      </p:sp>
      <p:sp>
        <p:nvSpPr>
          <p:cNvPr id="34" name="Text Placeholder 12">
            <a:extLst>
              <a:ext uri="{FF2B5EF4-FFF2-40B4-BE49-F238E27FC236}">
                <a16:creationId xmlns:a16="http://schemas.microsoft.com/office/drawing/2014/main" id="{965B4BE6-2135-9654-00F7-5F3CF8F789BD}"/>
              </a:ext>
            </a:extLst>
          </p:cNvPr>
          <p:cNvSpPr>
            <a:spLocks noGrp="1"/>
          </p:cNvSpPr>
          <p:nvPr>
            <p:ph type="body" sz="quarter" idx="44" hasCustomPrompt="1"/>
          </p:nvPr>
        </p:nvSpPr>
        <p:spPr>
          <a:xfrm>
            <a:off x="8975725" y="5681757"/>
            <a:ext cx="2663825" cy="360362"/>
          </a:xfrm>
        </p:spPr>
        <p:txBody>
          <a:bodyPr/>
          <a:lstStyle>
            <a:lvl1pPr marL="0" indent="0">
              <a:buNone/>
              <a:defRPr/>
            </a:lvl1pPr>
          </a:lstStyle>
          <a:p>
            <a:pPr lvl="0"/>
            <a:r>
              <a:rPr lang="en-US" dirty="0"/>
              <a:t>Speaker name 15pt</a:t>
            </a:r>
            <a:endParaRPr lang="en-GB" dirty="0"/>
          </a:p>
        </p:txBody>
      </p:sp>
      <p:sp>
        <p:nvSpPr>
          <p:cNvPr id="3" name="Text Placeholder 12">
            <a:extLst>
              <a:ext uri="{FF2B5EF4-FFF2-40B4-BE49-F238E27FC236}">
                <a16:creationId xmlns:a16="http://schemas.microsoft.com/office/drawing/2014/main" id="{52A5910F-1B7D-5878-9532-2B9886165333}"/>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Agenda</a:t>
            </a:r>
          </a:p>
        </p:txBody>
      </p:sp>
    </p:spTree>
    <p:extLst>
      <p:ext uri="{BB962C8B-B14F-4D97-AF65-F5344CB8AC3E}">
        <p14:creationId xmlns:p14="http://schemas.microsoft.com/office/powerpoint/2010/main" val="42817572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6" name="Text Placeholder 12">
            <a:extLst>
              <a:ext uri="{FF2B5EF4-FFF2-40B4-BE49-F238E27FC236}">
                <a16:creationId xmlns:a16="http://schemas.microsoft.com/office/drawing/2014/main" id="{CF79B565-DB41-54E3-E8CF-A38FFA9BA18A}"/>
              </a:ext>
            </a:extLst>
          </p:cNvPr>
          <p:cNvSpPr>
            <a:spLocks noGrp="1"/>
          </p:cNvSpPr>
          <p:nvPr>
            <p:ph type="body" sz="quarter" idx="16"/>
          </p:nvPr>
        </p:nvSpPr>
        <p:spPr>
          <a:xfrm>
            <a:off x="4295151"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7" name="Text Placeholder 12">
            <a:extLst>
              <a:ext uri="{FF2B5EF4-FFF2-40B4-BE49-F238E27FC236}">
                <a16:creationId xmlns:a16="http://schemas.microsoft.com/office/drawing/2014/main" id="{6859DFB9-0FCD-A2DA-D7CC-B515A2628778}"/>
              </a:ext>
            </a:extLst>
          </p:cNvPr>
          <p:cNvSpPr>
            <a:spLocks noGrp="1"/>
          </p:cNvSpPr>
          <p:nvPr>
            <p:ph type="body" sz="quarter" idx="17"/>
          </p:nvPr>
        </p:nvSpPr>
        <p:spPr>
          <a:xfrm>
            <a:off x="8039438"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196757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x Icon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2714209"/>
            <a:ext cx="3204000" cy="1084842"/>
          </a:xfrm>
        </p:spPr>
        <p:txBody>
          <a:bodyPr/>
          <a:lstStyle>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endParaRPr lang="en-GB" dirty="0"/>
          </a:p>
        </p:txBody>
      </p:sp>
      <p:sp>
        <p:nvSpPr>
          <p:cNvPr id="5" name="Text Placeholder 12">
            <a:extLst>
              <a:ext uri="{FF2B5EF4-FFF2-40B4-BE49-F238E27FC236}">
                <a16:creationId xmlns:a16="http://schemas.microsoft.com/office/drawing/2014/main" id="{1A11780E-7970-3D6A-560B-8FC352EB4BDB}"/>
              </a:ext>
            </a:extLst>
          </p:cNvPr>
          <p:cNvSpPr>
            <a:spLocks noGrp="1"/>
          </p:cNvSpPr>
          <p:nvPr>
            <p:ph type="body" sz="quarter" idx="15"/>
          </p:nvPr>
        </p:nvSpPr>
        <p:spPr>
          <a:xfrm>
            <a:off x="4295775" y="2714209"/>
            <a:ext cx="3204000" cy="1084842"/>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6" name="Text Placeholder 12">
            <a:extLst>
              <a:ext uri="{FF2B5EF4-FFF2-40B4-BE49-F238E27FC236}">
                <a16:creationId xmlns:a16="http://schemas.microsoft.com/office/drawing/2014/main" id="{1EF9E0E2-8309-0399-0C77-0B68A918E11E}"/>
              </a:ext>
            </a:extLst>
          </p:cNvPr>
          <p:cNvSpPr>
            <a:spLocks noGrp="1"/>
          </p:cNvSpPr>
          <p:nvPr>
            <p:ph type="body" sz="quarter" idx="16"/>
          </p:nvPr>
        </p:nvSpPr>
        <p:spPr>
          <a:xfrm>
            <a:off x="8040688" y="2714209"/>
            <a:ext cx="3204000" cy="1084842"/>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15" name="Picture Placeholder 15">
            <a:extLst>
              <a:ext uri="{FF2B5EF4-FFF2-40B4-BE49-F238E27FC236}">
                <a16:creationId xmlns:a16="http://schemas.microsoft.com/office/drawing/2014/main" id="{CF8728D3-981A-EB49-C69E-EF522D4902BC}"/>
              </a:ext>
            </a:extLst>
          </p:cNvPr>
          <p:cNvSpPr>
            <a:spLocks noGrp="1"/>
          </p:cNvSpPr>
          <p:nvPr>
            <p:ph type="pic" sz="quarter" idx="23" hasCustomPrompt="1"/>
          </p:nvPr>
        </p:nvSpPr>
        <p:spPr>
          <a:xfrm>
            <a:off x="550863" y="1815305"/>
            <a:ext cx="360362" cy="360362"/>
          </a:xfrm>
          <a:noFill/>
          <a:ln>
            <a:noFill/>
          </a:ln>
        </p:spPr>
        <p:txBody>
          <a:bodyPr anchor="ctr" anchorCtr="0"/>
          <a:lstStyle>
            <a:lvl1pPr marL="0" indent="0" algn="ctr">
              <a:buNone/>
              <a:defRPr sz="1050">
                <a:solidFill>
                  <a:schemeClr val="accent1"/>
                </a:solidFill>
                <a:latin typeface="+mn-lt"/>
              </a:defRPr>
            </a:lvl1pPr>
          </a:lstStyle>
          <a:p>
            <a:pPr lvl="0"/>
            <a:r>
              <a:rPr lang="en-GB"/>
              <a:t>icon</a:t>
            </a:r>
          </a:p>
        </p:txBody>
      </p:sp>
      <p:sp>
        <p:nvSpPr>
          <p:cNvPr id="16" name="Picture Placeholder 15">
            <a:extLst>
              <a:ext uri="{FF2B5EF4-FFF2-40B4-BE49-F238E27FC236}">
                <a16:creationId xmlns:a16="http://schemas.microsoft.com/office/drawing/2014/main" id="{BBE6A814-2537-6045-0FBD-C8F2204C95ED}"/>
              </a:ext>
            </a:extLst>
          </p:cNvPr>
          <p:cNvSpPr>
            <a:spLocks noGrp="1"/>
          </p:cNvSpPr>
          <p:nvPr>
            <p:ph type="pic" sz="quarter" idx="24" hasCustomPrompt="1"/>
          </p:nvPr>
        </p:nvSpPr>
        <p:spPr>
          <a:xfrm>
            <a:off x="4295776" y="1815305"/>
            <a:ext cx="360362" cy="360362"/>
          </a:xfrm>
          <a:noFill/>
          <a:ln>
            <a:noFill/>
          </a:ln>
        </p:spPr>
        <p:txBody>
          <a:bodyPr anchor="ctr" anchorCtr="0"/>
          <a:lstStyle>
            <a:lvl1pPr marL="0" indent="0" algn="ctr">
              <a:buNone/>
              <a:defRPr sz="1050">
                <a:solidFill>
                  <a:schemeClr val="accent1"/>
                </a:solidFill>
                <a:latin typeface="+mn-lt"/>
              </a:defRPr>
            </a:lvl1pPr>
          </a:lstStyle>
          <a:p>
            <a:pPr lvl="0"/>
            <a:r>
              <a:rPr lang="en-GB"/>
              <a:t>icon</a:t>
            </a:r>
          </a:p>
        </p:txBody>
      </p:sp>
      <p:sp>
        <p:nvSpPr>
          <p:cNvPr id="17" name="Picture Placeholder 15">
            <a:extLst>
              <a:ext uri="{FF2B5EF4-FFF2-40B4-BE49-F238E27FC236}">
                <a16:creationId xmlns:a16="http://schemas.microsoft.com/office/drawing/2014/main" id="{BC2AAACA-6016-AC70-03D0-56B026D5A52C}"/>
              </a:ext>
            </a:extLst>
          </p:cNvPr>
          <p:cNvSpPr>
            <a:spLocks noGrp="1"/>
          </p:cNvSpPr>
          <p:nvPr>
            <p:ph type="pic" sz="quarter" idx="25" hasCustomPrompt="1"/>
          </p:nvPr>
        </p:nvSpPr>
        <p:spPr>
          <a:xfrm>
            <a:off x="8040687" y="1815305"/>
            <a:ext cx="360362" cy="360362"/>
          </a:xfrm>
          <a:noFill/>
          <a:ln>
            <a:noFill/>
          </a:ln>
        </p:spPr>
        <p:txBody>
          <a:bodyPr anchor="ctr" anchorCtr="0"/>
          <a:lstStyle>
            <a:lvl1pPr marL="0" indent="0" algn="ctr">
              <a:buNone/>
              <a:defRPr sz="1050">
                <a:solidFill>
                  <a:schemeClr val="accent1"/>
                </a:solidFill>
                <a:latin typeface="+mn-lt"/>
              </a:defRPr>
            </a:lvl1pPr>
          </a:lstStyle>
          <a:p>
            <a:pPr lvl="0"/>
            <a:r>
              <a:rPr lang="en-GB"/>
              <a:t>icon</a:t>
            </a:r>
          </a:p>
        </p:txBody>
      </p:sp>
      <p:sp>
        <p:nvSpPr>
          <p:cNvPr id="18" name="Picture Placeholder 15">
            <a:extLst>
              <a:ext uri="{FF2B5EF4-FFF2-40B4-BE49-F238E27FC236}">
                <a16:creationId xmlns:a16="http://schemas.microsoft.com/office/drawing/2014/main" id="{FBDFD7A6-615C-DED2-47F9-F2F6DD4A926A}"/>
              </a:ext>
            </a:extLst>
          </p:cNvPr>
          <p:cNvSpPr>
            <a:spLocks noGrp="1"/>
          </p:cNvSpPr>
          <p:nvPr>
            <p:ph type="pic" sz="quarter" idx="26" hasCustomPrompt="1"/>
          </p:nvPr>
        </p:nvSpPr>
        <p:spPr>
          <a:xfrm>
            <a:off x="550863" y="3975101"/>
            <a:ext cx="360362" cy="360362"/>
          </a:xfrm>
          <a:noFill/>
          <a:ln>
            <a:noFill/>
          </a:ln>
        </p:spPr>
        <p:txBody>
          <a:bodyPr anchor="ctr" anchorCtr="0"/>
          <a:lstStyle>
            <a:lvl1pPr marL="0" indent="0" algn="ctr">
              <a:buNone/>
              <a:defRPr sz="1050">
                <a:solidFill>
                  <a:schemeClr val="accent1"/>
                </a:solidFill>
                <a:latin typeface="+mn-lt"/>
              </a:defRPr>
            </a:lvl1pPr>
          </a:lstStyle>
          <a:p>
            <a:pPr lvl="0"/>
            <a:r>
              <a:rPr lang="en-GB"/>
              <a:t>icon</a:t>
            </a:r>
          </a:p>
        </p:txBody>
      </p:sp>
      <p:sp>
        <p:nvSpPr>
          <p:cNvPr id="19" name="Picture Placeholder 15">
            <a:extLst>
              <a:ext uri="{FF2B5EF4-FFF2-40B4-BE49-F238E27FC236}">
                <a16:creationId xmlns:a16="http://schemas.microsoft.com/office/drawing/2014/main" id="{94728C11-8074-D1BE-B9D0-CB027FAF714D}"/>
              </a:ext>
            </a:extLst>
          </p:cNvPr>
          <p:cNvSpPr>
            <a:spLocks noGrp="1"/>
          </p:cNvSpPr>
          <p:nvPr>
            <p:ph type="pic" sz="quarter" idx="27" hasCustomPrompt="1"/>
          </p:nvPr>
        </p:nvSpPr>
        <p:spPr>
          <a:xfrm>
            <a:off x="4295776" y="3975101"/>
            <a:ext cx="360362" cy="360362"/>
          </a:xfrm>
          <a:noFill/>
          <a:ln>
            <a:noFill/>
          </a:ln>
        </p:spPr>
        <p:txBody>
          <a:bodyPr anchor="ctr" anchorCtr="0"/>
          <a:lstStyle>
            <a:lvl1pPr marL="0" indent="0" algn="ctr">
              <a:buNone/>
              <a:defRPr sz="1050">
                <a:solidFill>
                  <a:schemeClr val="accent1"/>
                </a:solidFill>
                <a:latin typeface="+mn-lt"/>
              </a:defRPr>
            </a:lvl1pPr>
          </a:lstStyle>
          <a:p>
            <a:pPr lvl="0"/>
            <a:r>
              <a:rPr lang="en-GB"/>
              <a:t>icon</a:t>
            </a:r>
          </a:p>
        </p:txBody>
      </p:sp>
      <p:sp>
        <p:nvSpPr>
          <p:cNvPr id="20" name="Picture Placeholder 15">
            <a:extLst>
              <a:ext uri="{FF2B5EF4-FFF2-40B4-BE49-F238E27FC236}">
                <a16:creationId xmlns:a16="http://schemas.microsoft.com/office/drawing/2014/main" id="{F0912BBD-4F8D-1C4E-BAB2-26D3F44FC076}"/>
              </a:ext>
            </a:extLst>
          </p:cNvPr>
          <p:cNvSpPr>
            <a:spLocks noGrp="1"/>
          </p:cNvSpPr>
          <p:nvPr>
            <p:ph type="pic" sz="quarter" idx="28" hasCustomPrompt="1"/>
          </p:nvPr>
        </p:nvSpPr>
        <p:spPr>
          <a:xfrm>
            <a:off x="8040687" y="3975101"/>
            <a:ext cx="360362" cy="360362"/>
          </a:xfrm>
          <a:noFill/>
          <a:ln>
            <a:noFill/>
          </a:ln>
        </p:spPr>
        <p:txBody>
          <a:bodyPr anchor="ctr" anchorCtr="0"/>
          <a:lstStyle>
            <a:lvl1pPr marL="0" indent="0" algn="ctr">
              <a:buNone/>
              <a:defRPr sz="1050">
                <a:solidFill>
                  <a:schemeClr val="accent1"/>
                </a:solidFill>
                <a:latin typeface="+mn-lt"/>
              </a:defRPr>
            </a:lvl1pPr>
          </a:lstStyle>
          <a:p>
            <a:pPr lvl="0"/>
            <a:r>
              <a:rPr lang="en-GB" err="1"/>
              <a:t>inon</a:t>
            </a:r>
            <a:endParaRPr lang="en-GB"/>
          </a:p>
        </p:txBody>
      </p:sp>
      <p:sp>
        <p:nvSpPr>
          <p:cNvPr id="21" name="Text Placeholder 12">
            <a:extLst>
              <a:ext uri="{FF2B5EF4-FFF2-40B4-BE49-F238E27FC236}">
                <a16:creationId xmlns:a16="http://schemas.microsoft.com/office/drawing/2014/main" id="{6E66683B-A6F4-4DD1-EA6F-AEA3CEEEC327}"/>
              </a:ext>
            </a:extLst>
          </p:cNvPr>
          <p:cNvSpPr>
            <a:spLocks noGrp="1"/>
          </p:cNvSpPr>
          <p:nvPr>
            <p:ph type="body" sz="quarter" idx="29"/>
          </p:nvPr>
        </p:nvSpPr>
        <p:spPr>
          <a:xfrm>
            <a:off x="550864" y="4880014"/>
            <a:ext cx="3204000" cy="1084842"/>
          </a:xfrm>
        </p:spPr>
        <p:txBody>
          <a:bodyPr/>
          <a:lstStyle>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endParaRPr lang="en-GB" dirty="0"/>
          </a:p>
        </p:txBody>
      </p:sp>
      <p:sp>
        <p:nvSpPr>
          <p:cNvPr id="22" name="Text Placeholder 12">
            <a:extLst>
              <a:ext uri="{FF2B5EF4-FFF2-40B4-BE49-F238E27FC236}">
                <a16:creationId xmlns:a16="http://schemas.microsoft.com/office/drawing/2014/main" id="{3B144B33-D084-060F-5581-DDBE883820CD}"/>
              </a:ext>
            </a:extLst>
          </p:cNvPr>
          <p:cNvSpPr>
            <a:spLocks noGrp="1"/>
          </p:cNvSpPr>
          <p:nvPr>
            <p:ph type="body" sz="quarter" idx="30"/>
          </p:nvPr>
        </p:nvSpPr>
        <p:spPr>
          <a:xfrm>
            <a:off x="4295775" y="4880014"/>
            <a:ext cx="3204000" cy="1084842"/>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23" name="Text Placeholder 12">
            <a:extLst>
              <a:ext uri="{FF2B5EF4-FFF2-40B4-BE49-F238E27FC236}">
                <a16:creationId xmlns:a16="http://schemas.microsoft.com/office/drawing/2014/main" id="{15877E3B-9D42-A4A3-2645-70BEEDB8BA8C}"/>
              </a:ext>
            </a:extLst>
          </p:cNvPr>
          <p:cNvSpPr>
            <a:spLocks noGrp="1"/>
          </p:cNvSpPr>
          <p:nvPr>
            <p:ph type="body" sz="quarter" idx="31"/>
          </p:nvPr>
        </p:nvSpPr>
        <p:spPr>
          <a:xfrm>
            <a:off x="8040688" y="4880014"/>
            <a:ext cx="3204000" cy="1084842"/>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7" name="Text Placeholder 12">
            <a:extLst>
              <a:ext uri="{FF2B5EF4-FFF2-40B4-BE49-F238E27FC236}">
                <a16:creationId xmlns:a16="http://schemas.microsoft.com/office/drawing/2014/main" id="{EBB16481-08E1-935B-439F-998CF3FB6A15}"/>
              </a:ext>
            </a:extLst>
          </p:cNvPr>
          <p:cNvSpPr>
            <a:spLocks noGrp="1"/>
          </p:cNvSpPr>
          <p:nvPr>
            <p:ph type="body" sz="quarter" idx="33" hasCustomPrompt="1"/>
          </p:nvPr>
        </p:nvSpPr>
        <p:spPr>
          <a:xfrm>
            <a:off x="550861" y="2354266"/>
            <a:ext cx="3203999"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one</a:t>
            </a:r>
          </a:p>
        </p:txBody>
      </p:sp>
      <p:sp>
        <p:nvSpPr>
          <p:cNvPr id="8" name="Text Placeholder 12">
            <a:extLst>
              <a:ext uri="{FF2B5EF4-FFF2-40B4-BE49-F238E27FC236}">
                <a16:creationId xmlns:a16="http://schemas.microsoft.com/office/drawing/2014/main" id="{FD7AA914-9207-8E22-11B4-51AFEC090828}"/>
              </a:ext>
            </a:extLst>
          </p:cNvPr>
          <p:cNvSpPr>
            <a:spLocks noGrp="1"/>
          </p:cNvSpPr>
          <p:nvPr>
            <p:ph type="body" sz="quarter" idx="39" hasCustomPrompt="1"/>
          </p:nvPr>
        </p:nvSpPr>
        <p:spPr>
          <a:xfrm>
            <a:off x="4294188" y="2354266"/>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two</a:t>
            </a:r>
          </a:p>
        </p:txBody>
      </p:sp>
      <p:sp>
        <p:nvSpPr>
          <p:cNvPr id="9" name="Text Placeholder 12">
            <a:extLst>
              <a:ext uri="{FF2B5EF4-FFF2-40B4-BE49-F238E27FC236}">
                <a16:creationId xmlns:a16="http://schemas.microsoft.com/office/drawing/2014/main" id="{4C9F7CB6-EC15-D23D-BC60-F13920456B9B}"/>
              </a:ext>
            </a:extLst>
          </p:cNvPr>
          <p:cNvSpPr>
            <a:spLocks noGrp="1"/>
          </p:cNvSpPr>
          <p:nvPr>
            <p:ph type="body" sz="quarter" idx="41" hasCustomPrompt="1"/>
          </p:nvPr>
        </p:nvSpPr>
        <p:spPr>
          <a:xfrm>
            <a:off x="8039099" y="2354266"/>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three</a:t>
            </a:r>
          </a:p>
        </p:txBody>
      </p:sp>
      <p:sp>
        <p:nvSpPr>
          <p:cNvPr id="11" name="Text Placeholder 12">
            <a:extLst>
              <a:ext uri="{FF2B5EF4-FFF2-40B4-BE49-F238E27FC236}">
                <a16:creationId xmlns:a16="http://schemas.microsoft.com/office/drawing/2014/main" id="{1BA75414-8C62-1067-CFA4-FA10DCACE774}"/>
              </a:ext>
            </a:extLst>
          </p:cNvPr>
          <p:cNvSpPr>
            <a:spLocks noGrp="1"/>
          </p:cNvSpPr>
          <p:nvPr>
            <p:ph type="body" sz="quarter" idx="42" hasCustomPrompt="1"/>
          </p:nvPr>
        </p:nvSpPr>
        <p:spPr>
          <a:xfrm>
            <a:off x="550861" y="4511513"/>
            <a:ext cx="3203999"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four</a:t>
            </a:r>
          </a:p>
        </p:txBody>
      </p:sp>
      <p:sp>
        <p:nvSpPr>
          <p:cNvPr id="12" name="Text Placeholder 12">
            <a:extLst>
              <a:ext uri="{FF2B5EF4-FFF2-40B4-BE49-F238E27FC236}">
                <a16:creationId xmlns:a16="http://schemas.microsoft.com/office/drawing/2014/main" id="{2B924D59-6423-CEC2-5EE2-AE3E539912D1}"/>
              </a:ext>
            </a:extLst>
          </p:cNvPr>
          <p:cNvSpPr>
            <a:spLocks noGrp="1"/>
          </p:cNvSpPr>
          <p:nvPr>
            <p:ph type="body" sz="quarter" idx="43" hasCustomPrompt="1"/>
          </p:nvPr>
        </p:nvSpPr>
        <p:spPr>
          <a:xfrm>
            <a:off x="4294188" y="4511513"/>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five</a:t>
            </a:r>
          </a:p>
        </p:txBody>
      </p:sp>
      <p:sp>
        <p:nvSpPr>
          <p:cNvPr id="14" name="Text Placeholder 12">
            <a:extLst>
              <a:ext uri="{FF2B5EF4-FFF2-40B4-BE49-F238E27FC236}">
                <a16:creationId xmlns:a16="http://schemas.microsoft.com/office/drawing/2014/main" id="{3D7A6482-EE6C-C6F0-BECB-03B442140B2B}"/>
              </a:ext>
            </a:extLst>
          </p:cNvPr>
          <p:cNvSpPr>
            <a:spLocks noGrp="1"/>
          </p:cNvSpPr>
          <p:nvPr>
            <p:ph type="body" sz="quarter" idx="44" hasCustomPrompt="1"/>
          </p:nvPr>
        </p:nvSpPr>
        <p:spPr>
          <a:xfrm>
            <a:off x="8039099" y="4511513"/>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six</a:t>
            </a:r>
          </a:p>
        </p:txBody>
      </p:sp>
    </p:spTree>
    <p:extLst>
      <p:ext uri="{BB962C8B-B14F-4D97-AF65-F5344CB8AC3E}">
        <p14:creationId xmlns:p14="http://schemas.microsoft.com/office/powerpoint/2010/main" val="8874979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7" name="Picture Placeholder 15">
            <a:extLst>
              <a:ext uri="{FF2B5EF4-FFF2-40B4-BE49-F238E27FC236}">
                <a16:creationId xmlns:a16="http://schemas.microsoft.com/office/drawing/2014/main" id="{2EA171D6-EAD7-2CF4-C438-37D4EBFC5887}"/>
              </a:ext>
            </a:extLst>
          </p:cNvPr>
          <p:cNvSpPr>
            <a:spLocks noGrp="1"/>
          </p:cNvSpPr>
          <p:nvPr>
            <p:ph type="pic" sz="quarter" idx="20" hasCustomPrompt="1"/>
          </p:nvPr>
        </p:nvSpPr>
        <p:spPr>
          <a:xfrm>
            <a:off x="551231" y="1815305"/>
            <a:ext cx="936257" cy="892971"/>
          </a:xfrm>
          <a:noFill/>
          <a:ln>
            <a:noFill/>
          </a:ln>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9" name="Picture Placeholder 15">
            <a:extLst>
              <a:ext uri="{FF2B5EF4-FFF2-40B4-BE49-F238E27FC236}">
                <a16:creationId xmlns:a16="http://schemas.microsoft.com/office/drawing/2014/main" id="{D4E481C3-CC11-1CFB-201D-1B269ED03B3E}"/>
              </a:ext>
            </a:extLst>
          </p:cNvPr>
          <p:cNvSpPr>
            <a:spLocks noGrp="1"/>
          </p:cNvSpPr>
          <p:nvPr>
            <p:ph type="pic" sz="quarter" idx="27" hasCustomPrompt="1"/>
          </p:nvPr>
        </p:nvSpPr>
        <p:spPr>
          <a:xfrm>
            <a:off x="4301608" y="1816649"/>
            <a:ext cx="936258" cy="892971"/>
          </a:xfrm>
          <a:noFill/>
          <a:ln>
            <a:noFill/>
          </a:ln>
        </p:spPr>
        <p:txBody>
          <a:bodyPr anchor="ctr" anchorCtr="0"/>
          <a:lstStyle>
            <a:lvl1pPr marL="0" indent="0" algn="ctr">
              <a:spcBef>
                <a:spcPts val="0"/>
              </a:spcBef>
              <a:buNone/>
              <a:defRPr sz="1050">
                <a:solidFill>
                  <a:schemeClr val="accent1"/>
                </a:solidFill>
                <a:latin typeface="+mn-lt"/>
              </a:defRPr>
            </a:lvl1pPr>
          </a:lstStyle>
          <a:p>
            <a:pPr lvl="0"/>
            <a:r>
              <a:rPr lang="en-GB"/>
              <a:t>click or darg </a:t>
            </a:r>
            <a:br>
              <a:rPr lang="en-GB"/>
            </a:br>
            <a:r>
              <a:rPr lang="en-GB"/>
              <a:t>to insert  pictogram</a:t>
            </a:r>
          </a:p>
        </p:txBody>
      </p:sp>
      <p:sp>
        <p:nvSpPr>
          <p:cNvPr id="12" name="Picture Placeholder 15">
            <a:extLst>
              <a:ext uri="{FF2B5EF4-FFF2-40B4-BE49-F238E27FC236}">
                <a16:creationId xmlns:a16="http://schemas.microsoft.com/office/drawing/2014/main" id="{410FFDC6-EDC0-0D17-EA8F-1D63862DD171}"/>
              </a:ext>
            </a:extLst>
          </p:cNvPr>
          <p:cNvSpPr>
            <a:spLocks noGrp="1"/>
          </p:cNvSpPr>
          <p:nvPr>
            <p:ph type="pic" sz="quarter" idx="29" hasCustomPrompt="1"/>
          </p:nvPr>
        </p:nvSpPr>
        <p:spPr>
          <a:xfrm>
            <a:off x="8039099" y="1816892"/>
            <a:ext cx="936257" cy="892971"/>
          </a:xfrm>
          <a:noFill/>
          <a:ln>
            <a:noFill/>
          </a:ln>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26" name="Text Placeholder 12">
            <a:extLst>
              <a:ext uri="{FF2B5EF4-FFF2-40B4-BE49-F238E27FC236}">
                <a16:creationId xmlns:a16="http://schemas.microsoft.com/office/drawing/2014/main" id="{67AA24BF-B3A5-DD0B-0D78-5383ECD9EE5A}"/>
              </a:ext>
            </a:extLst>
          </p:cNvPr>
          <p:cNvSpPr>
            <a:spLocks noGrp="1"/>
          </p:cNvSpPr>
          <p:nvPr>
            <p:ph type="body" sz="quarter" idx="32"/>
          </p:nvPr>
        </p:nvSpPr>
        <p:spPr>
          <a:xfrm>
            <a:off x="550864" y="3429000"/>
            <a:ext cx="3204000" cy="1981200"/>
          </a:xfr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Click to edit Master text styles</a:t>
            </a:r>
          </a:p>
          <a:p>
            <a:pPr lvl="1"/>
            <a:r>
              <a:rPr lang="en-US" dirty="0"/>
              <a:t>Second level</a:t>
            </a:r>
          </a:p>
          <a:p>
            <a:pPr lvl="2"/>
            <a:r>
              <a:rPr lang="en-US" dirty="0"/>
              <a:t>Third level</a:t>
            </a:r>
          </a:p>
        </p:txBody>
      </p:sp>
      <p:sp>
        <p:nvSpPr>
          <p:cNvPr id="27" name="Text Placeholder 12">
            <a:extLst>
              <a:ext uri="{FF2B5EF4-FFF2-40B4-BE49-F238E27FC236}">
                <a16:creationId xmlns:a16="http://schemas.microsoft.com/office/drawing/2014/main" id="{464A1211-D215-C620-96FA-3D66903DC37D}"/>
              </a:ext>
            </a:extLst>
          </p:cNvPr>
          <p:cNvSpPr>
            <a:spLocks noGrp="1"/>
          </p:cNvSpPr>
          <p:nvPr>
            <p:ph type="body" sz="quarter" idx="15"/>
          </p:nvPr>
        </p:nvSpPr>
        <p:spPr>
          <a:xfrm>
            <a:off x="4295775" y="3429000"/>
            <a:ext cx="3204000" cy="1981200"/>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28" name="Text Placeholder 12">
            <a:extLst>
              <a:ext uri="{FF2B5EF4-FFF2-40B4-BE49-F238E27FC236}">
                <a16:creationId xmlns:a16="http://schemas.microsoft.com/office/drawing/2014/main" id="{F41D264A-B19D-8A77-DA15-A85BB03AA289}"/>
              </a:ext>
            </a:extLst>
          </p:cNvPr>
          <p:cNvSpPr>
            <a:spLocks noGrp="1"/>
          </p:cNvSpPr>
          <p:nvPr>
            <p:ph type="body" sz="quarter" idx="16"/>
          </p:nvPr>
        </p:nvSpPr>
        <p:spPr>
          <a:xfrm>
            <a:off x="8040688" y="3429000"/>
            <a:ext cx="3204000" cy="1981200"/>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5" name="Text Placeholder 12">
            <a:extLst>
              <a:ext uri="{FF2B5EF4-FFF2-40B4-BE49-F238E27FC236}">
                <a16:creationId xmlns:a16="http://schemas.microsoft.com/office/drawing/2014/main" id="{8D88CA9E-AAA3-F90B-4017-BA2199A957EC}"/>
              </a:ext>
            </a:extLst>
          </p:cNvPr>
          <p:cNvSpPr>
            <a:spLocks noGrp="1"/>
          </p:cNvSpPr>
          <p:nvPr>
            <p:ph type="body" sz="quarter" idx="33" hasCustomPrompt="1"/>
          </p:nvPr>
        </p:nvSpPr>
        <p:spPr>
          <a:xfrm>
            <a:off x="550861" y="3068638"/>
            <a:ext cx="3203999"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one</a:t>
            </a:r>
          </a:p>
        </p:txBody>
      </p:sp>
      <p:sp>
        <p:nvSpPr>
          <p:cNvPr id="6" name="Text Placeholder 12">
            <a:extLst>
              <a:ext uri="{FF2B5EF4-FFF2-40B4-BE49-F238E27FC236}">
                <a16:creationId xmlns:a16="http://schemas.microsoft.com/office/drawing/2014/main" id="{E1592742-5192-2442-D2D1-C93A811139F1}"/>
              </a:ext>
            </a:extLst>
          </p:cNvPr>
          <p:cNvSpPr>
            <a:spLocks noGrp="1"/>
          </p:cNvSpPr>
          <p:nvPr>
            <p:ph type="body" sz="quarter" idx="39" hasCustomPrompt="1"/>
          </p:nvPr>
        </p:nvSpPr>
        <p:spPr>
          <a:xfrm>
            <a:off x="4294188" y="3068638"/>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two</a:t>
            </a:r>
          </a:p>
        </p:txBody>
      </p:sp>
      <p:sp>
        <p:nvSpPr>
          <p:cNvPr id="8" name="Text Placeholder 12">
            <a:extLst>
              <a:ext uri="{FF2B5EF4-FFF2-40B4-BE49-F238E27FC236}">
                <a16:creationId xmlns:a16="http://schemas.microsoft.com/office/drawing/2014/main" id="{9F750E87-C1CF-4852-E1FB-CCD23D7D194D}"/>
              </a:ext>
            </a:extLst>
          </p:cNvPr>
          <p:cNvSpPr>
            <a:spLocks noGrp="1"/>
          </p:cNvSpPr>
          <p:nvPr>
            <p:ph type="body" sz="quarter" idx="41" hasCustomPrompt="1"/>
          </p:nvPr>
        </p:nvSpPr>
        <p:spPr>
          <a:xfrm>
            <a:off x="8039099" y="3068638"/>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three</a:t>
            </a:r>
          </a:p>
        </p:txBody>
      </p:sp>
    </p:spTree>
    <p:extLst>
      <p:ext uri="{BB962C8B-B14F-4D97-AF65-F5344CB8AC3E}">
        <p14:creationId xmlns:p14="http://schemas.microsoft.com/office/powerpoint/2010/main" val="33623277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5" name="Picture Placeholder 15">
            <a:extLst>
              <a:ext uri="{FF2B5EF4-FFF2-40B4-BE49-F238E27FC236}">
                <a16:creationId xmlns:a16="http://schemas.microsoft.com/office/drawing/2014/main" id="{F0399FF5-9649-B959-9DCF-DAECACBCDEEC}"/>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8" name="Picture Placeholder 15">
            <a:extLst>
              <a:ext uri="{FF2B5EF4-FFF2-40B4-BE49-F238E27FC236}">
                <a16:creationId xmlns:a16="http://schemas.microsoft.com/office/drawing/2014/main" id="{EE3320D6-3CB1-7A47-2BFC-A4E7CD41E662}"/>
              </a:ext>
            </a:extLst>
          </p:cNvPr>
          <p:cNvSpPr>
            <a:spLocks noGrp="1"/>
          </p:cNvSpPr>
          <p:nvPr>
            <p:ph type="pic" sz="quarter" idx="27" hasCustomPrompt="1"/>
          </p:nvPr>
        </p:nvSpPr>
        <p:spPr>
          <a:xfrm>
            <a:off x="3359518" y="1815304"/>
            <a:ext cx="936257" cy="892971"/>
          </a:xfrm>
          <a:noFill/>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14" name="Picture Placeholder 15">
            <a:extLst>
              <a:ext uri="{FF2B5EF4-FFF2-40B4-BE49-F238E27FC236}">
                <a16:creationId xmlns:a16="http://schemas.microsoft.com/office/drawing/2014/main" id="{F7147628-F7A2-5521-0AE1-2410D1FA1E9B}"/>
              </a:ext>
            </a:extLst>
          </p:cNvPr>
          <p:cNvSpPr>
            <a:spLocks noGrp="1"/>
          </p:cNvSpPr>
          <p:nvPr>
            <p:ph type="pic" sz="quarter" idx="29" hasCustomPrompt="1"/>
          </p:nvPr>
        </p:nvSpPr>
        <p:spPr>
          <a:xfrm>
            <a:off x="6167805" y="1815304"/>
            <a:ext cx="936257" cy="892971"/>
          </a:xfrm>
          <a:noFill/>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16" name="Picture Placeholder 15">
            <a:extLst>
              <a:ext uri="{FF2B5EF4-FFF2-40B4-BE49-F238E27FC236}">
                <a16:creationId xmlns:a16="http://schemas.microsoft.com/office/drawing/2014/main" id="{783ED533-7007-5D08-AFDD-C0ED064FE79F}"/>
              </a:ext>
            </a:extLst>
          </p:cNvPr>
          <p:cNvSpPr>
            <a:spLocks noGrp="1"/>
          </p:cNvSpPr>
          <p:nvPr>
            <p:ph type="pic" sz="quarter" idx="33" hasCustomPrompt="1"/>
          </p:nvPr>
        </p:nvSpPr>
        <p:spPr>
          <a:xfrm>
            <a:off x="8976091" y="1815304"/>
            <a:ext cx="936257" cy="892971"/>
          </a:xfrm>
          <a:noFill/>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18" name="Text Placeholder 12">
            <a:extLst>
              <a:ext uri="{FF2B5EF4-FFF2-40B4-BE49-F238E27FC236}">
                <a16:creationId xmlns:a16="http://schemas.microsoft.com/office/drawing/2014/main" id="{287F0BB8-9028-A298-0ED9-DD9841E9FF1E}"/>
              </a:ext>
            </a:extLst>
          </p:cNvPr>
          <p:cNvSpPr>
            <a:spLocks noGrp="1"/>
          </p:cNvSpPr>
          <p:nvPr>
            <p:ph type="body" sz="quarter" idx="35"/>
          </p:nvPr>
        </p:nvSpPr>
        <p:spPr>
          <a:xfrm>
            <a:off x="550864" y="3429000"/>
            <a:ext cx="2268000" cy="1981200"/>
          </a:xfr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Click to edit Master text styles</a:t>
            </a:r>
          </a:p>
          <a:p>
            <a:pPr lvl="1"/>
            <a:r>
              <a:rPr lang="en-US" dirty="0"/>
              <a:t>Second level</a:t>
            </a:r>
          </a:p>
          <a:p>
            <a:pPr lvl="2"/>
            <a:r>
              <a:rPr lang="en-US" dirty="0"/>
              <a:t>Third level</a:t>
            </a:r>
          </a:p>
        </p:txBody>
      </p:sp>
      <p:sp>
        <p:nvSpPr>
          <p:cNvPr id="19" name="Text Placeholder 12">
            <a:extLst>
              <a:ext uri="{FF2B5EF4-FFF2-40B4-BE49-F238E27FC236}">
                <a16:creationId xmlns:a16="http://schemas.microsoft.com/office/drawing/2014/main" id="{EBEB4CD8-6B60-C130-BCA3-DCF661418B37}"/>
              </a:ext>
            </a:extLst>
          </p:cNvPr>
          <p:cNvSpPr>
            <a:spLocks noGrp="1"/>
          </p:cNvSpPr>
          <p:nvPr>
            <p:ph type="body" sz="quarter" idx="36"/>
          </p:nvPr>
        </p:nvSpPr>
        <p:spPr>
          <a:xfrm>
            <a:off x="3359151" y="3429000"/>
            <a:ext cx="2268000" cy="1981200"/>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20" name="Text Placeholder 12">
            <a:extLst>
              <a:ext uri="{FF2B5EF4-FFF2-40B4-BE49-F238E27FC236}">
                <a16:creationId xmlns:a16="http://schemas.microsoft.com/office/drawing/2014/main" id="{FBD3B35B-85FC-EDDE-B2E6-90A04DDC0CBF}"/>
              </a:ext>
            </a:extLst>
          </p:cNvPr>
          <p:cNvSpPr>
            <a:spLocks noGrp="1"/>
          </p:cNvSpPr>
          <p:nvPr>
            <p:ph type="body" sz="quarter" idx="37"/>
          </p:nvPr>
        </p:nvSpPr>
        <p:spPr>
          <a:xfrm>
            <a:off x="6167438" y="3429000"/>
            <a:ext cx="2268000" cy="1981200"/>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21" name="Text Placeholder 12">
            <a:extLst>
              <a:ext uri="{FF2B5EF4-FFF2-40B4-BE49-F238E27FC236}">
                <a16:creationId xmlns:a16="http://schemas.microsoft.com/office/drawing/2014/main" id="{15362B43-1343-95D7-3182-D159AA5259CA}"/>
              </a:ext>
            </a:extLst>
          </p:cNvPr>
          <p:cNvSpPr>
            <a:spLocks noGrp="1"/>
          </p:cNvSpPr>
          <p:nvPr>
            <p:ph type="body" sz="quarter" idx="38"/>
          </p:nvPr>
        </p:nvSpPr>
        <p:spPr>
          <a:xfrm>
            <a:off x="8975724" y="3429000"/>
            <a:ext cx="2268000" cy="1981200"/>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6" name="Text Placeholder 12">
            <a:extLst>
              <a:ext uri="{FF2B5EF4-FFF2-40B4-BE49-F238E27FC236}">
                <a16:creationId xmlns:a16="http://schemas.microsoft.com/office/drawing/2014/main" id="{DDF58CD2-CE69-99DF-0DD7-54B19DAF37C0}"/>
              </a:ext>
            </a:extLst>
          </p:cNvPr>
          <p:cNvSpPr>
            <a:spLocks noGrp="1"/>
          </p:cNvSpPr>
          <p:nvPr>
            <p:ph type="body" sz="quarter" idx="16" hasCustomPrompt="1"/>
          </p:nvPr>
        </p:nvSpPr>
        <p:spPr>
          <a:xfrm>
            <a:off x="550862" y="3068638"/>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one</a:t>
            </a:r>
          </a:p>
        </p:txBody>
      </p:sp>
      <p:sp>
        <p:nvSpPr>
          <p:cNvPr id="7" name="Text Placeholder 12">
            <a:extLst>
              <a:ext uri="{FF2B5EF4-FFF2-40B4-BE49-F238E27FC236}">
                <a16:creationId xmlns:a16="http://schemas.microsoft.com/office/drawing/2014/main" id="{685B5BAD-F653-34E0-BD7A-D07E667E03D9}"/>
              </a:ext>
            </a:extLst>
          </p:cNvPr>
          <p:cNvSpPr>
            <a:spLocks noGrp="1"/>
          </p:cNvSpPr>
          <p:nvPr>
            <p:ph type="body" sz="quarter" idx="39" hasCustomPrompt="1"/>
          </p:nvPr>
        </p:nvSpPr>
        <p:spPr>
          <a:xfrm>
            <a:off x="3359150" y="3068638"/>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two</a:t>
            </a:r>
          </a:p>
        </p:txBody>
      </p:sp>
      <p:sp>
        <p:nvSpPr>
          <p:cNvPr id="9" name="Text Placeholder 12">
            <a:extLst>
              <a:ext uri="{FF2B5EF4-FFF2-40B4-BE49-F238E27FC236}">
                <a16:creationId xmlns:a16="http://schemas.microsoft.com/office/drawing/2014/main" id="{3AC23E49-C105-792E-89B7-2E538F46D33B}"/>
              </a:ext>
            </a:extLst>
          </p:cNvPr>
          <p:cNvSpPr>
            <a:spLocks noGrp="1"/>
          </p:cNvSpPr>
          <p:nvPr>
            <p:ph type="body" sz="quarter" idx="41" hasCustomPrompt="1"/>
          </p:nvPr>
        </p:nvSpPr>
        <p:spPr>
          <a:xfrm>
            <a:off x="6167437" y="3068638"/>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three</a:t>
            </a:r>
          </a:p>
        </p:txBody>
      </p:sp>
      <p:sp>
        <p:nvSpPr>
          <p:cNvPr id="11" name="Text Placeholder 12">
            <a:extLst>
              <a:ext uri="{FF2B5EF4-FFF2-40B4-BE49-F238E27FC236}">
                <a16:creationId xmlns:a16="http://schemas.microsoft.com/office/drawing/2014/main" id="{66030319-162A-8EAC-EC05-EC48F87D6AA5}"/>
              </a:ext>
            </a:extLst>
          </p:cNvPr>
          <p:cNvSpPr>
            <a:spLocks noGrp="1"/>
          </p:cNvSpPr>
          <p:nvPr>
            <p:ph type="body" sz="quarter" idx="44" hasCustomPrompt="1"/>
          </p:nvPr>
        </p:nvSpPr>
        <p:spPr>
          <a:xfrm>
            <a:off x="8981446" y="3068638"/>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Section four</a:t>
            </a:r>
          </a:p>
        </p:txBody>
      </p:sp>
    </p:spTree>
    <p:extLst>
      <p:ext uri="{BB962C8B-B14F-4D97-AF65-F5344CB8AC3E}">
        <p14:creationId xmlns:p14="http://schemas.microsoft.com/office/powerpoint/2010/main" val="29179738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3 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BDDD5A-F3EA-9324-C80F-BA48A7004202}"/>
              </a:ext>
            </a:extLst>
          </p:cNvPr>
          <p:cNvSpPr/>
          <p:nvPr userDrawn="1"/>
        </p:nvSpPr>
        <p:spPr>
          <a:xfrm rot="10800000">
            <a:off x="4295774" y="0"/>
            <a:ext cx="789622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4000" cy="251885"/>
          </a:xfrm>
        </p:spPr>
        <p:txBody>
          <a:bodyPr/>
          <a:lstStyle>
            <a:lvl1pPr>
              <a:defRPr/>
            </a:lvl1pPr>
          </a:lstStyle>
          <a:p>
            <a:r>
              <a:rPr lang="en-US" dirty="0"/>
              <a:t>Header avenir demi</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0400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5" name="Text Placeholder 12">
            <a:extLst>
              <a:ext uri="{FF2B5EF4-FFF2-40B4-BE49-F238E27FC236}">
                <a16:creationId xmlns:a16="http://schemas.microsoft.com/office/drawing/2014/main" id="{1A11780E-7970-3D6A-560B-8FC352EB4BDB}"/>
              </a:ext>
            </a:extLst>
          </p:cNvPr>
          <p:cNvSpPr>
            <a:spLocks noGrp="1"/>
          </p:cNvSpPr>
          <p:nvPr>
            <p:ph type="body" sz="quarter" idx="15"/>
          </p:nvPr>
        </p:nvSpPr>
        <p:spPr>
          <a:xfrm>
            <a:off x="4692225" y="1808163"/>
            <a:ext cx="194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14" name="Text Placeholder 12">
            <a:extLst>
              <a:ext uri="{FF2B5EF4-FFF2-40B4-BE49-F238E27FC236}">
                <a16:creationId xmlns:a16="http://schemas.microsoft.com/office/drawing/2014/main" id="{C512CBC6-7C81-ACCD-65ED-7954BDCBDE28}"/>
              </a:ext>
            </a:extLst>
          </p:cNvPr>
          <p:cNvSpPr>
            <a:spLocks noGrp="1"/>
          </p:cNvSpPr>
          <p:nvPr>
            <p:ph type="body" sz="quarter" idx="16"/>
          </p:nvPr>
        </p:nvSpPr>
        <p:spPr>
          <a:xfrm>
            <a:off x="7195387" y="1808163"/>
            <a:ext cx="194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15" name="Text Placeholder 12">
            <a:extLst>
              <a:ext uri="{FF2B5EF4-FFF2-40B4-BE49-F238E27FC236}">
                <a16:creationId xmlns:a16="http://schemas.microsoft.com/office/drawing/2014/main" id="{2D427C67-BD30-366F-9839-241213EFE940}"/>
              </a:ext>
            </a:extLst>
          </p:cNvPr>
          <p:cNvSpPr>
            <a:spLocks noGrp="1"/>
          </p:cNvSpPr>
          <p:nvPr>
            <p:ph type="body" sz="quarter" idx="17"/>
          </p:nvPr>
        </p:nvSpPr>
        <p:spPr>
          <a:xfrm>
            <a:off x="9698549" y="1808163"/>
            <a:ext cx="194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16" name="Text Placeholder 12">
            <a:extLst>
              <a:ext uri="{FF2B5EF4-FFF2-40B4-BE49-F238E27FC236}">
                <a16:creationId xmlns:a16="http://schemas.microsoft.com/office/drawing/2014/main" id="{EE7A4F10-417A-F5FC-D102-ABE65026F567}"/>
              </a:ext>
            </a:extLst>
          </p:cNvPr>
          <p:cNvSpPr>
            <a:spLocks noGrp="1"/>
          </p:cNvSpPr>
          <p:nvPr>
            <p:ph type="body" sz="quarter" idx="18"/>
          </p:nvPr>
        </p:nvSpPr>
        <p:spPr>
          <a:xfrm>
            <a:off x="4692224" y="368301"/>
            <a:ext cx="6948911" cy="722524"/>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endParaRPr lang="en-GB"/>
          </a:p>
        </p:txBody>
      </p:sp>
    </p:spTree>
    <p:extLst>
      <p:ext uri="{BB962C8B-B14F-4D97-AF65-F5344CB8AC3E}">
        <p14:creationId xmlns:p14="http://schemas.microsoft.com/office/powerpoint/2010/main" val="38329553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x Columns - Mint / Citr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AA72F9-BFC0-D39E-29A5-088B334EC876}"/>
              </a:ext>
            </a:extLst>
          </p:cNvPr>
          <p:cNvSpPr/>
          <p:nvPr userDrawn="1"/>
        </p:nvSpPr>
        <p:spPr>
          <a:xfrm rot="10800000">
            <a:off x="8040683" y="0"/>
            <a:ext cx="4151314" cy="6858000"/>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48911"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6948911"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2" name="Text Placeholder 12">
            <a:extLst>
              <a:ext uri="{FF2B5EF4-FFF2-40B4-BE49-F238E27FC236}">
                <a16:creationId xmlns:a16="http://schemas.microsoft.com/office/drawing/2014/main" id="{6F01E589-B0FD-5773-FC7E-69EF88D24ECA}"/>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14" name="Text Placeholder 12">
            <a:extLst>
              <a:ext uri="{FF2B5EF4-FFF2-40B4-BE49-F238E27FC236}">
                <a16:creationId xmlns:a16="http://schemas.microsoft.com/office/drawing/2014/main" id="{5DD0B1F3-2906-E57C-03AB-E26F5EBF9C94}"/>
              </a:ext>
            </a:extLst>
          </p:cNvPr>
          <p:cNvSpPr>
            <a:spLocks noGrp="1"/>
          </p:cNvSpPr>
          <p:nvPr>
            <p:ph type="body" sz="quarter" idx="17"/>
          </p:nvPr>
        </p:nvSpPr>
        <p:spPr>
          <a:xfrm>
            <a:off x="4295151"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15" name="Text Placeholder 12">
            <a:extLst>
              <a:ext uri="{FF2B5EF4-FFF2-40B4-BE49-F238E27FC236}">
                <a16:creationId xmlns:a16="http://schemas.microsoft.com/office/drawing/2014/main" id="{0380A71F-4948-4E24-888C-0570FBF8EDAF}"/>
              </a:ext>
            </a:extLst>
          </p:cNvPr>
          <p:cNvSpPr>
            <a:spLocks noGrp="1"/>
          </p:cNvSpPr>
          <p:nvPr>
            <p:ph type="body" sz="quarter" idx="18"/>
          </p:nvPr>
        </p:nvSpPr>
        <p:spPr>
          <a:xfrm>
            <a:off x="8581599" y="1808163"/>
            <a:ext cx="3204000" cy="4321175"/>
          </a:xfrm>
          <a:noFill/>
        </p:spPr>
        <p:txBody>
          <a:bodyPr vert="horz" lIns="0" tIns="0" rIns="0" bIns="0" rtlCol="0">
            <a:noAutofit/>
          </a:bodyPr>
          <a:lstStyle>
            <a:lvl1pPr>
              <a:buClr>
                <a:schemeClr val="tx1"/>
              </a:buClr>
              <a:defRPr lang="en-US">
                <a:solidFill>
                  <a:schemeClr val="tx1"/>
                </a:solidFill>
              </a:defRPr>
            </a:lvl1pPr>
            <a:lvl2pPr>
              <a:buClr>
                <a:schemeClr val="tx1"/>
              </a:buClr>
              <a:defRPr lang="en-US">
                <a:solidFill>
                  <a:schemeClr val="tx1"/>
                </a:solidFill>
              </a:defRPr>
            </a:lvl2pPr>
            <a:lvl3pPr>
              <a:buClr>
                <a:schemeClr val="tx1"/>
              </a:buClr>
              <a:defRPr lang="en-US">
                <a:solidFill>
                  <a:schemeClr val="tx1"/>
                </a:solidFill>
              </a:defRPr>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41766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1 Split - Mint / Citrus 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BB2454-B096-073B-4A7F-1C07ABDC3FE7}"/>
              </a:ext>
            </a:extLst>
          </p:cNvPr>
          <p:cNvSpPr/>
          <p:nvPr userDrawn="1"/>
        </p:nvSpPr>
        <p:spPr>
          <a:xfrm rot="10800000">
            <a:off x="8040683" y="0"/>
            <a:ext cx="4151314" cy="6858000"/>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48911"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6948911"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5" name="Text Placeholder 12">
            <a:extLst>
              <a:ext uri="{FF2B5EF4-FFF2-40B4-BE49-F238E27FC236}">
                <a16:creationId xmlns:a16="http://schemas.microsoft.com/office/drawing/2014/main" id="{1A11780E-7970-3D6A-560B-8FC352EB4BDB}"/>
              </a:ext>
            </a:extLst>
          </p:cNvPr>
          <p:cNvSpPr>
            <a:spLocks noGrp="1"/>
          </p:cNvSpPr>
          <p:nvPr>
            <p:ph type="body" sz="quarter" idx="15"/>
          </p:nvPr>
        </p:nvSpPr>
        <p:spPr>
          <a:xfrm>
            <a:off x="4295775"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14" name="Text Placeholder 9">
            <a:extLst>
              <a:ext uri="{FF2B5EF4-FFF2-40B4-BE49-F238E27FC236}">
                <a16:creationId xmlns:a16="http://schemas.microsoft.com/office/drawing/2014/main" id="{D23C6334-82A7-ABBA-2854-6492F7A3E835}"/>
              </a:ext>
            </a:extLst>
          </p:cNvPr>
          <p:cNvSpPr>
            <a:spLocks noGrp="1"/>
          </p:cNvSpPr>
          <p:nvPr>
            <p:ph type="body" sz="quarter" idx="16" hasCustomPrompt="1"/>
          </p:nvPr>
        </p:nvSpPr>
        <p:spPr>
          <a:xfrm>
            <a:off x="8816023" y="1808163"/>
            <a:ext cx="2825115" cy="1697037"/>
          </a:xfrm>
          <a:prstGeom prst="rect">
            <a:avLst/>
          </a:prstGeom>
        </p:spPr>
        <p:txBody>
          <a:bodyPr lIns="0" tIns="0" rIns="0" bIns="0" anchor="b" anchorCtr="0">
            <a:noAutofit/>
          </a:bodyPr>
          <a:lstStyle>
            <a:lvl1pPr marL="0" indent="0" algn="l">
              <a:buNone/>
              <a:tabLst/>
              <a:defRPr sz="2400">
                <a:solidFill>
                  <a:schemeClr val="tx1"/>
                </a:solidFill>
                <a:latin typeface="+mj-lt"/>
              </a:defRPr>
            </a:lvl1pPr>
          </a:lstStyle>
          <a:p>
            <a:pPr lvl="0"/>
            <a:r>
              <a:rPr lang="en-US" dirty="0"/>
              <a:t>“Quote Copy Avenir Demi 24pt”.</a:t>
            </a:r>
            <a:endParaRPr lang="en-GB" dirty="0"/>
          </a:p>
        </p:txBody>
      </p:sp>
      <p:sp>
        <p:nvSpPr>
          <p:cNvPr id="15" name="Text Placeholder 12">
            <a:extLst>
              <a:ext uri="{FF2B5EF4-FFF2-40B4-BE49-F238E27FC236}">
                <a16:creationId xmlns:a16="http://schemas.microsoft.com/office/drawing/2014/main" id="{B3613A0B-1417-F206-9FCE-23EF8B2DEE88}"/>
              </a:ext>
            </a:extLst>
          </p:cNvPr>
          <p:cNvSpPr>
            <a:spLocks noGrp="1"/>
          </p:cNvSpPr>
          <p:nvPr>
            <p:ph type="body" sz="quarter" idx="17" hasCustomPrompt="1"/>
          </p:nvPr>
        </p:nvSpPr>
        <p:spPr>
          <a:xfrm>
            <a:off x="8816023" y="3634999"/>
            <a:ext cx="2825115" cy="252000"/>
          </a:xfrm>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16" name="Text Placeholder 12">
            <a:extLst>
              <a:ext uri="{FF2B5EF4-FFF2-40B4-BE49-F238E27FC236}">
                <a16:creationId xmlns:a16="http://schemas.microsoft.com/office/drawing/2014/main" id="{5959B016-A1E2-E00B-BEE8-469AD89CDCC4}"/>
              </a:ext>
            </a:extLst>
          </p:cNvPr>
          <p:cNvSpPr>
            <a:spLocks noGrp="1"/>
          </p:cNvSpPr>
          <p:nvPr>
            <p:ph type="body" sz="quarter" idx="27" hasCustomPrompt="1"/>
          </p:nvPr>
        </p:nvSpPr>
        <p:spPr>
          <a:xfrm>
            <a:off x="8816023" y="3892179"/>
            <a:ext cx="2825115" cy="252000"/>
          </a:xfrm>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Job title, Company name</a:t>
            </a:r>
          </a:p>
        </p:txBody>
      </p:sp>
    </p:spTree>
    <p:extLst>
      <p:ext uri="{BB962C8B-B14F-4D97-AF65-F5344CB8AC3E}">
        <p14:creationId xmlns:p14="http://schemas.microsoft.com/office/powerpoint/2010/main" val="26094612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0:50 Split - Mint / Citrus Quo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918438-EB19-3BAF-9D32-38F41EC025E0}"/>
              </a:ext>
            </a:extLst>
          </p:cNvPr>
          <p:cNvSpPr/>
          <p:nvPr userDrawn="1"/>
        </p:nvSpPr>
        <p:spPr>
          <a:xfrm rot="10800000">
            <a:off x="6095996" y="0"/>
            <a:ext cx="6096003" cy="6858000"/>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5" name="Text Placeholder 9">
            <a:extLst>
              <a:ext uri="{FF2B5EF4-FFF2-40B4-BE49-F238E27FC236}">
                <a16:creationId xmlns:a16="http://schemas.microsoft.com/office/drawing/2014/main" id="{4B25FFED-8100-76FB-514F-B35A20530675}"/>
              </a:ext>
            </a:extLst>
          </p:cNvPr>
          <p:cNvSpPr>
            <a:spLocks noGrp="1"/>
          </p:cNvSpPr>
          <p:nvPr>
            <p:ph type="body" sz="quarter" idx="15" hasCustomPrompt="1"/>
          </p:nvPr>
        </p:nvSpPr>
        <p:spPr>
          <a:xfrm>
            <a:off x="7102801" y="1808163"/>
            <a:ext cx="3601712" cy="1697037"/>
          </a:xfrm>
          <a:prstGeom prst="rect">
            <a:avLst/>
          </a:prstGeom>
        </p:spPr>
        <p:txBody>
          <a:bodyPr lIns="0" tIns="0" rIns="0" bIns="0" anchor="b" anchorCtr="0">
            <a:noAutofit/>
          </a:bodyPr>
          <a:lstStyle>
            <a:lvl1pPr marL="0" indent="0" algn="l">
              <a:buNone/>
              <a:tabLst/>
              <a:defRPr sz="2400">
                <a:solidFill>
                  <a:schemeClr val="tx1"/>
                </a:solidFill>
                <a:latin typeface="+mj-lt"/>
              </a:defRPr>
            </a:lvl1pPr>
          </a:lstStyle>
          <a:p>
            <a:pPr lvl="0"/>
            <a:r>
              <a:rPr lang="en-US" dirty="0"/>
              <a:t>“Quote Copy Avenir Demi 24pt”.</a:t>
            </a:r>
            <a:endParaRPr lang="en-GB" dirty="0"/>
          </a:p>
        </p:txBody>
      </p:sp>
      <p:sp>
        <p:nvSpPr>
          <p:cNvPr id="6" name="Text Placeholder 12">
            <a:extLst>
              <a:ext uri="{FF2B5EF4-FFF2-40B4-BE49-F238E27FC236}">
                <a16:creationId xmlns:a16="http://schemas.microsoft.com/office/drawing/2014/main" id="{4A2C9BF4-7693-988E-8CB3-04BB860D1524}"/>
              </a:ext>
            </a:extLst>
          </p:cNvPr>
          <p:cNvSpPr>
            <a:spLocks noGrp="1"/>
          </p:cNvSpPr>
          <p:nvPr>
            <p:ph type="body" sz="quarter" idx="16" hasCustomPrompt="1"/>
          </p:nvPr>
        </p:nvSpPr>
        <p:spPr>
          <a:xfrm>
            <a:off x="7102801" y="3634999"/>
            <a:ext cx="2665088" cy="252000"/>
          </a:xfrm>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7" name="Text Placeholder 12">
            <a:extLst>
              <a:ext uri="{FF2B5EF4-FFF2-40B4-BE49-F238E27FC236}">
                <a16:creationId xmlns:a16="http://schemas.microsoft.com/office/drawing/2014/main" id="{E6117815-6BF6-8F89-617B-8E8D06B679CF}"/>
              </a:ext>
            </a:extLst>
          </p:cNvPr>
          <p:cNvSpPr>
            <a:spLocks noGrp="1"/>
          </p:cNvSpPr>
          <p:nvPr>
            <p:ph type="body" sz="quarter" idx="27" hasCustomPrompt="1"/>
          </p:nvPr>
        </p:nvSpPr>
        <p:spPr>
          <a:xfrm>
            <a:off x="7104063" y="3892179"/>
            <a:ext cx="2663824" cy="252000"/>
          </a:xfrm>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Job title, Company name</a:t>
            </a:r>
          </a:p>
        </p:txBody>
      </p:sp>
    </p:spTree>
    <p:extLst>
      <p:ext uri="{BB962C8B-B14F-4D97-AF65-F5344CB8AC3E}">
        <p14:creationId xmlns:p14="http://schemas.microsoft.com/office/powerpoint/2010/main" val="12928082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x Columns - Mint / Citrus Big Sta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E0D233-F943-F0B6-7B7C-957E19B5D03B}"/>
              </a:ext>
            </a:extLst>
          </p:cNvPr>
          <p:cNvSpPr/>
          <p:nvPr userDrawn="1"/>
        </p:nvSpPr>
        <p:spPr>
          <a:xfrm rot="10800000">
            <a:off x="8040683" y="0"/>
            <a:ext cx="4151314" cy="6858000"/>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ext Placeholder 12">
            <a:extLst>
              <a:ext uri="{FF2B5EF4-FFF2-40B4-BE49-F238E27FC236}">
                <a16:creationId xmlns:a16="http://schemas.microsoft.com/office/drawing/2014/main" id="{C657B30C-B536-C29A-90E9-85145CA9103F}"/>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6" name="Text Placeholder 12">
            <a:extLst>
              <a:ext uri="{FF2B5EF4-FFF2-40B4-BE49-F238E27FC236}">
                <a16:creationId xmlns:a16="http://schemas.microsoft.com/office/drawing/2014/main" id="{A120D865-053F-F272-6CCC-2D2290A6BD9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5" name="Title 1">
            <a:extLst>
              <a:ext uri="{FF2B5EF4-FFF2-40B4-BE49-F238E27FC236}">
                <a16:creationId xmlns:a16="http://schemas.microsoft.com/office/drawing/2014/main" id="{28544162-225E-B7B6-7917-68BEE3028EC3}"/>
              </a:ext>
            </a:extLst>
          </p:cNvPr>
          <p:cNvSpPr>
            <a:spLocks noGrp="1"/>
          </p:cNvSpPr>
          <p:nvPr>
            <p:ph type="title" hasCustomPrompt="1"/>
          </p:nvPr>
        </p:nvSpPr>
        <p:spPr>
          <a:xfrm>
            <a:off x="550864" y="368828"/>
            <a:ext cx="6948911" cy="251885"/>
          </a:xfrm>
        </p:spPr>
        <p:txBody>
          <a:bodyPr/>
          <a:lstStyle>
            <a:lvl1pPr>
              <a:defRPr/>
            </a:lvl1pPr>
          </a:lstStyle>
          <a:p>
            <a:r>
              <a:rPr lang="en-US" dirty="0"/>
              <a:t>Header avenir demi 24pt</a:t>
            </a:r>
            <a:endParaRPr lang="en-GB" dirty="0"/>
          </a:p>
        </p:txBody>
      </p:sp>
      <p:sp>
        <p:nvSpPr>
          <p:cNvPr id="7" name="Text Placeholder 9">
            <a:extLst>
              <a:ext uri="{FF2B5EF4-FFF2-40B4-BE49-F238E27FC236}">
                <a16:creationId xmlns:a16="http://schemas.microsoft.com/office/drawing/2014/main" id="{C3AA6AFE-7750-8473-8982-1DB44F321435}"/>
              </a:ext>
            </a:extLst>
          </p:cNvPr>
          <p:cNvSpPr>
            <a:spLocks noGrp="1"/>
          </p:cNvSpPr>
          <p:nvPr>
            <p:ph type="body" sz="quarter" idx="13" hasCustomPrompt="1"/>
          </p:nvPr>
        </p:nvSpPr>
        <p:spPr>
          <a:xfrm>
            <a:off x="550864" y="753852"/>
            <a:ext cx="6948911"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8" name="Text Placeholder 12">
            <a:extLst>
              <a:ext uri="{FF2B5EF4-FFF2-40B4-BE49-F238E27FC236}">
                <a16:creationId xmlns:a16="http://schemas.microsoft.com/office/drawing/2014/main" id="{E9F160AA-9F2F-C5ED-D2F2-62B8A8104523}"/>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10" name="Text Placeholder 12">
            <a:extLst>
              <a:ext uri="{FF2B5EF4-FFF2-40B4-BE49-F238E27FC236}">
                <a16:creationId xmlns:a16="http://schemas.microsoft.com/office/drawing/2014/main" id="{451FF2EE-0611-EFBD-9FF1-3D5261791C20}"/>
              </a:ext>
            </a:extLst>
          </p:cNvPr>
          <p:cNvSpPr>
            <a:spLocks noGrp="1"/>
          </p:cNvSpPr>
          <p:nvPr>
            <p:ph type="body" sz="quarter" idx="15"/>
          </p:nvPr>
        </p:nvSpPr>
        <p:spPr>
          <a:xfrm>
            <a:off x="4295775"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802437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1 Dark Image /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F9F325-89C8-9A4F-6B42-94EF0B9A0275}"/>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59796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ttern - 1 lin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FF9049-5E28-324A-C127-89A520ECE3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grpSp>
        <p:nvGrpSpPr>
          <p:cNvPr id="6" name="Graphic 13">
            <a:extLst>
              <a:ext uri="{FF2B5EF4-FFF2-40B4-BE49-F238E27FC236}">
                <a16:creationId xmlns:a16="http://schemas.microsoft.com/office/drawing/2014/main" id="{D52C985B-47D7-433E-A866-3C0AB39DE64B}"/>
              </a:ext>
            </a:extLst>
          </p:cNvPr>
          <p:cNvGrpSpPr/>
          <p:nvPr userDrawn="1"/>
        </p:nvGrpSpPr>
        <p:grpSpPr>
          <a:xfrm>
            <a:off x="5916434" y="371476"/>
            <a:ext cx="341492" cy="376238"/>
            <a:chOff x="5408631" y="362875"/>
            <a:chExt cx="214296" cy="236100"/>
          </a:xfrm>
          <a:solidFill>
            <a:schemeClr val="bg1"/>
          </a:solidFill>
        </p:grpSpPr>
        <p:sp>
          <p:nvSpPr>
            <p:cNvPr id="8" name="Freeform: Shape 7">
              <a:extLst>
                <a:ext uri="{FF2B5EF4-FFF2-40B4-BE49-F238E27FC236}">
                  <a16:creationId xmlns:a16="http://schemas.microsoft.com/office/drawing/2014/main" id="{051CBA01-B8A4-42BF-DAC5-B83D0B7BC3FC}"/>
                </a:ext>
              </a:extLst>
            </p:cNvPr>
            <p:cNvSpPr/>
            <p:nvPr/>
          </p:nvSpPr>
          <p:spPr>
            <a:xfrm>
              <a:off x="5474917" y="481070"/>
              <a:ext cx="147913" cy="117904"/>
            </a:xfrm>
            <a:custGeom>
              <a:avLst/>
              <a:gdLst>
                <a:gd name="connsiteX0" fmla="*/ 97 w 147913"/>
                <a:gd name="connsiteY0" fmla="*/ 68342 h 117904"/>
                <a:gd name="connsiteX1" fmla="*/ 14036 w 147913"/>
                <a:gd name="connsiteY1" fmla="*/ 98061 h 117904"/>
                <a:gd name="connsiteX2" fmla="*/ 27105 w 147913"/>
                <a:gd name="connsiteY2" fmla="*/ 117905 h 117904"/>
                <a:gd name="connsiteX3" fmla="*/ 147913 w 147913"/>
                <a:gd name="connsiteY3" fmla="*/ 48111 h 117904"/>
                <a:gd name="connsiteX4" fmla="*/ 118486 w 147913"/>
                <a:gd name="connsiteY4" fmla="*/ 0 h 117904"/>
                <a:gd name="connsiteX5" fmla="*/ 0 w 147913"/>
                <a:gd name="connsiteY5" fmla="*/ 68536 h 1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913" h="117904">
                  <a:moveTo>
                    <a:pt x="97" y="68342"/>
                  </a:moveTo>
                  <a:cubicBezTo>
                    <a:pt x="3872" y="78506"/>
                    <a:pt x="8519" y="88477"/>
                    <a:pt x="14036" y="98061"/>
                  </a:cubicBezTo>
                  <a:cubicBezTo>
                    <a:pt x="18005" y="104933"/>
                    <a:pt x="22361" y="111516"/>
                    <a:pt x="27105" y="117905"/>
                  </a:cubicBezTo>
                  <a:cubicBezTo>
                    <a:pt x="73957" y="106386"/>
                    <a:pt x="115582" y="81798"/>
                    <a:pt x="147913" y="48111"/>
                  </a:cubicBezTo>
                  <a:cubicBezTo>
                    <a:pt x="140460" y="30589"/>
                    <a:pt x="130489" y="14424"/>
                    <a:pt x="118486" y="0"/>
                  </a:cubicBezTo>
                  <a:cubicBezTo>
                    <a:pt x="89058" y="35526"/>
                    <a:pt x="47336" y="60501"/>
                    <a:pt x="0" y="68536"/>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BCC4840-F4D7-AF6C-7D05-F1207870A5E0}"/>
                </a:ext>
              </a:extLst>
            </p:cNvPr>
            <p:cNvSpPr/>
            <p:nvPr/>
          </p:nvSpPr>
          <p:spPr>
            <a:xfrm>
              <a:off x="5475014" y="362875"/>
              <a:ext cx="147913" cy="118098"/>
            </a:xfrm>
            <a:custGeom>
              <a:avLst/>
              <a:gdLst>
                <a:gd name="connsiteX0" fmla="*/ 27008 w 147913"/>
                <a:gd name="connsiteY0" fmla="*/ 0 h 118098"/>
                <a:gd name="connsiteX1" fmla="*/ 0 w 147913"/>
                <a:gd name="connsiteY1" fmla="*/ 49563 h 118098"/>
                <a:gd name="connsiteX2" fmla="*/ 118486 w 147913"/>
                <a:gd name="connsiteY2" fmla="*/ 118099 h 118098"/>
                <a:gd name="connsiteX3" fmla="*/ 147913 w 147913"/>
                <a:gd name="connsiteY3" fmla="*/ 69988 h 118098"/>
                <a:gd name="connsiteX4" fmla="*/ 27008 w 147913"/>
                <a:gd name="connsiteY4" fmla="*/ 0 h 11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3" h="118098">
                  <a:moveTo>
                    <a:pt x="27008" y="0"/>
                  </a:moveTo>
                  <a:cubicBezTo>
                    <a:pt x="15779" y="15004"/>
                    <a:pt x="6679" y="31654"/>
                    <a:pt x="0" y="49563"/>
                  </a:cubicBezTo>
                  <a:cubicBezTo>
                    <a:pt x="47433" y="57597"/>
                    <a:pt x="89058" y="82572"/>
                    <a:pt x="118486" y="118099"/>
                  </a:cubicBezTo>
                  <a:cubicBezTo>
                    <a:pt x="130489" y="103675"/>
                    <a:pt x="140460" y="87412"/>
                    <a:pt x="147913" y="69988"/>
                  </a:cubicBezTo>
                  <a:cubicBezTo>
                    <a:pt x="115582" y="36107"/>
                    <a:pt x="73860" y="11519"/>
                    <a:pt x="27008" y="0"/>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1B78DFB-CACF-8A93-6F50-4B852508181E}"/>
                </a:ext>
              </a:extLst>
            </p:cNvPr>
            <p:cNvSpPr/>
            <p:nvPr/>
          </p:nvSpPr>
          <p:spPr>
            <a:xfrm>
              <a:off x="5408631" y="409727"/>
              <a:ext cx="66383" cy="142589"/>
            </a:xfrm>
            <a:custGeom>
              <a:avLst/>
              <a:gdLst>
                <a:gd name="connsiteX0" fmla="*/ 66383 w 66383"/>
                <a:gd name="connsiteY0" fmla="*/ 139685 h 142589"/>
                <a:gd name="connsiteX1" fmla="*/ 60769 w 66383"/>
                <a:gd name="connsiteY1" fmla="*/ 20328 h 142589"/>
                <a:gd name="connsiteX2" fmla="*/ 66383 w 66383"/>
                <a:gd name="connsiteY2" fmla="*/ 2710 h 142589"/>
                <a:gd name="connsiteX3" fmla="*/ 33567 w 66383"/>
                <a:gd name="connsiteY3" fmla="*/ 0 h 142589"/>
                <a:gd name="connsiteX4" fmla="*/ 9948 w 66383"/>
                <a:gd name="connsiteY4" fmla="*/ 1452 h 142589"/>
                <a:gd name="connsiteX5" fmla="*/ 9948 w 66383"/>
                <a:gd name="connsiteY5" fmla="*/ 141137 h 142589"/>
                <a:gd name="connsiteX6" fmla="*/ 33567 w 66383"/>
                <a:gd name="connsiteY6" fmla="*/ 142589 h 142589"/>
                <a:gd name="connsiteX7" fmla="*/ 66383 w 66383"/>
                <a:gd name="connsiteY7" fmla="*/ 139879 h 14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83" h="142589">
                  <a:moveTo>
                    <a:pt x="66383" y="139685"/>
                  </a:moveTo>
                  <a:cubicBezTo>
                    <a:pt x="52153" y="101642"/>
                    <a:pt x="50024" y="60308"/>
                    <a:pt x="60769" y="20328"/>
                  </a:cubicBezTo>
                  <a:cubicBezTo>
                    <a:pt x="62414" y="14327"/>
                    <a:pt x="64254" y="8422"/>
                    <a:pt x="66383" y="2710"/>
                  </a:cubicBezTo>
                  <a:cubicBezTo>
                    <a:pt x="55735" y="871"/>
                    <a:pt x="44796" y="0"/>
                    <a:pt x="33567" y="0"/>
                  </a:cubicBezTo>
                  <a:cubicBezTo>
                    <a:pt x="25630" y="0"/>
                    <a:pt x="17692" y="484"/>
                    <a:pt x="9948" y="1452"/>
                  </a:cubicBezTo>
                  <a:cubicBezTo>
                    <a:pt x="-3024" y="46368"/>
                    <a:pt x="-3605" y="94769"/>
                    <a:pt x="9948" y="141137"/>
                  </a:cubicBezTo>
                  <a:cubicBezTo>
                    <a:pt x="17692" y="142105"/>
                    <a:pt x="25533" y="142589"/>
                    <a:pt x="33567" y="142589"/>
                  </a:cubicBezTo>
                  <a:cubicBezTo>
                    <a:pt x="44700" y="142589"/>
                    <a:pt x="55735" y="141621"/>
                    <a:pt x="66383" y="139879"/>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7" name="Text Placeholder 9">
            <a:extLst>
              <a:ext uri="{FF2B5EF4-FFF2-40B4-BE49-F238E27FC236}">
                <a16:creationId xmlns:a16="http://schemas.microsoft.com/office/drawing/2014/main" id="{4C6DD403-4D79-7A8B-97FC-8A42C027024F}"/>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dirty="0"/>
              <a:t>Section break one line</a:t>
            </a:r>
          </a:p>
        </p:txBody>
      </p:sp>
      <p:sp>
        <p:nvSpPr>
          <p:cNvPr id="39" name="Text Placeholder 9">
            <a:extLst>
              <a:ext uri="{FF2B5EF4-FFF2-40B4-BE49-F238E27FC236}">
                <a16:creationId xmlns:a16="http://schemas.microsoft.com/office/drawing/2014/main" id="{41718DC0-4644-0FF2-8F4A-B6CD6022D8C8}"/>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bg1"/>
                </a:solidFill>
                <a:latin typeface="+mn-lt"/>
              </a:defRPr>
            </a:lvl1pPr>
          </a:lstStyle>
          <a:p>
            <a:pPr lvl="0"/>
            <a:r>
              <a:rPr lang="en-US" dirty="0"/>
              <a:t>Section break subtitle here</a:t>
            </a:r>
          </a:p>
        </p:txBody>
      </p:sp>
    </p:spTree>
    <p:extLst>
      <p:ext uri="{BB962C8B-B14F-4D97-AF65-F5344CB8AC3E}">
        <p14:creationId xmlns:p14="http://schemas.microsoft.com/office/powerpoint/2010/main" val="6300692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amp; 2x Light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748F9B-6AA0-61DE-C048-B0E26BF0608C}"/>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0379C22F-4220-2939-3BE2-C21EFF4BFC51}"/>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8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GB" noProof="0" dirty="0" err="1"/>
              <a:t>center</a:t>
            </a:r>
            <a:r>
              <a:rPr lang="en-US" dirty="0"/>
              <a:t> icon to insert dark bottom image</a:t>
            </a:r>
          </a:p>
        </p:txBody>
      </p:sp>
      <p:sp>
        <p:nvSpPr>
          <p:cNvPr id="6" name="Picture Placeholder 15">
            <a:extLst>
              <a:ext uri="{FF2B5EF4-FFF2-40B4-BE49-F238E27FC236}">
                <a16:creationId xmlns:a16="http://schemas.microsoft.com/office/drawing/2014/main" id="{112A6D7F-060C-C727-E269-5DAFC29FDA47}"/>
              </a:ext>
            </a:extLst>
          </p:cNvPr>
          <p:cNvSpPr>
            <a:spLocks noGrp="1"/>
          </p:cNvSpPr>
          <p:nvPr>
            <p:ph type="pic" sz="quarter" idx="20" hasCustomPrompt="1"/>
          </p:nvPr>
        </p:nvSpPr>
        <p:spPr>
          <a:xfrm>
            <a:off x="6096001" y="0"/>
            <a:ext cx="6096000" cy="3429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468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4684"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5074684"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494220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amp; 2x Dark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748F9B-6AA0-61DE-C048-B0E26BF0608C}"/>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E5A32699-7885-234A-018F-995E5E197E7E}"/>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tx1">
              <a:lumMod val="65000"/>
              <a:lumOff val="3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dark bottom image</a:t>
            </a:r>
          </a:p>
        </p:txBody>
      </p:sp>
      <p:sp>
        <p:nvSpPr>
          <p:cNvPr id="6" name="Picture Placeholder 15">
            <a:extLst>
              <a:ext uri="{FF2B5EF4-FFF2-40B4-BE49-F238E27FC236}">
                <a16:creationId xmlns:a16="http://schemas.microsoft.com/office/drawing/2014/main" id="{112A6D7F-060C-C727-E269-5DAFC29FDA47}"/>
              </a:ext>
            </a:extLst>
          </p:cNvPr>
          <p:cNvSpPr>
            <a:spLocks noGrp="1"/>
          </p:cNvSpPr>
          <p:nvPr>
            <p:ph type="pic" sz="quarter" idx="20" hasCustomPrompt="1"/>
          </p:nvPr>
        </p:nvSpPr>
        <p:spPr>
          <a:xfrm>
            <a:off x="6096001" y="0"/>
            <a:ext cx="6096000" cy="3429000"/>
          </a:xfrm>
          <a:solidFill>
            <a:schemeClr val="tx1">
              <a:lumMod val="75000"/>
              <a:lumOff val="25000"/>
            </a:schemeClr>
          </a:solidFill>
          <a:ln>
            <a:noFill/>
          </a:ln>
        </p:spPr>
        <p:txBody>
          <a:bodyPr tIns="108000" anchor="t" anchorCtr="0"/>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468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4684"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5074684"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428396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orizontal Split - 3x Col / Light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8F0D41-5B8B-CC48-CDBA-ECDBD0FE2F3A}"/>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CF2C2E3-C045-7BBF-FA6D-493BD0C9EE0C}"/>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a:extLst>
              <a:ext uri="{FF2B5EF4-FFF2-40B4-BE49-F238E27FC236}">
                <a16:creationId xmlns:a16="http://schemas.microsoft.com/office/drawing/2014/main" id="{C0627511-6A7D-ACCD-6101-E71F930DA5AC}"/>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dirty="0"/>
              <a:t>Drag picture file here or click center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11" name="Title 1">
            <a:extLst>
              <a:ext uri="{FF2B5EF4-FFF2-40B4-BE49-F238E27FC236}">
                <a16:creationId xmlns:a16="http://schemas.microsoft.com/office/drawing/2014/main" id="{0B857ECA-885F-037E-16EA-3ACEF78EB884}"/>
              </a:ext>
            </a:extLst>
          </p:cNvPr>
          <p:cNvSpPr>
            <a:spLocks noGrp="1"/>
          </p:cNvSpPr>
          <p:nvPr>
            <p:ph type="title" hasCustomPrompt="1"/>
          </p:nvPr>
        </p:nvSpPr>
        <p:spPr>
          <a:xfrm>
            <a:off x="550864" y="368828"/>
            <a:ext cx="10693824"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F8BA6A5A-5404-EC8C-6762-1792B16E8CE4}"/>
              </a:ext>
            </a:extLst>
          </p:cNvPr>
          <p:cNvSpPr>
            <a:spLocks noGrp="1"/>
          </p:cNvSpPr>
          <p:nvPr>
            <p:ph type="body" sz="quarter" idx="13" hasCustomPrompt="1"/>
          </p:nvPr>
        </p:nvSpPr>
        <p:spPr>
          <a:xfrm>
            <a:off x="550864" y="753852"/>
            <a:ext cx="10693824"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5" name="Text Placeholder 12">
            <a:extLst>
              <a:ext uri="{FF2B5EF4-FFF2-40B4-BE49-F238E27FC236}">
                <a16:creationId xmlns:a16="http://schemas.microsoft.com/office/drawing/2014/main" id="{F080106E-2C2A-A892-2BF2-DDD84001F27E}"/>
              </a:ext>
            </a:extLst>
          </p:cNvPr>
          <p:cNvSpPr>
            <a:spLocks noGrp="1"/>
          </p:cNvSpPr>
          <p:nvPr>
            <p:ph type="body" sz="quarter" idx="14"/>
          </p:nvPr>
        </p:nvSpPr>
        <p:spPr>
          <a:xfrm>
            <a:off x="550864" y="1808164"/>
            <a:ext cx="3204000" cy="1441450"/>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16" name="Text Placeholder 12">
            <a:extLst>
              <a:ext uri="{FF2B5EF4-FFF2-40B4-BE49-F238E27FC236}">
                <a16:creationId xmlns:a16="http://schemas.microsoft.com/office/drawing/2014/main" id="{BC6FE898-C82A-5402-FE62-BBA0AC6B37E4}"/>
              </a:ext>
            </a:extLst>
          </p:cNvPr>
          <p:cNvSpPr>
            <a:spLocks noGrp="1"/>
          </p:cNvSpPr>
          <p:nvPr>
            <p:ph type="body" sz="quarter" idx="15"/>
          </p:nvPr>
        </p:nvSpPr>
        <p:spPr>
          <a:xfrm>
            <a:off x="4295775" y="1808164"/>
            <a:ext cx="3204000" cy="1441450"/>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17" name="Text Placeholder 12">
            <a:extLst>
              <a:ext uri="{FF2B5EF4-FFF2-40B4-BE49-F238E27FC236}">
                <a16:creationId xmlns:a16="http://schemas.microsoft.com/office/drawing/2014/main" id="{37EAE28F-AA38-9754-5979-7244E696F76B}"/>
              </a:ext>
            </a:extLst>
          </p:cNvPr>
          <p:cNvSpPr>
            <a:spLocks noGrp="1"/>
          </p:cNvSpPr>
          <p:nvPr>
            <p:ph type="body" sz="quarter" idx="16"/>
          </p:nvPr>
        </p:nvSpPr>
        <p:spPr>
          <a:xfrm>
            <a:off x="8040688" y="1808164"/>
            <a:ext cx="3204000" cy="1441450"/>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Tree>
    <p:extLst>
      <p:ext uri="{BB962C8B-B14F-4D97-AF65-F5344CB8AC3E}">
        <p14:creationId xmlns:p14="http://schemas.microsoft.com/office/powerpoint/2010/main" val="12168866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orizontal Split - 3x Col / Dark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F2C2E3-C045-7BBF-FA6D-493BD0C9EE0C}"/>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68381DBD-4086-85F2-8E1E-A804D4A5C15B}"/>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center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1" name="Title 1">
            <a:extLst>
              <a:ext uri="{FF2B5EF4-FFF2-40B4-BE49-F238E27FC236}">
                <a16:creationId xmlns:a16="http://schemas.microsoft.com/office/drawing/2014/main" id="{0B857ECA-885F-037E-16EA-3ACEF78EB884}"/>
              </a:ext>
            </a:extLst>
          </p:cNvPr>
          <p:cNvSpPr>
            <a:spLocks noGrp="1"/>
          </p:cNvSpPr>
          <p:nvPr>
            <p:ph type="title" hasCustomPrompt="1"/>
          </p:nvPr>
        </p:nvSpPr>
        <p:spPr>
          <a:xfrm>
            <a:off x="550864" y="368828"/>
            <a:ext cx="10693824" cy="251885"/>
          </a:xfrm>
        </p:spPr>
        <p:txBody>
          <a:bodyPr/>
          <a:lstStyle>
            <a:lvl1pPr>
              <a:defRPr/>
            </a:lvl1pPr>
          </a:lstStyle>
          <a:p>
            <a:r>
              <a:rPr lang="en-US" dirty="0"/>
              <a:t>Header avenir demi 24pt</a:t>
            </a:r>
            <a:endParaRPr lang="en-GB" dirty="0"/>
          </a:p>
        </p:txBody>
      </p:sp>
      <p:sp>
        <p:nvSpPr>
          <p:cNvPr id="12" name="Text Placeholder 9">
            <a:extLst>
              <a:ext uri="{FF2B5EF4-FFF2-40B4-BE49-F238E27FC236}">
                <a16:creationId xmlns:a16="http://schemas.microsoft.com/office/drawing/2014/main" id="{F8BA6A5A-5404-EC8C-6762-1792B16E8CE4}"/>
              </a:ext>
            </a:extLst>
          </p:cNvPr>
          <p:cNvSpPr>
            <a:spLocks noGrp="1"/>
          </p:cNvSpPr>
          <p:nvPr>
            <p:ph type="body" sz="quarter" idx="13" hasCustomPrompt="1"/>
          </p:nvPr>
        </p:nvSpPr>
        <p:spPr>
          <a:xfrm>
            <a:off x="550864" y="753852"/>
            <a:ext cx="10693824"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5" name="Text Placeholder 12">
            <a:extLst>
              <a:ext uri="{FF2B5EF4-FFF2-40B4-BE49-F238E27FC236}">
                <a16:creationId xmlns:a16="http://schemas.microsoft.com/office/drawing/2014/main" id="{F080106E-2C2A-A892-2BF2-DDD84001F27E}"/>
              </a:ext>
            </a:extLst>
          </p:cNvPr>
          <p:cNvSpPr>
            <a:spLocks noGrp="1"/>
          </p:cNvSpPr>
          <p:nvPr>
            <p:ph type="body" sz="quarter" idx="14"/>
          </p:nvPr>
        </p:nvSpPr>
        <p:spPr>
          <a:xfrm>
            <a:off x="550864" y="1808164"/>
            <a:ext cx="3204000" cy="1441450"/>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16" name="Text Placeholder 12">
            <a:extLst>
              <a:ext uri="{FF2B5EF4-FFF2-40B4-BE49-F238E27FC236}">
                <a16:creationId xmlns:a16="http://schemas.microsoft.com/office/drawing/2014/main" id="{BC6FE898-C82A-5402-FE62-BBA0AC6B37E4}"/>
              </a:ext>
            </a:extLst>
          </p:cNvPr>
          <p:cNvSpPr>
            <a:spLocks noGrp="1"/>
          </p:cNvSpPr>
          <p:nvPr>
            <p:ph type="body" sz="quarter" idx="15"/>
          </p:nvPr>
        </p:nvSpPr>
        <p:spPr>
          <a:xfrm>
            <a:off x="4295775" y="1808164"/>
            <a:ext cx="3204000" cy="1441450"/>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17" name="Text Placeholder 12">
            <a:extLst>
              <a:ext uri="{FF2B5EF4-FFF2-40B4-BE49-F238E27FC236}">
                <a16:creationId xmlns:a16="http://schemas.microsoft.com/office/drawing/2014/main" id="{37EAE28F-AA38-9754-5979-7244E696F76B}"/>
              </a:ext>
            </a:extLst>
          </p:cNvPr>
          <p:cNvSpPr>
            <a:spLocks noGrp="1"/>
          </p:cNvSpPr>
          <p:nvPr>
            <p:ph type="body" sz="quarter" idx="16"/>
          </p:nvPr>
        </p:nvSpPr>
        <p:spPr>
          <a:xfrm>
            <a:off x="8040688" y="1808164"/>
            <a:ext cx="3204000" cy="1441450"/>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Tree>
    <p:extLst>
      <p:ext uri="{BB962C8B-B14F-4D97-AF65-F5344CB8AC3E}">
        <p14:creationId xmlns:p14="http://schemas.microsoft.com/office/powerpoint/2010/main" val="16603903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2 Text / Light Imag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9BDD6D-5DA5-4239-76D3-BF4896A2390F}"/>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a:extLst>
              <a:ext uri="{FF2B5EF4-FFF2-40B4-BE49-F238E27FC236}">
                <a16:creationId xmlns:a16="http://schemas.microsoft.com/office/drawing/2014/main" id="{0904C42E-63C8-67AA-25C5-F33ED8EB41E7}"/>
              </a:ext>
            </a:extLst>
          </p:cNvPr>
          <p:cNvSpPr>
            <a:spLocks noGrp="1"/>
          </p:cNvSpPr>
          <p:nvPr>
            <p:ph type="pic" sz="quarter" idx="20" hasCustomPrompt="1"/>
          </p:nvPr>
        </p:nvSpPr>
        <p:spPr>
          <a:xfrm>
            <a:off x="4151313" y="0"/>
            <a:ext cx="8040688" cy="6858000"/>
          </a:xfrm>
          <a:custGeom>
            <a:avLst/>
            <a:gdLst>
              <a:gd name="connsiteX0" fmla="*/ 0 w 8040688"/>
              <a:gd name="connsiteY0" fmla="*/ 0 h 6858000"/>
              <a:gd name="connsiteX1" fmla="*/ 8040688 w 8040688"/>
              <a:gd name="connsiteY1" fmla="*/ 0 h 6858000"/>
              <a:gd name="connsiteX2" fmla="*/ 8040688 w 8040688"/>
              <a:gd name="connsiteY2" fmla="*/ 6858000 h 6858000"/>
              <a:gd name="connsiteX3" fmla="*/ 0 w 80406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40688" h="6858000">
                <a:moveTo>
                  <a:pt x="0" y="0"/>
                </a:moveTo>
                <a:lnTo>
                  <a:pt x="8040688" y="0"/>
                </a:lnTo>
                <a:lnTo>
                  <a:pt x="8040688"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light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11511" cy="251885"/>
          </a:xfrm>
        </p:spPr>
        <p:txBody>
          <a:bodyPr/>
          <a:lstStyle>
            <a:lvl1pPr>
              <a:defRPr>
                <a:solidFill>
                  <a:schemeClr val="accent1"/>
                </a:solidFill>
              </a:defRPr>
            </a:lvl1pPr>
          </a:lstStyle>
          <a:p>
            <a:r>
              <a:rPr lang="en-US" dirty="0"/>
              <a:t>Header avenir demi </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11511"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321151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843136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2 Text / Dark Imag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9BDD6D-5DA5-4239-76D3-BF4896A2390F}"/>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a:extLst>
              <a:ext uri="{FF2B5EF4-FFF2-40B4-BE49-F238E27FC236}">
                <a16:creationId xmlns:a16="http://schemas.microsoft.com/office/drawing/2014/main" id="{7D4A9995-DC9E-3684-CF4A-66D0DE5FF828}"/>
              </a:ext>
            </a:extLst>
          </p:cNvPr>
          <p:cNvSpPr>
            <a:spLocks noGrp="1"/>
          </p:cNvSpPr>
          <p:nvPr>
            <p:ph type="pic" sz="quarter" idx="20" hasCustomPrompt="1"/>
          </p:nvPr>
        </p:nvSpPr>
        <p:spPr>
          <a:xfrm>
            <a:off x="4151313" y="0"/>
            <a:ext cx="8040688" cy="6858000"/>
          </a:xfrm>
          <a:custGeom>
            <a:avLst/>
            <a:gdLst>
              <a:gd name="connsiteX0" fmla="*/ 0 w 8040688"/>
              <a:gd name="connsiteY0" fmla="*/ 0 h 6858000"/>
              <a:gd name="connsiteX1" fmla="*/ 8040688 w 8040688"/>
              <a:gd name="connsiteY1" fmla="*/ 0 h 6858000"/>
              <a:gd name="connsiteX2" fmla="*/ 8040688 w 8040688"/>
              <a:gd name="connsiteY2" fmla="*/ 6858000 h 6858000"/>
              <a:gd name="connsiteX3" fmla="*/ 0 w 80406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40688" h="6858000">
                <a:moveTo>
                  <a:pt x="0" y="0"/>
                </a:moveTo>
                <a:lnTo>
                  <a:pt x="8040688" y="0"/>
                </a:lnTo>
                <a:lnTo>
                  <a:pt x="8040688"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dark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11511" cy="251885"/>
          </a:xfrm>
        </p:spPr>
        <p:txBody>
          <a:bodyPr/>
          <a:lstStyle>
            <a:lvl1pPr>
              <a:defRPr>
                <a:solidFill>
                  <a:schemeClr val="accent1"/>
                </a:solidFill>
              </a:defRPr>
            </a:lvl1pPr>
          </a:lstStyle>
          <a:p>
            <a:r>
              <a:rPr lang="en-US" dirty="0"/>
              <a:t>Header avenir demi </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11511"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321151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76308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ck Pattern - Mint Quot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53BAB4-376B-829B-D496-3E7AE2C40E9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1012"/>
            <a:ext cx="12188400" cy="6855975"/>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Job title, Company name</a:t>
            </a:r>
          </a:p>
        </p:txBody>
      </p:sp>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accent1"/>
                </a:solidFill>
                <a:latin typeface="+mj-lt"/>
              </a:defRPr>
            </a:lvl1pPr>
          </a:lstStyle>
          <a:p>
            <a:pPr lvl="0"/>
            <a:r>
              <a:rPr lang="en-US" dirty="0"/>
              <a:t>“Quote copy, resize textbox horizontally as required”.</a:t>
            </a:r>
            <a:endParaRPr lang="en-GB" dirty="0"/>
          </a:p>
        </p:txBody>
      </p:sp>
      <p:pic>
        <p:nvPicPr>
          <p:cNvPr id="7" name="Graphic 6">
            <a:extLst>
              <a:ext uri="{FF2B5EF4-FFF2-40B4-BE49-F238E27FC236}">
                <a16:creationId xmlns:a16="http://schemas.microsoft.com/office/drawing/2014/main" id="{861E0A2F-248F-8E7B-8F36-71FDC08C0E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Tree>
    <p:extLst>
      <p:ext uri="{BB962C8B-B14F-4D97-AF65-F5344CB8AC3E}">
        <p14:creationId xmlns:p14="http://schemas.microsoft.com/office/powerpoint/2010/main" val="19734519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ull Dark Image - Quote">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95BAE39-428F-3EBA-D573-EE064F5E4131}"/>
              </a:ext>
            </a:extLst>
          </p:cNvPr>
          <p:cNvSpPr>
            <a:spLocks noGrp="1"/>
          </p:cNvSpPr>
          <p:nvPr>
            <p:ph type="pic" sz="quarter" idx="20" hasCustomPrompt="1"/>
          </p:nvPr>
        </p:nvSpPr>
        <p:spPr>
          <a:xfrm>
            <a:off x="0" y="0"/>
            <a:ext cx="12192000" cy="6858000"/>
          </a:xfrm>
          <a:custGeom>
            <a:avLst/>
            <a:gdLst>
              <a:gd name="connsiteX0" fmla="*/ 1592699 w 12192000"/>
              <a:gd name="connsiteY0" fmla="*/ 6492423 h 6858000"/>
              <a:gd name="connsiteX1" fmla="*/ 1592699 w 12192000"/>
              <a:gd name="connsiteY1" fmla="*/ 6501164 h 6858000"/>
              <a:gd name="connsiteX2" fmla="*/ 1592546 w 12192000"/>
              <a:gd name="connsiteY2" fmla="*/ 6504388 h 6858000"/>
              <a:gd name="connsiteX3" fmla="*/ 1568857 w 12192000"/>
              <a:gd name="connsiteY3" fmla="*/ 6522619 h 6858000"/>
              <a:gd name="connsiteX4" fmla="*/ 1551438 w 12192000"/>
              <a:gd name="connsiteY4" fmla="*/ 6508315 h 6858000"/>
              <a:gd name="connsiteX5" fmla="*/ 1568857 w 12192000"/>
              <a:gd name="connsiteY5" fmla="*/ 6495071 h 6858000"/>
              <a:gd name="connsiteX6" fmla="*/ 1581983 w 12192000"/>
              <a:gd name="connsiteY6" fmla="*/ 6495071 h 6858000"/>
              <a:gd name="connsiteX7" fmla="*/ 1592699 w 12192000"/>
              <a:gd name="connsiteY7" fmla="*/ 6492423 h 6858000"/>
              <a:gd name="connsiteX8" fmla="*/ 1172060 w 12192000"/>
              <a:gd name="connsiteY8" fmla="*/ 6492423 h 6858000"/>
              <a:gd name="connsiteX9" fmla="*/ 1172060 w 12192000"/>
              <a:gd name="connsiteY9" fmla="*/ 6501164 h 6858000"/>
              <a:gd name="connsiteX10" fmla="*/ 1171906 w 12192000"/>
              <a:gd name="connsiteY10" fmla="*/ 6504389 h 6858000"/>
              <a:gd name="connsiteX11" fmla="*/ 1148216 w 12192000"/>
              <a:gd name="connsiteY11" fmla="*/ 6522619 h 6858000"/>
              <a:gd name="connsiteX12" fmla="*/ 1130802 w 12192000"/>
              <a:gd name="connsiteY12" fmla="*/ 6508315 h 6858000"/>
              <a:gd name="connsiteX13" fmla="*/ 1148216 w 12192000"/>
              <a:gd name="connsiteY13" fmla="*/ 6495071 h 6858000"/>
              <a:gd name="connsiteX14" fmla="*/ 1161343 w 12192000"/>
              <a:gd name="connsiteY14" fmla="*/ 6495071 h 6858000"/>
              <a:gd name="connsiteX15" fmla="*/ 1172060 w 12192000"/>
              <a:gd name="connsiteY15" fmla="*/ 6492423 h 6858000"/>
              <a:gd name="connsiteX16" fmla="*/ 1796056 w 12192000"/>
              <a:gd name="connsiteY16" fmla="*/ 6448718 h 6858000"/>
              <a:gd name="connsiteX17" fmla="*/ 1823115 w 12192000"/>
              <a:gd name="connsiteY17" fmla="*/ 6470969 h 6858000"/>
              <a:gd name="connsiteX18" fmla="*/ 1768190 w 12192000"/>
              <a:gd name="connsiteY18" fmla="*/ 6470969 h 6858000"/>
              <a:gd name="connsiteX19" fmla="*/ 1796056 w 12192000"/>
              <a:gd name="connsiteY19" fmla="*/ 6448718 h 6858000"/>
              <a:gd name="connsiteX20" fmla="*/ 1385331 w 12192000"/>
              <a:gd name="connsiteY20" fmla="*/ 6423290 h 6858000"/>
              <a:gd name="connsiteX21" fmla="*/ 1427128 w 12192000"/>
              <a:gd name="connsiteY21" fmla="*/ 6544605 h 6858000"/>
              <a:gd name="connsiteX22" fmla="*/ 1470261 w 12192000"/>
              <a:gd name="connsiteY22" fmla="*/ 6544605 h 6858000"/>
              <a:gd name="connsiteX23" fmla="*/ 1513932 w 12192000"/>
              <a:gd name="connsiteY23" fmla="*/ 6423290 h 6858000"/>
              <a:gd name="connsiteX24" fmla="*/ 1477223 w 12192000"/>
              <a:gd name="connsiteY24" fmla="*/ 6423290 h 6858000"/>
              <a:gd name="connsiteX25" fmla="*/ 1449367 w 12192000"/>
              <a:gd name="connsiteY25" fmla="*/ 6507521 h 6858000"/>
              <a:gd name="connsiteX26" fmla="*/ 1423104 w 12192000"/>
              <a:gd name="connsiteY26" fmla="*/ 6423290 h 6858000"/>
              <a:gd name="connsiteX27" fmla="*/ 1319153 w 12192000"/>
              <a:gd name="connsiteY27" fmla="*/ 6423290 h 6858000"/>
              <a:gd name="connsiteX28" fmla="*/ 1319153 w 12192000"/>
              <a:gd name="connsiteY28" fmla="*/ 6452426 h 6858000"/>
              <a:gd name="connsiteX29" fmla="*/ 1336299 w 12192000"/>
              <a:gd name="connsiteY29" fmla="*/ 6452426 h 6858000"/>
              <a:gd name="connsiteX30" fmla="*/ 1336299 w 12192000"/>
              <a:gd name="connsiteY30" fmla="*/ 6544604 h 6858000"/>
              <a:gd name="connsiteX31" fmla="*/ 1371127 w 12192000"/>
              <a:gd name="connsiteY31" fmla="*/ 6544604 h 6858000"/>
              <a:gd name="connsiteX32" fmla="*/ 1371127 w 12192000"/>
              <a:gd name="connsiteY32" fmla="*/ 6423290 h 6858000"/>
              <a:gd name="connsiteX33" fmla="*/ 1293161 w 12192000"/>
              <a:gd name="connsiteY33" fmla="*/ 6421700 h 6858000"/>
              <a:gd name="connsiteX34" fmla="*/ 1261280 w 12192000"/>
              <a:gd name="connsiteY34" fmla="*/ 6442626 h 6858000"/>
              <a:gd name="connsiteX35" fmla="*/ 1261280 w 12192000"/>
              <a:gd name="connsiteY35" fmla="*/ 6423290 h 6858000"/>
              <a:gd name="connsiteX36" fmla="*/ 1227522 w 12192000"/>
              <a:gd name="connsiteY36" fmla="*/ 6423290 h 6858000"/>
              <a:gd name="connsiteX37" fmla="*/ 1227522 w 12192000"/>
              <a:gd name="connsiteY37" fmla="*/ 6544604 h 6858000"/>
              <a:gd name="connsiteX38" fmla="*/ 1262352 w 12192000"/>
              <a:gd name="connsiteY38" fmla="*/ 6544604 h 6858000"/>
              <a:gd name="connsiteX39" fmla="*/ 1262352 w 12192000"/>
              <a:gd name="connsiteY39" fmla="*/ 6486596 h 6858000"/>
              <a:gd name="connsiteX40" fmla="*/ 1288073 w 12192000"/>
              <a:gd name="connsiteY40" fmla="*/ 6457194 h 6858000"/>
              <a:gd name="connsiteX41" fmla="*/ 1302808 w 12192000"/>
              <a:gd name="connsiteY41" fmla="*/ 6457194 h 6858000"/>
              <a:gd name="connsiteX42" fmla="*/ 1302808 w 12192000"/>
              <a:gd name="connsiteY42" fmla="*/ 6422760 h 6858000"/>
              <a:gd name="connsiteX43" fmla="*/ 1293161 w 12192000"/>
              <a:gd name="connsiteY43" fmla="*/ 6421700 h 6858000"/>
              <a:gd name="connsiteX44" fmla="*/ 1796056 w 12192000"/>
              <a:gd name="connsiteY44" fmla="*/ 6420112 h 6858000"/>
              <a:gd name="connsiteX45" fmla="*/ 1791956 w 12192000"/>
              <a:gd name="connsiteY45" fmla="*/ 6420138 h 6858000"/>
              <a:gd name="connsiteX46" fmla="*/ 1732297 w 12192000"/>
              <a:gd name="connsiteY46" fmla="*/ 6483948 h 6858000"/>
              <a:gd name="connsiteX47" fmla="*/ 1770879 w 12192000"/>
              <a:gd name="connsiteY47" fmla="*/ 6541990 h 6858000"/>
              <a:gd name="connsiteX48" fmla="*/ 1857943 w 12192000"/>
              <a:gd name="connsiteY48" fmla="*/ 6509641 h 6858000"/>
              <a:gd name="connsiteX49" fmla="*/ 1821781 w 12192000"/>
              <a:gd name="connsiteY49" fmla="*/ 6505933 h 6858000"/>
              <a:gd name="connsiteX50" fmla="*/ 1802269 w 12192000"/>
              <a:gd name="connsiteY50" fmla="*/ 6518046 h 6858000"/>
              <a:gd name="connsiteX51" fmla="*/ 1768997 w 12192000"/>
              <a:gd name="connsiteY51" fmla="*/ 6494013 h 6858000"/>
              <a:gd name="connsiteX52" fmla="*/ 1860353 w 12192000"/>
              <a:gd name="connsiteY52" fmla="*/ 6494013 h 6858000"/>
              <a:gd name="connsiteX53" fmla="*/ 1860353 w 12192000"/>
              <a:gd name="connsiteY53" fmla="*/ 6492689 h 6858000"/>
              <a:gd name="connsiteX54" fmla="*/ 1796056 w 12192000"/>
              <a:gd name="connsiteY54" fmla="*/ 6420112 h 6858000"/>
              <a:gd name="connsiteX55" fmla="*/ 1574215 w 12192000"/>
              <a:gd name="connsiteY55" fmla="*/ 6420111 h 6858000"/>
              <a:gd name="connsiteX56" fmla="*/ 1521700 w 12192000"/>
              <a:gd name="connsiteY56" fmla="*/ 6434944 h 6858000"/>
              <a:gd name="connsiteX57" fmla="*/ 1535364 w 12192000"/>
              <a:gd name="connsiteY57" fmla="*/ 6460902 h 6858000"/>
              <a:gd name="connsiteX58" fmla="*/ 1572342 w 12192000"/>
              <a:gd name="connsiteY58" fmla="*/ 6449512 h 6858000"/>
              <a:gd name="connsiteX59" fmla="*/ 1592699 w 12192000"/>
              <a:gd name="connsiteY59" fmla="*/ 6463816 h 6858000"/>
              <a:gd name="connsiteX60" fmla="*/ 1592699 w 12192000"/>
              <a:gd name="connsiteY60" fmla="*/ 6465140 h 6858000"/>
              <a:gd name="connsiteX61" fmla="*/ 1584124 w 12192000"/>
              <a:gd name="connsiteY61" fmla="*/ 6472292 h 6858000"/>
              <a:gd name="connsiteX62" fmla="*/ 1560013 w 12192000"/>
              <a:gd name="connsiteY62" fmla="*/ 6472292 h 6858000"/>
              <a:gd name="connsiteX63" fmla="*/ 1515545 w 12192000"/>
              <a:gd name="connsiteY63" fmla="*/ 6509640 h 6858000"/>
              <a:gd name="connsiteX64" fmla="*/ 1515603 w 12192000"/>
              <a:gd name="connsiteY64" fmla="*/ 6510750 h 6858000"/>
              <a:gd name="connsiteX65" fmla="*/ 1558409 w 12192000"/>
              <a:gd name="connsiteY65" fmla="*/ 6547782 h 6858000"/>
              <a:gd name="connsiteX66" fmla="*/ 1592699 w 12192000"/>
              <a:gd name="connsiteY66" fmla="*/ 6533214 h 6858000"/>
              <a:gd name="connsiteX67" fmla="*/ 1592699 w 12192000"/>
              <a:gd name="connsiteY67" fmla="*/ 6544604 h 6858000"/>
              <a:gd name="connsiteX68" fmla="*/ 1627527 w 12192000"/>
              <a:gd name="connsiteY68" fmla="*/ 6544604 h 6858000"/>
              <a:gd name="connsiteX69" fmla="*/ 1627527 w 12192000"/>
              <a:gd name="connsiteY69" fmla="*/ 6464875 h 6858000"/>
              <a:gd name="connsiteX70" fmla="*/ 1574215 w 12192000"/>
              <a:gd name="connsiteY70" fmla="*/ 6420111 h 6858000"/>
              <a:gd name="connsiteX71" fmla="*/ 1153574 w 12192000"/>
              <a:gd name="connsiteY71" fmla="*/ 6420111 h 6858000"/>
              <a:gd name="connsiteX72" fmla="*/ 1101062 w 12192000"/>
              <a:gd name="connsiteY72" fmla="*/ 6434944 h 6858000"/>
              <a:gd name="connsiteX73" fmla="*/ 1114726 w 12192000"/>
              <a:gd name="connsiteY73" fmla="*/ 6460902 h 6858000"/>
              <a:gd name="connsiteX74" fmla="*/ 1151699 w 12192000"/>
              <a:gd name="connsiteY74" fmla="*/ 6449512 h 6858000"/>
              <a:gd name="connsiteX75" fmla="*/ 1172060 w 12192000"/>
              <a:gd name="connsiteY75" fmla="*/ 6463816 h 6858000"/>
              <a:gd name="connsiteX76" fmla="*/ 1172060 w 12192000"/>
              <a:gd name="connsiteY76" fmla="*/ 6465140 h 6858000"/>
              <a:gd name="connsiteX77" fmla="*/ 1163487 w 12192000"/>
              <a:gd name="connsiteY77" fmla="*/ 6472292 h 6858000"/>
              <a:gd name="connsiteX78" fmla="*/ 1139375 w 12192000"/>
              <a:gd name="connsiteY78" fmla="*/ 6472292 h 6858000"/>
              <a:gd name="connsiteX79" fmla="*/ 1094901 w 12192000"/>
              <a:gd name="connsiteY79" fmla="*/ 6509640 h 6858000"/>
              <a:gd name="connsiteX80" fmla="*/ 1094960 w 12192000"/>
              <a:gd name="connsiteY80" fmla="*/ 6510749 h 6858000"/>
              <a:gd name="connsiteX81" fmla="*/ 1137766 w 12192000"/>
              <a:gd name="connsiteY81" fmla="*/ 6547782 h 6858000"/>
              <a:gd name="connsiteX82" fmla="*/ 1172060 w 12192000"/>
              <a:gd name="connsiteY82" fmla="*/ 6533214 h 6858000"/>
              <a:gd name="connsiteX83" fmla="*/ 1172060 w 12192000"/>
              <a:gd name="connsiteY83" fmla="*/ 6544604 h 6858000"/>
              <a:gd name="connsiteX84" fmla="*/ 1206890 w 12192000"/>
              <a:gd name="connsiteY84" fmla="*/ 6544604 h 6858000"/>
              <a:gd name="connsiteX85" fmla="*/ 1206890 w 12192000"/>
              <a:gd name="connsiteY85" fmla="*/ 6464875 h 6858000"/>
              <a:gd name="connsiteX86" fmla="*/ 1153574 w 12192000"/>
              <a:gd name="connsiteY86" fmla="*/ 6420111 h 6858000"/>
              <a:gd name="connsiteX87" fmla="*/ 568575 w 12192000"/>
              <a:gd name="connsiteY87" fmla="*/ 6383429 h 6858000"/>
              <a:gd name="connsiteX88" fmla="*/ 568549 w 12192000"/>
              <a:gd name="connsiteY88" fmla="*/ 6520396 h 6858000"/>
              <a:gd name="connsiteX89" fmla="*/ 624511 w 12192000"/>
              <a:gd name="connsiteY89" fmla="*/ 6519097 h 6858000"/>
              <a:gd name="connsiteX90" fmla="*/ 618898 w 12192000"/>
              <a:gd name="connsiteY90" fmla="*/ 6402004 h 6858000"/>
              <a:gd name="connsiteX91" fmla="*/ 624479 w 12192000"/>
              <a:gd name="connsiteY91" fmla="*/ 6384725 h 6858000"/>
              <a:gd name="connsiteX92" fmla="*/ 568575 w 12192000"/>
              <a:gd name="connsiteY92" fmla="*/ 6383429 h 6858000"/>
              <a:gd name="connsiteX93" fmla="*/ 1659953 w 12192000"/>
              <a:gd name="connsiteY93" fmla="*/ 6377201 h 6858000"/>
              <a:gd name="connsiteX94" fmla="*/ 1659953 w 12192000"/>
              <a:gd name="connsiteY94" fmla="*/ 6423290 h 6858000"/>
              <a:gd name="connsiteX95" fmla="*/ 1640662 w 12192000"/>
              <a:gd name="connsiteY95" fmla="*/ 6423290 h 6858000"/>
              <a:gd name="connsiteX96" fmla="*/ 1640662 w 12192000"/>
              <a:gd name="connsiteY96" fmla="*/ 6452426 h 6858000"/>
              <a:gd name="connsiteX97" fmla="*/ 1659953 w 12192000"/>
              <a:gd name="connsiteY97" fmla="*/ 6452426 h 6858000"/>
              <a:gd name="connsiteX98" fmla="*/ 1659953 w 12192000"/>
              <a:gd name="connsiteY98" fmla="*/ 6518911 h 6858000"/>
              <a:gd name="connsiteX99" fmla="*/ 1695318 w 12192000"/>
              <a:gd name="connsiteY99" fmla="*/ 6546194 h 6858000"/>
              <a:gd name="connsiteX100" fmla="*/ 1722377 w 12192000"/>
              <a:gd name="connsiteY100" fmla="*/ 6544604 h 6858000"/>
              <a:gd name="connsiteX101" fmla="*/ 1722377 w 12192000"/>
              <a:gd name="connsiteY101" fmla="*/ 6515203 h 6858000"/>
              <a:gd name="connsiteX102" fmla="*/ 1706303 w 12192000"/>
              <a:gd name="connsiteY102" fmla="*/ 6515998 h 6858000"/>
              <a:gd name="connsiteX103" fmla="*/ 1694780 w 12192000"/>
              <a:gd name="connsiteY103" fmla="*/ 6507256 h 6858000"/>
              <a:gd name="connsiteX104" fmla="*/ 1694780 w 12192000"/>
              <a:gd name="connsiteY104" fmla="*/ 6452426 h 6858000"/>
              <a:gd name="connsiteX105" fmla="*/ 1721302 w 12192000"/>
              <a:gd name="connsiteY105" fmla="*/ 6452426 h 6858000"/>
              <a:gd name="connsiteX106" fmla="*/ 1721302 w 12192000"/>
              <a:gd name="connsiteY106" fmla="*/ 6423290 h 6858000"/>
              <a:gd name="connsiteX107" fmla="*/ 1694780 w 12192000"/>
              <a:gd name="connsiteY107" fmla="*/ 6423290 h 6858000"/>
              <a:gd name="connsiteX108" fmla="*/ 1694780 w 12192000"/>
              <a:gd name="connsiteY108" fmla="*/ 6377201 h 6858000"/>
              <a:gd name="connsiteX109" fmla="*/ 1884617 w 12192000"/>
              <a:gd name="connsiteY109" fmla="*/ 6359355 h 6858000"/>
              <a:gd name="connsiteX110" fmla="*/ 1884617 w 12192000"/>
              <a:gd name="connsiteY110" fmla="*/ 6392335 h 6858000"/>
              <a:gd name="connsiteX111" fmla="*/ 1893998 w 12192000"/>
              <a:gd name="connsiteY111" fmla="*/ 6392335 h 6858000"/>
              <a:gd name="connsiteX112" fmla="*/ 1893998 w 12192000"/>
              <a:gd name="connsiteY112" fmla="*/ 6373492 h 6858000"/>
              <a:gd name="connsiteX113" fmla="*/ 1898291 w 12192000"/>
              <a:gd name="connsiteY113" fmla="*/ 6385270 h 6858000"/>
              <a:gd name="connsiteX114" fmla="*/ 1905819 w 12192000"/>
              <a:gd name="connsiteY114" fmla="*/ 6385270 h 6858000"/>
              <a:gd name="connsiteX115" fmla="*/ 1910111 w 12192000"/>
              <a:gd name="connsiteY115" fmla="*/ 6373492 h 6858000"/>
              <a:gd name="connsiteX116" fmla="*/ 1910111 w 12192000"/>
              <a:gd name="connsiteY116" fmla="*/ 6392335 h 6858000"/>
              <a:gd name="connsiteX117" fmla="*/ 1919685 w 12192000"/>
              <a:gd name="connsiteY117" fmla="*/ 6392335 h 6858000"/>
              <a:gd name="connsiteX118" fmla="*/ 1919685 w 12192000"/>
              <a:gd name="connsiteY118" fmla="*/ 6359355 h 6858000"/>
              <a:gd name="connsiteX119" fmla="*/ 1907566 w 12192000"/>
              <a:gd name="connsiteY119" fmla="*/ 6359355 h 6858000"/>
              <a:gd name="connsiteX120" fmla="*/ 1902362 w 12192000"/>
              <a:gd name="connsiteY120" fmla="*/ 6373114 h 6858000"/>
              <a:gd name="connsiteX121" fmla="*/ 1897494 w 12192000"/>
              <a:gd name="connsiteY121" fmla="*/ 6359355 h 6858000"/>
              <a:gd name="connsiteX122" fmla="*/ 1850683 w 12192000"/>
              <a:gd name="connsiteY122" fmla="*/ 6359355 h 6858000"/>
              <a:gd name="connsiteX123" fmla="*/ 1850683 w 12192000"/>
              <a:gd name="connsiteY123" fmla="*/ 6367929 h 6858000"/>
              <a:gd name="connsiteX124" fmla="*/ 1860074 w 12192000"/>
              <a:gd name="connsiteY124" fmla="*/ 6367929 h 6858000"/>
              <a:gd name="connsiteX125" fmla="*/ 1860074 w 12192000"/>
              <a:gd name="connsiteY125" fmla="*/ 6392335 h 6858000"/>
              <a:gd name="connsiteX126" fmla="*/ 1869839 w 12192000"/>
              <a:gd name="connsiteY126" fmla="*/ 6392335 h 6858000"/>
              <a:gd name="connsiteX127" fmla="*/ 1869839 w 12192000"/>
              <a:gd name="connsiteY127" fmla="*/ 6367929 h 6858000"/>
              <a:gd name="connsiteX128" fmla="*/ 1879230 w 12192000"/>
              <a:gd name="connsiteY128" fmla="*/ 6367929 h 6858000"/>
              <a:gd name="connsiteX129" fmla="*/ 1879230 w 12192000"/>
              <a:gd name="connsiteY129" fmla="*/ 6359355 h 6858000"/>
              <a:gd name="connsiteX130" fmla="*/ 1352105 w 12192000"/>
              <a:gd name="connsiteY130" fmla="*/ 6359189 h 6858000"/>
              <a:gd name="connsiteX131" fmla="*/ 1329868 w 12192000"/>
              <a:gd name="connsiteY131" fmla="*/ 6381439 h 6858000"/>
              <a:gd name="connsiteX132" fmla="*/ 1352108 w 12192000"/>
              <a:gd name="connsiteY132" fmla="*/ 6403427 h 6858000"/>
              <a:gd name="connsiteX133" fmla="*/ 1374610 w 12192000"/>
              <a:gd name="connsiteY133" fmla="*/ 6381439 h 6858000"/>
              <a:gd name="connsiteX134" fmla="*/ 1374610 w 12192000"/>
              <a:gd name="connsiteY134" fmla="*/ 6381364 h 6858000"/>
              <a:gd name="connsiteX135" fmla="*/ 1352105 w 12192000"/>
              <a:gd name="connsiteY135" fmla="*/ 6359189 h 6858000"/>
              <a:gd name="connsiteX136" fmla="*/ 1041583 w 12192000"/>
              <a:gd name="connsiteY136" fmla="*/ 6359189 h 6858000"/>
              <a:gd name="connsiteX137" fmla="*/ 1041583 w 12192000"/>
              <a:gd name="connsiteY137" fmla="*/ 6544604 h 6858000"/>
              <a:gd name="connsiteX138" fmla="*/ 1076143 w 12192000"/>
              <a:gd name="connsiteY138" fmla="*/ 6544604 h 6858000"/>
              <a:gd name="connsiteX139" fmla="*/ 1076143 w 12192000"/>
              <a:gd name="connsiteY139" fmla="*/ 6359189 h 6858000"/>
              <a:gd name="connsiteX140" fmla="*/ 925239 w 12192000"/>
              <a:gd name="connsiteY140" fmla="*/ 6355990 h 6858000"/>
              <a:gd name="connsiteX141" fmla="*/ 832602 w 12192000"/>
              <a:gd name="connsiteY141" fmla="*/ 6451897 h 6858000"/>
              <a:gd name="connsiteX142" fmla="*/ 832623 w 12192000"/>
              <a:gd name="connsiteY142" fmla="*/ 6456990 h 6858000"/>
              <a:gd name="connsiteX143" fmla="*/ 930389 w 12192000"/>
              <a:gd name="connsiteY143" fmla="*/ 6547783 h 6858000"/>
              <a:gd name="connsiteX144" fmla="*/ 1022285 w 12192000"/>
              <a:gd name="connsiteY144" fmla="*/ 6478650 h 6858000"/>
              <a:gd name="connsiteX145" fmla="*/ 981294 w 12192000"/>
              <a:gd name="connsiteY145" fmla="*/ 6478650 h 6858000"/>
              <a:gd name="connsiteX146" fmla="*/ 930389 w 12192000"/>
              <a:gd name="connsiteY146" fmla="*/ 6513878 h 6858000"/>
              <a:gd name="connsiteX147" fmla="*/ 871450 w 12192000"/>
              <a:gd name="connsiteY147" fmla="*/ 6451897 h 6858000"/>
              <a:gd name="connsiteX148" fmla="*/ 930389 w 12192000"/>
              <a:gd name="connsiteY148" fmla="*/ 6389916 h 6858000"/>
              <a:gd name="connsiteX149" fmla="*/ 981294 w 12192000"/>
              <a:gd name="connsiteY149" fmla="*/ 6425144 h 6858000"/>
              <a:gd name="connsiteX150" fmla="*/ 1022285 w 12192000"/>
              <a:gd name="connsiteY150" fmla="*/ 6425144 h 6858000"/>
              <a:gd name="connsiteX151" fmla="*/ 930389 w 12192000"/>
              <a:gd name="connsiteY151" fmla="*/ 6356011 h 6858000"/>
              <a:gd name="connsiteX152" fmla="*/ 925239 w 12192000"/>
              <a:gd name="connsiteY152" fmla="*/ 6355990 h 6858000"/>
              <a:gd name="connsiteX153" fmla="*/ 651232 w 12192000"/>
              <a:gd name="connsiteY153" fmla="*/ 6336161 h 6858000"/>
              <a:gd name="connsiteX154" fmla="*/ 624479 w 12192000"/>
              <a:gd name="connsiteY154" fmla="*/ 6384726 h 6858000"/>
              <a:gd name="connsiteX155" fmla="*/ 742033 w 12192000"/>
              <a:gd name="connsiteY155" fmla="*/ 6451914 h 6858000"/>
              <a:gd name="connsiteX156" fmla="*/ 624512 w 12192000"/>
              <a:gd name="connsiteY156" fmla="*/ 6519097 h 6858000"/>
              <a:gd name="connsiteX157" fmla="*/ 651373 w 12192000"/>
              <a:gd name="connsiteY157" fmla="*/ 6567631 h 6858000"/>
              <a:gd name="connsiteX158" fmla="*/ 771228 w 12192000"/>
              <a:gd name="connsiteY158" fmla="*/ 6499136 h 6858000"/>
              <a:gd name="connsiteX159" fmla="*/ 742033 w 12192000"/>
              <a:gd name="connsiteY159" fmla="*/ 6451914 h 6858000"/>
              <a:gd name="connsiteX160" fmla="*/ 771227 w 12192000"/>
              <a:gd name="connsiteY160" fmla="*/ 6404692 h 6858000"/>
              <a:gd name="connsiteX161" fmla="*/ 651232 w 12192000"/>
              <a:gd name="connsiteY161" fmla="*/ 6336161 h 6858000"/>
              <a:gd name="connsiteX162" fmla="*/ 0 w 12192000"/>
              <a:gd name="connsiteY162" fmla="*/ 0 h 6858000"/>
              <a:gd name="connsiteX163" fmla="*/ 7104065 w 12192000"/>
              <a:gd name="connsiteY163" fmla="*/ 0 h 6858000"/>
              <a:gd name="connsiteX164" fmla="*/ 8040688 w 12192000"/>
              <a:gd name="connsiteY164" fmla="*/ 0 h 6858000"/>
              <a:gd name="connsiteX165" fmla="*/ 12192000 w 12192000"/>
              <a:gd name="connsiteY165" fmla="*/ 0 h 6858000"/>
              <a:gd name="connsiteX166" fmla="*/ 12192000 w 12192000"/>
              <a:gd name="connsiteY166" fmla="*/ 6858000 h 6858000"/>
              <a:gd name="connsiteX167" fmla="*/ 8040688 w 12192000"/>
              <a:gd name="connsiteY167" fmla="*/ 6858000 h 6858000"/>
              <a:gd name="connsiteX168" fmla="*/ 7104065 w 12192000"/>
              <a:gd name="connsiteY168" fmla="*/ 6858000 h 6858000"/>
              <a:gd name="connsiteX169" fmla="*/ 0 w 12192000"/>
              <a:gd name="connsiteY1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92000"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7104065" y="0"/>
                </a:lnTo>
                <a:lnTo>
                  <a:pt x="8040688" y="0"/>
                </a:lnTo>
                <a:lnTo>
                  <a:pt x="12192000" y="0"/>
                </a:lnTo>
                <a:lnTo>
                  <a:pt x="12192000" y="6858000"/>
                </a:lnTo>
                <a:lnTo>
                  <a:pt x="8040688" y="6858000"/>
                </a:lnTo>
                <a:lnTo>
                  <a:pt x="7104065"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5" name="Text Placeholder 12">
            <a:extLst>
              <a:ext uri="{FF2B5EF4-FFF2-40B4-BE49-F238E27FC236}">
                <a16:creationId xmlns:a16="http://schemas.microsoft.com/office/drawing/2014/main" id="{6DFF0592-E1D3-FA38-367B-6AACE16AB121}"/>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7" name="Text Placeholder 12">
            <a:extLst>
              <a:ext uri="{FF2B5EF4-FFF2-40B4-BE49-F238E27FC236}">
                <a16:creationId xmlns:a16="http://schemas.microsoft.com/office/drawing/2014/main" id="{FC985B5E-496F-CAB2-88DD-D72D7C4B91FF}"/>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Job title, Company name</a:t>
            </a:r>
          </a:p>
        </p:txBody>
      </p:sp>
      <p:sp>
        <p:nvSpPr>
          <p:cNvPr id="9" name="Text Placeholder 9">
            <a:extLst>
              <a:ext uri="{FF2B5EF4-FFF2-40B4-BE49-F238E27FC236}">
                <a16:creationId xmlns:a16="http://schemas.microsoft.com/office/drawing/2014/main" id="{77587D0B-46D5-31FC-0458-5D35206C04D0}"/>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bg1"/>
                </a:solidFill>
                <a:latin typeface="+mj-lt"/>
              </a:defRPr>
            </a:lvl1pPr>
          </a:lstStyle>
          <a:p>
            <a:pPr lvl="0"/>
            <a:r>
              <a:rPr lang="en-US" dirty="0"/>
              <a:t>“Quote copy, resize textbox </a:t>
            </a:r>
            <a:r>
              <a:rPr lang="en-US" dirty="0" err="1"/>
              <a:t>recolour</a:t>
            </a:r>
            <a:r>
              <a:rPr lang="en-US" dirty="0"/>
              <a:t> text as required”.</a:t>
            </a:r>
            <a:endParaRPr lang="en-GB" dirty="0"/>
          </a:p>
        </p:txBody>
      </p:sp>
    </p:spTree>
    <p:extLst>
      <p:ext uri="{BB962C8B-B14F-4D97-AF65-F5344CB8AC3E}">
        <p14:creationId xmlns:p14="http://schemas.microsoft.com/office/powerpoint/2010/main" val="10237425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x Image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5" name="Picture Placeholder 15">
            <a:extLst>
              <a:ext uri="{FF2B5EF4-FFF2-40B4-BE49-F238E27FC236}">
                <a16:creationId xmlns:a16="http://schemas.microsoft.com/office/drawing/2014/main" id="{F0399FF5-9649-B959-9DCF-DAECACBCDEEC}"/>
              </a:ext>
            </a:extLst>
          </p:cNvPr>
          <p:cNvSpPr>
            <a:spLocks noGrp="1"/>
          </p:cNvSpPr>
          <p:nvPr>
            <p:ph type="pic" sz="quarter" idx="20" hasCustomPrompt="1"/>
          </p:nvPr>
        </p:nvSpPr>
        <p:spPr>
          <a:xfrm>
            <a:off x="550863" y="1815304"/>
            <a:ext cx="3204000" cy="1613696"/>
          </a:xfrm>
          <a:noFill/>
        </p:spPr>
        <p:txBody>
          <a:bodyPr tIns="144000" anchor="t" anchorCtr="0"/>
          <a:lstStyle>
            <a:lvl1pPr marL="0" indent="0" algn="ctr">
              <a:buNone/>
              <a:defRPr sz="1000">
                <a:solidFill>
                  <a:schemeClr val="accent1"/>
                </a:solidFill>
                <a:latin typeface="+mn-lt"/>
              </a:defRPr>
            </a:lvl1pPr>
          </a:lstStyle>
          <a:p>
            <a:pPr lvl="0"/>
            <a:r>
              <a:rPr lang="en-US"/>
              <a:t>Drag picture file here or click icon to insert image</a:t>
            </a:r>
          </a:p>
        </p:txBody>
      </p:sp>
      <p:sp>
        <p:nvSpPr>
          <p:cNvPr id="8" name="Picture Placeholder 15">
            <a:extLst>
              <a:ext uri="{FF2B5EF4-FFF2-40B4-BE49-F238E27FC236}">
                <a16:creationId xmlns:a16="http://schemas.microsoft.com/office/drawing/2014/main" id="{EE3320D6-3CB1-7A47-2BFC-A4E7CD41E662}"/>
              </a:ext>
            </a:extLst>
          </p:cNvPr>
          <p:cNvSpPr>
            <a:spLocks noGrp="1"/>
          </p:cNvSpPr>
          <p:nvPr>
            <p:ph type="pic" sz="quarter" idx="27" hasCustomPrompt="1"/>
          </p:nvPr>
        </p:nvSpPr>
        <p:spPr>
          <a:xfrm>
            <a:off x="4295774" y="1815304"/>
            <a:ext cx="3204000" cy="1613696"/>
          </a:xfrm>
          <a:noFill/>
        </p:spPr>
        <p:txBody>
          <a:bodyPr tIns="144000" anchor="t" anchorCtr="0"/>
          <a:lstStyle>
            <a:lvl1pPr marL="0" indent="0" algn="ctr">
              <a:buNone/>
              <a:defRPr sz="1000">
                <a:solidFill>
                  <a:schemeClr val="accent1"/>
                </a:solidFill>
                <a:latin typeface="+mn-lt"/>
              </a:defRPr>
            </a:lvl1pPr>
          </a:lstStyle>
          <a:p>
            <a:pPr lvl="0"/>
            <a:r>
              <a:rPr lang="en-US"/>
              <a:t>Drag picture file here or click icon to insert image</a:t>
            </a:r>
          </a:p>
        </p:txBody>
      </p:sp>
      <p:sp>
        <p:nvSpPr>
          <p:cNvPr id="14" name="Picture Placeholder 15">
            <a:extLst>
              <a:ext uri="{FF2B5EF4-FFF2-40B4-BE49-F238E27FC236}">
                <a16:creationId xmlns:a16="http://schemas.microsoft.com/office/drawing/2014/main" id="{F7147628-F7A2-5521-0AE1-2410D1FA1E9B}"/>
              </a:ext>
            </a:extLst>
          </p:cNvPr>
          <p:cNvSpPr>
            <a:spLocks noGrp="1"/>
          </p:cNvSpPr>
          <p:nvPr>
            <p:ph type="pic" sz="quarter" idx="29" hasCustomPrompt="1"/>
          </p:nvPr>
        </p:nvSpPr>
        <p:spPr>
          <a:xfrm>
            <a:off x="8040685" y="1815304"/>
            <a:ext cx="3204000" cy="1613696"/>
          </a:xfrm>
          <a:noFill/>
        </p:spPr>
        <p:txBody>
          <a:bodyPr tIns="144000" anchor="t" anchorCtr="0"/>
          <a:lstStyle>
            <a:lvl1pPr marL="0" indent="0" algn="ctr">
              <a:buNone/>
              <a:defRPr sz="1000">
                <a:solidFill>
                  <a:schemeClr val="accent1"/>
                </a:solidFill>
                <a:latin typeface="+mn-lt"/>
              </a:defRPr>
            </a:lvl1pPr>
          </a:lstStyle>
          <a:p>
            <a:pPr lvl="0"/>
            <a:r>
              <a:rPr lang="en-US"/>
              <a:t>Drag picture file here or click icon to insert image</a:t>
            </a:r>
          </a:p>
        </p:txBody>
      </p:sp>
      <p:sp>
        <p:nvSpPr>
          <p:cNvPr id="18" name="Text Placeholder 12">
            <a:extLst>
              <a:ext uri="{FF2B5EF4-FFF2-40B4-BE49-F238E27FC236}">
                <a16:creationId xmlns:a16="http://schemas.microsoft.com/office/drawing/2014/main" id="{287F0BB8-9028-A298-0ED9-DD9841E9FF1E}"/>
              </a:ext>
            </a:extLst>
          </p:cNvPr>
          <p:cNvSpPr>
            <a:spLocks noGrp="1"/>
          </p:cNvSpPr>
          <p:nvPr>
            <p:ph type="body" sz="quarter" idx="35"/>
          </p:nvPr>
        </p:nvSpPr>
        <p:spPr>
          <a:xfrm>
            <a:off x="550863" y="3614886"/>
            <a:ext cx="3204000" cy="1974702"/>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19" name="Text Placeholder 12">
            <a:extLst>
              <a:ext uri="{FF2B5EF4-FFF2-40B4-BE49-F238E27FC236}">
                <a16:creationId xmlns:a16="http://schemas.microsoft.com/office/drawing/2014/main" id="{EBEB4CD8-6B60-C130-BCA3-DCF661418B37}"/>
              </a:ext>
            </a:extLst>
          </p:cNvPr>
          <p:cNvSpPr>
            <a:spLocks noGrp="1"/>
          </p:cNvSpPr>
          <p:nvPr>
            <p:ph type="body" sz="quarter" idx="36"/>
          </p:nvPr>
        </p:nvSpPr>
        <p:spPr>
          <a:xfrm>
            <a:off x="4295774" y="3614886"/>
            <a:ext cx="3204000" cy="1974702"/>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20" name="Text Placeholder 12">
            <a:extLst>
              <a:ext uri="{FF2B5EF4-FFF2-40B4-BE49-F238E27FC236}">
                <a16:creationId xmlns:a16="http://schemas.microsoft.com/office/drawing/2014/main" id="{FBD3B35B-85FC-EDDE-B2E6-90A04DDC0CBF}"/>
              </a:ext>
            </a:extLst>
          </p:cNvPr>
          <p:cNvSpPr>
            <a:spLocks noGrp="1"/>
          </p:cNvSpPr>
          <p:nvPr>
            <p:ph type="body" sz="quarter" idx="37"/>
          </p:nvPr>
        </p:nvSpPr>
        <p:spPr>
          <a:xfrm>
            <a:off x="8040685" y="3614886"/>
            <a:ext cx="3204000" cy="1974702"/>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7" name="Text Placeholder 12">
            <a:extLst>
              <a:ext uri="{FF2B5EF4-FFF2-40B4-BE49-F238E27FC236}">
                <a16:creationId xmlns:a16="http://schemas.microsoft.com/office/drawing/2014/main" id="{B9536768-8309-390C-EBBB-52A3D79A449D}"/>
              </a:ext>
            </a:extLst>
          </p:cNvPr>
          <p:cNvSpPr>
            <a:spLocks noGrp="1"/>
          </p:cNvSpPr>
          <p:nvPr>
            <p:ph type="body" sz="quarter" idx="39" hasCustomPrompt="1"/>
          </p:nvPr>
        </p:nvSpPr>
        <p:spPr>
          <a:xfrm>
            <a:off x="550863" y="1720850"/>
            <a:ext cx="3204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9" name="Text Placeholder 12">
            <a:extLst>
              <a:ext uri="{FF2B5EF4-FFF2-40B4-BE49-F238E27FC236}">
                <a16:creationId xmlns:a16="http://schemas.microsoft.com/office/drawing/2014/main" id="{07E23126-BE6F-DDF6-A6A3-47E69F507933}"/>
              </a:ext>
            </a:extLst>
          </p:cNvPr>
          <p:cNvSpPr>
            <a:spLocks noGrp="1"/>
          </p:cNvSpPr>
          <p:nvPr>
            <p:ph type="body" sz="quarter" idx="40" hasCustomPrompt="1"/>
          </p:nvPr>
        </p:nvSpPr>
        <p:spPr>
          <a:xfrm>
            <a:off x="4295774" y="1720850"/>
            <a:ext cx="3204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11" name="Text Placeholder 12">
            <a:extLst>
              <a:ext uri="{FF2B5EF4-FFF2-40B4-BE49-F238E27FC236}">
                <a16:creationId xmlns:a16="http://schemas.microsoft.com/office/drawing/2014/main" id="{D8B9C039-D99A-63F9-5EF9-175C494B73EE}"/>
              </a:ext>
            </a:extLst>
          </p:cNvPr>
          <p:cNvSpPr>
            <a:spLocks noGrp="1"/>
          </p:cNvSpPr>
          <p:nvPr>
            <p:ph type="body" sz="quarter" idx="41" hasCustomPrompt="1"/>
          </p:nvPr>
        </p:nvSpPr>
        <p:spPr>
          <a:xfrm>
            <a:off x="8040685" y="1720850"/>
            <a:ext cx="3204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Tree>
    <p:extLst>
      <p:ext uri="{BB962C8B-B14F-4D97-AF65-F5344CB8AC3E}">
        <p14:creationId xmlns:p14="http://schemas.microsoft.com/office/powerpoint/2010/main" val="38246110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x Image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8" name="Text Placeholder 12">
            <a:extLst>
              <a:ext uri="{FF2B5EF4-FFF2-40B4-BE49-F238E27FC236}">
                <a16:creationId xmlns:a16="http://schemas.microsoft.com/office/drawing/2014/main" id="{287F0BB8-9028-A298-0ED9-DD9841E9FF1E}"/>
              </a:ext>
            </a:extLst>
          </p:cNvPr>
          <p:cNvSpPr>
            <a:spLocks noGrp="1"/>
          </p:cNvSpPr>
          <p:nvPr>
            <p:ph type="body" sz="quarter" idx="35"/>
          </p:nvPr>
        </p:nvSpPr>
        <p:spPr>
          <a:xfrm>
            <a:off x="550864" y="3614886"/>
            <a:ext cx="2268000" cy="1974702"/>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19" name="Text Placeholder 12">
            <a:extLst>
              <a:ext uri="{FF2B5EF4-FFF2-40B4-BE49-F238E27FC236}">
                <a16:creationId xmlns:a16="http://schemas.microsoft.com/office/drawing/2014/main" id="{EBEB4CD8-6B60-C130-BCA3-DCF661418B37}"/>
              </a:ext>
            </a:extLst>
          </p:cNvPr>
          <p:cNvSpPr>
            <a:spLocks noGrp="1"/>
          </p:cNvSpPr>
          <p:nvPr>
            <p:ph type="body" sz="quarter" idx="36"/>
          </p:nvPr>
        </p:nvSpPr>
        <p:spPr>
          <a:xfrm>
            <a:off x="3359151" y="3614886"/>
            <a:ext cx="2268000" cy="1974702"/>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20" name="Text Placeholder 12">
            <a:extLst>
              <a:ext uri="{FF2B5EF4-FFF2-40B4-BE49-F238E27FC236}">
                <a16:creationId xmlns:a16="http://schemas.microsoft.com/office/drawing/2014/main" id="{FBD3B35B-85FC-EDDE-B2E6-90A04DDC0CBF}"/>
              </a:ext>
            </a:extLst>
          </p:cNvPr>
          <p:cNvSpPr>
            <a:spLocks noGrp="1"/>
          </p:cNvSpPr>
          <p:nvPr>
            <p:ph type="body" sz="quarter" idx="37"/>
          </p:nvPr>
        </p:nvSpPr>
        <p:spPr>
          <a:xfrm>
            <a:off x="6167438" y="3614886"/>
            <a:ext cx="2268000" cy="1974702"/>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21" name="Text Placeholder 12">
            <a:extLst>
              <a:ext uri="{FF2B5EF4-FFF2-40B4-BE49-F238E27FC236}">
                <a16:creationId xmlns:a16="http://schemas.microsoft.com/office/drawing/2014/main" id="{15362B43-1343-95D7-3182-D159AA5259CA}"/>
              </a:ext>
            </a:extLst>
          </p:cNvPr>
          <p:cNvSpPr>
            <a:spLocks noGrp="1"/>
          </p:cNvSpPr>
          <p:nvPr>
            <p:ph type="body" sz="quarter" idx="38"/>
          </p:nvPr>
        </p:nvSpPr>
        <p:spPr>
          <a:xfrm>
            <a:off x="8975724" y="3614886"/>
            <a:ext cx="2268000" cy="1974702"/>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7" name="Text Placeholder 12">
            <a:extLst>
              <a:ext uri="{FF2B5EF4-FFF2-40B4-BE49-F238E27FC236}">
                <a16:creationId xmlns:a16="http://schemas.microsoft.com/office/drawing/2014/main" id="{B9536768-8309-390C-EBBB-52A3D79A449D}"/>
              </a:ext>
            </a:extLst>
          </p:cNvPr>
          <p:cNvSpPr>
            <a:spLocks noGrp="1"/>
          </p:cNvSpPr>
          <p:nvPr>
            <p:ph type="body" sz="quarter" idx="39" hasCustomPrompt="1"/>
          </p:nvPr>
        </p:nvSpPr>
        <p:spPr>
          <a:xfrm>
            <a:off x="550864"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9" name="Text Placeholder 12">
            <a:extLst>
              <a:ext uri="{FF2B5EF4-FFF2-40B4-BE49-F238E27FC236}">
                <a16:creationId xmlns:a16="http://schemas.microsoft.com/office/drawing/2014/main" id="{07E23126-BE6F-DDF6-A6A3-47E69F507933}"/>
              </a:ext>
            </a:extLst>
          </p:cNvPr>
          <p:cNvSpPr>
            <a:spLocks noGrp="1"/>
          </p:cNvSpPr>
          <p:nvPr>
            <p:ph type="body" sz="quarter" idx="40" hasCustomPrompt="1"/>
          </p:nvPr>
        </p:nvSpPr>
        <p:spPr>
          <a:xfrm>
            <a:off x="3359151"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11" name="Text Placeholder 12">
            <a:extLst>
              <a:ext uri="{FF2B5EF4-FFF2-40B4-BE49-F238E27FC236}">
                <a16:creationId xmlns:a16="http://schemas.microsoft.com/office/drawing/2014/main" id="{D8B9C039-D99A-63F9-5EF9-175C494B73EE}"/>
              </a:ext>
            </a:extLst>
          </p:cNvPr>
          <p:cNvSpPr>
            <a:spLocks noGrp="1"/>
          </p:cNvSpPr>
          <p:nvPr>
            <p:ph type="body" sz="quarter" idx="41" hasCustomPrompt="1"/>
          </p:nvPr>
        </p:nvSpPr>
        <p:spPr>
          <a:xfrm>
            <a:off x="6167438"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12" name="Text Placeholder 12">
            <a:extLst>
              <a:ext uri="{FF2B5EF4-FFF2-40B4-BE49-F238E27FC236}">
                <a16:creationId xmlns:a16="http://schemas.microsoft.com/office/drawing/2014/main" id="{50A0A20C-27C8-B9D3-5FD0-CC4FC8630D17}"/>
              </a:ext>
            </a:extLst>
          </p:cNvPr>
          <p:cNvSpPr>
            <a:spLocks noGrp="1"/>
          </p:cNvSpPr>
          <p:nvPr>
            <p:ph type="body" sz="quarter" idx="42" hasCustomPrompt="1"/>
          </p:nvPr>
        </p:nvSpPr>
        <p:spPr>
          <a:xfrm>
            <a:off x="8975724"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6" name="Picture Placeholder 15">
            <a:extLst>
              <a:ext uri="{FF2B5EF4-FFF2-40B4-BE49-F238E27FC236}">
                <a16:creationId xmlns:a16="http://schemas.microsoft.com/office/drawing/2014/main" id="{D1A10CE7-8722-B041-E2DE-E39C5492A09C}"/>
              </a:ext>
            </a:extLst>
          </p:cNvPr>
          <p:cNvSpPr>
            <a:spLocks noGrp="1"/>
          </p:cNvSpPr>
          <p:nvPr>
            <p:ph type="pic" sz="quarter" idx="20" hasCustomPrompt="1"/>
          </p:nvPr>
        </p:nvSpPr>
        <p:spPr>
          <a:xfrm>
            <a:off x="551231" y="1815304"/>
            <a:ext cx="2267633" cy="1613696"/>
          </a:xfrm>
          <a:noFill/>
        </p:spPr>
        <p:txBody>
          <a:bodyPr lIns="288000" tIns="144000" rIns="288000" anchor="t" anchorCtr="0"/>
          <a:lstStyle>
            <a:lvl1pPr marL="0" indent="0" algn="ctr">
              <a:buNone/>
              <a:defRPr sz="1050">
                <a:solidFill>
                  <a:schemeClr val="accent1"/>
                </a:solidFill>
                <a:latin typeface="+mn-lt"/>
              </a:defRPr>
            </a:lvl1pPr>
          </a:lstStyle>
          <a:p>
            <a:pPr lvl="0"/>
            <a:r>
              <a:rPr lang="en-US"/>
              <a:t>Drag picture file or click icon to insert image</a:t>
            </a:r>
          </a:p>
        </p:txBody>
      </p:sp>
      <p:sp>
        <p:nvSpPr>
          <p:cNvPr id="13" name="Picture Placeholder 15">
            <a:extLst>
              <a:ext uri="{FF2B5EF4-FFF2-40B4-BE49-F238E27FC236}">
                <a16:creationId xmlns:a16="http://schemas.microsoft.com/office/drawing/2014/main" id="{759FAF63-33EE-773B-A574-A23C0BBA1A55}"/>
              </a:ext>
            </a:extLst>
          </p:cNvPr>
          <p:cNvSpPr>
            <a:spLocks noGrp="1"/>
          </p:cNvSpPr>
          <p:nvPr>
            <p:ph type="pic" sz="quarter" idx="27" hasCustomPrompt="1"/>
          </p:nvPr>
        </p:nvSpPr>
        <p:spPr>
          <a:xfrm>
            <a:off x="3359518" y="1815304"/>
            <a:ext cx="2267633" cy="1613696"/>
          </a:xfrm>
          <a:noFill/>
        </p:spPr>
        <p:txBody>
          <a:bodyPr lIns="288000" tIns="144000" rIns="288000" anchor="t" anchorCtr="0"/>
          <a:lstStyle>
            <a:lvl1pPr marL="0" indent="0" algn="ctr">
              <a:buNone/>
              <a:defRPr sz="1050">
                <a:solidFill>
                  <a:schemeClr val="accent1"/>
                </a:solidFill>
                <a:latin typeface="+mn-lt"/>
              </a:defRPr>
            </a:lvl1pPr>
          </a:lstStyle>
          <a:p>
            <a:pPr lvl="0"/>
            <a:r>
              <a:rPr lang="en-US"/>
              <a:t>Drag picture file or click icon to insert image</a:t>
            </a:r>
          </a:p>
        </p:txBody>
      </p:sp>
      <p:sp>
        <p:nvSpPr>
          <p:cNvPr id="15" name="Picture Placeholder 15">
            <a:extLst>
              <a:ext uri="{FF2B5EF4-FFF2-40B4-BE49-F238E27FC236}">
                <a16:creationId xmlns:a16="http://schemas.microsoft.com/office/drawing/2014/main" id="{C901D21E-0104-E7CA-F6E8-C59390F203C3}"/>
              </a:ext>
            </a:extLst>
          </p:cNvPr>
          <p:cNvSpPr>
            <a:spLocks noGrp="1"/>
          </p:cNvSpPr>
          <p:nvPr>
            <p:ph type="pic" sz="quarter" idx="29" hasCustomPrompt="1"/>
          </p:nvPr>
        </p:nvSpPr>
        <p:spPr>
          <a:xfrm>
            <a:off x="6167805" y="1815304"/>
            <a:ext cx="2267633" cy="1613696"/>
          </a:xfrm>
          <a:noFill/>
        </p:spPr>
        <p:txBody>
          <a:bodyPr lIns="288000" tIns="144000" rIns="288000" anchor="t" anchorCtr="0"/>
          <a:lstStyle>
            <a:lvl1pPr marL="0" indent="0" algn="ctr">
              <a:buNone/>
              <a:defRPr sz="1050">
                <a:solidFill>
                  <a:schemeClr val="accent1"/>
                </a:solidFill>
                <a:latin typeface="+mn-lt"/>
              </a:defRPr>
            </a:lvl1pPr>
          </a:lstStyle>
          <a:p>
            <a:pPr lvl="0"/>
            <a:r>
              <a:rPr lang="en-US"/>
              <a:t>Drag picture file or click icon to insert image</a:t>
            </a:r>
          </a:p>
        </p:txBody>
      </p:sp>
      <p:sp>
        <p:nvSpPr>
          <p:cNvPr id="17" name="Picture Placeholder 15">
            <a:extLst>
              <a:ext uri="{FF2B5EF4-FFF2-40B4-BE49-F238E27FC236}">
                <a16:creationId xmlns:a16="http://schemas.microsoft.com/office/drawing/2014/main" id="{80F3D6B4-C038-0DD0-8ED2-7284E638E2E4}"/>
              </a:ext>
            </a:extLst>
          </p:cNvPr>
          <p:cNvSpPr>
            <a:spLocks noGrp="1"/>
          </p:cNvSpPr>
          <p:nvPr>
            <p:ph type="pic" sz="quarter" idx="33" hasCustomPrompt="1"/>
          </p:nvPr>
        </p:nvSpPr>
        <p:spPr>
          <a:xfrm>
            <a:off x="8976091" y="1815304"/>
            <a:ext cx="2267633" cy="1613696"/>
          </a:xfrm>
          <a:noFill/>
        </p:spPr>
        <p:txBody>
          <a:bodyPr lIns="288000" tIns="144000" rIns="288000" anchor="t" anchorCtr="0"/>
          <a:lstStyle>
            <a:lvl1pPr marL="0" indent="0" algn="ctr">
              <a:buNone/>
              <a:defRPr sz="1050">
                <a:solidFill>
                  <a:schemeClr val="accent1"/>
                </a:solidFill>
                <a:latin typeface="+mn-lt"/>
              </a:defRPr>
            </a:lvl1pPr>
          </a:lstStyle>
          <a:p>
            <a:pPr lvl="0"/>
            <a:r>
              <a:rPr lang="en-US"/>
              <a:t>Drag picture file or click icon to insert image</a:t>
            </a:r>
          </a:p>
        </p:txBody>
      </p:sp>
    </p:spTree>
    <p:extLst>
      <p:ext uri="{BB962C8B-B14F-4D97-AF65-F5344CB8AC3E}">
        <p14:creationId xmlns:p14="http://schemas.microsoft.com/office/powerpoint/2010/main" val="3527390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ttern - 2 or 3 lin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1BA179-50D1-3E6A-8EF6-CBB64A943C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grpSp>
        <p:nvGrpSpPr>
          <p:cNvPr id="6" name="Graphic 13">
            <a:extLst>
              <a:ext uri="{FF2B5EF4-FFF2-40B4-BE49-F238E27FC236}">
                <a16:creationId xmlns:a16="http://schemas.microsoft.com/office/drawing/2014/main" id="{D52C985B-47D7-433E-A866-3C0AB39DE64B}"/>
              </a:ext>
            </a:extLst>
          </p:cNvPr>
          <p:cNvGrpSpPr/>
          <p:nvPr userDrawn="1"/>
        </p:nvGrpSpPr>
        <p:grpSpPr>
          <a:xfrm>
            <a:off x="5916434" y="371476"/>
            <a:ext cx="341492" cy="376238"/>
            <a:chOff x="5408631" y="362875"/>
            <a:chExt cx="214296" cy="236100"/>
          </a:xfrm>
          <a:solidFill>
            <a:schemeClr val="bg1"/>
          </a:solidFill>
        </p:grpSpPr>
        <p:sp>
          <p:nvSpPr>
            <p:cNvPr id="8" name="Freeform: Shape 7">
              <a:extLst>
                <a:ext uri="{FF2B5EF4-FFF2-40B4-BE49-F238E27FC236}">
                  <a16:creationId xmlns:a16="http://schemas.microsoft.com/office/drawing/2014/main" id="{051CBA01-B8A4-42BF-DAC5-B83D0B7BC3FC}"/>
                </a:ext>
              </a:extLst>
            </p:cNvPr>
            <p:cNvSpPr/>
            <p:nvPr/>
          </p:nvSpPr>
          <p:spPr>
            <a:xfrm>
              <a:off x="5474917" y="481070"/>
              <a:ext cx="147913" cy="117904"/>
            </a:xfrm>
            <a:custGeom>
              <a:avLst/>
              <a:gdLst>
                <a:gd name="connsiteX0" fmla="*/ 97 w 147913"/>
                <a:gd name="connsiteY0" fmla="*/ 68342 h 117904"/>
                <a:gd name="connsiteX1" fmla="*/ 14036 w 147913"/>
                <a:gd name="connsiteY1" fmla="*/ 98061 h 117904"/>
                <a:gd name="connsiteX2" fmla="*/ 27105 w 147913"/>
                <a:gd name="connsiteY2" fmla="*/ 117905 h 117904"/>
                <a:gd name="connsiteX3" fmla="*/ 147913 w 147913"/>
                <a:gd name="connsiteY3" fmla="*/ 48111 h 117904"/>
                <a:gd name="connsiteX4" fmla="*/ 118486 w 147913"/>
                <a:gd name="connsiteY4" fmla="*/ 0 h 117904"/>
                <a:gd name="connsiteX5" fmla="*/ 0 w 147913"/>
                <a:gd name="connsiteY5" fmla="*/ 68536 h 1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913" h="117904">
                  <a:moveTo>
                    <a:pt x="97" y="68342"/>
                  </a:moveTo>
                  <a:cubicBezTo>
                    <a:pt x="3872" y="78506"/>
                    <a:pt x="8519" y="88477"/>
                    <a:pt x="14036" y="98061"/>
                  </a:cubicBezTo>
                  <a:cubicBezTo>
                    <a:pt x="18005" y="104933"/>
                    <a:pt x="22361" y="111516"/>
                    <a:pt x="27105" y="117905"/>
                  </a:cubicBezTo>
                  <a:cubicBezTo>
                    <a:pt x="73957" y="106386"/>
                    <a:pt x="115582" y="81798"/>
                    <a:pt x="147913" y="48111"/>
                  </a:cubicBezTo>
                  <a:cubicBezTo>
                    <a:pt x="140460" y="30589"/>
                    <a:pt x="130489" y="14424"/>
                    <a:pt x="118486" y="0"/>
                  </a:cubicBezTo>
                  <a:cubicBezTo>
                    <a:pt x="89058" y="35526"/>
                    <a:pt x="47336" y="60501"/>
                    <a:pt x="0" y="68536"/>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BCC4840-F4D7-AF6C-7D05-F1207870A5E0}"/>
                </a:ext>
              </a:extLst>
            </p:cNvPr>
            <p:cNvSpPr/>
            <p:nvPr/>
          </p:nvSpPr>
          <p:spPr>
            <a:xfrm>
              <a:off x="5475014" y="362875"/>
              <a:ext cx="147913" cy="118098"/>
            </a:xfrm>
            <a:custGeom>
              <a:avLst/>
              <a:gdLst>
                <a:gd name="connsiteX0" fmla="*/ 27008 w 147913"/>
                <a:gd name="connsiteY0" fmla="*/ 0 h 118098"/>
                <a:gd name="connsiteX1" fmla="*/ 0 w 147913"/>
                <a:gd name="connsiteY1" fmla="*/ 49563 h 118098"/>
                <a:gd name="connsiteX2" fmla="*/ 118486 w 147913"/>
                <a:gd name="connsiteY2" fmla="*/ 118099 h 118098"/>
                <a:gd name="connsiteX3" fmla="*/ 147913 w 147913"/>
                <a:gd name="connsiteY3" fmla="*/ 69988 h 118098"/>
                <a:gd name="connsiteX4" fmla="*/ 27008 w 147913"/>
                <a:gd name="connsiteY4" fmla="*/ 0 h 11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3" h="118098">
                  <a:moveTo>
                    <a:pt x="27008" y="0"/>
                  </a:moveTo>
                  <a:cubicBezTo>
                    <a:pt x="15779" y="15004"/>
                    <a:pt x="6679" y="31654"/>
                    <a:pt x="0" y="49563"/>
                  </a:cubicBezTo>
                  <a:cubicBezTo>
                    <a:pt x="47433" y="57597"/>
                    <a:pt x="89058" y="82572"/>
                    <a:pt x="118486" y="118099"/>
                  </a:cubicBezTo>
                  <a:cubicBezTo>
                    <a:pt x="130489" y="103675"/>
                    <a:pt x="140460" y="87412"/>
                    <a:pt x="147913" y="69988"/>
                  </a:cubicBezTo>
                  <a:cubicBezTo>
                    <a:pt x="115582" y="36107"/>
                    <a:pt x="73860" y="11519"/>
                    <a:pt x="27008" y="0"/>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1B78DFB-CACF-8A93-6F50-4B852508181E}"/>
                </a:ext>
              </a:extLst>
            </p:cNvPr>
            <p:cNvSpPr/>
            <p:nvPr/>
          </p:nvSpPr>
          <p:spPr>
            <a:xfrm>
              <a:off x="5408631" y="409727"/>
              <a:ext cx="66383" cy="142589"/>
            </a:xfrm>
            <a:custGeom>
              <a:avLst/>
              <a:gdLst>
                <a:gd name="connsiteX0" fmla="*/ 66383 w 66383"/>
                <a:gd name="connsiteY0" fmla="*/ 139685 h 142589"/>
                <a:gd name="connsiteX1" fmla="*/ 60769 w 66383"/>
                <a:gd name="connsiteY1" fmla="*/ 20328 h 142589"/>
                <a:gd name="connsiteX2" fmla="*/ 66383 w 66383"/>
                <a:gd name="connsiteY2" fmla="*/ 2710 h 142589"/>
                <a:gd name="connsiteX3" fmla="*/ 33567 w 66383"/>
                <a:gd name="connsiteY3" fmla="*/ 0 h 142589"/>
                <a:gd name="connsiteX4" fmla="*/ 9948 w 66383"/>
                <a:gd name="connsiteY4" fmla="*/ 1452 h 142589"/>
                <a:gd name="connsiteX5" fmla="*/ 9948 w 66383"/>
                <a:gd name="connsiteY5" fmla="*/ 141137 h 142589"/>
                <a:gd name="connsiteX6" fmla="*/ 33567 w 66383"/>
                <a:gd name="connsiteY6" fmla="*/ 142589 h 142589"/>
                <a:gd name="connsiteX7" fmla="*/ 66383 w 66383"/>
                <a:gd name="connsiteY7" fmla="*/ 139879 h 14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83" h="142589">
                  <a:moveTo>
                    <a:pt x="66383" y="139685"/>
                  </a:moveTo>
                  <a:cubicBezTo>
                    <a:pt x="52153" y="101642"/>
                    <a:pt x="50024" y="60308"/>
                    <a:pt x="60769" y="20328"/>
                  </a:cubicBezTo>
                  <a:cubicBezTo>
                    <a:pt x="62414" y="14327"/>
                    <a:pt x="64254" y="8422"/>
                    <a:pt x="66383" y="2710"/>
                  </a:cubicBezTo>
                  <a:cubicBezTo>
                    <a:pt x="55735" y="871"/>
                    <a:pt x="44796" y="0"/>
                    <a:pt x="33567" y="0"/>
                  </a:cubicBezTo>
                  <a:cubicBezTo>
                    <a:pt x="25630" y="0"/>
                    <a:pt x="17692" y="484"/>
                    <a:pt x="9948" y="1452"/>
                  </a:cubicBezTo>
                  <a:cubicBezTo>
                    <a:pt x="-3024" y="46368"/>
                    <a:pt x="-3605" y="94769"/>
                    <a:pt x="9948" y="141137"/>
                  </a:cubicBezTo>
                  <a:cubicBezTo>
                    <a:pt x="17692" y="142105"/>
                    <a:pt x="25533" y="142589"/>
                    <a:pt x="33567" y="142589"/>
                  </a:cubicBezTo>
                  <a:cubicBezTo>
                    <a:pt x="44700" y="142589"/>
                    <a:pt x="55735" y="141621"/>
                    <a:pt x="66383" y="139879"/>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9" name="Text Placeholder 9">
            <a:extLst>
              <a:ext uri="{FF2B5EF4-FFF2-40B4-BE49-F238E27FC236}">
                <a16:creationId xmlns:a16="http://schemas.microsoft.com/office/drawing/2014/main" id="{41718DC0-4644-0FF2-8F4A-B6CD6022D8C8}"/>
              </a:ext>
            </a:extLst>
          </p:cNvPr>
          <p:cNvSpPr>
            <a:spLocks noGrp="1"/>
          </p:cNvSpPr>
          <p:nvPr>
            <p:ph type="body" sz="quarter" idx="17" hasCustomPrompt="1"/>
          </p:nvPr>
        </p:nvSpPr>
        <p:spPr>
          <a:xfrm>
            <a:off x="3359150" y="4139077"/>
            <a:ext cx="5473700" cy="281703"/>
          </a:xfrm>
          <a:prstGeom prst="rect">
            <a:avLst/>
          </a:prstGeom>
        </p:spPr>
        <p:txBody>
          <a:bodyPr lIns="0" tIns="36000" rIns="0" bIns="0" anchor="t" anchorCtr="0">
            <a:noAutofit/>
          </a:bodyPr>
          <a:lstStyle>
            <a:lvl1pPr marL="0" indent="0" algn="ctr">
              <a:lnSpc>
                <a:spcPct val="85000"/>
              </a:lnSpc>
              <a:buNone/>
              <a:defRPr sz="2000">
                <a:solidFill>
                  <a:schemeClr val="bg1"/>
                </a:solidFill>
                <a:latin typeface="+mn-lt"/>
              </a:defRPr>
            </a:lvl1pPr>
          </a:lstStyle>
          <a:p>
            <a:pPr lvl="0"/>
            <a:r>
              <a:rPr lang="en-US" dirty="0"/>
              <a:t>Section break subtitle here</a:t>
            </a:r>
          </a:p>
        </p:txBody>
      </p:sp>
      <p:sp>
        <p:nvSpPr>
          <p:cNvPr id="2" name="Text Placeholder 9">
            <a:extLst>
              <a:ext uri="{FF2B5EF4-FFF2-40B4-BE49-F238E27FC236}">
                <a16:creationId xmlns:a16="http://schemas.microsoft.com/office/drawing/2014/main" id="{04F5E0CA-97CD-F885-F5D2-9213676D50AA}"/>
              </a:ext>
            </a:extLst>
          </p:cNvPr>
          <p:cNvSpPr>
            <a:spLocks noGrp="1"/>
          </p:cNvSpPr>
          <p:nvPr>
            <p:ph type="body" sz="quarter" idx="16" hasCustomPrompt="1"/>
          </p:nvPr>
        </p:nvSpPr>
        <p:spPr>
          <a:xfrm>
            <a:off x="3359151" y="2442689"/>
            <a:ext cx="547370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dirty="0"/>
              <a:t>Section break two or three lines lorem ipsum dolor</a:t>
            </a:r>
          </a:p>
        </p:txBody>
      </p:sp>
    </p:spTree>
    <p:extLst>
      <p:ext uri="{BB962C8B-B14F-4D97-AF65-F5344CB8AC3E}">
        <p14:creationId xmlns:p14="http://schemas.microsoft.com/office/powerpoint/2010/main" val="41530615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4 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27" name="Picture Placeholder 15">
            <a:extLst>
              <a:ext uri="{FF2B5EF4-FFF2-40B4-BE49-F238E27FC236}">
                <a16:creationId xmlns:a16="http://schemas.microsoft.com/office/drawing/2014/main" id="{27654ED8-01A8-D1FE-3820-89D5B49A47F6}"/>
              </a:ext>
            </a:extLst>
          </p:cNvPr>
          <p:cNvSpPr>
            <a:spLocks noGrp="1"/>
          </p:cNvSpPr>
          <p:nvPr>
            <p:ph type="pic" sz="quarter" idx="39" hasCustomPrompt="1"/>
          </p:nvPr>
        </p:nvSpPr>
        <p:spPr>
          <a:xfrm>
            <a:off x="6167437"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28" name="Text Placeholder 12">
            <a:extLst>
              <a:ext uri="{FF2B5EF4-FFF2-40B4-BE49-F238E27FC236}">
                <a16:creationId xmlns:a16="http://schemas.microsoft.com/office/drawing/2014/main" id="{2618AB31-9EE4-B0FA-1912-B680B15254CB}"/>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9" name="Text Placeholder 12">
            <a:extLst>
              <a:ext uri="{FF2B5EF4-FFF2-40B4-BE49-F238E27FC236}">
                <a16:creationId xmlns:a16="http://schemas.microsoft.com/office/drawing/2014/main" id="{FFB9ADBC-E4B6-3784-421C-A4EFC1B7C5F1}"/>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0" name="Picture Placeholder 15">
            <a:extLst>
              <a:ext uri="{FF2B5EF4-FFF2-40B4-BE49-F238E27FC236}">
                <a16:creationId xmlns:a16="http://schemas.microsoft.com/office/drawing/2014/main" id="{090BA775-0FAF-3B62-608B-8FFFDAC8C6A8}"/>
              </a:ext>
            </a:extLst>
          </p:cNvPr>
          <p:cNvSpPr>
            <a:spLocks noGrp="1"/>
          </p:cNvSpPr>
          <p:nvPr>
            <p:ph type="pic" sz="quarter" idx="42" hasCustomPrompt="1"/>
          </p:nvPr>
        </p:nvSpPr>
        <p:spPr>
          <a:xfrm>
            <a:off x="8981446"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31" name="Text Placeholder 12">
            <a:extLst>
              <a:ext uri="{FF2B5EF4-FFF2-40B4-BE49-F238E27FC236}">
                <a16:creationId xmlns:a16="http://schemas.microsoft.com/office/drawing/2014/main" id="{A4516BE6-7228-94F3-8A7A-1E37960B7528}"/>
              </a:ext>
            </a:extLst>
          </p:cNvPr>
          <p:cNvSpPr>
            <a:spLocks noGrp="1"/>
          </p:cNvSpPr>
          <p:nvPr>
            <p:ph type="body" sz="quarter" idx="43"/>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2" name="Text Placeholder 12">
            <a:extLst>
              <a:ext uri="{FF2B5EF4-FFF2-40B4-BE49-F238E27FC236}">
                <a16:creationId xmlns:a16="http://schemas.microsoft.com/office/drawing/2014/main" id="{3588081C-BD44-BBE8-D377-92B62904A549}"/>
              </a:ext>
            </a:extLst>
          </p:cNvPr>
          <p:cNvSpPr>
            <a:spLocks noGrp="1"/>
          </p:cNvSpPr>
          <p:nvPr>
            <p:ph type="body" sz="quarter" idx="44" hasCustomPrompt="1"/>
          </p:nvPr>
        </p:nvSpPr>
        <p:spPr>
          <a:xfrm>
            <a:off x="8981446"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3" name="Picture Placeholder 15">
            <a:extLst>
              <a:ext uri="{FF2B5EF4-FFF2-40B4-BE49-F238E27FC236}">
                <a16:creationId xmlns:a16="http://schemas.microsoft.com/office/drawing/2014/main" id="{EA3D41BA-AEEA-96AC-53A8-EE9C4600C18F}"/>
              </a:ext>
            </a:extLst>
          </p:cNvPr>
          <p:cNvSpPr>
            <a:spLocks noGrp="1"/>
          </p:cNvSpPr>
          <p:nvPr>
            <p:ph type="pic" sz="quarter" idx="45" hasCustomPrompt="1"/>
          </p:nvPr>
        </p:nvSpPr>
        <p:spPr>
          <a:xfrm>
            <a:off x="551231" y="1639334"/>
            <a:ext cx="1404000" cy="1404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34" name="Text Placeholder 12">
            <a:extLst>
              <a:ext uri="{FF2B5EF4-FFF2-40B4-BE49-F238E27FC236}">
                <a16:creationId xmlns:a16="http://schemas.microsoft.com/office/drawing/2014/main" id="{3166EF9B-1EAF-2D91-282C-4F324D7791B0}"/>
              </a:ext>
            </a:extLst>
          </p:cNvPr>
          <p:cNvSpPr>
            <a:spLocks noGrp="1"/>
          </p:cNvSpPr>
          <p:nvPr>
            <p:ph type="body" sz="quarter" idx="46"/>
          </p:nvPr>
        </p:nvSpPr>
        <p:spPr>
          <a:xfrm>
            <a:off x="550863"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bg1"/>
              </a:buClr>
              <a:defRPr sz="1200"/>
            </a:lvl4pPr>
            <a:lvl5pPr marL="720000" indent="-144000">
              <a:spcBef>
                <a:spcPts val="600"/>
              </a:spcBef>
              <a:buClr>
                <a:schemeClr val="bg1"/>
              </a:buClr>
              <a:defRPr sz="1200"/>
            </a:lvl5pPr>
          </a:lstStyle>
          <a:p>
            <a:pPr lvl="0"/>
            <a:r>
              <a:rPr lang="en-US" dirty="0"/>
              <a:t>Click to edit Master text styles</a:t>
            </a:r>
          </a:p>
          <a:p>
            <a:pPr lvl="1"/>
            <a:r>
              <a:rPr lang="en-US" dirty="0"/>
              <a:t>Second level</a:t>
            </a:r>
          </a:p>
          <a:p>
            <a:pPr lvl="2"/>
            <a:r>
              <a:rPr lang="en-US" dirty="0"/>
              <a:t>Third level</a:t>
            </a:r>
          </a:p>
        </p:txBody>
      </p:sp>
      <p:sp>
        <p:nvSpPr>
          <p:cNvPr id="35" name="Text Placeholder 12">
            <a:extLst>
              <a:ext uri="{FF2B5EF4-FFF2-40B4-BE49-F238E27FC236}">
                <a16:creationId xmlns:a16="http://schemas.microsoft.com/office/drawing/2014/main" id="{07E14275-13C8-E05E-C524-07E8FDA5157C}"/>
              </a:ext>
            </a:extLst>
          </p:cNvPr>
          <p:cNvSpPr>
            <a:spLocks noGrp="1"/>
          </p:cNvSpPr>
          <p:nvPr>
            <p:ph type="body" sz="quarter" idx="47" hasCustomPrompt="1"/>
          </p:nvPr>
        </p:nvSpPr>
        <p:spPr>
          <a:xfrm>
            <a:off x="550862" y="3215665"/>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6" name="Picture Placeholder 15">
            <a:extLst>
              <a:ext uri="{FF2B5EF4-FFF2-40B4-BE49-F238E27FC236}">
                <a16:creationId xmlns:a16="http://schemas.microsoft.com/office/drawing/2014/main" id="{1CB67B3F-7653-7693-9A99-87EB4369E1B0}"/>
              </a:ext>
            </a:extLst>
          </p:cNvPr>
          <p:cNvSpPr>
            <a:spLocks noGrp="1"/>
          </p:cNvSpPr>
          <p:nvPr>
            <p:ph type="pic" sz="quarter" idx="48" hasCustomPrompt="1"/>
          </p:nvPr>
        </p:nvSpPr>
        <p:spPr>
          <a:xfrm>
            <a:off x="3359519" y="1639334"/>
            <a:ext cx="1404000" cy="1404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38" name="Text Placeholder 12">
            <a:extLst>
              <a:ext uri="{FF2B5EF4-FFF2-40B4-BE49-F238E27FC236}">
                <a16:creationId xmlns:a16="http://schemas.microsoft.com/office/drawing/2014/main" id="{C9B048A9-0972-A797-F369-1DE2D85AB2AF}"/>
              </a:ext>
            </a:extLst>
          </p:cNvPr>
          <p:cNvSpPr>
            <a:spLocks noGrp="1"/>
          </p:cNvSpPr>
          <p:nvPr>
            <p:ph type="body" sz="quarter" idx="50" hasCustomPrompt="1"/>
          </p:nvPr>
        </p:nvSpPr>
        <p:spPr>
          <a:xfrm>
            <a:off x="3359150" y="3215665"/>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9" name="Picture Placeholder 15">
            <a:extLst>
              <a:ext uri="{FF2B5EF4-FFF2-40B4-BE49-F238E27FC236}">
                <a16:creationId xmlns:a16="http://schemas.microsoft.com/office/drawing/2014/main" id="{EEE724BB-CF04-4BA5-3E97-50ABFDA075D5}"/>
              </a:ext>
            </a:extLst>
          </p:cNvPr>
          <p:cNvSpPr>
            <a:spLocks noGrp="1"/>
          </p:cNvSpPr>
          <p:nvPr>
            <p:ph type="pic" sz="quarter" idx="51" hasCustomPrompt="1"/>
          </p:nvPr>
        </p:nvSpPr>
        <p:spPr>
          <a:xfrm>
            <a:off x="6167437"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40" name="Text Placeholder 12">
            <a:extLst>
              <a:ext uri="{FF2B5EF4-FFF2-40B4-BE49-F238E27FC236}">
                <a16:creationId xmlns:a16="http://schemas.microsoft.com/office/drawing/2014/main" id="{4C60F514-6C86-508D-7B36-0F00CCFE330E}"/>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41" name="Text Placeholder 12">
            <a:extLst>
              <a:ext uri="{FF2B5EF4-FFF2-40B4-BE49-F238E27FC236}">
                <a16:creationId xmlns:a16="http://schemas.microsoft.com/office/drawing/2014/main" id="{619DCB73-639A-6611-985F-E7FF07FA9408}"/>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42" name="Picture Placeholder 15">
            <a:extLst>
              <a:ext uri="{FF2B5EF4-FFF2-40B4-BE49-F238E27FC236}">
                <a16:creationId xmlns:a16="http://schemas.microsoft.com/office/drawing/2014/main" id="{620D7DC7-38B5-58A0-4239-E47C805C654B}"/>
              </a:ext>
            </a:extLst>
          </p:cNvPr>
          <p:cNvSpPr>
            <a:spLocks noGrp="1"/>
          </p:cNvSpPr>
          <p:nvPr>
            <p:ph type="pic" sz="quarter" idx="54" hasCustomPrompt="1"/>
          </p:nvPr>
        </p:nvSpPr>
        <p:spPr>
          <a:xfrm>
            <a:off x="8981446"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43" name="Text Placeholder 12">
            <a:extLst>
              <a:ext uri="{FF2B5EF4-FFF2-40B4-BE49-F238E27FC236}">
                <a16:creationId xmlns:a16="http://schemas.microsoft.com/office/drawing/2014/main" id="{52AA6AB4-75D7-5FD8-94E1-0A3579B12732}"/>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44" name="Text Placeholder 12">
            <a:extLst>
              <a:ext uri="{FF2B5EF4-FFF2-40B4-BE49-F238E27FC236}">
                <a16:creationId xmlns:a16="http://schemas.microsoft.com/office/drawing/2014/main" id="{8852589B-60D7-C4CE-4B17-949DB1679A18}"/>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47" name="Text Placeholder 12">
            <a:extLst>
              <a:ext uri="{FF2B5EF4-FFF2-40B4-BE49-F238E27FC236}">
                <a16:creationId xmlns:a16="http://schemas.microsoft.com/office/drawing/2014/main" id="{6536A327-7419-C103-F6A2-9A088DBA02E3}"/>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8" name="Text Placeholder 12">
            <a:extLst>
              <a:ext uri="{FF2B5EF4-FFF2-40B4-BE49-F238E27FC236}">
                <a16:creationId xmlns:a16="http://schemas.microsoft.com/office/drawing/2014/main" id="{EECF5BC7-CFF8-A868-D488-9C551C4E632F}"/>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9" name="Text Placeholder 12">
            <a:extLst>
              <a:ext uri="{FF2B5EF4-FFF2-40B4-BE49-F238E27FC236}">
                <a16:creationId xmlns:a16="http://schemas.microsoft.com/office/drawing/2014/main" id="{729C4491-431E-BEC4-C554-D8B972A52B4D}"/>
              </a:ext>
            </a:extLst>
          </p:cNvPr>
          <p:cNvSpPr>
            <a:spLocks noGrp="1"/>
          </p:cNvSpPr>
          <p:nvPr>
            <p:ph type="body" sz="quarter" idx="61" hasCustomPrompt="1"/>
          </p:nvPr>
        </p:nvSpPr>
        <p:spPr>
          <a:xfrm>
            <a:off x="550862" y="3546636"/>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0" name="Text Placeholder 12">
            <a:extLst>
              <a:ext uri="{FF2B5EF4-FFF2-40B4-BE49-F238E27FC236}">
                <a16:creationId xmlns:a16="http://schemas.microsoft.com/office/drawing/2014/main" id="{DBA4C49A-79C9-62D6-952E-53593BA8FDF3}"/>
              </a:ext>
            </a:extLst>
          </p:cNvPr>
          <p:cNvSpPr>
            <a:spLocks noGrp="1"/>
          </p:cNvSpPr>
          <p:nvPr>
            <p:ph type="body" sz="quarter" idx="62" hasCustomPrompt="1"/>
          </p:nvPr>
        </p:nvSpPr>
        <p:spPr>
          <a:xfrm>
            <a:off x="3359150" y="3546636"/>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1" name="Text Placeholder 12">
            <a:extLst>
              <a:ext uri="{FF2B5EF4-FFF2-40B4-BE49-F238E27FC236}">
                <a16:creationId xmlns:a16="http://schemas.microsoft.com/office/drawing/2014/main" id="{7E41E13C-D5F5-BD38-259C-D1942D2200D9}"/>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2" name="Text Placeholder 12">
            <a:extLst>
              <a:ext uri="{FF2B5EF4-FFF2-40B4-BE49-F238E27FC236}">
                <a16:creationId xmlns:a16="http://schemas.microsoft.com/office/drawing/2014/main" id="{54C70E94-353C-A5EB-BD45-32DB6E8C78EF}"/>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6" name="Text Placeholder 12">
            <a:extLst>
              <a:ext uri="{FF2B5EF4-FFF2-40B4-BE49-F238E27FC236}">
                <a16:creationId xmlns:a16="http://schemas.microsoft.com/office/drawing/2014/main" id="{54DDFC76-55A0-6FD0-7915-56E53DF28213}"/>
              </a:ext>
            </a:extLst>
          </p:cNvPr>
          <p:cNvSpPr>
            <a:spLocks noGrp="1"/>
          </p:cNvSpPr>
          <p:nvPr>
            <p:ph type="body" sz="quarter" idx="65"/>
          </p:nvPr>
        </p:nvSpPr>
        <p:spPr>
          <a:xfrm>
            <a:off x="3359150" y="3968750"/>
            <a:ext cx="2268000" cy="1436074"/>
          </a:xfr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200" dirty="0"/>
            </a:lvl5pPr>
          </a:lstStyle>
          <a:p>
            <a:pPr marL="144000" lvl="0" indent="-144000">
              <a:spcBef>
                <a:spcPts val="300"/>
              </a:spcBef>
            </a:pPr>
            <a:r>
              <a:rPr lang="en-US" dirty="0"/>
              <a:t>Click to edit Master text styles</a:t>
            </a:r>
          </a:p>
          <a:p>
            <a:pPr marL="288000" lvl="1" indent="-144000">
              <a:spcBef>
                <a:spcPts val="300"/>
              </a:spcBef>
            </a:pPr>
            <a:r>
              <a:rPr lang="en-US" dirty="0"/>
              <a:t>Second level</a:t>
            </a:r>
          </a:p>
          <a:p>
            <a:pPr marL="432000" lvl="2" indent="-144000">
              <a:spcBef>
                <a:spcPts val="600"/>
              </a:spcBef>
            </a:pPr>
            <a:r>
              <a:rPr lang="en-US" dirty="0"/>
              <a:t>Third level</a:t>
            </a:r>
          </a:p>
        </p:txBody>
      </p:sp>
    </p:spTree>
    <p:extLst>
      <p:ext uri="{BB962C8B-B14F-4D97-AF65-F5344CB8AC3E}">
        <p14:creationId xmlns:p14="http://schemas.microsoft.com/office/powerpoint/2010/main" val="10675773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x 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5" name="Picture Placeholder 15">
            <a:extLst>
              <a:ext uri="{FF2B5EF4-FFF2-40B4-BE49-F238E27FC236}">
                <a16:creationId xmlns:a16="http://schemas.microsoft.com/office/drawing/2014/main" id="{F0399FF5-9649-B959-9DCF-DAECACBCDEEC}"/>
              </a:ext>
            </a:extLst>
          </p:cNvPr>
          <p:cNvSpPr>
            <a:spLocks noGrp="1"/>
          </p:cNvSpPr>
          <p:nvPr>
            <p:ph type="pic" sz="quarter" idx="20" hasCustomPrompt="1"/>
          </p:nvPr>
        </p:nvSpPr>
        <p:spPr>
          <a:xfrm>
            <a:off x="551231"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15" name="Text Placeholder 12">
            <a:extLst>
              <a:ext uri="{FF2B5EF4-FFF2-40B4-BE49-F238E27FC236}">
                <a16:creationId xmlns:a16="http://schemas.microsoft.com/office/drawing/2014/main" id="{2EB5C14C-C39B-2AB9-B522-0DF5FF3D5837}"/>
              </a:ext>
            </a:extLst>
          </p:cNvPr>
          <p:cNvSpPr>
            <a:spLocks noGrp="1"/>
          </p:cNvSpPr>
          <p:nvPr>
            <p:ph type="body" sz="quarter" idx="35"/>
          </p:nvPr>
        </p:nvSpPr>
        <p:spPr>
          <a:xfrm>
            <a:off x="55086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3" name="Text Placeholder 12">
            <a:extLst>
              <a:ext uri="{FF2B5EF4-FFF2-40B4-BE49-F238E27FC236}">
                <a16:creationId xmlns:a16="http://schemas.microsoft.com/office/drawing/2014/main" id="{1BA6A2D1-C9D1-CA87-309E-3B0291E5E03B}"/>
              </a:ext>
            </a:extLst>
          </p:cNvPr>
          <p:cNvSpPr>
            <a:spLocks noGrp="1"/>
          </p:cNvSpPr>
          <p:nvPr>
            <p:ph type="body" sz="quarter" idx="16" hasCustomPrompt="1"/>
          </p:nvPr>
        </p:nvSpPr>
        <p:spPr>
          <a:xfrm>
            <a:off x="550862"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24" name="Picture Placeholder 15">
            <a:extLst>
              <a:ext uri="{FF2B5EF4-FFF2-40B4-BE49-F238E27FC236}">
                <a16:creationId xmlns:a16="http://schemas.microsoft.com/office/drawing/2014/main" id="{10069ACE-433B-A5F4-FF33-ADC28DEDA097}"/>
              </a:ext>
            </a:extLst>
          </p:cNvPr>
          <p:cNvSpPr>
            <a:spLocks noGrp="1"/>
          </p:cNvSpPr>
          <p:nvPr>
            <p:ph type="pic" sz="quarter" idx="36" hasCustomPrompt="1"/>
          </p:nvPr>
        </p:nvSpPr>
        <p:spPr>
          <a:xfrm>
            <a:off x="3359519"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25" name="Text Placeholder 12">
            <a:extLst>
              <a:ext uri="{FF2B5EF4-FFF2-40B4-BE49-F238E27FC236}">
                <a16:creationId xmlns:a16="http://schemas.microsoft.com/office/drawing/2014/main" id="{21767CA1-850A-4E7F-6BAC-16411AA7D716}"/>
              </a:ext>
            </a:extLst>
          </p:cNvPr>
          <p:cNvSpPr>
            <a:spLocks noGrp="1"/>
          </p:cNvSpPr>
          <p:nvPr>
            <p:ph type="body" sz="quarter" idx="37"/>
          </p:nvPr>
        </p:nvSpPr>
        <p:spPr>
          <a:xfrm>
            <a:off x="3359151"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E37CC15E-DD99-78F2-2AAE-67D44E4A283C}"/>
              </a:ext>
            </a:extLst>
          </p:cNvPr>
          <p:cNvSpPr>
            <a:spLocks noGrp="1"/>
          </p:cNvSpPr>
          <p:nvPr>
            <p:ph type="body" sz="quarter" idx="38" hasCustomPrompt="1"/>
          </p:nvPr>
        </p:nvSpPr>
        <p:spPr>
          <a:xfrm>
            <a:off x="3359150"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27" name="Picture Placeholder 15">
            <a:extLst>
              <a:ext uri="{FF2B5EF4-FFF2-40B4-BE49-F238E27FC236}">
                <a16:creationId xmlns:a16="http://schemas.microsoft.com/office/drawing/2014/main" id="{27654ED8-01A8-D1FE-3820-89D5B49A47F6}"/>
              </a:ext>
            </a:extLst>
          </p:cNvPr>
          <p:cNvSpPr>
            <a:spLocks noGrp="1"/>
          </p:cNvSpPr>
          <p:nvPr>
            <p:ph type="pic" sz="quarter" idx="39" hasCustomPrompt="1"/>
          </p:nvPr>
        </p:nvSpPr>
        <p:spPr>
          <a:xfrm>
            <a:off x="6167437"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28" name="Text Placeholder 12">
            <a:extLst>
              <a:ext uri="{FF2B5EF4-FFF2-40B4-BE49-F238E27FC236}">
                <a16:creationId xmlns:a16="http://schemas.microsoft.com/office/drawing/2014/main" id="{2618AB31-9EE4-B0FA-1912-B680B15254CB}"/>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9" name="Text Placeholder 12">
            <a:extLst>
              <a:ext uri="{FF2B5EF4-FFF2-40B4-BE49-F238E27FC236}">
                <a16:creationId xmlns:a16="http://schemas.microsoft.com/office/drawing/2014/main" id="{FFB9ADBC-E4B6-3784-421C-A4EFC1B7C5F1}"/>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0" name="Picture Placeholder 15">
            <a:extLst>
              <a:ext uri="{FF2B5EF4-FFF2-40B4-BE49-F238E27FC236}">
                <a16:creationId xmlns:a16="http://schemas.microsoft.com/office/drawing/2014/main" id="{090BA775-0FAF-3B62-608B-8FFFDAC8C6A8}"/>
              </a:ext>
            </a:extLst>
          </p:cNvPr>
          <p:cNvSpPr>
            <a:spLocks noGrp="1"/>
          </p:cNvSpPr>
          <p:nvPr>
            <p:ph type="pic" sz="quarter" idx="42" hasCustomPrompt="1"/>
          </p:nvPr>
        </p:nvSpPr>
        <p:spPr>
          <a:xfrm>
            <a:off x="8981446"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31" name="Text Placeholder 12">
            <a:extLst>
              <a:ext uri="{FF2B5EF4-FFF2-40B4-BE49-F238E27FC236}">
                <a16:creationId xmlns:a16="http://schemas.microsoft.com/office/drawing/2014/main" id="{A4516BE6-7228-94F3-8A7A-1E37960B7528}"/>
              </a:ext>
            </a:extLst>
          </p:cNvPr>
          <p:cNvSpPr>
            <a:spLocks noGrp="1"/>
          </p:cNvSpPr>
          <p:nvPr>
            <p:ph type="body" sz="quarter" idx="43"/>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2" name="Text Placeholder 12">
            <a:extLst>
              <a:ext uri="{FF2B5EF4-FFF2-40B4-BE49-F238E27FC236}">
                <a16:creationId xmlns:a16="http://schemas.microsoft.com/office/drawing/2014/main" id="{3588081C-BD44-BBE8-D377-92B62904A549}"/>
              </a:ext>
            </a:extLst>
          </p:cNvPr>
          <p:cNvSpPr>
            <a:spLocks noGrp="1"/>
          </p:cNvSpPr>
          <p:nvPr>
            <p:ph type="body" sz="quarter" idx="44" hasCustomPrompt="1"/>
          </p:nvPr>
        </p:nvSpPr>
        <p:spPr>
          <a:xfrm>
            <a:off x="8981446"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3" name="Picture Placeholder 15">
            <a:extLst>
              <a:ext uri="{FF2B5EF4-FFF2-40B4-BE49-F238E27FC236}">
                <a16:creationId xmlns:a16="http://schemas.microsoft.com/office/drawing/2014/main" id="{EA3D41BA-AEEA-96AC-53A8-EE9C4600C18F}"/>
              </a:ext>
            </a:extLst>
          </p:cNvPr>
          <p:cNvSpPr>
            <a:spLocks noGrp="1"/>
          </p:cNvSpPr>
          <p:nvPr>
            <p:ph type="pic" sz="quarter" idx="45" hasCustomPrompt="1"/>
          </p:nvPr>
        </p:nvSpPr>
        <p:spPr>
          <a:xfrm>
            <a:off x="551231"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34" name="Text Placeholder 12">
            <a:extLst>
              <a:ext uri="{FF2B5EF4-FFF2-40B4-BE49-F238E27FC236}">
                <a16:creationId xmlns:a16="http://schemas.microsoft.com/office/drawing/2014/main" id="{3166EF9B-1EAF-2D91-282C-4F324D7791B0}"/>
              </a:ext>
            </a:extLst>
          </p:cNvPr>
          <p:cNvSpPr>
            <a:spLocks noGrp="1"/>
          </p:cNvSpPr>
          <p:nvPr>
            <p:ph type="body" sz="quarter" idx="46"/>
          </p:nvPr>
        </p:nvSpPr>
        <p:spPr>
          <a:xfrm>
            <a:off x="55086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5" name="Text Placeholder 12">
            <a:extLst>
              <a:ext uri="{FF2B5EF4-FFF2-40B4-BE49-F238E27FC236}">
                <a16:creationId xmlns:a16="http://schemas.microsoft.com/office/drawing/2014/main" id="{07E14275-13C8-E05E-C524-07E8FDA5157C}"/>
              </a:ext>
            </a:extLst>
          </p:cNvPr>
          <p:cNvSpPr>
            <a:spLocks noGrp="1"/>
          </p:cNvSpPr>
          <p:nvPr>
            <p:ph type="body" sz="quarter" idx="47" hasCustomPrompt="1"/>
          </p:nvPr>
        </p:nvSpPr>
        <p:spPr>
          <a:xfrm>
            <a:off x="550862"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6" name="Picture Placeholder 15">
            <a:extLst>
              <a:ext uri="{FF2B5EF4-FFF2-40B4-BE49-F238E27FC236}">
                <a16:creationId xmlns:a16="http://schemas.microsoft.com/office/drawing/2014/main" id="{1CB67B3F-7653-7693-9A99-87EB4369E1B0}"/>
              </a:ext>
            </a:extLst>
          </p:cNvPr>
          <p:cNvSpPr>
            <a:spLocks noGrp="1"/>
          </p:cNvSpPr>
          <p:nvPr>
            <p:ph type="pic" sz="quarter" idx="48" hasCustomPrompt="1"/>
          </p:nvPr>
        </p:nvSpPr>
        <p:spPr>
          <a:xfrm>
            <a:off x="3359519"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37" name="Text Placeholder 12">
            <a:extLst>
              <a:ext uri="{FF2B5EF4-FFF2-40B4-BE49-F238E27FC236}">
                <a16:creationId xmlns:a16="http://schemas.microsoft.com/office/drawing/2014/main" id="{5633B343-3276-FFE0-E133-78FCC4586C5D}"/>
              </a:ext>
            </a:extLst>
          </p:cNvPr>
          <p:cNvSpPr>
            <a:spLocks noGrp="1"/>
          </p:cNvSpPr>
          <p:nvPr>
            <p:ph type="body" sz="quarter" idx="49"/>
          </p:nvPr>
        </p:nvSpPr>
        <p:spPr>
          <a:xfrm>
            <a:off x="3359151"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8" name="Text Placeholder 12">
            <a:extLst>
              <a:ext uri="{FF2B5EF4-FFF2-40B4-BE49-F238E27FC236}">
                <a16:creationId xmlns:a16="http://schemas.microsoft.com/office/drawing/2014/main" id="{C9B048A9-0972-A797-F369-1DE2D85AB2AF}"/>
              </a:ext>
            </a:extLst>
          </p:cNvPr>
          <p:cNvSpPr>
            <a:spLocks noGrp="1"/>
          </p:cNvSpPr>
          <p:nvPr>
            <p:ph type="body" sz="quarter" idx="50" hasCustomPrompt="1"/>
          </p:nvPr>
        </p:nvSpPr>
        <p:spPr>
          <a:xfrm>
            <a:off x="3359150"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39" name="Picture Placeholder 15">
            <a:extLst>
              <a:ext uri="{FF2B5EF4-FFF2-40B4-BE49-F238E27FC236}">
                <a16:creationId xmlns:a16="http://schemas.microsoft.com/office/drawing/2014/main" id="{EEE724BB-CF04-4BA5-3E97-50ABFDA075D5}"/>
              </a:ext>
            </a:extLst>
          </p:cNvPr>
          <p:cNvSpPr>
            <a:spLocks noGrp="1"/>
          </p:cNvSpPr>
          <p:nvPr>
            <p:ph type="pic" sz="quarter" idx="51" hasCustomPrompt="1"/>
          </p:nvPr>
        </p:nvSpPr>
        <p:spPr>
          <a:xfrm>
            <a:off x="6167437"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40" name="Text Placeholder 12">
            <a:extLst>
              <a:ext uri="{FF2B5EF4-FFF2-40B4-BE49-F238E27FC236}">
                <a16:creationId xmlns:a16="http://schemas.microsoft.com/office/drawing/2014/main" id="{4C60F514-6C86-508D-7B36-0F00CCFE330E}"/>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41" name="Text Placeholder 12">
            <a:extLst>
              <a:ext uri="{FF2B5EF4-FFF2-40B4-BE49-F238E27FC236}">
                <a16:creationId xmlns:a16="http://schemas.microsoft.com/office/drawing/2014/main" id="{619DCB73-639A-6611-985F-E7FF07FA9408}"/>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42" name="Picture Placeholder 15">
            <a:extLst>
              <a:ext uri="{FF2B5EF4-FFF2-40B4-BE49-F238E27FC236}">
                <a16:creationId xmlns:a16="http://schemas.microsoft.com/office/drawing/2014/main" id="{620D7DC7-38B5-58A0-4239-E47C805C654B}"/>
              </a:ext>
            </a:extLst>
          </p:cNvPr>
          <p:cNvSpPr>
            <a:spLocks noGrp="1"/>
          </p:cNvSpPr>
          <p:nvPr>
            <p:ph type="pic" sz="quarter" idx="54" hasCustomPrompt="1"/>
          </p:nvPr>
        </p:nvSpPr>
        <p:spPr>
          <a:xfrm>
            <a:off x="8981446"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43" name="Text Placeholder 12">
            <a:extLst>
              <a:ext uri="{FF2B5EF4-FFF2-40B4-BE49-F238E27FC236}">
                <a16:creationId xmlns:a16="http://schemas.microsoft.com/office/drawing/2014/main" id="{52AA6AB4-75D7-5FD8-94E1-0A3579B12732}"/>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44" name="Text Placeholder 12">
            <a:extLst>
              <a:ext uri="{FF2B5EF4-FFF2-40B4-BE49-F238E27FC236}">
                <a16:creationId xmlns:a16="http://schemas.microsoft.com/office/drawing/2014/main" id="{8852589B-60D7-C4CE-4B17-949DB1679A18}"/>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45" name="Text Placeholder 12">
            <a:extLst>
              <a:ext uri="{FF2B5EF4-FFF2-40B4-BE49-F238E27FC236}">
                <a16:creationId xmlns:a16="http://schemas.microsoft.com/office/drawing/2014/main" id="{0C143002-4A13-3C6F-6382-30ADD0C1B28B}"/>
              </a:ext>
            </a:extLst>
          </p:cNvPr>
          <p:cNvSpPr>
            <a:spLocks noGrp="1"/>
          </p:cNvSpPr>
          <p:nvPr>
            <p:ph type="body" sz="quarter" idx="57" hasCustomPrompt="1"/>
          </p:nvPr>
        </p:nvSpPr>
        <p:spPr>
          <a:xfrm>
            <a:off x="550862"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6" name="Text Placeholder 12">
            <a:extLst>
              <a:ext uri="{FF2B5EF4-FFF2-40B4-BE49-F238E27FC236}">
                <a16:creationId xmlns:a16="http://schemas.microsoft.com/office/drawing/2014/main" id="{FCAA7932-2491-E19F-F43E-926BEC1B4449}"/>
              </a:ext>
            </a:extLst>
          </p:cNvPr>
          <p:cNvSpPr>
            <a:spLocks noGrp="1"/>
          </p:cNvSpPr>
          <p:nvPr>
            <p:ph type="body" sz="quarter" idx="58" hasCustomPrompt="1"/>
          </p:nvPr>
        </p:nvSpPr>
        <p:spPr>
          <a:xfrm>
            <a:off x="3359150"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7" name="Text Placeholder 12">
            <a:extLst>
              <a:ext uri="{FF2B5EF4-FFF2-40B4-BE49-F238E27FC236}">
                <a16:creationId xmlns:a16="http://schemas.microsoft.com/office/drawing/2014/main" id="{6536A327-7419-C103-F6A2-9A088DBA02E3}"/>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8" name="Text Placeholder 12">
            <a:extLst>
              <a:ext uri="{FF2B5EF4-FFF2-40B4-BE49-F238E27FC236}">
                <a16:creationId xmlns:a16="http://schemas.microsoft.com/office/drawing/2014/main" id="{EECF5BC7-CFF8-A868-D488-9C551C4E632F}"/>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9" name="Text Placeholder 12">
            <a:extLst>
              <a:ext uri="{FF2B5EF4-FFF2-40B4-BE49-F238E27FC236}">
                <a16:creationId xmlns:a16="http://schemas.microsoft.com/office/drawing/2014/main" id="{729C4491-431E-BEC4-C554-D8B972A52B4D}"/>
              </a:ext>
            </a:extLst>
          </p:cNvPr>
          <p:cNvSpPr>
            <a:spLocks noGrp="1"/>
          </p:cNvSpPr>
          <p:nvPr>
            <p:ph type="body" sz="quarter" idx="61" hasCustomPrompt="1"/>
          </p:nvPr>
        </p:nvSpPr>
        <p:spPr>
          <a:xfrm>
            <a:off x="550862"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0" name="Text Placeholder 12">
            <a:extLst>
              <a:ext uri="{FF2B5EF4-FFF2-40B4-BE49-F238E27FC236}">
                <a16:creationId xmlns:a16="http://schemas.microsoft.com/office/drawing/2014/main" id="{DBA4C49A-79C9-62D6-952E-53593BA8FDF3}"/>
              </a:ext>
            </a:extLst>
          </p:cNvPr>
          <p:cNvSpPr>
            <a:spLocks noGrp="1"/>
          </p:cNvSpPr>
          <p:nvPr>
            <p:ph type="body" sz="quarter" idx="62" hasCustomPrompt="1"/>
          </p:nvPr>
        </p:nvSpPr>
        <p:spPr>
          <a:xfrm>
            <a:off x="3359150"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1" name="Text Placeholder 12">
            <a:extLst>
              <a:ext uri="{FF2B5EF4-FFF2-40B4-BE49-F238E27FC236}">
                <a16:creationId xmlns:a16="http://schemas.microsoft.com/office/drawing/2014/main" id="{7E41E13C-D5F5-BD38-259C-D1942D2200D9}"/>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2" name="Text Placeholder 12">
            <a:extLst>
              <a:ext uri="{FF2B5EF4-FFF2-40B4-BE49-F238E27FC236}">
                <a16:creationId xmlns:a16="http://schemas.microsoft.com/office/drawing/2014/main" id="{54C70E94-353C-A5EB-BD45-32DB6E8C78EF}"/>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Tree>
    <p:extLst>
      <p:ext uri="{BB962C8B-B14F-4D97-AF65-F5344CB8AC3E}">
        <p14:creationId xmlns:p14="http://schemas.microsoft.com/office/powerpoint/2010/main" val="14548452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2 Text / Char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4D6BA4-D604-62D4-D773-AC040EB4AA38}"/>
              </a:ext>
            </a:extLst>
          </p:cNvPr>
          <p:cNvSpPr/>
          <p:nvPr userDrawn="1"/>
        </p:nvSpPr>
        <p:spPr>
          <a:xfrm>
            <a:off x="4151313" y="1"/>
            <a:ext cx="80406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11511" cy="251885"/>
          </a:xfrm>
        </p:spPr>
        <p:txBody>
          <a:bodyPr/>
          <a:lstStyle>
            <a:lvl1pPr>
              <a:defRPr>
                <a:solidFill>
                  <a:schemeClr val="accent1"/>
                </a:solidFill>
              </a:defRPr>
            </a:lvl1pPr>
          </a:lstStyle>
          <a:p>
            <a:r>
              <a:rPr lang="en-US" dirty="0"/>
              <a:t>Header avenir demi </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11511"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3211510" cy="4321175"/>
          </a:xfrm>
        </p:spPr>
        <p:txBody>
          <a:bodyPr/>
          <a:lstStyle>
            <a:lvl4pPr>
              <a:buClr>
                <a:schemeClr val="bg1"/>
              </a:buClr>
              <a:defRPr/>
            </a:lvl4pPr>
            <a:lvl5pPr>
              <a:buClr>
                <a:schemeClr val="bg1"/>
              </a:buClr>
              <a:defRPr/>
            </a:lvl5pPr>
          </a:lstStyle>
          <a:p>
            <a:pPr lvl="0"/>
            <a:r>
              <a:rPr lang="en-US" dirty="0"/>
              <a:t>Click to edit Master text styles</a:t>
            </a:r>
          </a:p>
          <a:p>
            <a:pPr lvl="1"/>
            <a:r>
              <a:rPr lang="en-US" dirty="0"/>
              <a:t>Second level</a:t>
            </a:r>
          </a:p>
          <a:p>
            <a:pPr lvl="2"/>
            <a:r>
              <a:rPr lang="en-US" dirty="0"/>
              <a:t>Third level</a:t>
            </a:r>
          </a:p>
        </p:txBody>
      </p:sp>
      <p:sp>
        <p:nvSpPr>
          <p:cNvPr id="11" name="Chart Placeholder 10">
            <a:extLst>
              <a:ext uri="{FF2B5EF4-FFF2-40B4-BE49-F238E27FC236}">
                <a16:creationId xmlns:a16="http://schemas.microsoft.com/office/drawing/2014/main" id="{5951116A-40CB-A706-A107-C78DBAFDEBFE}"/>
              </a:ext>
            </a:extLst>
          </p:cNvPr>
          <p:cNvSpPr>
            <a:spLocks noGrp="1"/>
          </p:cNvSpPr>
          <p:nvPr>
            <p:ph type="chart" sz="quarter" idx="15" hasCustomPrompt="1"/>
          </p:nvPr>
        </p:nvSpPr>
        <p:spPr>
          <a:xfrm>
            <a:off x="4690801" y="1089025"/>
            <a:ext cx="6950338" cy="3060700"/>
          </a:xfrm>
        </p:spPr>
        <p:txBody>
          <a:bodyPr tIns="180000"/>
          <a:lstStyle>
            <a:lvl1pPr marL="0" indent="0" algn="ctr">
              <a:buNone/>
              <a:defRPr sz="1000">
                <a:solidFill>
                  <a:schemeClr val="accent1"/>
                </a:solidFill>
              </a:defRPr>
            </a:lvl1pPr>
          </a:lstStyle>
          <a:p>
            <a:r>
              <a:rPr lang="en-GB" dirty="0"/>
              <a:t>Click </a:t>
            </a:r>
            <a:r>
              <a:rPr lang="en-US" noProof="0" dirty="0"/>
              <a:t>center</a:t>
            </a:r>
            <a:r>
              <a:rPr lang="en-GB" dirty="0"/>
              <a:t> icon to insert graph or chart</a:t>
            </a:r>
          </a:p>
        </p:txBody>
      </p:sp>
      <p:sp>
        <p:nvSpPr>
          <p:cNvPr id="12" name="Text Placeholder 9">
            <a:extLst>
              <a:ext uri="{FF2B5EF4-FFF2-40B4-BE49-F238E27FC236}">
                <a16:creationId xmlns:a16="http://schemas.microsoft.com/office/drawing/2014/main" id="{A84DA8BB-5F30-09B1-E985-2D8FA21B48EE}"/>
              </a:ext>
            </a:extLst>
          </p:cNvPr>
          <p:cNvSpPr>
            <a:spLocks noGrp="1"/>
          </p:cNvSpPr>
          <p:nvPr>
            <p:ph type="body" sz="quarter" idx="16" hasCustomPrompt="1"/>
          </p:nvPr>
        </p:nvSpPr>
        <p:spPr>
          <a:xfrm>
            <a:off x="4690801" y="368828"/>
            <a:ext cx="6950334" cy="359835"/>
          </a:xfrm>
          <a:prstGeom prst="rect">
            <a:avLst/>
          </a:prstGeom>
        </p:spPr>
        <p:txBody>
          <a:bodyPr lIns="0" tIns="0" rIns="0" bIns="0" anchor="t" anchorCtr="0">
            <a:noAutofit/>
          </a:bodyPr>
          <a:lstStyle>
            <a:lvl1pPr marL="0" indent="0" algn="l">
              <a:buNone/>
              <a:defRPr sz="1400">
                <a:solidFill>
                  <a:schemeClr val="bg1"/>
                </a:solidFill>
                <a:latin typeface="+mn-lt"/>
              </a:defRPr>
            </a:lvl1pPr>
          </a:lstStyle>
          <a:p>
            <a:pPr lvl="0"/>
            <a:r>
              <a:rPr lang="en-US"/>
              <a:t>Avenir Demi 14pt lorem ipsum dolor sit </a:t>
            </a:r>
            <a:r>
              <a:rPr lang="en-US" err="1"/>
              <a:t>amet</a:t>
            </a:r>
            <a:endParaRPr lang="en-US"/>
          </a:p>
        </p:txBody>
      </p:sp>
      <p:sp>
        <p:nvSpPr>
          <p:cNvPr id="14" name="Text Placeholder 9">
            <a:extLst>
              <a:ext uri="{FF2B5EF4-FFF2-40B4-BE49-F238E27FC236}">
                <a16:creationId xmlns:a16="http://schemas.microsoft.com/office/drawing/2014/main" id="{EF72A8DE-339E-2B3D-4C89-58C8CE53CF5D}"/>
              </a:ext>
            </a:extLst>
          </p:cNvPr>
          <p:cNvSpPr>
            <a:spLocks noGrp="1"/>
          </p:cNvSpPr>
          <p:nvPr>
            <p:ph type="body" sz="quarter" idx="17" hasCustomPrompt="1"/>
          </p:nvPr>
        </p:nvSpPr>
        <p:spPr>
          <a:xfrm>
            <a:off x="5232400" y="451378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5" name="Text Placeholder 9">
            <a:extLst>
              <a:ext uri="{FF2B5EF4-FFF2-40B4-BE49-F238E27FC236}">
                <a16:creationId xmlns:a16="http://schemas.microsoft.com/office/drawing/2014/main" id="{2BFDD91C-6446-AD48-CAEB-841DC1DC22EA}"/>
              </a:ext>
            </a:extLst>
          </p:cNvPr>
          <p:cNvSpPr>
            <a:spLocks noGrp="1"/>
          </p:cNvSpPr>
          <p:nvPr>
            <p:ph type="body" sz="quarter" idx="18" hasCustomPrompt="1"/>
          </p:nvPr>
        </p:nvSpPr>
        <p:spPr>
          <a:xfrm>
            <a:off x="8977311" y="451378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6" name="Text Placeholder 9">
            <a:extLst>
              <a:ext uri="{FF2B5EF4-FFF2-40B4-BE49-F238E27FC236}">
                <a16:creationId xmlns:a16="http://schemas.microsoft.com/office/drawing/2014/main" id="{AD20601E-40F2-1DF1-38B7-5101DBF33201}"/>
              </a:ext>
            </a:extLst>
          </p:cNvPr>
          <p:cNvSpPr>
            <a:spLocks noGrp="1"/>
          </p:cNvSpPr>
          <p:nvPr>
            <p:ph type="body" sz="quarter" idx="19" hasCustomPrompt="1"/>
          </p:nvPr>
        </p:nvSpPr>
        <p:spPr>
          <a:xfrm>
            <a:off x="5232400" y="505353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7" name="Text Placeholder 9">
            <a:extLst>
              <a:ext uri="{FF2B5EF4-FFF2-40B4-BE49-F238E27FC236}">
                <a16:creationId xmlns:a16="http://schemas.microsoft.com/office/drawing/2014/main" id="{82C29969-1AD3-6659-3B8D-11793A66C076}"/>
              </a:ext>
            </a:extLst>
          </p:cNvPr>
          <p:cNvSpPr>
            <a:spLocks noGrp="1"/>
          </p:cNvSpPr>
          <p:nvPr>
            <p:ph type="body" sz="quarter" idx="20" hasCustomPrompt="1"/>
          </p:nvPr>
        </p:nvSpPr>
        <p:spPr>
          <a:xfrm>
            <a:off x="8977311" y="505353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8" name="Text Placeholder 9">
            <a:extLst>
              <a:ext uri="{FF2B5EF4-FFF2-40B4-BE49-F238E27FC236}">
                <a16:creationId xmlns:a16="http://schemas.microsoft.com/office/drawing/2014/main" id="{EE05C111-C082-6BD5-9282-C948E296F5D3}"/>
              </a:ext>
            </a:extLst>
          </p:cNvPr>
          <p:cNvSpPr>
            <a:spLocks noGrp="1"/>
          </p:cNvSpPr>
          <p:nvPr>
            <p:ph type="body" sz="quarter" idx="21" hasCustomPrompt="1"/>
          </p:nvPr>
        </p:nvSpPr>
        <p:spPr>
          <a:xfrm>
            <a:off x="5232400" y="5593818"/>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9" name="Text Placeholder 9">
            <a:extLst>
              <a:ext uri="{FF2B5EF4-FFF2-40B4-BE49-F238E27FC236}">
                <a16:creationId xmlns:a16="http://schemas.microsoft.com/office/drawing/2014/main" id="{EDDB6F98-8929-B811-A75E-1DD45E444D5A}"/>
              </a:ext>
            </a:extLst>
          </p:cNvPr>
          <p:cNvSpPr>
            <a:spLocks noGrp="1"/>
          </p:cNvSpPr>
          <p:nvPr>
            <p:ph type="body" sz="quarter" idx="22" hasCustomPrompt="1"/>
          </p:nvPr>
        </p:nvSpPr>
        <p:spPr>
          <a:xfrm>
            <a:off x="8977311" y="5593818"/>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20" name="Text Placeholder 9">
            <a:extLst>
              <a:ext uri="{FF2B5EF4-FFF2-40B4-BE49-F238E27FC236}">
                <a16:creationId xmlns:a16="http://schemas.microsoft.com/office/drawing/2014/main" id="{F7E10D3D-78C1-159D-49BD-1BA9282FF888}"/>
              </a:ext>
            </a:extLst>
          </p:cNvPr>
          <p:cNvSpPr>
            <a:spLocks noGrp="1"/>
          </p:cNvSpPr>
          <p:nvPr>
            <p:ph type="body" sz="quarter" idx="23" hasCustomPrompt="1"/>
          </p:nvPr>
        </p:nvSpPr>
        <p:spPr>
          <a:xfrm>
            <a:off x="4690801" y="4508500"/>
            <a:ext cx="216000" cy="216000"/>
          </a:xfrm>
          <a:prstGeom prst="rect">
            <a:avLst/>
          </a:prstGeom>
          <a:solidFill>
            <a:schemeClr val="accent1"/>
          </a:solidFill>
        </p:spPr>
        <p:txBody>
          <a:bodyPr lIns="0" tIns="0" rIns="0" bIns="0" anchor="ctr" anchorCtr="0">
            <a:noAutofit/>
          </a:bodyPr>
          <a:lstStyle>
            <a:lvl1pPr marL="0" indent="0" algn="ctr">
              <a:buNone/>
              <a:defRPr sz="1200" cap="all" baseline="0">
                <a:solidFill>
                  <a:schemeClr val="tx1"/>
                </a:solidFill>
                <a:latin typeface="+mj-lt"/>
              </a:defRPr>
            </a:lvl1pPr>
          </a:lstStyle>
          <a:p>
            <a:pPr lvl="0"/>
            <a:r>
              <a:rPr lang="en-US"/>
              <a:t>a</a:t>
            </a:r>
          </a:p>
        </p:txBody>
      </p:sp>
      <p:sp>
        <p:nvSpPr>
          <p:cNvPr id="21" name="Text Placeholder 9">
            <a:extLst>
              <a:ext uri="{FF2B5EF4-FFF2-40B4-BE49-F238E27FC236}">
                <a16:creationId xmlns:a16="http://schemas.microsoft.com/office/drawing/2014/main" id="{B567B3CC-1D2F-CE11-EA32-4B536ECE6A4C}"/>
              </a:ext>
            </a:extLst>
          </p:cNvPr>
          <p:cNvSpPr>
            <a:spLocks noGrp="1"/>
          </p:cNvSpPr>
          <p:nvPr>
            <p:ph type="body" sz="quarter" idx="24" hasCustomPrompt="1"/>
          </p:nvPr>
        </p:nvSpPr>
        <p:spPr>
          <a:xfrm>
            <a:off x="4690801" y="5053475"/>
            <a:ext cx="216000" cy="216000"/>
          </a:xfrm>
          <a:prstGeom prst="rect">
            <a:avLst/>
          </a:prstGeom>
          <a:solidFill>
            <a:schemeClr val="accent2"/>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b</a:t>
            </a:r>
          </a:p>
        </p:txBody>
      </p:sp>
      <p:sp>
        <p:nvSpPr>
          <p:cNvPr id="22" name="Text Placeholder 9">
            <a:extLst>
              <a:ext uri="{FF2B5EF4-FFF2-40B4-BE49-F238E27FC236}">
                <a16:creationId xmlns:a16="http://schemas.microsoft.com/office/drawing/2014/main" id="{F6CC62FF-967D-8D07-7260-6A7CC23BDACF}"/>
              </a:ext>
            </a:extLst>
          </p:cNvPr>
          <p:cNvSpPr>
            <a:spLocks noGrp="1"/>
          </p:cNvSpPr>
          <p:nvPr>
            <p:ph type="body" sz="quarter" idx="25" hasCustomPrompt="1"/>
          </p:nvPr>
        </p:nvSpPr>
        <p:spPr>
          <a:xfrm>
            <a:off x="4690801" y="5598450"/>
            <a:ext cx="216000" cy="216000"/>
          </a:xfrm>
          <a:prstGeom prst="rect">
            <a:avLst/>
          </a:prstGeom>
          <a:solidFill>
            <a:schemeClr val="accent3"/>
          </a:solidFill>
        </p:spPr>
        <p:txBody>
          <a:bodyPr lIns="0" tIns="0" rIns="0" bIns="0" anchor="ctr" anchorCtr="0">
            <a:noAutofit/>
          </a:bodyPr>
          <a:lstStyle>
            <a:lvl1pPr marL="0" indent="0" algn="ctr">
              <a:buNone/>
              <a:defRPr sz="1200" cap="all" baseline="0">
                <a:solidFill>
                  <a:schemeClr val="tx1"/>
                </a:solidFill>
                <a:latin typeface="+mj-lt"/>
              </a:defRPr>
            </a:lvl1pPr>
          </a:lstStyle>
          <a:p>
            <a:pPr lvl="0"/>
            <a:r>
              <a:rPr lang="en-US"/>
              <a:t>c</a:t>
            </a:r>
          </a:p>
        </p:txBody>
      </p:sp>
      <p:sp>
        <p:nvSpPr>
          <p:cNvPr id="23" name="Text Placeholder 9">
            <a:extLst>
              <a:ext uri="{FF2B5EF4-FFF2-40B4-BE49-F238E27FC236}">
                <a16:creationId xmlns:a16="http://schemas.microsoft.com/office/drawing/2014/main" id="{4BBB55B3-8B4B-6BEB-5E3E-351B0DAE18D8}"/>
              </a:ext>
            </a:extLst>
          </p:cNvPr>
          <p:cNvSpPr>
            <a:spLocks noGrp="1"/>
          </p:cNvSpPr>
          <p:nvPr>
            <p:ph type="body" sz="quarter" idx="26" hasCustomPrompt="1"/>
          </p:nvPr>
        </p:nvSpPr>
        <p:spPr>
          <a:xfrm>
            <a:off x="8441400" y="4508500"/>
            <a:ext cx="216000" cy="216000"/>
          </a:xfrm>
          <a:prstGeom prst="rect">
            <a:avLst/>
          </a:prstGeom>
          <a:solidFill>
            <a:schemeClr val="accent4"/>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d</a:t>
            </a:r>
          </a:p>
        </p:txBody>
      </p:sp>
      <p:sp>
        <p:nvSpPr>
          <p:cNvPr id="24" name="Text Placeholder 9">
            <a:extLst>
              <a:ext uri="{FF2B5EF4-FFF2-40B4-BE49-F238E27FC236}">
                <a16:creationId xmlns:a16="http://schemas.microsoft.com/office/drawing/2014/main" id="{BD1ADDA9-29A1-D4A5-6AF6-10D1ED61F639}"/>
              </a:ext>
            </a:extLst>
          </p:cNvPr>
          <p:cNvSpPr>
            <a:spLocks noGrp="1"/>
          </p:cNvSpPr>
          <p:nvPr>
            <p:ph type="body" sz="quarter" idx="27" hasCustomPrompt="1"/>
          </p:nvPr>
        </p:nvSpPr>
        <p:spPr>
          <a:xfrm>
            <a:off x="8441400" y="5053475"/>
            <a:ext cx="216000" cy="216000"/>
          </a:xfrm>
          <a:prstGeom prst="rect">
            <a:avLst/>
          </a:prstGeom>
          <a:solidFill>
            <a:schemeClr val="accent5"/>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e</a:t>
            </a:r>
          </a:p>
        </p:txBody>
      </p:sp>
      <p:sp>
        <p:nvSpPr>
          <p:cNvPr id="25" name="Text Placeholder 9">
            <a:extLst>
              <a:ext uri="{FF2B5EF4-FFF2-40B4-BE49-F238E27FC236}">
                <a16:creationId xmlns:a16="http://schemas.microsoft.com/office/drawing/2014/main" id="{D1FE7497-FADD-489E-4379-2F4CA8C33FE4}"/>
              </a:ext>
            </a:extLst>
          </p:cNvPr>
          <p:cNvSpPr>
            <a:spLocks noGrp="1"/>
          </p:cNvSpPr>
          <p:nvPr>
            <p:ph type="body" sz="quarter" idx="28" hasCustomPrompt="1"/>
          </p:nvPr>
        </p:nvSpPr>
        <p:spPr>
          <a:xfrm>
            <a:off x="8441400" y="5598450"/>
            <a:ext cx="216000" cy="216000"/>
          </a:xfrm>
          <a:prstGeom prst="rect">
            <a:avLst/>
          </a:prstGeom>
          <a:solidFill>
            <a:srgbClr val="16CEE1"/>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f</a:t>
            </a:r>
          </a:p>
        </p:txBody>
      </p:sp>
    </p:spTree>
    <p:extLst>
      <p:ext uri="{BB962C8B-B14F-4D97-AF65-F5344CB8AC3E}">
        <p14:creationId xmlns:p14="http://schemas.microsoft.com/office/powerpoint/2010/main" val="2035042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0:50 - Text / Char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4D6BA4-D604-62D4-D773-AC040EB4AA38}"/>
              </a:ext>
            </a:extLst>
          </p:cNvPr>
          <p:cNvSpPr/>
          <p:nvPr userDrawn="1"/>
        </p:nvSpPr>
        <p:spPr>
          <a:xfrm>
            <a:off x="6096001" y="1"/>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1" name="Chart Placeholder 10">
            <a:extLst>
              <a:ext uri="{FF2B5EF4-FFF2-40B4-BE49-F238E27FC236}">
                <a16:creationId xmlns:a16="http://schemas.microsoft.com/office/drawing/2014/main" id="{5951116A-40CB-A706-A107-C78DBAFDEBFE}"/>
              </a:ext>
            </a:extLst>
          </p:cNvPr>
          <p:cNvSpPr>
            <a:spLocks noGrp="1"/>
          </p:cNvSpPr>
          <p:nvPr>
            <p:ph type="chart" sz="quarter" idx="15" hasCustomPrompt="1"/>
          </p:nvPr>
        </p:nvSpPr>
        <p:spPr>
          <a:xfrm>
            <a:off x="6635488" y="1089025"/>
            <a:ext cx="5005647" cy="3060700"/>
          </a:xfrm>
        </p:spPr>
        <p:txBody>
          <a:bodyPr tIns="180000"/>
          <a:lstStyle>
            <a:lvl1pPr marL="0" indent="0" algn="ctr">
              <a:buNone/>
              <a:defRPr sz="1000">
                <a:solidFill>
                  <a:schemeClr val="accent1"/>
                </a:solidFill>
              </a:defRPr>
            </a:lvl1pPr>
          </a:lstStyle>
          <a:p>
            <a:r>
              <a:rPr lang="en-GB" dirty="0"/>
              <a:t>Click </a:t>
            </a:r>
            <a:r>
              <a:rPr lang="en-US" noProof="0" dirty="0"/>
              <a:t>center</a:t>
            </a:r>
            <a:r>
              <a:rPr lang="en-GB" dirty="0"/>
              <a:t> icon to insert graph or chart</a:t>
            </a:r>
          </a:p>
        </p:txBody>
      </p:sp>
      <p:sp>
        <p:nvSpPr>
          <p:cNvPr id="12" name="Text Placeholder 9">
            <a:extLst>
              <a:ext uri="{FF2B5EF4-FFF2-40B4-BE49-F238E27FC236}">
                <a16:creationId xmlns:a16="http://schemas.microsoft.com/office/drawing/2014/main" id="{A84DA8BB-5F30-09B1-E985-2D8FA21B48EE}"/>
              </a:ext>
            </a:extLst>
          </p:cNvPr>
          <p:cNvSpPr>
            <a:spLocks noGrp="1"/>
          </p:cNvSpPr>
          <p:nvPr>
            <p:ph type="body" sz="quarter" idx="16" hasCustomPrompt="1"/>
          </p:nvPr>
        </p:nvSpPr>
        <p:spPr>
          <a:xfrm>
            <a:off x="6635488" y="368828"/>
            <a:ext cx="5005647" cy="359835"/>
          </a:xfrm>
          <a:prstGeom prst="rect">
            <a:avLst/>
          </a:prstGeom>
        </p:spPr>
        <p:txBody>
          <a:bodyPr lIns="0" tIns="0" rIns="0" bIns="0" anchor="t" anchorCtr="0">
            <a:noAutofit/>
          </a:bodyPr>
          <a:lstStyle>
            <a:lvl1pPr marL="0" indent="0" algn="l">
              <a:buNone/>
              <a:defRPr sz="1400">
                <a:solidFill>
                  <a:schemeClr val="bg1"/>
                </a:solidFill>
                <a:latin typeface="+mn-lt"/>
              </a:defRPr>
            </a:lvl1pPr>
          </a:lstStyle>
          <a:p>
            <a:pPr lvl="0"/>
            <a:r>
              <a:rPr lang="en-US"/>
              <a:t>Avenir Demi 14pt lorem ipsum dolor sit </a:t>
            </a:r>
            <a:r>
              <a:rPr lang="en-US" err="1"/>
              <a:t>amet</a:t>
            </a:r>
            <a:endParaRPr lang="en-US"/>
          </a:p>
        </p:txBody>
      </p:sp>
      <p:sp>
        <p:nvSpPr>
          <p:cNvPr id="14" name="Text Placeholder 9">
            <a:extLst>
              <a:ext uri="{FF2B5EF4-FFF2-40B4-BE49-F238E27FC236}">
                <a16:creationId xmlns:a16="http://schemas.microsoft.com/office/drawing/2014/main" id="{EF72A8DE-339E-2B3D-4C89-58C8CE53CF5D}"/>
              </a:ext>
            </a:extLst>
          </p:cNvPr>
          <p:cNvSpPr>
            <a:spLocks noGrp="1"/>
          </p:cNvSpPr>
          <p:nvPr>
            <p:ph type="body" sz="quarter" idx="17" hasCustomPrompt="1"/>
          </p:nvPr>
        </p:nvSpPr>
        <p:spPr>
          <a:xfrm>
            <a:off x="7104856" y="451378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5" name="Text Placeholder 9">
            <a:extLst>
              <a:ext uri="{FF2B5EF4-FFF2-40B4-BE49-F238E27FC236}">
                <a16:creationId xmlns:a16="http://schemas.microsoft.com/office/drawing/2014/main" id="{2BFDD91C-6446-AD48-CAEB-841DC1DC22EA}"/>
              </a:ext>
            </a:extLst>
          </p:cNvPr>
          <p:cNvSpPr>
            <a:spLocks noGrp="1"/>
          </p:cNvSpPr>
          <p:nvPr>
            <p:ph type="body" sz="quarter" idx="18" hasCustomPrompt="1"/>
          </p:nvPr>
        </p:nvSpPr>
        <p:spPr>
          <a:xfrm>
            <a:off x="9767505" y="451378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6" name="Text Placeholder 9">
            <a:extLst>
              <a:ext uri="{FF2B5EF4-FFF2-40B4-BE49-F238E27FC236}">
                <a16:creationId xmlns:a16="http://schemas.microsoft.com/office/drawing/2014/main" id="{AD20601E-40F2-1DF1-38B7-5101DBF33201}"/>
              </a:ext>
            </a:extLst>
          </p:cNvPr>
          <p:cNvSpPr>
            <a:spLocks noGrp="1"/>
          </p:cNvSpPr>
          <p:nvPr>
            <p:ph type="body" sz="quarter" idx="19" hasCustomPrompt="1"/>
          </p:nvPr>
        </p:nvSpPr>
        <p:spPr>
          <a:xfrm>
            <a:off x="7104856" y="505353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7" name="Text Placeholder 9">
            <a:extLst>
              <a:ext uri="{FF2B5EF4-FFF2-40B4-BE49-F238E27FC236}">
                <a16:creationId xmlns:a16="http://schemas.microsoft.com/office/drawing/2014/main" id="{82C29969-1AD3-6659-3B8D-11793A66C076}"/>
              </a:ext>
            </a:extLst>
          </p:cNvPr>
          <p:cNvSpPr>
            <a:spLocks noGrp="1"/>
          </p:cNvSpPr>
          <p:nvPr>
            <p:ph type="body" sz="quarter" idx="20" hasCustomPrompt="1"/>
          </p:nvPr>
        </p:nvSpPr>
        <p:spPr>
          <a:xfrm>
            <a:off x="9767505" y="505353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8" name="Text Placeholder 9">
            <a:extLst>
              <a:ext uri="{FF2B5EF4-FFF2-40B4-BE49-F238E27FC236}">
                <a16:creationId xmlns:a16="http://schemas.microsoft.com/office/drawing/2014/main" id="{EE05C111-C082-6BD5-9282-C948E296F5D3}"/>
              </a:ext>
            </a:extLst>
          </p:cNvPr>
          <p:cNvSpPr>
            <a:spLocks noGrp="1"/>
          </p:cNvSpPr>
          <p:nvPr>
            <p:ph type="body" sz="quarter" idx="21" hasCustomPrompt="1"/>
          </p:nvPr>
        </p:nvSpPr>
        <p:spPr>
          <a:xfrm>
            <a:off x="7104856" y="5593818"/>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9" name="Text Placeholder 9">
            <a:extLst>
              <a:ext uri="{FF2B5EF4-FFF2-40B4-BE49-F238E27FC236}">
                <a16:creationId xmlns:a16="http://schemas.microsoft.com/office/drawing/2014/main" id="{EDDB6F98-8929-B811-A75E-1DD45E444D5A}"/>
              </a:ext>
            </a:extLst>
          </p:cNvPr>
          <p:cNvSpPr>
            <a:spLocks noGrp="1"/>
          </p:cNvSpPr>
          <p:nvPr>
            <p:ph type="body" sz="quarter" idx="22" hasCustomPrompt="1"/>
          </p:nvPr>
        </p:nvSpPr>
        <p:spPr>
          <a:xfrm>
            <a:off x="9767505" y="5593818"/>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20" name="Text Placeholder 9">
            <a:extLst>
              <a:ext uri="{FF2B5EF4-FFF2-40B4-BE49-F238E27FC236}">
                <a16:creationId xmlns:a16="http://schemas.microsoft.com/office/drawing/2014/main" id="{F7E10D3D-78C1-159D-49BD-1BA9282FF888}"/>
              </a:ext>
            </a:extLst>
          </p:cNvPr>
          <p:cNvSpPr>
            <a:spLocks noGrp="1"/>
          </p:cNvSpPr>
          <p:nvPr>
            <p:ph type="body" sz="quarter" idx="23" hasCustomPrompt="1"/>
          </p:nvPr>
        </p:nvSpPr>
        <p:spPr>
          <a:xfrm>
            <a:off x="6635488" y="4508500"/>
            <a:ext cx="216000" cy="216000"/>
          </a:xfrm>
          <a:prstGeom prst="rect">
            <a:avLst/>
          </a:prstGeom>
          <a:solidFill>
            <a:schemeClr val="accent1"/>
          </a:solidFill>
        </p:spPr>
        <p:txBody>
          <a:bodyPr lIns="0" tIns="0" rIns="0" bIns="0" anchor="ctr" anchorCtr="0">
            <a:noAutofit/>
          </a:bodyPr>
          <a:lstStyle>
            <a:lvl1pPr marL="0" indent="0" algn="ctr">
              <a:buNone/>
              <a:defRPr sz="1200" cap="all" baseline="0">
                <a:solidFill>
                  <a:schemeClr val="tx1"/>
                </a:solidFill>
                <a:latin typeface="+mj-lt"/>
              </a:defRPr>
            </a:lvl1pPr>
          </a:lstStyle>
          <a:p>
            <a:pPr lvl="0"/>
            <a:r>
              <a:rPr lang="en-US"/>
              <a:t>a</a:t>
            </a:r>
          </a:p>
        </p:txBody>
      </p:sp>
      <p:sp>
        <p:nvSpPr>
          <p:cNvPr id="21" name="Text Placeholder 9">
            <a:extLst>
              <a:ext uri="{FF2B5EF4-FFF2-40B4-BE49-F238E27FC236}">
                <a16:creationId xmlns:a16="http://schemas.microsoft.com/office/drawing/2014/main" id="{B567B3CC-1D2F-CE11-EA32-4B536ECE6A4C}"/>
              </a:ext>
            </a:extLst>
          </p:cNvPr>
          <p:cNvSpPr>
            <a:spLocks noGrp="1"/>
          </p:cNvSpPr>
          <p:nvPr>
            <p:ph type="body" sz="quarter" idx="24" hasCustomPrompt="1"/>
          </p:nvPr>
        </p:nvSpPr>
        <p:spPr>
          <a:xfrm>
            <a:off x="6635488" y="5053475"/>
            <a:ext cx="216000" cy="216000"/>
          </a:xfrm>
          <a:prstGeom prst="rect">
            <a:avLst/>
          </a:prstGeom>
          <a:solidFill>
            <a:schemeClr val="accent2"/>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b</a:t>
            </a:r>
          </a:p>
        </p:txBody>
      </p:sp>
      <p:sp>
        <p:nvSpPr>
          <p:cNvPr id="22" name="Text Placeholder 9">
            <a:extLst>
              <a:ext uri="{FF2B5EF4-FFF2-40B4-BE49-F238E27FC236}">
                <a16:creationId xmlns:a16="http://schemas.microsoft.com/office/drawing/2014/main" id="{F6CC62FF-967D-8D07-7260-6A7CC23BDACF}"/>
              </a:ext>
            </a:extLst>
          </p:cNvPr>
          <p:cNvSpPr>
            <a:spLocks noGrp="1"/>
          </p:cNvSpPr>
          <p:nvPr>
            <p:ph type="body" sz="quarter" idx="25" hasCustomPrompt="1"/>
          </p:nvPr>
        </p:nvSpPr>
        <p:spPr>
          <a:xfrm>
            <a:off x="6635488" y="5598450"/>
            <a:ext cx="216000" cy="216000"/>
          </a:xfrm>
          <a:prstGeom prst="rect">
            <a:avLst/>
          </a:prstGeom>
          <a:solidFill>
            <a:schemeClr val="accent3"/>
          </a:solidFill>
        </p:spPr>
        <p:txBody>
          <a:bodyPr lIns="0" tIns="0" rIns="0" bIns="0" anchor="ctr" anchorCtr="0">
            <a:noAutofit/>
          </a:bodyPr>
          <a:lstStyle>
            <a:lvl1pPr marL="0" indent="0" algn="ctr">
              <a:buNone/>
              <a:defRPr sz="1200" cap="all" baseline="0">
                <a:solidFill>
                  <a:schemeClr val="tx1"/>
                </a:solidFill>
                <a:latin typeface="+mj-lt"/>
              </a:defRPr>
            </a:lvl1pPr>
          </a:lstStyle>
          <a:p>
            <a:pPr lvl="0"/>
            <a:r>
              <a:rPr lang="en-US"/>
              <a:t>c</a:t>
            </a:r>
          </a:p>
        </p:txBody>
      </p:sp>
      <p:sp>
        <p:nvSpPr>
          <p:cNvPr id="23" name="Text Placeholder 9">
            <a:extLst>
              <a:ext uri="{FF2B5EF4-FFF2-40B4-BE49-F238E27FC236}">
                <a16:creationId xmlns:a16="http://schemas.microsoft.com/office/drawing/2014/main" id="{4BBB55B3-8B4B-6BEB-5E3E-351B0DAE18D8}"/>
              </a:ext>
            </a:extLst>
          </p:cNvPr>
          <p:cNvSpPr>
            <a:spLocks noGrp="1"/>
          </p:cNvSpPr>
          <p:nvPr>
            <p:ph type="body" sz="quarter" idx="26" hasCustomPrompt="1"/>
          </p:nvPr>
        </p:nvSpPr>
        <p:spPr>
          <a:xfrm>
            <a:off x="9303825" y="4508500"/>
            <a:ext cx="216000" cy="216000"/>
          </a:xfrm>
          <a:prstGeom prst="rect">
            <a:avLst/>
          </a:prstGeom>
          <a:solidFill>
            <a:schemeClr val="accent4"/>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d</a:t>
            </a:r>
          </a:p>
        </p:txBody>
      </p:sp>
      <p:sp>
        <p:nvSpPr>
          <p:cNvPr id="24" name="Text Placeholder 9">
            <a:extLst>
              <a:ext uri="{FF2B5EF4-FFF2-40B4-BE49-F238E27FC236}">
                <a16:creationId xmlns:a16="http://schemas.microsoft.com/office/drawing/2014/main" id="{BD1ADDA9-29A1-D4A5-6AF6-10D1ED61F639}"/>
              </a:ext>
            </a:extLst>
          </p:cNvPr>
          <p:cNvSpPr>
            <a:spLocks noGrp="1"/>
          </p:cNvSpPr>
          <p:nvPr>
            <p:ph type="body" sz="quarter" idx="27" hasCustomPrompt="1"/>
          </p:nvPr>
        </p:nvSpPr>
        <p:spPr>
          <a:xfrm>
            <a:off x="9303825" y="5053475"/>
            <a:ext cx="216000" cy="216000"/>
          </a:xfrm>
          <a:prstGeom prst="rect">
            <a:avLst/>
          </a:prstGeom>
          <a:solidFill>
            <a:schemeClr val="accent5"/>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e</a:t>
            </a:r>
          </a:p>
        </p:txBody>
      </p:sp>
      <p:sp>
        <p:nvSpPr>
          <p:cNvPr id="25" name="Text Placeholder 9">
            <a:extLst>
              <a:ext uri="{FF2B5EF4-FFF2-40B4-BE49-F238E27FC236}">
                <a16:creationId xmlns:a16="http://schemas.microsoft.com/office/drawing/2014/main" id="{D1FE7497-FADD-489E-4379-2F4CA8C33FE4}"/>
              </a:ext>
            </a:extLst>
          </p:cNvPr>
          <p:cNvSpPr>
            <a:spLocks noGrp="1"/>
          </p:cNvSpPr>
          <p:nvPr>
            <p:ph type="body" sz="quarter" idx="28" hasCustomPrompt="1"/>
          </p:nvPr>
        </p:nvSpPr>
        <p:spPr>
          <a:xfrm>
            <a:off x="9303825" y="5598450"/>
            <a:ext cx="216000" cy="216000"/>
          </a:xfrm>
          <a:prstGeom prst="rect">
            <a:avLst/>
          </a:prstGeom>
          <a:solidFill>
            <a:srgbClr val="16CEE1"/>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f</a:t>
            </a:r>
          </a:p>
        </p:txBody>
      </p:sp>
      <p:sp>
        <p:nvSpPr>
          <p:cNvPr id="5" name="Title 1">
            <a:extLst>
              <a:ext uri="{FF2B5EF4-FFF2-40B4-BE49-F238E27FC236}">
                <a16:creationId xmlns:a16="http://schemas.microsoft.com/office/drawing/2014/main" id="{62B3885D-E6AF-5A7C-26C2-93D58D36DE66}"/>
              </a:ext>
            </a:extLst>
          </p:cNvPr>
          <p:cNvSpPr>
            <a:spLocks noGrp="1"/>
          </p:cNvSpPr>
          <p:nvPr>
            <p:ph type="title" hasCustomPrompt="1"/>
          </p:nvPr>
        </p:nvSpPr>
        <p:spPr>
          <a:xfrm>
            <a:off x="550864" y="368828"/>
            <a:ext cx="5076000" cy="251885"/>
          </a:xfrm>
        </p:spPr>
        <p:txBody>
          <a:bodyPr/>
          <a:lstStyle>
            <a:lvl1pPr>
              <a:defRPr>
                <a:solidFill>
                  <a:schemeClr val="accent1"/>
                </a:solidFill>
              </a:defRPr>
            </a:lvl1pPr>
          </a:lstStyle>
          <a:p>
            <a:r>
              <a:rPr lang="en-US" dirty="0"/>
              <a:t>Header avenir demi 24pt</a:t>
            </a:r>
            <a:endParaRPr lang="en-GB" dirty="0"/>
          </a:p>
        </p:txBody>
      </p:sp>
      <p:sp>
        <p:nvSpPr>
          <p:cNvPr id="7" name="Text Placeholder 9">
            <a:extLst>
              <a:ext uri="{FF2B5EF4-FFF2-40B4-BE49-F238E27FC236}">
                <a16:creationId xmlns:a16="http://schemas.microsoft.com/office/drawing/2014/main" id="{026A7FE8-7657-E899-CBBD-AA588FB3663B}"/>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8" name="Text Placeholder 12">
            <a:extLst>
              <a:ext uri="{FF2B5EF4-FFF2-40B4-BE49-F238E27FC236}">
                <a16:creationId xmlns:a16="http://schemas.microsoft.com/office/drawing/2014/main" id="{173AB386-34F7-6043-4B53-86A723ACB171}"/>
              </a:ext>
            </a:extLst>
          </p:cNvPr>
          <p:cNvSpPr>
            <a:spLocks noGrp="1"/>
          </p:cNvSpPr>
          <p:nvPr>
            <p:ph type="body" sz="quarter" idx="14"/>
          </p:nvPr>
        </p:nvSpPr>
        <p:spPr>
          <a:xfrm>
            <a:off x="550864" y="1808163"/>
            <a:ext cx="5076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4071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x Text / 1x Screen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3" y="368828"/>
            <a:ext cx="11090275" cy="251885"/>
          </a:xfrm>
        </p:spPr>
        <p:txBody>
          <a:bodyPr/>
          <a:lstStyle>
            <a:lvl1pPr>
              <a:defRPr/>
            </a:lvl1pPr>
          </a:lstStyle>
          <a:p>
            <a:r>
              <a:rPr lang="en-US" dirty="0"/>
              <a:t>Header avenir demi</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109027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628775"/>
            <a:ext cx="3204000" cy="4500563"/>
          </a:xfrm>
        </p:spPr>
        <p:txBody>
          <a:bodyPr/>
          <a:lstStyle>
            <a:lvl4pPr>
              <a:buClr>
                <a:schemeClr val="bg1"/>
              </a:buClr>
              <a:defRPr/>
            </a:lvl4pPr>
            <a:lvl5pPr>
              <a:buClr>
                <a:schemeClr val="bg1"/>
              </a:buClr>
              <a:defRPr/>
            </a:lvl5pPr>
          </a:lstStyle>
          <a:p>
            <a:pPr lvl="0"/>
            <a:r>
              <a:rPr lang="en-US" dirty="0"/>
              <a:t>Click to edit Master text styles</a:t>
            </a:r>
          </a:p>
          <a:p>
            <a:pPr lvl="1"/>
            <a:r>
              <a:rPr lang="en-US" dirty="0"/>
              <a:t>Second level</a:t>
            </a:r>
          </a:p>
          <a:p>
            <a:pPr lvl="2"/>
            <a:r>
              <a:rPr lang="en-US" dirty="0"/>
              <a:t>Third level</a:t>
            </a:r>
          </a:p>
        </p:txBody>
      </p:sp>
      <p:sp>
        <p:nvSpPr>
          <p:cNvPr id="6" name="Rectangle: Top Corners Rounded 5">
            <a:extLst>
              <a:ext uri="{FF2B5EF4-FFF2-40B4-BE49-F238E27FC236}">
                <a16:creationId xmlns:a16="http://schemas.microsoft.com/office/drawing/2014/main" id="{13418AE6-3475-B6CB-05F3-2E7EE8F27125}"/>
              </a:ext>
            </a:extLst>
          </p:cNvPr>
          <p:cNvSpPr/>
          <p:nvPr userDrawn="1"/>
        </p:nvSpPr>
        <p:spPr>
          <a:xfrm>
            <a:off x="4740276" y="1603375"/>
            <a:ext cx="6096000" cy="3651250"/>
          </a:xfrm>
          <a:prstGeom prst="round2SameRect">
            <a:avLst>
              <a:gd name="adj1" fmla="val 2349"/>
              <a:gd name="adj2" fmla="val 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9BC0F84A-9F67-A0D9-523F-A08FDCCDB610}"/>
              </a:ext>
            </a:extLst>
          </p:cNvPr>
          <p:cNvGrpSpPr/>
          <p:nvPr userDrawn="1"/>
        </p:nvGrpSpPr>
        <p:grpSpPr>
          <a:xfrm>
            <a:off x="10351298" y="1654106"/>
            <a:ext cx="118572" cy="116191"/>
            <a:chOff x="10353679" y="1654106"/>
            <a:chExt cx="118572" cy="116191"/>
          </a:xfrm>
        </p:grpSpPr>
        <p:sp>
          <p:nvSpPr>
            <p:cNvPr id="12" name="Rectangle 11">
              <a:extLst>
                <a:ext uri="{FF2B5EF4-FFF2-40B4-BE49-F238E27FC236}">
                  <a16:creationId xmlns:a16="http://schemas.microsoft.com/office/drawing/2014/main" id="{4D22A660-A891-BE4F-70E6-2A8B915A180F}"/>
                </a:ext>
              </a:extLst>
            </p:cNvPr>
            <p:cNvSpPr/>
            <p:nvPr/>
          </p:nvSpPr>
          <p:spPr>
            <a:xfrm>
              <a:off x="10382251" y="1680297"/>
              <a:ext cx="90000" cy="9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4780932-DFAD-F9D4-84A9-412EF888DA63}"/>
                </a:ext>
              </a:extLst>
            </p:cNvPr>
            <p:cNvSpPr/>
            <p:nvPr/>
          </p:nvSpPr>
          <p:spPr>
            <a:xfrm>
              <a:off x="10353679" y="1654106"/>
              <a:ext cx="90000" cy="9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6B000B0B-E758-5C04-399D-7291C3FB0104}"/>
              </a:ext>
            </a:extLst>
          </p:cNvPr>
          <p:cNvGrpSpPr/>
          <p:nvPr userDrawn="1"/>
        </p:nvGrpSpPr>
        <p:grpSpPr>
          <a:xfrm>
            <a:off x="10602747" y="1677271"/>
            <a:ext cx="74459" cy="74459"/>
            <a:chOff x="10602747" y="1677271"/>
            <a:chExt cx="74459" cy="74459"/>
          </a:xfrm>
        </p:grpSpPr>
        <p:cxnSp>
          <p:nvCxnSpPr>
            <p:cNvPr id="19" name="Straight Connector 18">
              <a:extLst>
                <a:ext uri="{FF2B5EF4-FFF2-40B4-BE49-F238E27FC236}">
                  <a16:creationId xmlns:a16="http://schemas.microsoft.com/office/drawing/2014/main" id="{F6974CB6-8A3A-189D-82BD-C7D0556FE06F}"/>
                </a:ext>
              </a:extLst>
            </p:cNvPr>
            <p:cNvCxnSpPr>
              <a:cxnSpLocks/>
            </p:cNvCxnSpPr>
            <p:nvPr/>
          </p:nvCxnSpPr>
          <p:spPr>
            <a:xfrm>
              <a:off x="10602747"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a:extLst>
                <a:ext uri="{FF2B5EF4-FFF2-40B4-BE49-F238E27FC236}">
                  <a16:creationId xmlns:a16="http://schemas.microsoft.com/office/drawing/2014/main" id="{B0947A5F-1E16-3451-B853-9DF883EB119B}"/>
                </a:ext>
              </a:extLst>
            </p:cNvPr>
            <p:cNvCxnSpPr>
              <a:cxnSpLocks/>
            </p:cNvCxnSpPr>
            <p:nvPr/>
          </p:nvCxnSpPr>
          <p:spPr>
            <a:xfrm flipH="1">
              <a:off x="10602747"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21" name="Straight Connector 20">
            <a:extLst>
              <a:ext uri="{FF2B5EF4-FFF2-40B4-BE49-F238E27FC236}">
                <a16:creationId xmlns:a16="http://schemas.microsoft.com/office/drawing/2014/main" id="{5EF5EFB6-196F-F63E-2DE7-D954DF520406}"/>
              </a:ext>
            </a:extLst>
          </p:cNvPr>
          <p:cNvCxnSpPr>
            <a:cxnSpLocks/>
          </p:cNvCxnSpPr>
          <p:nvPr userDrawn="1"/>
        </p:nvCxnSpPr>
        <p:spPr>
          <a:xfrm rot="2700000" flipH="1">
            <a:off x="10124115"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2" name="Picture Placeholder 15">
            <a:extLst>
              <a:ext uri="{FF2B5EF4-FFF2-40B4-BE49-F238E27FC236}">
                <a16:creationId xmlns:a16="http://schemas.microsoft.com/office/drawing/2014/main" id="{BD7FD75F-74DC-BC51-0299-6A9CCC57A509}"/>
              </a:ext>
            </a:extLst>
          </p:cNvPr>
          <p:cNvSpPr>
            <a:spLocks noGrp="1"/>
          </p:cNvSpPr>
          <p:nvPr>
            <p:ph type="pic" sz="quarter" idx="20" hasCustomPrompt="1"/>
          </p:nvPr>
        </p:nvSpPr>
        <p:spPr>
          <a:xfrm>
            <a:off x="4740276" y="1825625"/>
            <a:ext cx="6096000" cy="3429000"/>
          </a:xfrm>
          <a:solidFill>
            <a:schemeClr val="tx1">
              <a:lumMod val="75000"/>
              <a:lumOff val="25000"/>
            </a:schemeClr>
          </a:solidFill>
          <a:ln w="12700">
            <a:solidFill>
              <a:schemeClr val="bg1"/>
            </a:solidFill>
          </a:ln>
        </p:spPr>
        <p:txBody>
          <a:bodyPr tIns="108000" anchor="t" anchorCtr="0"/>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screenshot</a:t>
            </a:r>
          </a:p>
        </p:txBody>
      </p:sp>
    </p:spTree>
    <p:extLst>
      <p:ext uri="{BB962C8B-B14F-4D97-AF65-F5344CB8AC3E}">
        <p14:creationId xmlns:p14="http://schemas.microsoft.com/office/powerpoint/2010/main" val="31166411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x Text / 2x Smartpho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4000" cy="251885"/>
          </a:xfrm>
        </p:spPr>
        <p:txBody>
          <a:bodyPr/>
          <a:lstStyle>
            <a:lvl1pPr>
              <a:defRPr/>
            </a:lvl1pPr>
          </a:lstStyle>
          <a:p>
            <a:r>
              <a:rPr lang="en-US" dirty="0"/>
              <a:t>Header avenir demi</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0400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5" name="Rectangle: Rounded Corners 4">
            <a:extLst>
              <a:ext uri="{FF2B5EF4-FFF2-40B4-BE49-F238E27FC236}">
                <a16:creationId xmlns:a16="http://schemas.microsoft.com/office/drawing/2014/main" id="{9BF0B53D-F6DF-17CF-ACF1-4F88F84C5610}"/>
              </a:ext>
            </a:extLst>
          </p:cNvPr>
          <p:cNvSpPr/>
          <p:nvPr userDrawn="1"/>
        </p:nvSpPr>
        <p:spPr>
          <a:xfrm>
            <a:off x="4797580" y="741751"/>
            <a:ext cx="2596840" cy="5339329"/>
          </a:xfrm>
          <a:prstGeom prst="roundRect">
            <a:avLst>
              <a:gd name="adj" fmla="val 1568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88FE36AE-9D75-CC42-0B21-B390E3C001E0}"/>
              </a:ext>
            </a:extLst>
          </p:cNvPr>
          <p:cNvSpPr/>
          <p:nvPr userDrawn="1"/>
        </p:nvSpPr>
        <p:spPr>
          <a:xfrm>
            <a:off x="8485788" y="741751"/>
            <a:ext cx="2596840" cy="5339329"/>
          </a:xfrm>
          <a:prstGeom prst="roundRect">
            <a:avLst>
              <a:gd name="adj" fmla="val 1568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0B0ADDAA-836E-54C8-DD63-18E67F92F62D}"/>
              </a:ext>
            </a:extLst>
          </p:cNvPr>
          <p:cNvCxnSpPr/>
          <p:nvPr userDrawn="1"/>
        </p:nvCxnSpPr>
        <p:spPr>
          <a:xfrm>
            <a:off x="4495800" y="1171568"/>
            <a:ext cx="68961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67174E-1155-F38D-51EE-2F4AC411D02F}"/>
              </a:ext>
            </a:extLst>
          </p:cNvPr>
          <p:cNvCxnSpPr/>
          <p:nvPr userDrawn="1"/>
        </p:nvCxnSpPr>
        <p:spPr>
          <a:xfrm>
            <a:off x="4495800" y="5652617"/>
            <a:ext cx="68961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15">
            <a:extLst>
              <a:ext uri="{FF2B5EF4-FFF2-40B4-BE49-F238E27FC236}">
                <a16:creationId xmlns:a16="http://schemas.microsoft.com/office/drawing/2014/main" id="{16121244-99D9-2546-8BEB-1F14FA9475F8}"/>
              </a:ext>
            </a:extLst>
          </p:cNvPr>
          <p:cNvSpPr>
            <a:spLocks noGrp="1"/>
          </p:cNvSpPr>
          <p:nvPr>
            <p:ph type="pic" sz="quarter" idx="20" hasCustomPrompt="1"/>
          </p:nvPr>
        </p:nvSpPr>
        <p:spPr>
          <a:xfrm>
            <a:off x="4938715" y="882462"/>
            <a:ext cx="2314571" cy="5057907"/>
          </a:xfrm>
          <a:prstGeom prst="roundRect">
            <a:avLst>
              <a:gd name="adj" fmla="val 12313"/>
            </a:avLst>
          </a:prstGeom>
          <a:solidFill>
            <a:schemeClr val="tx1">
              <a:lumMod val="75000"/>
              <a:lumOff val="25000"/>
            </a:schemeClr>
          </a:solidFill>
          <a:ln w="12700">
            <a:noFill/>
          </a:ln>
        </p:spPr>
        <p:txBody>
          <a:bodyPr lIns="72000" tIns="108000" rIns="72000" anchor="t" anchorCtr="0"/>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a:t>
            </a:r>
            <a:r>
              <a:rPr lang="en-GB" dirty="0"/>
              <a:t>screenshot</a:t>
            </a:r>
          </a:p>
        </p:txBody>
      </p:sp>
      <p:sp>
        <p:nvSpPr>
          <p:cNvPr id="11" name="Picture Placeholder 15">
            <a:extLst>
              <a:ext uri="{FF2B5EF4-FFF2-40B4-BE49-F238E27FC236}">
                <a16:creationId xmlns:a16="http://schemas.microsoft.com/office/drawing/2014/main" id="{013E17C5-D35B-479F-D89C-BD2C881A189B}"/>
              </a:ext>
            </a:extLst>
          </p:cNvPr>
          <p:cNvSpPr>
            <a:spLocks noGrp="1"/>
          </p:cNvSpPr>
          <p:nvPr>
            <p:ph type="pic" sz="quarter" idx="21" hasCustomPrompt="1"/>
          </p:nvPr>
        </p:nvSpPr>
        <p:spPr>
          <a:xfrm>
            <a:off x="8626923" y="882462"/>
            <a:ext cx="2314571" cy="5057907"/>
          </a:xfrm>
          <a:prstGeom prst="roundRect">
            <a:avLst>
              <a:gd name="adj" fmla="val 12313"/>
            </a:avLst>
          </a:prstGeom>
          <a:solidFill>
            <a:schemeClr val="tx1">
              <a:lumMod val="75000"/>
              <a:lumOff val="25000"/>
            </a:schemeClr>
          </a:solidFill>
          <a:ln w="12700">
            <a:noFill/>
          </a:ln>
        </p:spPr>
        <p:txBody>
          <a:bodyPr lIns="72000" tIns="108000" rIns="72000" anchor="t" anchorCtr="0"/>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a:t>
            </a:r>
            <a:r>
              <a:rPr lang="en-GB" dirty="0"/>
              <a:t>screenshot</a:t>
            </a:r>
          </a:p>
        </p:txBody>
      </p:sp>
    </p:spTree>
    <p:extLst>
      <p:ext uri="{BB962C8B-B14F-4D97-AF65-F5344CB8AC3E}">
        <p14:creationId xmlns:p14="http://schemas.microsoft.com/office/powerpoint/2010/main" val="36871821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x Columns / 1x Smart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3" y="368828"/>
            <a:ext cx="6948911"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694891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7" name="Rectangle: Rounded Corners 6">
            <a:extLst>
              <a:ext uri="{FF2B5EF4-FFF2-40B4-BE49-F238E27FC236}">
                <a16:creationId xmlns:a16="http://schemas.microsoft.com/office/drawing/2014/main" id="{88FE36AE-9D75-CC42-0B21-B390E3C001E0}"/>
              </a:ext>
            </a:extLst>
          </p:cNvPr>
          <p:cNvSpPr/>
          <p:nvPr userDrawn="1"/>
        </p:nvSpPr>
        <p:spPr>
          <a:xfrm>
            <a:off x="8485788" y="741751"/>
            <a:ext cx="2596840" cy="5339329"/>
          </a:xfrm>
          <a:prstGeom prst="roundRect">
            <a:avLst>
              <a:gd name="adj" fmla="val 1568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0B0ADDAA-836E-54C8-DD63-18E67F92F62D}"/>
              </a:ext>
            </a:extLst>
          </p:cNvPr>
          <p:cNvCxnSpPr/>
          <p:nvPr userDrawn="1"/>
        </p:nvCxnSpPr>
        <p:spPr>
          <a:xfrm>
            <a:off x="4495800" y="1171568"/>
            <a:ext cx="68961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67174E-1155-F38D-51EE-2F4AC411D02F}"/>
              </a:ext>
            </a:extLst>
          </p:cNvPr>
          <p:cNvCxnSpPr/>
          <p:nvPr userDrawn="1"/>
        </p:nvCxnSpPr>
        <p:spPr>
          <a:xfrm>
            <a:off x="4495800" y="5652617"/>
            <a:ext cx="68961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12">
            <a:extLst>
              <a:ext uri="{FF2B5EF4-FFF2-40B4-BE49-F238E27FC236}">
                <a16:creationId xmlns:a16="http://schemas.microsoft.com/office/drawing/2014/main" id="{1F5188B7-08EE-1AE1-2A08-B260F1FCC267}"/>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11" name="Text Placeholder 12">
            <a:extLst>
              <a:ext uri="{FF2B5EF4-FFF2-40B4-BE49-F238E27FC236}">
                <a16:creationId xmlns:a16="http://schemas.microsoft.com/office/drawing/2014/main" id="{AC4544FE-A31D-1611-BA47-FB2E0EA7D648}"/>
              </a:ext>
            </a:extLst>
          </p:cNvPr>
          <p:cNvSpPr>
            <a:spLocks noGrp="1"/>
          </p:cNvSpPr>
          <p:nvPr>
            <p:ph type="body" sz="quarter" idx="15"/>
          </p:nvPr>
        </p:nvSpPr>
        <p:spPr>
          <a:xfrm>
            <a:off x="4295775"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5" name="Picture Placeholder 15">
            <a:extLst>
              <a:ext uri="{FF2B5EF4-FFF2-40B4-BE49-F238E27FC236}">
                <a16:creationId xmlns:a16="http://schemas.microsoft.com/office/drawing/2014/main" id="{83098F46-CCA3-C9DF-E04C-80FBCEF25711}"/>
              </a:ext>
            </a:extLst>
          </p:cNvPr>
          <p:cNvSpPr>
            <a:spLocks noGrp="1"/>
          </p:cNvSpPr>
          <p:nvPr>
            <p:ph type="pic" sz="quarter" idx="21" hasCustomPrompt="1"/>
          </p:nvPr>
        </p:nvSpPr>
        <p:spPr>
          <a:xfrm>
            <a:off x="8626923" y="882462"/>
            <a:ext cx="2314571" cy="5057907"/>
          </a:xfrm>
          <a:prstGeom prst="roundRect">
            <a:avLst>
              <a:gd name="adj" fmla="val 12313"/>
            </a:avLst>
          </a:prstGeom>
          <a:solidFill>
            <a:schemeClr val="tx1">
              <a:lumMod val="75000"/>
              <a:lumOff val="25000"/>
            </a:schemeClr>
          </a:solidFill>
          <a:ln w="12700">
            <a:noFill/>
          </a:ln>
        </p:spPr>
        <p:txBody>
          <a:bodyPr lIns="72000" tIns="108000" rIns="72000" anchor="t" anchorCtr="0"/>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a:t>
            </a:r>
            <a:r>
              <a:rPr lang="en-GB" dirty="0"/>
              <a:t>screenshot</a:t>
            </a:r>
          </a:p>
        </p:txBody>
      </p:sp>
    </p:spTree>
    <p:extLst>
      <p:ext uri="{BB962C8B-B14F-4D97-AF65-F5344CB8AC3E}">
        <p14:creationId xmlns:p14="http://schemas.microsoft.com/office/powerpoint/2010/main" val="42556484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x Text / 1x Tablet (Landscape)">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241F84FB-8FA7-515E-89EE-32BE7CE9390A}"/>
              </a:ext>
            </a:extLst>
          </p:cNvPr>
          <p:cNvSpPr/>
          <p:nvPr userDrawn="1"/>
        </p:nvSpPr>
        <p:spPr>
          <a:xfrm>
            <a:off x="4695563" y="1681560"/>
            <a:ext cx="6148800" cy="3769200"/>
          </a:xfrm>
          <a:prstGeom prst="round2SameRect">
            <a:avLst>
              <a:gd name="adj1" fmla="val 2349"/>
              <a:gd name="adj2" fmla="val 2296"/>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090272" cy="251885"/>
          </a:xfrm>
        </p:spPr>
        <p:txBody>
          <a:bodyPr/>
          <a:lstStyle>
            <a:lvl1pPr>
              <a:defRPr/>
            </a:lvl1pPr>
          </a:lstStyle>
          <a:p>
            <a:r>
              <a:rPr lang="en-US" dirty="0"/>
              <a:t>Header avenir demi</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1090273"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628775"/>
            <a:ext cx="3204000" cy="4500563"/>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6" name="Picture Placeholder 15">
            <a:extLst>
              <a:ext uri="{FF2B5EF4-FFF2-40B4-BE49-F238E27FC236}">
                <a16:creationId xmlns:a16="http://schemas.microsoft.com/office/drawing/2014/main" id="{3A972FEF-2577-B8B6-087C-0059E960CE35}"/>
              </a:ext>
            </a:extLst>
          </p:cNvPr>
          <p:cNvSpPr>
            <a:spLocks noGrp="1"/>
          </p:cNvSpPr>
          <p:nvPr>
            <p:ph type="pic" sz="quarter" idx="20" hasCustomPrompt="1"/>
          </p:nvPr>
        </p:nvSpPr>
        <p:spPr>
          <a:xfrm>
            <a:off x="4847376" y="1814760"/>
            <a:ext cx="5846400" cy="3502800"/>
          </a:xfrm>
          <a:solidFill>
            <a:schemeClr val="tx1">
              <a:lumMod val="75000"/>
              <a:lumOff val="25000"/>
            </a:schemeClr>
          </a:solidFill>
          <a:ln w="12700">
            <a:noFill/>
          </a:ln>
        </p:spPr>
        <p:txBody>
          <a:bodyPr tIns="108000" anchor="t" anchorCtr="0"/>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a:t>
            </a:r>
            <a:r>
              <a:rPr lang="en-GB" dirty="0"/>
              <a:t>screenshot</a:t>
            </a:r>
          </a:p>
        </p:txBody>
      </p:sp>
    </p:spTree>
    <p:extLst>
      <p:ext uri="{BB962C8B-B14F-4D97-AF65-F5344CB8AC3E}">
        <p14:creationId xmlns:p14="http://schemas.microsoft.com/office/powerpoint/2010/main" val="24044352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x Text / 1x Tablet (Portrait)">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241F84FB-8FA7-515E-89EE-32BE7CE9390A}"/>
              </a:ext>
            </a:extLst>
          </p:cNvPr>
          <p:cNvSpPr/>
          <p:nvPr userDrawn="1"/>
        </p:nvSpPr>
        <p:spPr>
          <a:xfrm rot="5400000">
            <a:off x="5081086" y="1298079"/>
            <a:ext cx="5774739" cy="3887787"/>
          </a:xfrm>
          <a:prstGeom prst="round2SameRect">
            <a:avLst>
              <a:gd name="adj1" fmla="val 2349"/>
              <a:gd name="adj2" fmla="val 2296"/>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4000" cy="251885"/>
          </a:xfrm>
        </p:spPr>
        <p:txBody>
          <a:bodyPr/>
          <a:lstStyle>
            <a:lvl1pPr>
              <a:defRPr/>
            </a:lvl1pPr>
          </a:lstStyle>
          <a:p>
            <a:r>
              <a:rPr lang="en-US" dirty="0"/>
              <a:t>Header avenir demi</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04000"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
        <p:nvSpPr>
          <p:cNvPr id="6" name="Picture Placeholder 15">
            <a:extLst>
              <a:ext uri="{FF2B5EF4-FFF2-40B4-BE49-F238E27FC236}">
                <a16:creationId xmlns:a16="http://schemas.microsoft.com/office/drawing/2014/main" id="{90BF509B-4750-DBE8-9302-4ED8DE780388}"/>
              </a:ext>
            </a:extLst>
          </p:cNvPr>
          <p:cNvSpPr>
            <a:spLocks noGrp="1"/>
          </p:cNvSpPr>
          <p:nvPr>
            <p:ph type="pic" sz="quarter" idx="20" hasCustomPrompt="1"/>
          </p:nvPr>
        </p:nvSpPr>
        <p:spPr>
          <a:xfrm>
            <a:off x="6168230" y="507027"/>
            <a:ext cx="3600450" cy="5469890"/>
          </a:xfrm>
          <a:solidFill>
            <a:schemeClr val="tx1">
              <a:lumMod val="75000"/>
              <a:lumOff val="25000"/>
            </a:schemeClr>
          </a:solidFill>
          <a:ln w="12700">
            <a:noFill/>
          </a:ln>
        </p:spPr>
        <p:txBody>
          <a:bodyPr tIns="108000" anchor="t" anchorCtr="0"/>
          <a:lstStyle>
            <a:lvl1pPr marL="0" indent="0" algn="ctr">
              <a:buNone/>
              <a:defRPr sz="1000">
                <a:solidFill>
                  <a:schemeClr val="accent1"/>
                </a:solidFill>
                <a:latin typeface="+mn-lt"/>
              </a:defRPr>
            </a:lvl1pPr>
          </a:lstStyle>
          <a:p>
            <a:pPr lvl="0"/>
            <a:r>
              <a:rPr lang="en-US" dirty="0"/>
              <a:t>Drag picture file or click </a:t>
            </a:r>
            <a:r>
              <a:rPr lang="en-US" noProof="0" dirty="0"/>
              <a:t>center</a:t>
            </a:r>
            <a:r>
              <a:rPr lang="en-US" dirty="0"/>
              <a:t> icon to insert </a:t>
            </a:r>
            <a:r>
              <a:rPr lang="en-GB" dirty="0"/>
              <a:t>screenshot</a:t>
            </a:r>
          </a:p>
        </p:txBody>
      </p:sp>
    </p:spTree>
    <p:extLst>
      <p:ext uri="{BB962C8B-B14F-4D97-AF65-F5344CB8AC3E}">
        <p14:creationId xmlns:p14="http://schemas.microsoft.com/office/powerpoint/2010/main" val="42317448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Green Lights - Full Detai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
            <a:ext cx="12192002" cy="6858001"/>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dirty="0"/>
              <a:t>Forename Surname</a:t>
            </a:r>
            <a:endParaRPr lang="en-GB" dirty="0"/>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dirty="0"/>
              <a:t>forename.surname@clarivate.com</a:t>
            </a:r>
            <a:endParaRPr lang="en-GB" dirty="0"/>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dirty="0"/>
              <a:t>+000 0000 0000</a:t>
            </a:r>
            <a:endParaRPr lang="en-GB" dirty="0"/>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dirty="0"/>
              <a:t>Thank you</a:t>
            </a:r>
            <a:endParaRPr lang="en-GB" dirty="0"/>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8901583"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a:solidFill>
                  <a:schemeClr val="bg1"/>
                </a:solidFill>
                <a:latin typeface="+mj-lt"/>
                <a:ea typeface="+mn-ea"/>
                <a:cs typeface="+mn-cs"/>
              </a:rPr>
              <a:t>© 2023 Clarivate</a:t>
            </a:r>
          </a:p>
          <a:p>
            <a:r>
              <a:rPr lang="en-US" sz="900" dirty="0">
                <a:solidFill>
                  <a:schemeClr val="bg1"/>
                </a:solidFill>
              </a:rPr>
              <a:t>Clarivate and its logo, as well as all other trademarks </a:t>
            </a:r>
            <a:r>
              <a:rPr lang="en-US" sz="900" noProof="0" dirty="0">
                <a:solidFill>
                  <a:schemeClr val="bg1"/>
                </a:solidFill>
              </a:rPr>
              <a:t>used</a:t>
            </a:r>
            <a:r>
              <a:rPr lang="en-US" sz="900" dirty="0">
                <a:solidFill>
                  <a:schemeClr val="bg1"/>
                </a:solidFill>
              </a:rPr>
              <a:t> herein are trademarks of their respective owners and used under license.</a:t>
            </a:r>
          </a:p>
        </p:txBody>
      </p:sp>
      <p:sp>
        <p:nvSpPr>
          <p:cNvPr id="6" name="TextBox 5">
            <a:extLst>
              <a:ext uri="{FF2B5EF4-FFF2-40B4-BE49-F238E27FC236}">
                <a16:creationId xmlns:a16="http://schemas.microsoft.com/office/drawing/2014/main" id="{87AB04B5-3D56-0BB5-9DDB-477262BE3C48}"/>
              </a:ext>
            </a:extLst>
          </p:cNvPr>
          <p:cNvSpPr txBox="1"/>
          <p:nvPr userDrawn="1"/>
        </p:nvSpPr>
        <p:spPr>
          <a:xfrm>
            <a:off x="481400" y="6065125"/>
            <a:ext cx="8351450" cy="684803"/>
          </a:xfrm>
          <a:prstGeom prst="rect">
            <a:avLst/>
          </a:prstGeom>
          <a:noFill/>
        </p:spPr>
        <p:txBody>
          <a:bodyPr wrap="square" rtlCol="0">
            <a:spAutoFit/>
          </a:bodyPr>
          <a:lstStyle/>
          <a:p>
            <a:pPr>
              <a:spcAft>
                <a:spcPts val="300"/>
              </a:spcAft>
            </a:pPr>
            <a:r>
              <a:rPr lang="en-US" sz="900" dirty="0">
                <a:solidFill>
                  <a:schemeClr val="bg1"/>
                </a:solidFill>
                <a:latin typeface="+mj-lt"/>
              </a:rPr>
              <a:t>About Clarivate</a:t>
            </a:r>
          </a:p>
          <a:p>
            <a:r>
              <a:rPr lang="en-GB" sz="900" b="0" i="0" u="none" strike="noStrike" dirty="0">
                <a:solidFill>
                  <a:schemeClr val="bg1"/>
                </a:solidFill>
                <a:effectLst/>
              </a:rPr>
              <a:t>Clarivate is the leading global information services provider. We connect </a:t>
            </a:r>
            <a:r>
              <a:rPr lang="en-US" sz="900" b="0" i="0" u="none" strike="noStrike" noProof="0" dirty="0">
                <a:solidFill>
                  <a:schemeClr val="bg1"/>
                </a:solidFill>
                <a:effectLst/>
              </a:rPr>
              <a:t>people</a:t>
            </a:r>
            <a:r>
              <a:rPr lang="en-GB" sz="900" b="0" i="0" u="none" strike="noStrike" dirty="0">
                <a:solidFill>
                  <a:schemeClr val="bg1"/>
                </a:solidFill>
                <a:effectLst/>
              </a:rPr>
              <a:t> and </a:t>
            </a:r>
            <a:r>
              <a:rPr lang="en-US" sz="900" b="0" i="0" u="none" strike="noStrike" noProof="0" dirty="0">
                <a:solidFill>
                  <a:schemeClr val="bg1"/>
                </a:solidFill>
                <a:effectLst/>
              </a:rPr>
              <a:t>organizations</a:t>
            </a:r>
            <a:r>
              <a:rPr lang="en-GB" sz="900" b="0" i="0" u="none" strike="noStrike" dirty="0">
                <a:solidFill>
                  <a:schemeClr val="bg1"/>
                </a:solidFill>
                <a:effectLst/>
              </a:rPr>
              <a:t> to intelligence they can trust to transform their perspective, their work and our world. Our subscription </a:t>
            </a:r>
            <a:r>
              <a:rPr lang="en-US" sz="900" b="0" i="0" u="none" strike="noStrike" noProof="0" dirty="0">
                <a:solidFill>
                  <a:schemeClr val="bg1"/>
                </a:solidFill>
                <a:effectLst/>
              </a:rPr>
              <a:t>and</a:t>
            </a:r>
            <a:r>
              <a:rPr lang="en-GB" sz="900" b="0" i="0" u="none" strike="noStrike" dirty="0">
                <a:solidFill>
                  <a:schemeClr val="bg1"/>
                </a:solidFill>
                <a:effectLst/>
              </a:rPr>
              <a:t> technology-based solutions are coupled with deep domain expertise and cover the areas </a:t>
            </a:r>
            <a:br>
              <a:rPr lang="en-GB" sz="900" b="0" i="0" u="none" strike="noStrike" dirty="0">
                <a:solidFill>
                  <a:schemeClr val="bg1"/>
                </a:solidFill>
                <a:effectLst/>
              </a:rPr>
            </a:br>
            <a:r>
              <a:rPr lang="en-GB" sz="900" b="0" i="0" u="none" strike="noStrike" dirty="0">
                <a:solidFill>
                  <a:schemeClr val="bg1"/>
                </a:solidFill>
                <a:effectLst/>
              </a:rPr>
              <a:t>of Academia &amp; Government, Life Sciences &amp; Healthcare and Intellectual Property. For more information, please visit </a:t>
            </a:r>
            <a:r>
              <a:rPr lang="en-GB" sz="900" b="0" i="0" dirty="0">
                <a:solidFill>
                  <a:schemeClr val="bg1"/>
                </a:solidFill>
                <a:effectLst/>
                <a:hlinkClick r:id="rId5" tooltip="http://clarivate.com">
                  <a:extLst>
                    <a:ext uri="{A12FA001-AC4F-418D-AE19-62706E023703}">
                      <ahyp:hlinkClr xmlns:ahyp="http://schemas.microsoft.com/office/drawing/2018/hyperlinkcolor" val="tx"/>
                    </a:ext>
                  </a:extLst>
                </a:hlinkClick>
              </a:rPr>
              <a:t>clarivate.com</a:t>
            </a:r>
            <a:endParaRPr lang="en-US" sz="900" dirty="0">
              <a:solidFill>
                <a:schemeClr val="bg1"/>
              </a:solidFill>
            </a:endParaRPr>
          </a:p>
        </p:txBody>
      </p:sp>
    </p:spTree>
    <p:extLst>
      <p:ext uri="{BB962C8B-B14F-4D97-AF65-F5344CB8AC3E}">
        <p14:creationId xmlns:p14="http://schemas.microsoft.com/office/powerpoint/2010/main" val="262233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5" Type="http://schemas.openxmlformats.org/officeDocument/2006/relationships/image" Target="../media/image5.svg"/><Relationship Id="rId4"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96.xml"/><Relationship Id="rId7" Type="http://schemas.openxmlformats.org/officeDocument/2006/relationships/image" Target="../media/image4.png"/><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theme" Target="../theme/theme11.xml"/><Relationship Id="rId5" Type="http://schemas.openxmlformats.org/officeDocument/2006/relationships/slideLayout" Target="../slideLayouts/slideLayout98.xml"/><Relationship Id="rId4" Type="http://schemas.openxmlformats.org/officeDocument/2006/relationships/slideLayout" Target="../slideLayouts/slideLayout97.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1.xml"/><Relationship Id="rId7" Type="http://schemas.openxmlformats.org/officeDocument/2006/relationships/theme" Target="../theme/theme12.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 Id="rId9"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image" Target="../media/image2.sv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image" Target="../media/image1.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theme" Target="../theme/theme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8"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48.xml"/><Relationship Id="rId7"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6.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image" Target="../media/image5.svg"/><Relationship Id="rId2" Type="http://schemas.openxmlformats.org/officeDocument/2006/relationships/slideLayout" Target="../slideLayouts/slideLayout52.xml"/><Relationship Id="rId16" Type="http://schemas.openxmlformats.org/officeDocument/2006/relationships/image" Target="../media/image4.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7.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image" Target="../media/image4.png"/><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theme" Target="../theme/theme9.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image" Target="../media/image5.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l="6945" t="19498" r="6909" b="15243"/>
          <a:stretch/>
        </p:blipFill>
        <p:spPr>
          <a:xfrm>
            <a:off x="548482" y="6308725"/>
            <a:ext cx="1381418" cy="309766"/>
          </a:xfrm>
          <a:prstGeom prst="rect">
            <a:avLst/>
          </a:prstGeom>
        </p:spPr>
      </p:pic>
      <p:grpSp>
        <p:nvGrpSpPr>
          <p:cNvPr id="26" name="Group 25">
            <a:extLst>
              <a:ext uri="{FF2B5EF4-FFF2-40B4-BE49-F238E27FC236}">
                <a16:creationId xmlns:a16="http://schemas.microsoft.com/office/drawing/2014/main" id="{A1A5E482-4574-DBBB-6D07-43038BC36058}"/>
              </a:ext>
            </a:extLst>
          </p:cNvPr>
          <p:cNvGrpSpPr/>
          <p:nvPr userDrawn="1"/>
        </p:nvGrpSpPr>
        <p:grpSpPr>
          <a:xfrm>
            <a:off x="12337200" y="0"/>
            <a:ext cx="288000" cy="6858000"/>
            <a:chOff x="12337200" y="0"/>
            <a:chExt cx="288000" cy="6858000"/>
          </a:xfrm>
        </p:grpSpPr>
        <p:sp>
          <p:nvSpPr>
            <p:cNvPr id="8" name="Rectangle 7">
              <a:extLst>
                <a:ext uri="{FF2B5EF4-FFF2-40B4-BE49-F238E27FC236}">
                  <a16:creationId xmlns:a16="http://schemas.microsoft.com/office/drawing/2014/main" id="{6F0A564E-5B5A-C16B-74D2-EFAA6CB755C4}"/>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918FA31-A0FC-BD87-1F11-F7469FA73F08}"/>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358B965-7EBE-8A86-596A-3EB98DBA23AA}"/>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03C6244-8725-3CDB-756C-1B5982DCCFF9}"/>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4855A70-A130-E8A5-28DB-3D97EB97732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AD76882-1CBE-BF9E-9628-C5C4FBCF6270}"/>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04913EB-D3C2-17BF-B68F-0D480F35C1F5}"/>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66ACA2C-3BF2-7940-99B3-4B87A6340AB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9E425DA-A88F-B815-0B38-63D6C4C47EEE}"/>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F0620C3-5122-73F3-8D42-6FC72D1CF88D}"/>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E28140C-25FC-A8FA-1DC7-61CFC4C3F9A5}"/>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FA055DC-0472-FC3F-F639-36EB111EA36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53513242"/>
      </p:ext>
    </p:extLst>
  </p:cSld>
  <p:clrMap bg1="lt1" tx1="dk1" bg2="lt2" tx2="dk2" accent1="accent1" accent2="accent2" accent3="accent3" accent4="accent4" accent5="accent5" accent6="accent6" hlink="hlink" folHlink="folHlink"/>
  <p:sldLayoutIdLst>
    <p:sldLayoutId id="2147484588" r:id="rId1"/>
    <p:sldLayoutId id="2147484589" r:id="rId2"/>
    <p:sldLayoutId id="2147484491" r:id="rId3"/>
    <p:sldLayoutId id="2147484500" r:id="rId4"/>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pic>
        <p:nvPicPr>
          <p:cNvPr id="208" name="Graphic 207">
            <a:extLst>
              <a:ext uri="{FF2B5EF4-FFF2-40B4-BE49-F238E27FC236}">
                <a16:creationId xmlns:a16="http://schemas.microsoft.com/office/drawing/2014/main" id="{AB351E08-0E99-FB1B-77C9-10D157E6623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0863" y="6336448"/>
            <a:ext cx="1381417" cy="233480"/>
          </a:xfrm>
          <a:prstGeom prst="rect">
            <a:avLst/>
          </a:prstGeom>
        </p:spPr>
      </p:pic>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grpSp>
        <p:nvGrpSpPr>
          <p:cNvPr id="33" name="Group 32">
            <a:extLst>
              <a:ext uri="{FF2B5EF4-FFF2-40B4-BE49-F238E27FC236}">
                <a16:creationId xmlns:a16="http://schemas.microsoft.com/office/drawing/2014/main" id="{27BD935C-A789-708A-CE4D-B4F163A788AF}"/>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8018E2C2-EB3E-C454-4266-5ED03F18D0AB}"/>
                </a:ext>
              </a:extLst>
            </p:cNvPr>
            <p:cNvSpPr/>
            <p:nvPr userDrawn="1"/>
          </p:nvSpPr>
          <p:spPr>
            <a:xfrm>
              <a:off x="12337200" y="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D0AB78A-0FD6-7BF6-4063-CF2E4E20E004}"/>
                </a:ext>
              </a:extLst>
            </p:cNvPr>
            <p:cNvSpPr/>
            <p:nvPr userDrawn="1"/>
          </p:nvSpPr>
          <p:spPr>
            <a:xfrm>
              <a:off x="12337200" y="438000"/>
              <a:ext cx="288000" cy="288000"/>
            </a:xfrm>
            <a:prstGeom prst="rect">
              <a:avLst/>
            </a:prstGeom>
            <a:solidFill>
              <a:schemeClr val="tx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320282-2BDF-0AB3-9519-419A9F409D00}"/>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3A2A1F0-4186-B6E5-77A6-1B0BA12EE5E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B918C45-5877-590F-0DAE-2E5B7B9548D9}"/>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A9A82B4-002D-4BA4-425A-FE530720C8D9}"/>
                </a:ext>
              </a:extLst>
            </p:cNvPr>
            <p:cNvSpPr/>
            <p:nvPr userDrawn="1"/>
          </p:nvSpPr>
          <p:spPr>
            <a:xfrm>
              <a:off x="12337200" y="2628000"/>
              <a:ext cx="288000" cy="288000"/>
            </a:xfrm>
            <a:prstGeom prst="rect">
              <a:avLst/>
            </a:prstGeom>
            <a:solidFill>
              <a:schemeClr val="accent4"/>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88EED7B-5B5D-5C30-470F-04CE941BEDD5}"/>
                </a:ext>
              </a:extLst>
            </p:cNvPr>
            <p:cNvSpPr/>
            <p:nvPr userDrawn="1"/>
          </p:nvSpPr>
          <p:spPr>
            <a:xfrm>
              <a:off x="12337200" y="3066000"/>
              <a:ext cx="288000" cy="288000"/>
            </a:xfrm>
            <a:prstGeom prst="rect">
              <a:avLst/>
            </a:prstGeom>
            <a:solidFill>
              <a:srgbClr val="ED5564"/>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601F10C-236A-9EAC-188A-FAD05E4A25C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70E5DBC-2DA5-17C9-9EFD-3BA2F7669C7C}"/>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351150E-D7B7-D437-8AD7-07FF7ABF5B7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8B8DBA6-7BE0-193B-C777-2A77A35831A5}"/>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8291ECC7-1962-5A11-C746-DF4052E0FA0C}"/>
                </a:ext>
              </a:extLst>
            </p:cNvPr>
            <p:cNvSpPr/>
            <p:nvPr userDrawn="1"/>
          </p:nvSpPr>
          <p:spPr>
            <a:xfrm>
              <a:off x="12337200" y="3504000"/>
              <a:ext cx="288000" cy="288000"/>
            </a:xfrm>
            <a:prstGeom prst="rect">
              <a:avLst/>
            </a:prstGeom>
            <a:solidFill>
              <a:schemeClr val="accent6"/>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24607411"/>
      </p:ext>
    </p:extLst>
  </p:cSld>
  <p:clrMap bg1="lt1" tx1="dk1" bg2="lt2" tx2="dk2" accent1="accent1" accent2="accent2" accent3="accent3" accent4="accent4" accent5="accent5" accent6="accent6" hlink="hlink" folHlink="folHlink"/>
  <p:sldLayoutIdLst>
    <p:sldLayoutId id="2147484537" r:id="rId1"/>
    <p:sldLayoutId id="2147484538" r:id="rId2"/>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pic>
        <p:nvPicPr>
          <p:cNvPr id="208" name="Graphic 207">
            <a:extLst>
              <a:ext uri="{FF2B5EF4-FFF2-40B4-BE49-F238E27FC236}">
                <a16:creationId xmlns:a16="http://schemas.microsoft.com/office/drawing/2014/main" id="{AB351E08-0E99-FB1B-77C9-10D157E6623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50863" y="6336448"/>
            <a:ext cx="1381417" cy="233480"/>
          </a:xfrm>
          <a:prstGeom prst="rect">
            <a:avLst/>
          </a:prstGeom>
        </p:spPr>
      </p:pic>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grpSp>
        <p:nvGrpSpPr>
          <p:cNvPr id="18" name="Group 17">
            <a:extLst>
              <a:ext uri="{FF2B5EF4-FFF2-40B4-BE49-F238E27FC236}">
                <a16:creationId xmlns:a16="http://schemas.microsoft.com/office/drawing/2014/main" id="{746F3284-2F2F-BB30-9E37-F8F5AF0E8887}"/>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380E1AAF-88CA-DCF3-1DB5-EFEB58BE1686}"/>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431A6F6-C43F-0EA1-75B8-8E75279D9096}"/>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3B3D34A-099C-9040-4DB7-056FD7AA191B}"/>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D385AC9-3982-4D2E-48F8-ACB1876BBFAC}"/>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C73E97F-69ED-0657-4423-D946FCC37669}"/>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B637DE4D-A760-C3C7-7518-7A9CD7278ABF}"/>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CD0434E-6884-6583-19E2-684DE2A92B52}"/>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B9DB51CE-8FB9-F6D8-7046-5692E7386508}"/>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6548A39-763D-389B-6133-418ECAA41D16}"/>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90566FA-837E-E253-819C-FF06E4A4DBD9}"/>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D9F5283-D642-DBCC-A3B0-691109F421E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F68D986A-FE04-F1E4-5C01-2C02B427AA77}"/>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07030497"/>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09A74F2F-003B-A6FA-2C92-23010AF9B81D}"/>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03439B86-C8A7-C1D8-0A0A-3E4D44A5D94C}"/>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CCABDC0-2C16-CE7E-DE15-1E740CDEF89A}"/>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3A5C73C-A3DE-4A52-C9C3-6DD520AED12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0786931-87A6-957F-3B28-CEDB3C07CCE3}"/>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5050E12-5C7D-DA38-DF1A-B5D18C3297FD}"/>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62C73F2-DFCE-9269-760A-C3C37B47E744}"/>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B8CB8EC-A29B-7ADF-1ECD-EE99FCA640DB}"/>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127A615-A0AC-E290-C8CE-62C5FAF91ACA}"/>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7FEF309-A379-F3C8-ED13-289F021A44AC}"/>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088A37E-15E4-92D3-5A9C-2D1F476E18D3}"/>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D152A58-CF47-9875-E963-88D1E08B9E7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EE278830-5E4E-B852-BC64-563458CEF831}"/>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05910495"/>
      </p:ext>
    </p:extLst>
  </p:cSld>
  <p:clrMap bg1="lt1" tx1="dk1" bg2="lt2" tx2="dk2" accent1="accent1" accent2="accent2" accent3="accent3" accent4="accent4" accent5="accent5" accent6="accent6" hlink="hlink" folHlink="folHlink"/>
  <p:sldLayoutIdLst>
    <p:sldLayoutId id="2147484208" r:id="rId1"/>
    <p:sldLayoutId id="2147484597" r:id="rId2"/>
    <p:sldLayoutId id="2147484206" r:id="rId3"/>
    <p:sldLayoutId id="2147484207" r:id="rId4"/>
    <p:sldLayoutId id="2147484600" r:id="rId5"/>
    <p:sldLayoutId id="2147484601" r:id="rId6"/>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cxnSp>
        <p:nvCxnSpPr>
          <p:cNvPr id="210" name="Straight Connector 209">
            <a:extLst>
              <a:ext uri="{FF2B5EF4-FFF2-40B4-BE49-F238E27FC236}">
                <a16:creationId xmlns:a16="http://schemas.microsoft.com/office/drawing/2014/main" id="{66F11BD9-1D17-E792-B77F-E3B558258D6C}"/>
              </a:ext>
            </a:extLst>
          </p:cNvPr>
          <p:cNvCxnSpPr>
            <a:cxnSpLocks/>
          </p:cNvCxnSpPr>
          <p:nvPr userDrawn="1"/>
        </p:nvCxnSpPr>
        <p:spPr>
          <a:xfrm>
            <a:off x="11420476" y="6344781"/>
            <a:ext cx="0" cy="215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l="6945" t="19498" r="6909" b="15243"/>
          <a:stretch/>
        </p:blipFill>
        <p:spPr>
          <a:xfrm>
            <a:off x="548482" y="6308725"/>
            <a:ext cx="1381418" cy="309766"/>
          </a:xfrm>
          <a:prstGeom prst="rect">
            <a:avLst/>
          </a:prstGeom>
        </p:spPr>
      </p:pic>
      <p:sp>
        <p:nvSpPr>
          <p:cNvPr id="18" name="Rectangle 17">
            <a:extLst>
              <a:ext uri="{FF2B5EF4-FFF2-40B4-BE49-F238E27FC236}">
                <a16:creationId xmlns:a16="http://schemas.microsoft.com/office/drawing/2014/main" id="{AB82D35C-5974-BAF1-D0B2-19EF045EA5A9}"/>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83554D6-4910-C897-346D-C6BD3FB22724}"/>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A9D5564-A51A-F912-B6D1-03DDCF436C1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A9FDCC5-AD17-97B6-60DE-293256C1D14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2A25641-456A-006F-F213-566C83C0BDC8}"/>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90C853D-2835-DA34-0201-109BCF728636}"/>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58144D72-5444-FE3D-A83F-4FC9DD1576A0}"/>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C871AEBD-4B58-8AB4-21D1-06348DD5C6C8}"/>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0B64E72-9B20-4662-B410-A46F821F1C7A}"/>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673D52B8-CEB6-EB51-3940-9CE9FEC17401}"/>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9F7B29B5-132C-BF63-CB20-8AA7DBAEB250}"/>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E0DA46AC-9A5F-BC79-9E95-E695121C3EFE}"/>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31370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cxnSp>
        <p:nvCxnSpPr>
          <p:cNvPr id="210" name="Straight Connector 209">
            <a:extLst>
              <a:ext uri="{FF2B5EF4-FFF2-40B4-BE49-F238E27FC236}">
                <a16:creationId xmlns:a16="http://schemas.microsoft.com/office/drawing/2014/main" id="{66F11BD9-1D17-E792-B77F-E3B558258D6C}"/>
              </a:ext>
            </a:extLst>
          </p:cNvPr>
          <p:cNvCxnSpPr>
            <a:cxnSpLocks/>
          </p:cNvCxnSpPr>
          <p:nvPr userDrawn="1"/>
        </p:nvCxnSpPr>
        <p:spPr>
          <a:xfrm>
            <a:off x="11420476" y="6344781"/>
            <a:ext cx="0" cy="215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l="6945" t="19498" r="6909" b="15243"/>
          <a:stretch/>
        </p:blipFill>
        <p:spPr>
          <a:xfrm>
            <a:off x="548482" y="6308725"/>
            <a:ext cx="1381418" cy="309766"/>
          </a:xfrm>
          <a:prstGeom prst="rect">
            <a:avLst/>
          </a:prstGeom>
        </p:spPr>
      </p:pic>
      <p:sp>
        <p:nvSpPr>
          <p:cNvPr id="18" name="Rectangle 17">
            <a:extLst>
              <a:ext uri="{FF2B5EF4-FFF2-40B4-BE49-F238E27FC236}">
                <a16:creationId xmlns:a16="http://schemas.microsoft.com/office/drawing/2014/main" id="{236E76E6-CF3C-6D8E-CA6B-EFBBDA6187E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086FD8B-46B9-CF19-8354-54CACA65EAFD}"/>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BDA631E-C7D8-4FE9-17CB-7A1046D13FFC}"/>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50B1C7D-947E-E213-2585-004895C51B85}"/>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12A5A73-56B0-3765-E279-C3F6142FF12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8DF9FBA2-EB70-0A0D-5CAA-228A12243058}"/>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1127A08-81F0-0775-04BB-D5B3C295B257}"/>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2C316C6-F14C-DD79-FC33-4AC77249778E}"/>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41B9B121-F440-5C67-4588-D6B18ECAD9ED}"/>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DB325BF-1045-FC5C-9650-78E1DBFBA799}"/>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301A0515-925F-CBA1-84D8-022D3058F549}"/>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C1F52D1-3C0F-64C6-B11C-A139D88AFB8F}"/>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853554"/>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8" r:id="rId3"/>
    <p:sldLayoutId id="2147484499" r:id="rId4"/>
    <p:sldLayoutId id="2147484602" r:id="rId5"/>
    <p:sldLayoutId id="2147484603" r:id="rId6"/>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latin typeface="+mn-lt"/>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32" cstate="print">
            <a:extLst>
              <a:ext uri="{28A0092B-C50C-407E-A947-70E740481C1C}">
                <a14:useLocalDpi xmlns:a14="http://schemas.microsoft.com/office/drawing/2010/main"/>
              </a:ext>
              <a:ext uri="{96DAC541-7B7A-43D3-8B79-37D633B846F1}">
                <asvg:svgBlip xmlns:asvg="http://schemas.microsoft.com/office/drawing/2016/SVG/main" r:embed="rId33"/>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ADCE2269-69DA-04F2-DBD0-1281C6804897}"/>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2B2DA727-A8B9-DA92-0F12-5082AE01E641}"/>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1F7F33-63B7-FDB5-1360-148DA1FB35D9}"/>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B6520FC-DDFC-1D28-7D21-58787C85BD6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F34FEDE-A544-32CB-956C-08B6851A6CB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3344DCD-D25F-16D3-F805-22497F233DD6}"/>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4BA6AE9-08C6-8141-C8E3-9F6675B8C579}"/>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DEB21DF-8918-9A58-B073-ABCFEFC6332E}"/>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DE56E9A-AC7D-7BD1-2547-8191229C587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3A256C3-A341-5BEF-6DC7-405690412DF3}"/>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5CCCA90-1DF3-0A59-7FFC-5C2CC4BAF64A}"/>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8F60BD6-64C7-59E8-1FA3-9C35CCFCDEB7}"/>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EAA7B64-67D6-512C-069B-EE0FAE1DB219}"/>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48007252"/>
      </p:ext>
    </p:extLst>
  </p:cSld>
  <p:clrMap bg1="lt1" tx1="dk1" bg2="lt2" tx2="dk2" accent1="accent1" accent2="accent2" accent3="accent3" accent4="accent4" accent5="accent5" accent6="accent6" hlink="hlink" folHlink="folHlink"/>
  <p:sldLayoutIdLst>
    <p:sldLayoutId id="2147483919" r:id="rId1"/>
    <p:sldLayoutId id="2147484591" r:id="rId2"/>
    <p:sldLayoutId id="2147484592" r:id="rId3"/>
    <p:sldLayoutId id="2147483922" r:id="rId4"/>
    <p:sldLayoutId id="2147483923" r:id="rId5"/>
    <p:sldLayoutId id="2147483924" r:id="rId6"/>
    <p:sldLayoutId id="2147483925" r:id="rId7"/>
    <p:sldLayoutId id="2147483926" r:id="rId8"/>
    <p:sldLayoutId id="2147483928" r:id="rId9"/>
    <p:sldLayoutId id="2147484503" r:id="rId10"/>
    <p:sldLayoutId id="2147483952" r:id="rId11"/>
    <p:sldLayoutId id="2147483930" r:id="rId12"/>
    <p:sldLayoutId id="2147483931" r:id="rId13"/>
    <p:sldLayoutId id="2147484504" r:id="rId14"/>
    <p:sldLayoutId id="2147483953" r:id="rId15"/>
    <p:sldLayoutId id="2147484501" r:id="rId16"/>
    <p:sldLayoutId id="2147484502" r:id="rId17"/>
    <p:sldLayoutId id="2147484505" r:id="rId18"/>
    <p:sldLayoutId id="2147484506" r:id="rId19"/>
    <p:sldLayoutId id="2147484507" r:id="rId20"/>
    <p:sldLayoutId id="2147483934" r:id="rId21"/>
    <p:sldLayoutId id="2147483935" r:id="rId22"/>
    <p:sldLayoutId id="2147483936" r:id="rId23"/>
    <p:sldLayoutId id="2147483937" r:id="rId24"/>
    <p:sldLayoutId id="2147484590" r:id="rId25"/>
    <p:sldLayoutId id="2147483940" r:id="rId26"/>
    <p:sldLayoutId id="2147483948" r:id="rId27"/>
    <p:sldLayoutId id="2147483949" r:id="rId28"/>
    <p:sldLayoutId id="2147483950" r:id="rId29"/>
    <p:sldLayoutId id="2147483951" r:id="rId30"/>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6945" t="19498" r="6909" b="15243"/>
          <a:stretch/>
        </p:blipFill>
        <p:spPr>
          <a:xfrm>
            <a:off x="548482" y="6308725"/>
            <a:ext cx="1381418" cy="309766"/>
          </a:xfrm>
          <a:prstGeom prst="rect">
            <a:avLst/>
          </a:prstGeom>
        </p:spPr>
      </p:pic>
      <p:grpSp>
        <p:nvGrpSpPr>
          <p:cNvPr id="32" name="Group 31">
            <a:extLst>
              <a:ext uri="{FF2B5EF4-FFF2-40B4-BE49-F238E27FC236}">
                <a16:creationId xmlns:a16="http://schemas.microsoft.com/office/drawing/2014/main" id="{CDCB7AF1-8C93-72BD-9479-26356EE7DEF4}"/>
              </a:ext>
            </a:extLst>
          </p:cNvPr>
          <p:cNvGrpSpPr/>
          <p:nvPr userDrawn="1"/>
        </p:nvGrpSpPr>
        <p:grpSpPr>
          <a:xfrm>
            <a:off x="12337200" y="0"/>
            <a:ext cx="288000" cy="6858000"/>
            <a:chOff x="12337200" y="0"/>
            <a:chExt cx="288000" cy="6858000"/>
          </a:xfrm>
        </p:grpSpPr>
        <p:sp>
          <p:nvSpPr>
            <p:cNvPr id="33" name="Rectangle 32">
              <a:extLst>
                <a:ext uri="{FF2B5EF4-FFF2-40B4-BE49-F238E27FC236}">
                  <a16:creationId xmlns:a16="http://schemas.microsoft.com/office/drawing/2014/main" id="{B83DEC64-E7DD-6304-7EB5-9A7798C2F4E1}"/>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791EF16-6D7D-44EA-3BB2-269734051A46}"/>
                </a:ext>
              </a:extLst>
            </p:cNvPr>
            <p:cNvSpPr/>
            <p:nvPr userDrawn="1"/>
          </p:nvSpPr>
          <p:spPr>
            <a:xfrm>
              <a:off x="12337200" y="438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3EC0348-C2D6-7E87-74E6-6DB3A39FA5F8}"/>
                </a:ext>
              </a:extLst>
            </p:cNvPr>
            <p:cNvSpPr/>
            <p:nvPr userDrawn="1"/>
          </p:nvSpPr>
          <p:spPr>
            <a:xfrm>
              <a:off x="12337200" y="1314000"/>
              <a:ext cx="288000" cy="288000"/>
            </a:xfrm>
            <a:prstGeom prst="rect">
              <a:avLst/>
            </a:prstGeom>
            <a:solidFill>
              <a:schemeClr val="accent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CC616D0C-1772-910F-5C8D-C0D51637D8F3}"/>
                </a:ext>
              </a:extLst>
            </p:cNvPr>
            <p:cNvSpPr/>
            <p:nvPr userDrawn="1"/>
          </p:nvSpPr>
          <p:spPr>
            <a:xfrm>
              <a:off x="12337200" y="1752000"/>
              <a:ext cx="288000" cy="288000"/>
            </a:xfrm>
            <a:prstGeom prst="rect">
              <a:avLst/>
            </a:prstGeom>
            <a:solidFill>
              <a:srgbClr val="18A38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D5B22A0D-2F40-F69A-84A3-575632A4832D}"/>
                </a:ext>
              </a:extLst>
            </p:cNvPr>
            <p:cNvSpPr/>
            <p:nvPr userDrawn="1"/>
          </p:nvSpPr>
          <p:spPr>
            <a:xfrm>
              <a:off x="12337200" y="2190000"/>
              <a:ext cx="288000" cy="288000"/>
            </a:xfrm>
            <a:prstGeom prst="rect">
              <a:avLst/>
            </a:prstGeom>
            <a:solidFill>
              <a:srgbClr val="319AF0"/>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758CE9EF-1994-50E4-9C57-5217D279E2AB}"/>
                </a:ext>
              </a:extLst>
            </p:cNvPr>
            <p:cNvSpPr/>
            <p:nvPr userDrawn="1"/>
          </p:nvSpPr>
          <p:spPr>
            <a:xfrm>
              <a:off x="12337200" y="2628000"/>
              <a:ext cx="288000" cy="288000"/>
            </a:xfrm>
            <a:prstGeom prst="rect">
              <a:avLst/>
            </a:prstGeom>
            <a:solidFill>
              <a:schemeClr val="accent4"/>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161A32E9-A52A-C404-182E-2A651D1705CF}"/>
                </a:ext>
              </a:extLst>
            </p:cNvPr>
            <p:cNvSpPr/>
            <p:nvPr userDrawn="1"/>
          </p:nvSpPr>
          <p:spPr>
            <a:xfrm>
              <a:off x="12337200" y="3066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52B5224C-1858-0B65-F96C-42F24AE3719B}"/>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32D83478-0105-0650-6CE1-D41594835517}"/>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A8645CEB-E373-AF3F-2CBB-D63170C85AC9}"/>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0127C5C-F15D-395D-A20A-9FFEB91857BB}"/>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C9876D92-0F8D-561A-30A5-3F4B1F35C77D}"/>
                </a:ext>
              </a:extLst>
            </p:cNvPr>
            <p:cNvSpPr/>
            <p:nvPr userDrawn="1"/>
          </p:nvSpPr>
          <p:spPr>
            <a:xfrm>
              <a:off x="12337200" y="3504000"/>
              <a:ext cx="288000" cy="288000"/>
            </a:xfrm>
            <a:prstGeom prst="rect">
              <a:avLst/>
            </a:prstGeom>
            <a:solidFill>
              <a:srgbClr val="003F5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62306812"/>
      </p:ext>
    </p:extLst>
  </p:cSld>
  <p:clrMap bg1="lt1" tx1="dk1" bg2="lt2" tx2="dk2" accent1="accent1" accent2="accent2" accent3="accent3" accent4="accent4" accent5="accent5" accent6="accent6" hlink="hlink" folHlink="folHlink"/>
  <p:sldLayoutIdLst>
    <p:sldLayoutId id="2147484576" r:id="rId1"/>
    <p:sldLayoutId id="2147484577" r:id="rId2"/>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pic>
        <p:nvPicPr>
          <p:cNvPr id="208" name="Graphic 207">
            <a:extLst>
              <a:ext uri="{FF2B5EF4-FFF2-40B4-BE49-F238E27FC236}">
                <a16:creationId xmlns:a16="http://schemas.microsoft.com/office/drawing/2014/main" id="{AB351E08-0E99-FB1B-77C9-10D157E6623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50863" y="6336448"/>
            <a:ext cx="1381417" cy="233480"/>
          </a:xfrm>
          <a:prstGeom prst="rect">
            <a:avLst/>
          </a:prstGeom>
        </p:spPr>
      </p:pic>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grpSp>
        <p:nvGrpSpPr>
          <p:cNvPr id="18" name="Group 17">
            <a:extLst>
              <a:ext uri="{FF2B5EF4-FFF2-40B4-BE49-F238E27FC236}">
                <a16:creationId xmlns:a16="http://schemas.microsoft.com/office/drawing/2014/main" id="{8E8CDF53-4FE8-15C2-243A-51319AE344A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30901C6D-D659-DF4B-235B-F43FAC451014}"/>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4EF9568-0FAE-D2D4-BC5F-BEDD4C4CACCD}"/>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C30E379-D5B5-012F-2937-8C32948CD04F}"/>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A12DEA6-279B-AC8E-DD1F-CA4A1269E0A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2E0786F-9438-5721-54CD-ACC88EF3020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4CD2C44-B8F7-A0CB-8474-725DBCE9D940}"/>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1025BAE-3BA9-63E5-E0E2-269B8FD53FE3}"/>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1BAFA63-62C5-5E72-59DE-07190B72B3F7}"/>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87F5D498-2AED-D8A4-CA52-99FF209043D9}"/>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055F5ED-67F8-2C72-E525-E17491506361}"/>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D1F5A364-269F-022A-26D8-EE9619B136E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5FC700C-7899-FBD9-DCA4-D238854D7A78}"/>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10917163"/>
      </p:ext>
    </p:extLst>
  </p:cSld>
  <p:clrMap bg1="lt1" tx1="dk1" bg2="lt2" tx2="dk2" accent1="accent1" accent2="accent2" accent3="accent3" accent4="accent4" accent5="accent5" accent6="accent6" hlink="hlink" folHlink="folHlink"/>
  <p:sldLayoutIdLst>
    <p:sldLayoutId id="2147484595" r:id="rId1"/>
    <p:sldLayoutId id="2147484609" r:id="rId2"/>
    <p:sldLayoutId id="2147484596" r:id="rId3"/>
    <p:sldLayoutId id="2147484610" r:id="rId4"/>
    <p:sldLayoutId id="2147484486" r:id="rId5"/>
    <p:sldLayoutId id="2147484487" r:id="rId6"/>
    <p:sldLayoutId id="2147484611" r:id="rId7"/>
    <p:sldLayoutId id="2147484612" r:id="rId8"/>
    <p:sldLayoutId id="2147484605" r:id="rId9"/>
    <p:sldLayoutId id="2147484606" r:id="rId10"/>
    <p:sldLayoutId id="2147484607" r:id="rId11"/>
    <p:sldLayoutId id="2147484608" r:id="rId12"/>
    <p:sldLayoutId id="2147484614" r:id="rId13"/>
    <p:sldLayoutId id="2147484615" r:id="rId14"/>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pic>
        <p:nvPicPr>
          <p:cNvPr id="208" name="Graphic 207">
            <a:extLst>
              <a:ext uri="{FF2B5EF4-FFF2-40B4-BE49-F238E27FC236}">
                <a16:creationId xmlns:a16="http://schemas.microsoft.com/office/drawing/2014/main" id="{AB351E08-0E99-FB1B-77C9-10D157E6623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0863" y="6336448"/>
            <a:ext cx="1381417" cy="233480"/>
          </a:xfrm>
          <a:prstGeom prst="rect">
            <a:avLst/>
          </a:prstGeom>
        </p:spPr>
      </p:pic>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grpSp>
        <p:nvGrpSpPr>
          <p:cNvPr id="18" name="Group 17">
            <a:extLst>
              <a:ext uri="{FF2B5EF4-FFF2-40B4-BE49-F238E27FC236}">
                <a16:creationId xmlns:a16="http://schemas.microsoft.com/office/drawing/2014/main" id="{10984D44-5115-E4BF-8C4B-53A26A2F75B4}"/>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5179A9DC-89F3-7D2A-5946-2BF309EC5D8D}"/>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5CBCEDA-68FB-102A-B896-6237DCCE9660}"/>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78B5026-CDB1-506D-D850-B6C33B4CCE0D}"/>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85E8A22-904F-FF84-A024-AFC3AC9A1659}"/>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3F0161B0-253F-54BC-1EA8-EDD05BA3F26B}"/>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3499173-CB6A-833C-DBEB-EE430FF0255A}"/>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242267A-0C0D-DAAD-8A4A-E239B405D7FE}"/>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4F5DC9AF-B2BD-CCA8-0F46-1081975B4834}"/>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5675803-4B30-D56F-F9E2-B63A5975BAFE}"/>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3567FBEC-ED55-294F-3239-7EF3C2305C89}"/>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4676AA-A2BC-BD8C-FA0A-5FA87909C2CD}"/>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F66CD96-FA3E-FB5A-94FD-287E45C23208}"/>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04377571"/>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pic>
        <p:nvPicPr>
          <p:cNvPr id="208" name="Graphic 207">
            <a:extLst>
              <a:ext uri="{FF2B5EF4-FFF2-40B4-BE49-F238E27FC236}">
                <a16:creationId xmlns:a16="http://schemas.microsoft.com/office/drawing/2014/main" id="{AB351E08-0E99-FB1B-77C9-10D157E66236}"/>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550863" y="6336448"/>
            <a:ext cx="1381417" cy="233480"/>
          </a:xfrm>
          <a:prstGeom prst="rect">
            <a:avLst/>
          </a:prstGeom>
        </p:spPr>
      </p:pic>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grpSp>
        <p:nvGrpSpPr>
          <p:cNvPr id="18" name="Group 17">
            <a:extLst>
              <a:ext uri="{FF2B5EF4-FFF2-40B4-BE49-F238E27FC236}">
                <a16:creationId xmlns:a16="http://schemas.microsoft.com/office/drawing/2014/main" id="{EDC4579C-23D7-783D-DBD4-92DAE1659F80}"/>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40D891FA-F92A-2F4C-0392-CF953CA4BD96}"/>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5E1749C-2891-5B0A-63EB-744C7EBB42A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9ECEBE0-992C-0B32-021C-4A10FC76F47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1C09D18-2223-F60E-280A-42A9257F628B}"/>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C24845B-6BAA-A9FD-ED3B-991CF397DB29}"/>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6D6BCDB-844A-2864-6D04-EA7DC4742F42}"/>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2468C56-DBB1-CBE7-2E5D-59780155EABF}"/>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5CC287C-863C-D81E-1572-E5C8A2AB104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B104751-8E3E-19D2-5EDB-DC9828BEC4F9}"/>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B12A557-E572-DFCD-DC7D-7A513F087248}"/>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5F6F54B-F5FE-FAC6-3E0C-2D21CA5B44E5}"/>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C28D76D4-643A-0A06-A2A7-284EBA0E17EB}"/>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91263953"/>
      </p:ext>
    </p:extLst>
  </p:cSld>
  <p:clrMap bg1="lt1" tx1="dk1" bg2="lt2" tx2="dk2" accent1="accent1" accent2="accent2" accent3="accent3" accent4="accent4" accent5="accent5" accent6="accent6" hlink="hlink" folHlink="folHlink"/>
  <p:sldLayoutIdLst>
    <p:sldLayoutId id="2147484278" r:id="rId1"/>
    <p:sldLayoutId id="2147484313" r:id="rId2"/>
    <p:sldLayoutId id="2147484314" r:id="rId3"/>
    <p:sldLayoutId id="2147484281" r:id="rId4"/>
    <p:sldLayoutId id="2147484282" r:id="rId5"/>
    <p:sldLayoutId id="2147484283" r:id="rId6"/>
    <p:sldLayoutId id="2147484284" r:id="rId7"/>
    <p:sldLayoutId id="2147484286" r:id="rId8"/>
    <p:sldLayoutId id="2147484311" r:id="rId9"/>
    <p:sldLayoutId id="2147484288" r:id="rId10"/>
    <p:sldLayoutId id="2147484289" r:id="rId11"/>
    <p:sldLayoutId id="2147484290" r:id="rId12"/>
    <p:sldLayoutId id="2147484293" r:id="rId13"/>
    <p:sldLayoutId id="2147484294" r:id="rId14"/>
    <p:sldLayoutId id="2147484295" r:id="rId15"/>
    <p:sldLayoutId id="2147484296" r:id="rId16"/>
    <p:sldLayoutId id="2147484297" r:id="rId17"/>
    <p:sldLayoutId id="2147484298" r:id="rId18"/>
    <p:sldLayoutId id="2147484312" r:id="rId19"/>
    <p:sldLayoutId id="2147484299" r:id="rId20"/>
    <p:sldLayoutId id="2147484306" r:id="rId21"/>
    <p:sldLayoutId id="2147484307" r:id="rId22"/>
    <p:sldLayoutId id="2147484308" r:id="rId23"/>
    <p:sldLayoutId id="2147484309" r:id="rId24"/>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mountain, rock, nature, sky&#10;&#10;Description automatically generated">
            <a:extLst>
              <a:ext uri="{FF2B5EF4-FFF2-40B4-BE49-F238E27FC236}">
                <a16:creationId xmlns:a16="http://schemas.microsoft.com/office/drawing/2014/main" id="{436AB13A-157D-C3AF-5FDF-26935099F1F5}"/>
              </a:ext>
            </a:extLst>
          </p:cNvPr>
          <p:cNvPicPr>
            <a:picLocks noGrp="1" noChangeAspect="1"/>
          </p:cNvPicPr>
          <p:nvPr>
            <p:ph type="pic" sz="quarter" idx="26"/>
          </p:nvPr>
        </p:nvPicPr>
        <p:blipFill>
          <a:blip r:embed="rId2">
            <a:extLst>
              <a:ext uri="{28A0092B-C50C-407E-A947-70E740481C1C}">
                <a14:useLocalDpi xmlns:a14="http://schemas.microsoft.com/office/drawing/2010/main" val="0"/>
              </a:ext>
            </a:extLst>
          </a:blip>
          <a:srcRect/>
          <a:stretch>
            <a:fillRect/>
          </a:stretch>
        </p:blipFill>
        <p:spPr/>
      </p:pic>
      <p:sp>
        <p:nvSpPr>
          <p:cNvPr id="3" name="Text Placeholder 2">
            <a:extLst>
              <a:ext uri="{FF2B5EF4-FFF2-40B4-BE49-F238E27FC236}">
                <a16:creationId xmlns:a16="http://schemas.microsoft.com/office/drawing/2014/main" id="{6E968893-E8DB-AD20-8AA3-3E7D32E0EE94}"/>
              </a:ext>
            </a:extLst>
          </p:cNvPr>
          <p:cNvSpPr>
            <a:spLocks noGrp="1"/>
          </p:cNvSpPr>
          <p:nvPr>
            <p:ph type="body" sz="quarter" idx="16"/>
          </p:nvPr>
        </p:nvSpPr>
        <p:spPr>
          <a:xfrm>
            <a:off x="1343024" y="2246858"/>
            <a:ext cx="9505950" cy="719138"/>
          </a:xfrm>
        </p:spPr>
        <p:txBody>
          <a:bodyPr/>
          <a:lstStyle/>
          <a:p>
            <a:r>
              <a:rPr lang="en-US" dirty="0">
                <a:solidFill>
                  <a:schemeClr val="accent1"/>
                </a:solidFill>
              </a:rPr>
              <a:t>Open Access publishing in times of war</a:t>
            </a:r>
          </a:p>
        </p:txBody>
      </p:sp>
      <p:sp>
        <p:nvSpPr>
          <p:cNvPr id="4" name="Text Placeholder 3">
            <a:extLst>
              <a:ext uri="{FF2B5EF4-FFF2-40B4-BE49-F238E27FC236}">
                <a16:creationId xmlns:a16="http://schemas.microsoft.com/office/drawing/2014/main" id="{388578CB-9EAD-7141-770A-8704C06F5DDE}"/>
              </a:ext>
            </a:extLst>
          </p:cNvPr>
          <p:cNvSpPr>
            <a:spLocks noGrp="1"/>
          </p:cNvSpPr>
          <p:nvPr>
            <p:ph type="body" sz="quarter" idx="17"/>
          </p:nvPr>
        </p:nvSpPr>
        <p:spPr/>
        <p:txBody>
          <a:bodyPr/>
          <a:lstStyle/>
          <a:p>
            <a:r>
              <a:rPr lang="en-US" dirty="0"/>
              <a:t>Case of Ukraine and Russia</a:t>
            </a:r>
            <a:br>
              <a:rPr lang="en-US" dirty="0"/>
            </a:br>
            <a:endParaRPr lang="en-US" dirty="0"/>
          </a:p>
        </p:txBody>
      </p:sp>
      <p:sp>
        <p:nvSpPr>
          <p:cNvPr id="5" name="Text Placeholder 4">
            <a:extLst>
              <a:ext uri="{FF2B5EF4-FFF2-40B4-BE49-F238E27FC236}">
                <a16:creationId xmlns:a16="http://schemas.microsoft.com/office/drawing/2014/main" id="{9399D177-2795-7F28-842E-6888772E21D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16469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1EA2D-8D03-B331-8D1E-5A59F27A1FB2}"/>
              </a:ext>
            </a:extLst>
          </p:cNvPr>
          <p:cNvSpPr>
            <a:spLocks noGrp="1"/>
          </p:cNvSpPr>
          <p:nvPr>
            <p:ph type="title"/>
          </p:nvPr>
        </p:nvSpPr>
        <p:spPr>
          <a:xfrm>
            <a:off x="550864" y="368828"/>
            <a:ext cx="5716372" cy="385024"/>
          </a:xfrm>
        </p:spPr>
        <p:txBody>
          <a:bodyPr/>
          <a:lstStyle/>
          <a:p>
            <a:r>
              <a:rPr lang="en-US" dirty="0"/>
              <a:t>Spotlight on Early Career Researchers in Ukraine</a:t>
            </a:r>
          </a:p>
        </p:txBody>
      </p:sp>
      <p:sp>
        <p:nvSpPr>
          <p:cNvPr id="4" name="Footer Placeholder 3">
            <a:extLst>
              <a:ext uri="{FF2B5EF4-FFF2-40B4-BE49-F238E27FC236}">
                <a16:creationId xmlns:a16="http://schemas.microsoft.com/office/drawing/2014/main" id="{05D7EAA4-DD5C-9968-8EC5-0703553400F4}"/>
              </a:ext>
            </a:extLst>
          </p:cNvPr>
          <p:cNvSpPr>
            <a:spLocks noGrp="1"/>
          </p:cNvSpPr>
          <p:nvPr>
            <p:ph type="ftr" sz="quarter" idx="10"/>
          </p:nvPr>
        </p:nvSpPr>
        <p:spPr/>
        <p:txBody>
          <a:bodyPr/>
          <a:lstStyle/>
          <a:p>
            <a:r>
              <a:rPr lang="en-GB" dirty="0"/>
              <a:t>https://clarivate.com/blog/the-future-of-research-in-ukraine-is-under-threat/</a:t>
            </a:r>
          </a:p>
        </p:txBody>
      </p:sp>
      <p:sp>
        <p:nvSpPr>
          <p:cNvPr id="5" name="Slide Number Placeholder 4">
            <a:extLst>
              <a:ext uri="{FF2B5EF4-FFF2-40B4-BE49-F238E27FC236}">
                <a16:creationId xmlns:a16="http://schemas.microsoft.com/office/drawing/2014/main" id="{1EB5C84C-167D-1948-4BE4-E5FC7D9CDCE6}"/>
              </a:ext>
            </a:extLst>
          </p:cNvPr>
          <p:cNvSpPr>
            <a:spLocks noGrp="1"/>
          </p:cNvSpPr>
          <p:nvPr>
            <p:ph type="sldNum" sz="quarter" idx="11"/>
          </p:nvPr>
        </p:nvSpPr>
        <p:spPr/>
        <p:txBody>
          <a:bodyPr/>
          <a:lstStyle/>
          <a:p>
            <a:fld id="{F18EFF25-22D3-7349-97D6-73D11F9E5B0D}" type="slidenum">
              <a:rPr lang="en-GB" smtClean="0"/>
              <a:pPr/>
              <a:t>10</a:t>
            </a:fld>
            <a:endParaRPr lang="en-GB" dirty="0"/>
          </a:p>
        </p:txBody>
      </p:sp>
      <p:sp>
        <p:nvSpPr>
          <p:cNvPr id="6" name="Text Placeholder 5">
            <a:extLst>
              <a:ext uri="{FF2B5EF4-FFF2-40B4-BE49-F238E27FC236}">
                <a16:creationId xmlns:a16="http://schemas.microsoft.com/office/drawing/2014/main" id="{97B95A48-0A8C-0DC4-8A61-B891FABD57FE}"/>
              </a:ext>
            </a:extLst>
          </p:cNvPr>
          <p:cNvSpPr>
            <a:spLocks noGrp="1"/>
          </p:cNvSpPr>
          <p:nvPr>
            <p:ph type="body" sz="quarter" idx="14"/>
          </p:nvPr>
        </p:nvSpPr>
        <p:spPr>
          <a:xfrm>
            <a:off x="303642" y="1402556"/>
            <a:ext cx="6916308" cy="4321175"/>
          </a:xfrm>
        </p:spPr>
        <p:txBody>
          <a:bodyPr/>
          <a:lstStyle/>
          <a:p>
            <a:r>
              <a:rPr lang="en-US" dirty="0"/>
              <a:t>We retrieved all of Ukraine’s publications from the Web of Science™. We then calculated the ‘academic age’ of these authors, which involved looking at the difference between their first and last year of publication. We only selected authors who published an article in 2021 or 2022 with no publications prior to 2021, as this likely indicates a researcher at the onset of their scientific endeavor.</a:t>
            </a:r>
          </a:p>
          <a:p>
            <a:r>
              <a:rPr lang="en-US" dirty="0"/>
              <a:t>Through this effort, we identified 540 categories that recent early career authors have focused on</a:t>
            </a:r>
          </a:p>
          <a:p>
            <a:r>
              <a:rPr lang="en-US" dirty="0"/>
              <a:t>Computer science, physics and engineering, among other disciplines, recently benefitted from the focus of over 1,000 early career researchers who managed to publish only one article in 2021 and 2022.</a:t>
            </a:r>
          </a:p>
          <a:p>
            <a:r>
              <a:rPr lang="en-US" dirty="0"/>
              <a:t>There are many other disciplines and areas of research that have captured the attention of hundreds of early career scientists including biology, immunology, environmental sciences and more, all likely affected by the lingering war.</a:t>
            </a:r>
          </a:p>
          <a:p>
            <a:pPr marL="0" indent="0">
              <a:buNone/>
            </a:pPr>
            <a:endParaRPr lang="en-US" dirty="0"/>
          </a:p>
          <a:p>
            <a:endParaRPr lang="en-US" dirty="0"/>
          </a:p>
        </p:txBody>
      </p:sp>
      <p:pic>
        <p:nvPicPr>
          <p:cNvPr id="1026" name="Picture 2">
            <a:extLst>
              <a:ext uri="{FF2B5EF4-FFF2-40B4-BE49-F238E27FC236}">
                <a16:creationId xmlns:a16="http://schemas.microsoft.com/office/drawing/2014/main" id="{33053D2F-0966-06A4-E723-F8587BAF8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950" y="46388"/>
            <a:ext cx="4572000" cy="3486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E3FE671-8F55-9836-4A14-B44026320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3336657"/>
            <a:ext cx="4572000"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469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1C5DB-BB70-E932-D98B-6463EB00C398}"/>
              </a:ext>
            </a:extLst>
          </p:cNvPr>
          <p:cNvSpPr>
            <a:spLocks noGrp="1"/>
          </p:cNvSpPr>
          <p:nvPr>
            <p:ph type="title"/>
          </p:nvPr>
        </p:nvSpPr>
        <p:spPr/>
        <p:txBody>
          <a:bodyPr/>
          <a:lstStyle/>
          <a:p>
            <a:r>
              <a:rPr lang="en-US" dirty="0"/>
              <a:t>Conclusions </a:t>
            </a:r>
          </a:p>
        </p:txBody>
      </p:sp>
      <p:sp>
        <p:nvSpPr>
          <p:cNvPr id="3" name="Footer Placeholder 2">
            <a:extLst>
              <a:ext uri="{FF2B5EF4-FFF2-40B4-BE49-F238E27FC236}">
                <a16:creationId xmlns:a16="http://schemas.microsoft.com/office/drawing/2014/main" id="{9A67F146-9294-CB03-1C61-82ACBE2C64B4}"/>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73FB609E-846F-B5E5-BE4A-749A3255936C}"/>
              </a:ext>
            </a:extLst>
          </p:cNvPr>
          <p:cNvSpPr>
            <a:spLocks noGrp="1"/>
          </p:cNvSpPr>
          <p:nvPr>
            <p:ph type="sldNum" sz="quarter" idx="11"/>
          </p:nvPr>
        </p:nvSpPr>
        <p:spPr/>
        <p:txBody>
          <a:bodyPr/>
          <a:lstStyle/>
          <a:p>
            <a:fld id="{F59CD943-D024-467A-B36E-F11E1285ED75}" type="slidenum">
              <a:rPr lang="en-GB" smtClean="0"/>
              <a:pPr/>
              <a:t>11</a:t>
            </a:fld>
            <a:endParaRPr lang="en-GB" dirty="0"/>
          </a:p>
        </p:txBody>
      </p:sp>
      <p:sp>
        <p:nvSpPr>
          <p:cNvPr id="5" name="Text Placeholder 4">
            <a:extLst>
              <a:ext uri="{FF2B5EF4-FFF2-40B4-BE49-F238E27FC236}">
                <a16:creationId xmlns:a16="http://schemas.microsoft.com/office/drawing/2014/main" id="{B1009AC7-9A1B-F15B-7862-FF27A81F2001}"/>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A31F7A54-9ADA-C794-D14F-7ED5E359E258}"/>
              </a:ext>
            </a:extLst>
          </p:cNvPr>
          <p:cNvSpPr>
            <a:spLocks noGrp="1"/>
          </p:cNvSpPr>
          <p:nvPr>
            <p:ph type="body" sz="quarter" idx="14"/>
          </p:nvPr>
        </p:nvSpPr>
        <p:spPr>
          <a:xfrm>
            <a:off x="550863" y="1417745"/>
            <a:ext cx="10360291" cy="4321175"/>
          </a:xfrm>
        </p:spPr>
        <p:txBody>
          <a:bodyPr/>
          <a:lstStyle/>
          <a:p>
            <a:pPr>
              <a:buFont typeface="Wingdings" panose="05000000000000000000" pitchFamily="2" charset="2"/>
              <a:buChar char="§"/>
            </a:pPr>
            <a:r>
              <a:rPr lang="en-US" sz="2000" dirty="0"/>
              <a:t>Despite experiencing a significant decline in both publications and citations, one notable aspect that has remained relatively stable is the percentage of open-access (OA) publications.</a:t>
            </a:r>
          </a:p>
          <a:p>
            <a:pPr>
              <a:buFont typeface="Wingdings" panose="05000000000000000000" pitchFamily="2" charset="2"/>
              <a:buChar char="§"/>
            </a:pPr>
            <a:r>
              <a:rPr lang="en-US" sz="2000" dirty="0"/>
              <a:t>This resilience in OA publications could be attributed to certain factors, including grants and OA fees being waived for Ukrainian researchers during this challenging period. </a:t>
            </a:r>
          </a:p>
          <a:p>
            <a:pPr>
              <a:buFont typeface="Wingdings" panose="05000000000000000000" pitchFamily="2" charset="2"/>
              <a:buChar char="§"/>
            </a:pPr>
            <a:r>
              <a:rPr lang="en-US" sz="2000" dirty="0"/>
              <a:t>Additionally, local OA Russian journals continue to contribute to the stable OA publication rate. </a:t>
            </a:r>
          </a:p>
          <a:p>
            <a:pPr>
              <a:buFont typeface="Wingdings" panose="05000000000000000000" pitchFamily="2" charset="2"/>
              <a:buChar char="§"/>
            </a:pPr>
            <a:r>
              <a:rPr lang="en-US" sz="2000" dirty="0"/>
              <a:t>However, it is essential to recognize that the full impact of the ongoing war on scientific publishing is yet to unfold. </a:t>
            </a:r>
          </a:p>
          <a:p>
            <a:pPr>
              <a:buFont typeface="Wingdings" panose="05000000000000000000" pitchFamily="2" charset="2"/>
              <a:buChar char="§"/>
            </a:pPr>
            <a:r>
              <a:rPr lang="en-US" sz="2000" dirty="0"/>
              <a:t>The data available only captures publications up to 2022, leaving room for further observation on how the war will affect scientific publishing in the future. </a:t>
            </a:r>
          </a:p>
          <a:p>
            <a:pPr>
              <a:buFont typeface="Wingdings" panose="05000000000000000000" pitchFamily="2" charset="2"/>
              <a:buChar char="§"/>
            </a:pPr>
            <a:r>
              <a:rPr lang="en-US" sz="2000" dirty="0"/>
              <a:t>As the situation evolves, it will be crucial to monitor how the conflict's ramifications continue to shape the landscape of scholarly communication in the region.</a:t>
            </a:r>
          </a:p>
        </p:txBody>
      </p:sp>
    </p:spTree>
    <p:extLst>
      <p:ext uri="{BB962C8B-B14F-4D97-AF65-F5344CB8AC3E}">
        <p14:creationId xmlns:p14="http://schemas.microsoft.com/office/powerpoint/2010/main" val="2991312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C018C7-FF06-B26B-5AD4-60609BD6895B}"/>
              </a:ext>
            </a:extLst>
          </p:cNvPr>
          <p:cNvSpPr>
            <a:spLocks noGrp="1"/>
          </p:cNvSpPr>
          <p:nvPr>
            <p:ph type="body" sz="quarter" idx="13"/>
          </p:nvPr>
        </p:nvSpPr>
        <p:spPr/>
        <p:txBody>
          <a:bodyPr/>
          <a:lstStyle/>
          <a:p>
            <a:r>
              <a:rPr lang="en-US" dirty="0"/>
              <a:t>Gali Halevi, MLS, PhD</a:t>
            </a:r>
          </a:p>
        </p:txBody>
      </p:sp>
      <p:sp>
        <p:nvSpPr>
          <p:cNvPr id="3" name="Text Placeholder 2">
            <a:extLst>
              <a:ext uri="{FF2B5EF4-FFF2-40B4-BE49-F238E27FC236}">
                <a16:creationId xmlns:a16="http://schemas.microsoft.com/office/drawing/2014/main" id="{5F5C16EC-1C91-C310-0BA8-9994B70D5A62}"/>
              </a:ext>
            </a:extLst>
          </p:cNvPr>
          <p:cNvSpPr>
            <a:spLocks noGrp="1"/>
          </p:cNvSpPr>
          <p:nvPr>
            <p:ph type="body" sz="quarter" idx="14"/>
          </p:nvPr>
        </p:nvSpPr>
        <p:spPr/>
        <p:txBody>
          <a:bodyPr/>
          <a:lstStyle/>
          <a:p>
            <a:r>
              <a:rPr lang="en-US" dirty="0"/>
              <a:t>Gali.Halevi@clarivate.com</a:t>
            </a:r>
          </a:p>
        </p:txBody>
      </p:sp>
      <p:sp>
        <p:nvSpPr>
          <p:cNvPr id="4" name="Text Placeholder 3">
            <a:extLst>
              <a:ext uri="{FF2B5EF4-FFF2-40B4-BE49-F238E27FC236}">
                <a16:creationId xmlns:a16="http://schemas.microsoft.com/office/drawing/2014/main" id="{306B3AF9-09D1-3739-0A95-B5D19EE7D9C6}"/>
              </a:ext>
            </a:extLst>
          </p:cNvPr>
          <p:cNvSpPr>
            <a:spLocks noGrp="1"/>
          </p:cNvSpPr>
          <p:nvPr>
            <p:ph type="body" sz="quarter" idx="15"/>
          </p:nvPr>
        </p:nvSpPr>
        <p:spPr/>
        <p:txBody>
          <a:bodyPr/>
          <a:lstStyle/>
          <a:p>
            <a:r>
              <a:rPr lang="en-US" dirty="0"/>
              <a:t>+1 917 456 4345</a:t>
            </a:r>
          </a:p>
        </p:txBody>
      </p:sp>
      <p:sp>
        <p:nvSpPr>
          <p:cNvPr id="5" name="Text Placeholder 4">
            <a:extLst>
              <a:ext uri="{FF2B5EF4-FFF2-40B4-BE49-F238E27FC236}">
                <a16:creationId xmlns:a16="http://schemas.microsoft.com/office/drawing/2014/main" id="{3FAF5B57-7C63-C2A3-2861-F54785890A6C}"/>
              </a:ext>
            </a:extLst>
          </p:cNvPr>
          <p:cNvSpPr>
            <a:spLocks noGrp="1"/>
          </p:cNvSpPr>
          <p:nvPr>
            <p:ph type="body" sz="quarter" idx="16"/>
          </p:nvPr>
        </p:nvSpPr>
        <p:spPr/>
        <p:txBody>
          <a:bodyPr/>
          <a:lstStyle/>
          <a:p>
            <a:r>
              <a:rPr lang="en-US" dirty="0"/>
              <a:t>Thank you</a:t>
            </a:r>
          </a:p>
        </p:txBody>
      </p:sp>
    </p:spTree>
    <p:extLst>
      <p:ext uri="{BB962C8B-B14F-4D97-AF65-F5344CB8AC3E}">
        <p14:creationId xmlns:p14="http://schemas.microsoft.com/office/powerpoint/2010/main" val="244366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EA542-52C3-1957-5FFC-961578A4B004}"/>
              </a:ext>
            </a:extLst>
          </p:cNvPr>
          <p:cNvSpPr>
            <a:spLocks noGrp="1"/>
          </p:cNvSpPr>
          <p:nvPr>
            <p:ph type="title"/>
          </p:nvPr>
        </p:nvSpPr>
        <p:spPr/>
        <p:txBody>
          <a:bodyPr/>
          <a:lstStyle/>
          <a:p>
            <a:r>
              <a:rPr lang="en-US" dirty="0"/>
              <a:t>Background </a:t>
            </a:r>
          </a:p>
        </p:txBody>
      </p:sp>
      <p:sp>
        <p:nvSpPr>
          <p:cNvPr id="3" name="Footer Placeholder 2">
            <a:extLst>
              <a:ext uri="{FF2B5EF4-FFF2-40B4-BE49-F238E27FC236}">
                <a16:creationId xmlns:a16="http://schemas.microsoft.com/office/drawing/2014/main" id="{B056F1C3-89C5-B66B-6831-08E47255DE01}"/>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DF1F5528-6E89-AE94-2572-8190EDF7F918}"/>
              </a:ext>
            </a:extLst>
          </p:cNvPr>
          <p:cNvSpPr>
            <a:spLocks noGrp="1"/>
          </p:cNvSpPr>
          <p:nvPr>
            <p:ph type="sldNum" sz="quarter" idx="11"/>
          </p:nvPr>
        </p:nvSpPr>
        <p:spPr/>
        <p:txBody>
          <a:bodyPr/>
          <a:lstStyle/>
          <a:p>
            <a:fld id="{F59CD943-D024-467A-B36E-F11E1285ED75}" type="slidenum">
              <a:rPr lang="en-GB" smtClean="0"/>
              <a:pPr/>
              <a:t>2</a:t>
            </a:fld>
            <a:endParaRPr lang="en-GB" dirty="0"/>
          </a:p>
        </p:txBody>
      </p:sp>
      <p:sp>
        <p:nvSpPr>
          <p:cNvPr id="5" name="Text Placeholder 4">
            <a:extLst>
              <a:ext uri="{FF2B5EF4-FFF2-40B4-BE49-F238E27FC236}">
                <a16:creationId xmlns:a16="http://schemas.microsoft.com/office/drawing/2014/main" id="{9A2D27F7-DA7F-EA3F-37BE-36DFC76EEB14}"/>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EA69C4D0-0F9C-C57D-39AF-7F6154B75981}"/>
              </a:ext>
            </a:extLst>
          </p:cNvPr>
          <p:cNvSpPr>
            <a:spLocks noGrp="1"/>
          </p:cNvSpPr>
          <p:nvPr>
            <p:ph type="body" sz="quarter" idx="14"/>
          </p:nvPr>
        </p:nvSpPr>
        <p:spPr/>
        <p:txBody>
          <a:bodyPr/>
          <a:lstStyle/>
          <a:p>
            <a:pPr>
              <a:buFont typeface="Wingdings" panose="05000000000000000000" pitchFamily="2" charset="2"/>
              <a:buChar char="§"/>
            </a:pPr>
            <a:r>
              <a:rPr lang="en-US" dirty="0"/>
              <a:t>On February 24, 2022, Russia invaded the eastern territories of Ukraine, claiming ownership of the Donetsk and Luhansk regions.</a:t>
            </a:r>
          </a:p>
          <a:p>
            <a:pPr>
              <a:buFont typeface="Wingdings" panose="05000000000000000000" pitchFamily="2" charset="2"/>
              <a:buChar char="§"/>
            </a:pPr>
            <a:r>
              <a:rPr lang="en-US" dirty="0"/>
              <a:t>Approximately 27% of buildings are damaged or destroyed.</a:t>
            </a:r>
          </a:p>
          <a:p>
            <a:pPr>
              <a:buFont typeface="Wingdings" panose="05000000000000000000" pitchFamily="2" charset="2"/>
              <a:buChar char="§"/>
            </a:pPr>
            <a:r>
              <a:rPr lang="en-US" dirty="0"/>
              <a:t>Many labs and institutions are not operating. Amidst rolling blackouts and disruptions, a dramatic decrease in research funds (as large as 50%) has cut back scientific activity in the country.</a:t>
            </a:r>
          </a:p>
          <a:p>
            <a:pPr>
              <a:buFont typeface="Wingdings" panose="05000000000000000000" pitchFamily="2" charset="2"/>
              <a:buChar char="§"/>
            </a:pPr>
            <a:r>
              <a:rPr lang="en-US" dirty="0"/>
              <a:t>Research funds have been redirected to the military,</a:t>
            </a:r>
          </a:p>
          <a:p>
            <a:pPr>
              <a:buFont typeface="Wingdings" panose="05000000000000000000" pitchFamily="2" charset="2"/>
              <a:buChar char="§"/>
            </a:pPr>
            <a:r>
              <a:rPr lang="en-US" dirty="0"/>
              <a:t>Martial law and general mobilization have enlisted male researchers, especially those with military experience and those within the 18-60 age range </a:t>
            </a:r>
          </a:p>
          <a:p>
            <a:endParaRPr lang="en-US" dirty="0"/>
          </a:p>
        </p:txBody>
      </p:sp>
      <p:sp>
        <p:nvSpPr>
          <p:cNvPr id="7" name="Text Placeholder 6">
            <a:extLst>
              <a:ext uri="{FF2B5EF4-FFF2-40B4-BE49-F238E27FC236}">
                <a16:creationId xmlns:a16="http://schemas.microsoft.com/office/drawing/2014/main" id="{E061973B-81E3-D0DE-5D78-4395EC0A4B7D}"/>
              </a:ext>
            </a:extLst>
          </p:cNvPr>
          <p:cNvSpPr>
            <a:spLocks noGrp="1"/>
          </p:cNvSpPr>
          <p:nvPr>
            <p:ph type="body" sz="quarter" idx="15"/>
          </p:nvPr>
        </p:nvSpPr>
        <p:spPr/>
        <p:txBody>
          <a:bodyPr/>
          <a:lstStyle/>
          <a:p>
            <a:r>
              <a:rPr lang="en-US" dirty="0"/>
              <a:t>scientists and institutions around the world immediately launched into protest against Russia’s escalation:</a:t>
            </a:r>
          </a:p>
          <a:p>
            <a:r>
              <a:rPr lang="en-US" dirty="0"/>
              <a:t>The European Commission agreed to cease payments to Russian participants and to not renew contract agreements for Horizon Europe</a:t>
            </a:r>
          </a:p>
          <a:p>
            <a:r>
              <a:rPr lang="en-US" dirty="0"/>
              <a:t>The $300-million, MIT-led </a:t>
            </a:r>
            <a:r>
              <a:rPr lang="en-US" dirty="0" err="1"/>
              <a:t>Skoltech</a:t>
            </a:r>
            <a:r>
              <a:rPr lang="en-US" dirty="0"/>
              <a:t> program was dissolved one day after the war began, with no foreseeable restart in the future</a:t>
            </a:r>
          </a:p>
          <a:p>
            <a:r>
              <a:rPr lang="en-US" dirty="0"/>
              <a:t>Various governments and research councils in the European Union froze collaborations and discouraged working with Russian institutions</a:t>
            </a:r>
          </a:p>
          <a:p>
            <a:r>
              <a:rPr lang="en-US" dirty="0"/>
              <a:t>The European Organization for Nuclear Research, CERN, barred all Russian observers and will dismiss almost 8% of its workers—about 1,000 Russian scientists—hen contracts expire later this year</a:t>
            </a:r>
          </a:p>
          <a:p>
            <a:endParaRPr lang="en-US" dirty="0"/>
          </a:p>
        </p:txBody>
      </p:sp>
      <p:sp>
        <p:nvSpPr>
          <p:cNvPr id="8" name="TextBox 7">
            <a:extLst>
              <a:ext uri="{FF2B5EF4-FFF2-40B4-BE49-F238E27FC236}">
                <a16:creationId xmlns:a16="http://schemas.microsoft.com/office/drawing/2014/main" id="{2A37AB88-ACAF-2EFE-B191-18A6AC360038}"/>
              </a:ext>
            </a:extLst>
          </p:cNvPr>
          <p:cNvSpPr txBox="1"/>
          <p:nvPr/>
        </p:nvSpPr>
        <p:spPr>
          <a:xfrm>
            <a:off x="666749" y="1338051"/>
            <a:ext cx="4467225" cy="336973"/>
          </a:xfrm>
          <a:prstGeom prst="rect">
            <a:avLst/>
          </a:prstGeom>
          <a:solidFill>
            <a:schemeClr val="bg1"/>
          </a:solidFill>
          <a:ln>
            <a:solidFill>
              <a:schemeClr val="accent2"/>
            </a:solidFill>
          </a:ln>
        </p:spPr>
        <p:txBody>
          <a:bodyPr wrap="none" rtlCol="0">
            <a:noAutofit/>
          </a:bodyPr>
          <a:lstStyle/>
          <a:p>
            <a:pPr algn="l"/>
            <a:r>
              <a:rPr lang="en-US" dirty="0"/>
              <a:t>In the news </a:t>
            </a:r>
          </a:p>
        </p:txBody>
      </p:sp>
      <p:sp>
        <p:nvSpPr>
          <p:cNvPr id="9" name="TextBox 8">
            <a:extLst>
              <a:ext uri="{FF2B5EF4-FFF2-40B4-BE49-F238E27FC236}">
                <a16:creationId xmlns:a16="http://schemas.microsoft.com/office/drawing/2014/main" id="{5A99446F-7D7A-B610-5961-6F6CAF41ABB1}"/>
              </a:ext>
            </a:extLst>
          </p:cNvPr>
          <p:cNvSpPr txBox="1"/>
          <p:nvPr/>
        </p:nvSpPr>
        <p:spPr>
          <a:xfrm>
            <a:off x="6305549" y="1338051"/>
            <a:ext cx="4467225" cy="336973"/>
          </a:xfrm>
          <a:prstGeom prst="rect">
            <a:avLst/>
          </a:prstGeom>
          <a:solidFill>
            <a:schemeClr val="bg1"/>
          </a:solidFill>
          <a:ln>
            <a:solidFill>
              <a:schemeClr val="accent2"/>
            </a:solidFill>
          </a:ln>
        </p:spPr>
        <p:txBody>
          <a:bodyPr wrap="none" rtlCol="0">
            <a:noAutofit/>
          </a:bodyPr>
          <a:lstStyle/>
          <a:p>
            <a:pPr algn="l"/>
            <a:r>
              <a:rPr lang="en-US" dirty="0"/>
              <a:t>World reaction </a:t>
            </a:r>
          </a:p>
        </p:txBody>
      </p:sp>
    </p:spTree>
    <p:extLst>
      <p:ext uri="{BB962C8B-B14F-4D97-AF65-F5344CB8AC3E}">
        <p14:creationId xmlns:p14="http://schemas.microsoft.com/office/powerpoint/2010/main" val="1650242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55E244-435D-E108-B300-7F895D68AF78}"/>
              </a:ext>
            </a:extLst>
          </p:cNvPr>
          <p:cNvSpPr>
            <a:spLocks noGrp="1"/>
          </p:cNvSpPr>
          <p:nvPr>
            <p:ph type="title"/>
          </p:nvPr>
        </p:nvSpPr>
        <p:spPr/>
        <p:txBody>
          <a:bodyPr/>
          <a:lstStyle/>
          <a:p>
            <a:r>
              <a:rPr lang="en-US" dirty="0"/>
              <a:t>The impact of war on science  </a:t>
            </a:r>
          </a:p>
        </p:txBody>
      </p:sp>
      <p:sp>
        <p:nvSpPr>
          <p:cNvPr id="3" name="Footer Placeholder 2">
            <a:extLst>
              <a:ext uri="{FF2B5EF4-FFF2-40B4-BE49-F238E27FC236}">
                <a16:creationId xmlns:a16="http://schemas.microsoft.com/office/drawing/2014/main" id="{B650D85F-AA42-50B8-DAE2-398EC7194DF2}"/>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9A968B8D-05F5-EB00-5C3A-137061504FFE}"/>
              </a:ext>
            </a:extLst>
          </p:cNvPr>
          <p:cNvSpPr>
            <a:spLocks noGrp="1"/>
          </p:cNvSpPr>
          <p:nvPr>
            <p:ph type="sldNum" sz="quarter" idx="11"/>
          </p:nvPr>
        </p:nvSpPr>
        <p:spPr/>
        <p:txBody>
          <a:bodyPr/>
          <a:lstStyle/>
          <a:p>
            <a:fld id="{F59CD943-D024-467A-B36E-F11E1285ED75}" type="slidenum">
              <a:rPr lang="en-GB" smtClean="0"/>
              <a:pPr/>
              <a:t>3</a:t>
            </a:fld>
            <a:endParaRPr lang="en-GB" dirty="0"/>
          </a:p>
        </p:txBody>
      </p:sp>
      <p:sp>
        <p:nvSpPr>
          <p:cNvPr id="9" name="Text Placeholder 8">
            <a:extLst>
              <a:ext uri="{FF2B5EF4-FFF2-40B4-BE49-F238E27FC236}">
                <a16:creationId xmlns:a16="http://schemas.microsoft.com/office/drawing/2014/main" id="{3903458B-CD3E-0639-F063-C30722DC4341}"/>
              </a:ext>
            </a:extLst>
          </p:cNvPr>
          <p:cNvSpPr>
            <a:spLocks noGrp="1"/>
          </p:cNvSpPr>
          <p:nvPr>
            <p:ph type="body" sz="quarter" idx="13"/>
          </p:nvPr>
        </p:nvSpPr>
        <p:spPr/>
        <p:txBody>
          <a:bodyPr/>
          <a:lstStyle/>
          <a:p>
            <a:endParaRPr lang="en-US"/>
          </a:p>
        </p:txBody>
      </p:sp>
      <p:sp>
        <p:nvSpPr>
          <p:cNvPr id="10" name="Text Placeholder 9">
            <a:extLst>
              <a:ext uri="{FF2B5EF4-FFF2-40B4-BE49-F238E27FC236}">
                <a16:creationId xmlns:a16="http://schemas.microsoft.com/office/drawing/2014/main" id="{D575B37C-4394-6C76-2317-05078F10FAEF}"/>
              </a:ext>
            </a:extLst>
          </p:cNvPr>
          <p:cNvSpPr>
            <a:spLocks noGrp="1"/>
          </p:cNvSpPr>
          <p:nvPr>
            <p:ph type="body" sz="quarter" idx="14"/>
          </p:nvPr>
        </p:nvSpPr>
        <p:spPr>
          <a:xfrm>
            <a:off x="550863" y="1323946"/>
            <a:ext cx="10698161" cy="4321175"/>
          </a:xfrm>
        </p:spPr>
        <p:txBody>
          <a:bodyPr/>
          <a:lstStyle/>
          <a:p>
            <a:pPr>
              <a:buFont typeface="Wingdings" panose="05000000000000000000" pitchFamily="2" charset="2"/>
              <a:buChar char="§"/>
            </a:pPr>
            <a:r>
              <a:rPr lang="en-US" sz="1800" b="1" dirty="0"/>
              <a:t>Disruption of Research Activities</a:t>
            </a:r>
            <a:r>
              <a:rPr lang="en-US" sz="1800" dirty="0"/>
              <a:t>: The conflict has disrupted research activities, as universities, laboratories, and research institutions in conflict-affected areas faced challenges in continuing their work. Infrastructure damage and limited access to resources and funding have further hindered scientific progress.</a:t>
            </a:r>
          </a:p>
          <a:p>
            <a:pPr>
              <a:buFont typeface="Wingdings" panose="05000000000000000000" pitchFamily="2" charset="2"/>
              <a:buChar char="§"/>
            </a:pPr>
            <a:r>
              <a:rPr lang="en-US" sz="1800" b="1" dirty="0"/>
              <a:t>Brain Drain</a:t>
            </a:r>
            <a:r>
              <a:rPr lang="en-US" sz="1800" dirty="0"/>
              <a:t>: The war has led to an increase in the emigration of skilled researchers and scientists. Many talented individuals have sought opportunities abroad to escape the instability and seek better working conditions and prospects.</a:t>
            </a:r>
          </a:p>
          <a:p>
            <a:pPr>
              <a:buFont typeface="Wingdings" panose="05000000000000000000" pitchFamily="2" charset="2"/>
              <a:buChar char="§"/>
            </a:pPr>
            <a:r>
              <a:rPr lang="en-US" sz="1800" b="1" dirty="0"/>
              <a:t>Limited Funding</a:t>
            </a:r>
            <a:r>
              <a:rPr lang="en-US" sz="1800" dirty="0"/>
              <a:t>: The conflict has diverted national resources away from scientific research and development, leading to reduced funding for scientific projects and academic institutions.</a:t>
            </a:r>
          </a:p>
          <a:p>
            <a:pPr>
              <a:buFont typeface="Wingdings" panose="05000000000000000000" pitchFamily="2" charset="2"/>
              <a:buChar char="§"/>
            </a:pPr>
            <a:r>
              <a:rPr lang="en-US" sz="1800" b="1" dirty="0"/>
              <a:t>Collaborations and International Relations</a:t>
            </a:r>
            <a:r>
              <a:rPr lang="en-US" sz="1800" dirty="0"/>
              <a:t>: The war has strained collaborations between Ukrainian scientists and their international counterparts. Travel restrictions, security concerns, and geopolitical tensions have impacted the exchange of knowledge and collaborations.</a:t>
            </a:r>
          </a:p>
          <a:p>
            <a:pPr>
              <a:buFont typeface="Wingdings" panose="05000000000000000000" pitchFamily="2" charset="2"/>
              <a:buChar char="§"/>
            </a:pPr>
            <a:r>
              <a:rPr lang="en-US" sz="1800" b="1" dirty="0"/>
              <a:t>Loss of Scientific Heritage</a:t>
            </a:r>
            <a:r>
              <a:rPr lang="en-US" sz="1800" dirty="0"/>
              <a:t>: Conflict-related destruction and loss of records and historical documents have threatened the preservation of Ukraine's scientific heritage.</a:t>
            </a:r>
          </a:p>
        </p:txBody>
      </p:sp>
    </p:spTree>
    <p:extLst>
      <p:ext uri="{BB962C8B-B14F-4D97-AF65-F5344CB8AC3E}">
        <p14:creationId xmlns:p14="http://schemas.microsoft.com/office/powerpoint/2010/main" val="145718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5486E4-9FE7-0A5B-70DB-775E3F735B68}"/>
              </a:ext>
            </a:extLst>
          </p:cNvPr>
          <p:cNvSpPr>
            <a:spLocks noGrp="1"/>
          </p:cNvSpPr>
          <p:nvPr>
            <p:ph type="title"/>
          </p:nvPr>
        </p:nvSpPr>
        <p:spPr/>
        <p:txBody>
          <a:bodyPr/>
          <a:lstStyle/>
          <a:p>
            <a:r>
              <a:rPr lang="en-US" dirty="0"/>
              <a:t>Total number of articles </a:t>
            </a:r>
          </a:p>
        </p:txBody>
      </p:sp>
      <p:sp>
        <p:nvSpPr>
          <p:cNvPr id="4" name="Footer Placeholder 3">
            <a:extLst>
              <a:ext uri="{FF2B5EF4-FFF2-40B4-BE49-F238E27FC236}">
                <a16:creationId xmlns:a16="http://schemas.microsoft.com/office/drawing/2014/main" id="{2461B6F7-E617-37DB-BC75-294C50EFBEFB}"/>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6F420E2F-F508-A0A5-1092-030BB698282E}"/>
              </a:ext>
            </a:extLst>
          </p:cNvPr>
          <p:cNvSpPr>
            <a:spLocks noGrp="1"/>
          </p:cNvSpPr>
          <p:nvPr>
            <p:ph type="sldNum" sz="quarter" idx="11"/>
          </p:nvPr>
        </p:nvSpPr>
        <p:spPr/>
        <p:txBody>
          <a:bodyPr/>
          <a:lstStyle/>
          <a:p>
            <a:fld id="{F18EFF25-22D3-7349-97D6-73D11F9E5B0D}" type="slidenum">
              <a:rPr lang="en-GB" smtClean="0"/>
              <a:pPr/>
              <a:t>4</a:t>
            </a:fld>
            <a:endParaRPr lang="en-GB" dirty="0"/>
          </a:p>
        </p:txBody>
      </p:sp>
      <p:sp>
        <p:nvSpPr>
          <p:cNvPr id="7" name="Text Placeholder 6">
            <a:extLst>
              <a:ext uri="{FF2B5EF4-FFF2-40B4-BE49-F238E27FC236}">
                <a16:creationId xmlns:a16="http://schemas.microsoft.com/office/drawing/2014/main" id="{81795049-2920-6D11-BBC0-719E0CB70B9C}"/>
              </a:ext>
            </a:extLst>
          </p:cNvPr>
          <p:cNvSpPr>
            <a:spLocks noGrp="1"/>
          </p:cNvSpPr>
          <p:nvPr>
            <p:ph type="body" sz="quarter" idx="13"/>
          </p:nvPr>
        </p:nvSpPr>
        <p:spPr/>
        <p:txBody>
          <a:bodyPr/>
          <a:lstStyle/>
          <a:p>
            <a:endParaRPr lang="en-US"/>
          </a:p>
        </p:txBody>
      </p:sp>
      <p:graphicFrame>
        <p:nvGraphicFramePr>
          <p:cNvPr id="6" name="Chart 5">
            <a:extLst>
              <a:ext uri="{FF2B5EF4-FFF2-40B4-BE49-F238E27FC236}">
                <a16:creationId xmlns:a16="http://schemas.microsoft.com/office/drawing/2014/main" id="{ABE5E31C-1DB2-769E-E127-4DB2A32DA5C6}"/>
              </a:ext>
            </a:extLst>
          </p:cNvPr>
          <p:cNvGraphicFramePr>
            <a:graphicFrameLocks/>
          </p:cNvGraphicFramePr>
          <p:nvPr/>
        </p:nvGraphicFramePr>
        <p:xfrm>
          <a:off x="781050" y="1425904"/>
          <a:ext cx="10336334" cy="49022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936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1AD77A2-58B0-597F-5094-C1AC1A628CF8}"/>
              </a:ext>
            </a:extLst>
          </p:cNvPr>
          <p:cNvSpPr>
            <a:spLocks noGrp="1"/>
          </p:cNvSpPr>
          <p:nvPr>
            <p:ph type="title"/>
          </p:nvPr>
        </p:nvSpPr>
        <p:spPr/>
        <p:txBody>
          <a:bodyPr/>
          <a:lstStyle/>
          <a:p>
            <a:r>
              <a:rPr lang="en-US" dirty="0"/>
              <a:t>Russia total number of articles vs. Gold OA</a:t>
            </a:r>
          </a:p>
        </p:txBody>
      </p:sp>
      <p:sp>
        <p:nvSpPr>
          <p:cNvPr id="3" name="Footer Placeholder 2">
            <a:extLst>
              <a:ext uri="{FF2B5EF4-FFF2-40B4-BE49-F238E27FC236}">
                <a16:creationId xmlns:a16="http://schemas.microsoft.com/office/drawing/2014/main" id="{582D0766-79AF-D275-E8DA-136187E7E20E}"/>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CB831634-348F-B9F8-9700-DD523BC09276}"/>
              </a:ext>
            </a:extLst>
          </p:cNvPr>
          <p:cNvSpPr>
            <a:spLocks noGrp="1"/>
          </p:cNvSpPr>
          <p:nvPr>
            <p:ph type="sldNum" sz="quarter" idx="11"/>
          </p:nvPr>
        </p:nvSpPr>
        <p:spPr/>
        <p:txBody>
          <a:bodyPr/>
          <a:lstStyle/>
          <a:p>
            <a:fld id="{F59CD943-D024-467A-B36E-F11E1285ED75}" type="slidenum">
              <a:rPr lang="en-GB" smtClean="0"/>
              <a:pPr/>
              <a:t>5</a:t>
            </a:fld>
            <a:endParaRPr lang="en-GB" dirty="0"/>
          </a:p>
        </p:txBody>
      </p:sp>
      <p:sp>
        <p:nvSpPr>
          <p:cNvPr id="9" name="Text Placeholder 8">
            <a:extLst>
              <a:ext uri="{FF2B5EF4-FFF2-40B4-BE49-F238E27FC236}">
                <a16:creationId xmlns:a16="http://schemas.microsoft.com/office/drawing/2014/main" id="{21F5BDAE-9141-9863-11A9-B3A884CDA9E1}"/>
              </a:ext>
            </a:extLst>
          </p:cNvPr>
          <p:cNvSpPr>
            <a:spLocks noGrp="1"/>
          </p:cNvSpPr>
          <p:nvPr>
            <p:ph type="body" sz="quarter" idx="13"/>
          </p:nvPr>
        </p:nvSpPr>
        <p:spPr/>
        <p:txBody>
          <a:bodyPr/>
          <a:lstStyle/>
          <a:p>
            <a:endParaRPr lang="en-US"/>
          </a:p>
        </p:txBody>
      </p:sp>
      <p:graphicFrame>
        <p:nvGraphicFramePr>
          <p:cNvPr id="11" name="Chart 10">
            <a:extLst>
              <a:ext uri="{FF2B5EF4-FFF2-40B4-BE49-F238E27FC236}">
                <a16:creationId xmlns:a16="http://schemas.microsoft.com/office/drawing/2014/main" id="{0774F742-4595-BF05-6AB6-1A476B4AE04A}"/>
              </a:ext>
            </a:extLst>
          </p:cNvPr>
          <p:cNvGraphicFramePr>
            <a:graphicFrameLocks/>
          </p:cNvGraphicFramePr>
          <p:nvPr>
            <p:extLst>
              <p:ext uri="{D42A27DB-BD31-4B8C-83A1-F6EECF244321}">
                <p14:modId xmlns:p14="http://schemas.microsoft.com/office/powerpoint/2010/main" val="291284440"/>
              </p:ext>
            </p:extLst>
          </p:nvPr>
        </p:nvGraphicFramePr>
        <p:xfrm>
          <a:off x="295275" y="1352551"/>
          <a:ext cx="11210925" cy="4499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8539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1AD77A2-58B0-597F-5094-C1AC1A628CF8}"/>
              </a:ext>
            </a:extLst>
          </p:cNvPr>
          <p:cNvSpPr>
            <a:spLocks noGrp="1"/>
          </p:cNvSpPr>
          <p:nvPr>
            <p:ph type="title"/>
          </p:nvPr>
        </p:nvSpPr>
        <p:spPr/>
        <p:txBody>
          <a:bodyPr/>
          <a:lstStyle/>
          <a:p>
            <a:r>
              <a:rPr lang="en-US" dirty="0"/>
              <a:t>Ukraine total number of articles vs. Gold OA</a:t>
            </a:r>
          </a:p>
        </p:txBody>
      </p:sp>
      <p:sp>
        <p:nvSpPr>
          <p:cNvPr id="3" name="Footer Placeholder 2">
            <a:extLst>
              <a:ext uri="{FF2B5EF4-FFF2-40B4-BE49-F238E27FC236}">
                <a16:creationId xmlns:a16="http://schemas.microsoft.com/office/drawing/2014/main" id="{582D0766-79AF-D275-E8DA-136187E7E20E}"/>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CB831634-348F-B9F8-9700-DD523BC09276}"/>
              </a:ext>
            </a:extLst>
          </p:cNvPr>
          <p:cNvSpPr>
            <a:spLocks noGrp="1"/>
          </p:cNvSpPr>
          <p:nvPr>
            <p:ph type="sldNum" sz="quarter" idx="11"/>
          </p:nvPr>
        </p:nvSpPr>
        <p:spPr/>
        <p:txBody>
          <a:bodyPr/>
          <a:lstStyle/>
          <a:p>
            <a:fld id="{F59CD943-D024-467A-B36E-F11E1285ED75}" type="slidenum">
              <a:rPr lang="en-GB" smtClean="0"/>
              <a:pPr/>
              <a:t>6</a:t>
            </a:fld>
            <a:endParaRPr lang="en-GB" dirty="0"/>
          </a:p>
        </p:txBody>
      </p:sp>
      <p:sp>
        <p:nvSpPr>
          <p:cNvPr id="9" name="Text Placeholder 8">
            <a:extLst>
              <a:ext uri="{FF2B5EF4-FFF2-40B4-BE49-F238E27FC236}">
                <a16:creationId xmlns:a16="http://schemas.microsoft.com/office/drawing/2014/main" id="{21F5BDAE-9141-9863-11A9-B3A884CDA9E1}"/>
              </a:ext>
            </a:extLst>
          </p:cNvPr>
          <p:cNvSpPr>
            <a:spLocks noGrp="1"/>
          </p:cNvSpPr>
          <p:nvPr>
            <p:ph type="body" sz="quarter" idx="13"/>
          </p:nvPr>
        </p:nvSpPr>
        <p:spPr/>
        <p:txBody>
          <a:bodyPr/>
          <a:lstStyle/>
          <a:p>
            <a:endParaRPr lang="en-US"/>
          </a:p>
        </p:txBody>
      </p:sp>
      <p:graphicFrame>
        <p:nvGraphicFramePr>
          <p:cNvPr id="2" name="Chart 1">
            <a:extLst>
              <a:ext uri="{FF2B5EF4-FFF2-40B4-BE49-F238E27FC236}">
                <a16:creationId xmlns:a16="http://schemas.microsoft.com/office/drawing/2014/main" id="{0774F742-4595-BF05-6AB6-1A476B4AE04A}"/>
              </a:ext>
            </a:extLst>
          </p:cNvPr>
          <p:cNvGraphicFramePr>
            <a:graphicFrameLocks/>
          </p:cNvGraphicFramePr>
          <p:nvPr>
            <p:extLst>
              <p:ext uri="{D42A27DB-BD31-4B8C-83A1-F6EECF244321}">
                <p14:modId xmlns:p14="http://schemas.microsoft.com/office/powerpoint/2010/main" val="1706995076"/>
              </p:ext>
            </p:extLst>
          </p:nvPr>
        </p:nvGraphicFramePr>
        <p:xfrm>
          <a:off x="550865" y="1390650"/>
          <a:ext cx="10174286" cy="47134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474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379A-D83C-FAEA-3B4B-A0AD2D839FB7}"/>
              </a:ext>
            </a:extLst>
          </p:cNvPr>
          <p:cNvSpPr>
            <a:spLocks noGrp="1"/>
          </p:cNvSpPr>
          <p:nvPr>
            <p:ph type="title"/>
          </p:nvPr>
        </p:nvSpPr>
        <p:spPr/>
        <p:txBody>
          <a:bodyPr/>
          <a:lstStyle/>
          <a:p>
            <a:r>
              <a:rPr lang="en-US" dirty="0"/>
              <a:t>Number of citations is down accordingly </a:t>
            </a:r>
          </a:p>
        </p:txBody>
      </p:sp>
      <p:sp>
        <p:nvSpPr>
          <p:cNvPr id="5" name="Slide Number Placeholder 4" hidden="1">
            <a:extLst>
              <a:ext uri="{FF2B5EF4-FFF2-40B4-BE49-F238E27FC236}">
                <a16:creationId xmlns:a16="http://schemas.microsoft.com/office/drawing/2014/main" id="{23F9CDC8-0713-392C-3074-7E1CCF2324FC}"/>
              </a:ext>
            </a:extLst>
          </p:cNvPr>
          <p:cNvSpPr>
            <a:spLocks noGrp="1"/>
          </p:cNvSpPr>
          <p:nvPr>
            <p:ph type="sldNum" sz="quarter" idx="11"/>
          </p:nvPr>
        </p:nvSpPr>
        <p:spPr/>
        <p:txBody>
          <a:bodyPr/>
          <a:lstStyle/>
          <a:p>
            <a:pPr>
              <a:spcAft>
                <a:spcPts val="600"/>
              </a:spcAft>
            </a:pPr>
            <a:fld id="{F18EFF25-22D3-7349-97D6-73D11F9E5B0D}" type="slidenum">
              <a:rPr lang="en-GB" smtClean="0"/>
              <a:pPr>
                <a:spcAft>
                  <a:spcPts val="600"/>
                </a:spcAft>
              </a:pPr>
              <a:t>7</a:t>
            </a:fld>
            <a:endParaRPr lang="en-GB"/>
          </a:p>
        </p:txBody>
      </p:sp>
      <p:pic>
        <p:nvPicPr>
          <p:cNvPr id="10" name="Picture 9" descr="A graph with a blue line&#10;&#10;Description automatically generated">
            <a:extLst>
              <a:ext uri="{FF2B5EF4-FFF2-40B4-BE49-F238E27FC236}">
                <a16:creationId xmlns:a16="http://schemas.microsoft.com/office/drawing/2014/main" id="{91FA50FC-ED49-22EB-123E-28B2D13AF0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46" y="742130"/>
            <a:ext cx="8776938" cy="6028539"/>
          </a:xfrm>
          <a:prstGeom prst="rect">
            <a:avLst/>
          </a:prstGeom>
        </p:spPr>
      </p:pic>
      <p:grpSp>
        <p:nvGrpSpPr>
          <p:cNvPr id="16" name="Group 15">
            <a:extLst>
              <a:ext uri="{FF2B5EF4-FFF2-40B4-BE49-F238E27FC236}">
                <a16:creationId xmlns:a16="http://schemas.microsoft.com/office/drawing/2014/main" id="{2BC01571-2E6C-8EF3-2F12-AD663C8F2B85}"/>
              </a:ext>
            </a:extLst>
          </p:cNvPr>
          <p:cNvGrpSpPr/>
          <p:nvPr/>
        </p:nvGrpSpPr>
        <p:grpSpPr>
          <a:xfrm>
            <a:off x="4349393" y="1027106"/>
            <a:ext cx="4631933" cy="3157664"/>
            <a:chOff x="4349393" y="1027106"/>
            <a:chExt cx="4631933" cy="3157664"/>
          </a:xfrm>
        </p:grpSpPr>
        <p:sp>
          <p:nvSpPr>
            <p:cNvPr id="11" name="TextBox 10">
              <a:extLst>
                <a:ext uri="{FF2B5EF4-FFF2-40B4-BE49-F238E27FC236}">
                  <a16:creationId xmlns:a16="http://schemas.microsoft.com/office/drawing/2014/main" id="{B14C8CC6-92E8-1134-E01E-408FB93EB9EF}"/>
                </a:ext>
              </a:extLst>
            </p:cNvPr>
            <p:cNvSpPr txBox="1"/>
            <p:nvPr/>
          </p:nvSpPr>
          <p:spPr>
            <a:xfrm>
              <a:off x="4349393" y="1027106"/>
              <a:ext cx="914400" cy="336973"/>
            </a:xfrm>
            <a:prstGeom prst="rect">
              <a:avLst/>
            </a:prstGeom>
            <a:noFill/>
            <a:ln>
              <a:solidFill>
                <a:schemeClr val="accent2"/>
              </a:solidFill>
            </a:ln>
          </p:spPr>
          <p:txBody>
            <a:bodyPr wrap="none" rtlCol="0">
              <a:noAutofit/>
            </a:bodyPr>
            <a:lstStyle/>
            <a:p>
              <a:pPr algn="l"/>
              <a:r>
                <a:rPr lang="en-US" sz="1200" dirty="0"/>
                <a:t>118,807</a:t>
              </a:r>
            </a:p>
          </p:txBody>
        </p:sp>
        <p:sp>
          <p:nvSpPr>
            <p:cNvPr id="12" name="TextBox 11">
              <a:extLst>
                <a:ext uri="{FF2B5EF4-FFF2-40B4-BE49-F238E27FC236}">
                  <a16:creationId xmlns:a16="http://schemas.microsoft.com/office/drawing/2014/main" id="{60CDD1FF-188E-86EE-D08C-7A6D4DE8C83C}"/>
                </a:ext>
              </a:extLst>
            </p:cNvPr>
            <p:cNvSpPr txBox="1"/>
            <p:nvPr/>
          </p:nvSpPr>
          <p:spPr>
            <a:xfrm>
              <a:off x="5935038" y="3260513"/>
              <a:ext cx="914400" cy="336973"/>
            </a:xfrm>
            <a:prstGeom prst="rect">
              <a:avLst/>
            </a:prstGeom>
            <a:noFill/>
            <a:ln>
              <a:solidFill>
                <a:schemeClr val="accent2"/>
              </a:solidFill>
            </a:ln>
          </p:spPr>
          <p:txBody>
            <a:bodyPr wrap="none" rtlCol="0">
              <a:noAutofit/>
            </a:bodyPr>
            <a:lstStyle/>
            <a:p>
              <a:pPr algn="l"/>
              <a:r>
                <a:rPr lang="en-US" sz="1200" dirty="0"/>
                <a:t>19,300</a:t>
              </a:r>
            </a:p>
          </p:txBody>
        </p:sp>
        <p:sp>
          <p:nvSpPr>
            <p:cNvPr id="13" name="TextBox 12">
              <a:extLst>
                <a:ext uri="{FF2B5EF4-FFF2-40B4-BE49-F238E27FC236}">
                  <a16:creationId xmlns:a16="http://schemas.microsoft.com/office/drawing/2014/main" id="{BCD4AC9C-9AB4-3176-425C-DAC4EC6FEFCE}"/>
                </a:ext>
              </a:extLst>
            </p:cNvPr>
            <p:cNvSpPr txBox="1"/>
            <p:nvPr/>
          </p:nvSpPr>
          <p:spPr>
            <a:xfrm>
              <a:off x="6392238" y="1651956"/>
              <a:ext cx="914400" cy="336973"/>
            </a:xfrm>
            <a:prstGeom prst="rect">
              <a:avLst/>
            </a:prstGeom>
            <a:noFill/>
            <a:ln>
              <a:solidFill>
                <a:schemeClr val="accent2"/>
              </a:solidFill>
            </a:ln>
          </p:spPr>
          <p:txBody>
            <a:bodyPr wrap="none" rtlCol="0">
              <a:noAutofit/>
            </a:bodyPr>
            <a:lstStyle/>
            <a:p>
              <a:pPr algn="l"/>
              <a:r>
                <a:rPr lang="en-US" sz="1200" dirty="0"/>
                <a:t>91,643</a:t>
              </a:r>
            </a:p>
          </p:txBody>
        </p:sp>
        <p:sp>
          <p:nvSpPr>
            <p:cNvPr id="14" name="TextBox 13">
              <a:extLst>
                <a:ext uri="{FF2B5EF4-FFF2-40B4-BE49-F238E27FC236}">
                  <a16:creationId xmlns:a16="http://schemas.microsoft.com/office/drawing/2014/main" id="{4E47B15B-2E84-4BA9-A9E7-E56B65035460}"/>
                </a:ext>
              </a:extLst>
            </p:cNvPr>
            <p:cNvSpPr txBox="1"/>
            <p:nvPr/>
          </p:nvSpPr>
          <p:spPr>
            <a:xfrm>
              <a:off x="7918450" y="3092027"/>
              <a:ext cx="914400" cy="336973"/>
            </a:xfrm>
            <a:prstGeom prst="rect">
              <a:avLst/>
            </a:prstGeom>
            <a:noFill/>
            <a:ln>
              <a:solidFill>
                <a:schemeClr val="accent2"/>
              </a:solidFill>
            </a:ln>
          </p:spPr>
          <p:txBody>
            <a:bodyPr wrap="none" rtlCol="0">
              <a:noAutofit/>
            </a:bodyPr>
            <a:lstStyle/>
            <a:p>
              <a:pPr algn="l"/>
              <a:r>
                <a:rPr lang="en-US" sz="1200" dirty="0"/>
                <a:t>29,959</a:t>
              </a:r>
            </a:p>
          </p:txBody>
        </p:sp>
        <p:sp>
          <p:nvSpPr>
            <p:cNvPr id="15" name="TextBox 14">
              <a:extLst>
                <a:ext uri="{FF2B5EF4-FFF2-40B4-BE49-F238E27FC236}">
                  <a16:creationId xmlns:a16="http://schemas.microsoft.com/office/drawing/2014/main" id="{65C776AC-8908-79EE-08B3-2AC320D65E98}"/>
                </a:ext>
              </a:extLst>
            </p:cNvPr>
            <p:cNvSpPr txBox="1"/>
            <p:nvPr/>
          </p:nvSpPr>
          <p:spPr>
            <a:xfrm>
              <a:off x="8066926" y="3847797"/>
              <a:ext cx="914400" cy="336973"/>
            </a:xfrm>
            <a:prstGeom prst="rect">
              <a:avLst/>
            </a:prstGeom>
            <a:noFill/>
            <a:ln>
              <a:solidFill>
                <a:schemeClr val="accent2"/>
              </a:solidFill>
            </a:ln>
          </p:spPr>
          <p:txBody>
            <a:bodyPr wrap="none" rtlCol="0">
              <a:noAutofit/>
            </a:bodyPr>
            <a:lstStyle/>
            <a:p>
              <a:pPr algn="l"/>
              <a:r>
                <a:rPr lang="en-US" sz="1200" dirty="0"/>
                <a:t>4,477</a:t>
              </a:r>
            </a:p>
          </p:txBody>
        </p:sp>
      </p:grpSp>
    </p:spTree>
    <p:extLst>
      <p:ext uri="{BB962C8B-B14F-4D97-AF65-F5344CB8AC3E}">
        <p14:creationId xmlns:p14="http://schemas.microsoft.com/office/powerpoint/2010/main" val="3655206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 line chart&#10;&#10;Description automatically generated">
            <a:extLst>
              <a:ext uri="{FF2B5EF4-FFF2-40B4-BE49-F238E27FC236}">
                <a16:creationId xmlns:a16="http://schemas.microsoft.com/office/drawing/2014/main" id="{447D1C05-7C24-E661-2AAB-2EB43ADE72FE}"/>
              </a:ext>
            </a:extLst>
          </p:cNvPr>
          <p:cNvPicPr>
            <a:picLocks noChangeAspect="1"/>
          </p:cNvPicPr>
          <p:nvPr/>
        </p:nvPicPr>
        <p:blipFill rotWithShape="1">
          <a:blip r:embed="rId3"/>
          <a:srcRect t="12301" r="1" b="11901"/>
          <a:stretch/>
        </p:blipFill>
        <p:spPr>
          <a:xfrm>
            <a:off x="120650" y="68263"/>
            <a:ext cx="11950700" cy="6227762"/>
          </a:xfrm>
          <a:prstGeom prst="rect">
            <a:avLst/>
          </a:prstGeom>
          <a:noFill/>
        </p:spPr>
      </p:pic>
      <p:sp>
        <p:nvSpPr>
          <p:cNvPr id="2" name="TextBox 1">
            <a:extLst>
              <a:ext uri="{FF2B5EF4-FFF2-40B4-BE49-F238E27FC236}">
                <a16:creationId xmlns:a16="http://schemas.microsoft.com/office/drawing/2014/main" id="{B8CB05E4-F56A-B603-296C-FD16B15C637A}"/>
              </a:ext>
            </a:extLst>
          </p:cNvPr>
          <p:cNvSpPr txBox="1"/>
          <p:nvPr/>
        </p:nvSpPr>
        <p:spPr>
          <a:xfrm>
            <a:off x="1541124" y="68263"/>
            <a:ext cx="8075487" cy="493712"/>
          </a:xfrm>
          <a:prstGeom prst="rect">
            <a:avLst/>
          </a:prstGeom>
          <a:solidFill>
            <a:schemeClr val="bg1"/>
          </a:solidFill>
          <a:ln>
            <a:solidFill>
              <a:schemeClr val="accent2"/>
            </a:solidFill>
          </a:ln>
        </p:spPr>
        <p:txBody>
          <a:bodyPr wrap="square" rtlCol="0">
            <a:noAutofit/>
          </a:bodyPr>
          <a:lstStyle/>
          <a:p>
            <a:pPr algn="ctr"/>
            <a:r>
              <a:rPr lang="en-US" dirty="0"/>
              <a:t>Top OA journals for Ukraine  </a:t>
            </a:r>
          </a:p>
        </p:txBody>
      </p:sp>
    </p:spTree>
    <p:extLst>
      <p:ext uri="{BB962C8B-B14F-4D97-AF65-F5344CB8AC3E}">
        <p14:creationId xmlns:p14="http://schemas.microsoft.com/office/powerpoint/2010/main" val="3771172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 line chart&#10;&#10;Description automatically generated">
            <a:extLst>
              <a:ext uri="{FF2B5EF4-FFF2-40B4-BE49-F238E27FC236}">
                <a16:creationId xmlns:a16="http://schemas.microsoft.com/office/drawing/2014/main" id="{5B453874-D285-3855-A6E2-21B8E064FE03}"/>
              </a:ext>
            </a:extLst>
          </p:cNvPr>
          <p:cNvPicPr>
            <a:picLocks noChangeAspect="1"/>
          </p:cNvPicPr>
          <p:nvPr/>
        </p:nvPicPr>
        <p:blipFill rotWithShape="1">
          <a:blip r:embed="rId2"/>
          <a:srcRect t="14633" r="1" b="9569"/>
          <a:stretch/>
        </p:blipFill>
        <p:spPr>
          <a:xfrm>
            <a:off x="120650" y="68263"/>
            <a:ext cx="11950700" cy="6227762"/>
          </a:xfrm>
          <a:prstGeom prst="rect">
            <a:avLst/>
          </a:prstGeom>
          <a:noFill/>
        </p:spPr>
      </p:pic>
      <p:sp>
        <p:nvSpPr>
          <p:cNvPr id="5" name="Slide Number Placeholder 4" hidden="1">
            <a:extLst>
              <a:ext uri="{FF2B5EF4-FFF2-40B4-BE49-F238E27FC236}">
                <a16:creationId xmlns:a16="http://schemas.microsoft.com/office/drawing/2014/main" id="{4B1A503F-104E-34CC-16AF-CEA48A3E1D25}"/>
              </a:ext>
            </a:extLst>
          </p:cNvPr>
          <p:cNvSpPr>
            <a:spLocks noGrp="1"/>
          </p:cNvSpPr>
          <p:nvPr>
            <p:ph type="sldNum" sz="quarter" idx="4294967295"/>
          </p:nvPr>
        </p:nvSpPr>
        <p:spPr>
          <a:xfrm>
            <a:off x="11336459" y="6541200"/>
            <a:ext cx="366016" cy="162000"/>
          </a:xfrm>
        </p:spPr>
        <p:txBody>
          <a:bodyPr/>
          <a:lstStyle/>
          <a:p>
            <a:pPr>
              <a:spcAft>
                <a:spcPts val="600"/>
              </a:spcAft>
            </a:pPr>
            <a:fld id="{F18EFF25-22D3-7349-97D6-73D11F9E5B0D}" type="slidenum">
              <a:rPr lang="en-GB" smtClean="0"/>
              <a:pPr>
                <a:spcAft>
                  <a:spcPts val="600"/>
                </a:spcAft>
              </a:pPr>
              <a:t>9</a:t>
            </a:fld>
            <a:endParaRPr lang="en-GB"/>
          </a:p>
        </p:txBody>
      </p:sp>
      <p:pic>
        <p:nvPicPr>
          <p:cNvPr id="2" name="Picture 1" descr="Chart, line chart&#10;&#10;Description automatically generated">
            <a:extLst>
              <a:ext uri="{FF2B5EF4-FFF2-40B4-BE49-F238E27FC236}">
                <a16:creationId xmlns:a16="http://schemas.microsoft.com/office/drawing/2014/main" id="{20DB5D1D-F9F8-2035-84E1-302419B4D8D9}"/>
              </a:ext>
            </a:extLst>
          </p:cNvPr>
          <p:cNvPicPr>
            <a:picLocks noChangeAspect="1"/>
          </p:cNvPicPr>
          <p:nvPr/>
        </p:nvPicPr>
        <p:blipFill rotWithShape="1">
          <a:blip r:embed="rId2"/>
          <a:srcRect t="14633" r="1" b="9569"/>
          <a:stretch/>
        </p:blipFill>
        <p:spPr>
          <a:xfrm>
            <a:off x="241300" y="242924"/>
            <a:ext cx="11950700" cy="6227762"/>
          </a:xfrm>
          <a:prstGeom prst="rect">
            <a:avLst/>
          </a:prstGeom>
          <a:noFill/>
        </p:spPr>
      </p:pic>
      <p:sp>
        <p:nvSpPr>
          <p:cNvPr id="3" name="TextBox 2">
            <a:extLst>
              <a:ext uri="{FF2B5EF4-FFF2-40B4-BE49-F238E27FC236}">
                <a16:creationId xmlns:a16="http://schemas.microsoft.com/office/drawing/2014/main" id="{B6BC33B3-E1B0-B780-634C-DC9C87EF3F0E}"/>
              </a:ext>
            </a:extLst>
          </p:cNvPr>
          <p:cNvSpPr txBox="1"/>
          <p:nvPr/>
        </p:nvSpPr>
        <p:spPr>
          <a:xfrm>
            <a:off x="1541124" y="68263"/>
            <a:ext cx="8075487" cy="493712"/>
          </a:xfrm>
          <a:prstGeom prst="rect">
            <a:avLst/>
          </a:prstGeom>
          <a:solidFill>
            <a:schemeClr val="bg1"/>
          </a:solidFill>
          <a:ln>
            <a:solidFill>
              <a:schemeClr val="accent2"/>
            </a:solidFill>
          </a:ln>
        </p:spPr>
        <p:txBody>
          <a:bodyPr wrap="square" rtlCol="0">
            <a:noAutofit/>
          </a:bodyPr>
          <a:lstStyle/>
          <a:p>
            <a:pPr algn="ctr"/>
            <a:r>
              <a:rPr lang="en-US" dirty="0"/>
              <a:t>Top OA journals for Russia  </a:t>
            </a:r>
          </a:p>
        </p:txBody>
      </p:sp>
    </p:spTree>
    <p:extLst>
      <p:ext uri="{BB962C8B-B14F-4D97-AF65-F5344CB8AC3E}">
        <p14:creationId xmlns:p14="http://schemas.microsoft.com/office/powerpoint/2010/main" val="1965286017"/>
      </p:ext>
    </p:extLst>
  </p:cSld>
  <p:clrMapOvr>
    <a:masterClrMapping/>
  </p:clrMapOvr>
</p:sld>
</file>

<file path=ppt/theme/theme1.xml><?xml version="1.0" encoding="utf-8"?>
<a:theme xmlns:a="http://schemas.openxmlformats.org/drawingml/2006/main" name="Title Layouts - Light">
  <a:themeElements>
    <a:clrScheme name="Custom 48">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88714984-837D-4A9C-A12B-181C134DC5C3}"/>
    </a:ext>
  </a:extLst>
</a:theme>
</file>

<file path=ppt/theme/theme10.xml><?xml version="1.0" encoding="utf-8"?>
<a:theme xmlns:a="http://schemas.openxmlformats.org/drawingml/2006/main" name="Data Visualisation - Dark">
  <a:themeElements>
    <a:clrScheme name="Custom 39">
      <a:dk1>
        <a:sysClr val="windowText" lastClr="000000"/>
      </a:dk1>
      <a:lt1>
        <a:sysClr val="window" lastClr="FFFFFF"/>
      </a:lt1>
      <a:dk2>
        <a:srgbClr val="2A2B2D"/>
      </a:dk2>
      <a:lt2>
        <a:srgbClr val="5E33BF"/>
      </a:lt2>
      <a:accent1>
        <a:srgbClr val="93FF9E"/>
      </a:accent1>
      <a:accent2>
        <a:srgbClr val="B175E1"/>
      </a:accent2>
      <a:accent3>
        <a:srgbClr val="F0FE4F"/>
      </a:accent3>
      <a:accent4>
        <a:srgbClr val="319AF0"/>
      </a:accent4>
      <a:accent5>
        <a:srgbClr val="ED5564"/>
      </a:accent5>
      <a:accent6>
        <a:srgbClr val="00DFCB"/>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Template MASTER V13.pptx" id="{2D6F4BB7-53DC-480C-9C89-BDA7F9F88EE1}" vid="{38D8D2B5-0F97-4749-B527-285A51A46142}"/>
    </a:ext>
  </a:extLst>
</a:theme>
</file>

<file path=ppt/theme/theme11.xml><?xml version="1.0" encoding="utf-8"?>
<a:theme xmlns:a="http://schemas.openxmlformats.org/drawingml/2006/main" name="Device Layouts - Dark">
  <a:themeElements>
    <a:clrScheme name="Custom 38">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Template MASTER V13.pptx" id="{2D6F4BB7-53DC-480C-9C89-BDA7F9F88EE1}" vid="{7EA80E69-869D-4D7B-82B5-51C5110CF12C}"/>
    </a:ext>
  </a:extLst>
</a:theme>
</file>

<file path=ppt/theme/theme12.xml><?xml version="1.0" encoding="utf-8"?>
<a:theme xmlns:a="http://schemas.openxmlformats.org/drawingml/2006/main" name="Closing Layouts - Light">
  <a:themeElements>
    <a:clrScheme name="Custom 36">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Template MASTER V13.pptx" id="{2D6F4BB7-53DC-480C-9C89-BDA7F9F88EE1}" vid="{9308C6D7-630B-49EA-B64F-9DA64369C31B}"/>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Layouts - Light">
  <a:themeElements>
    <a:clrScheme name="Custom 47">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4209C46A-95C9-4ED3-BF5C-D3FA2E4002D8}"/>
    </a:ext>
  </a:extLst>
</a:theme>
</file>

<file path=ppt/theme/theme3.xml><?xml version="1.0" encoding="utf-8"?>
<a:theme xmlns:a="http://schemas.openxmlformats.org/drawingml/2006/main" name="Section Break Layouts">
  <a:themeElements>
    <a:clrScheme name="Custom 46">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spAutoFit/>
      </a:bodyPr>
      <a:lstStyle>
        <a:defPPr algn="l">
          <a:defRPr dirty="0"/>
        </a:defPPr>
      </a:lstStyle>
    </a:txDef>
  </a:objectDefaults>
  <a:extraClrSchemeLst/>
  <a:extLst>
    <a:ext uri="{05A4C25C-085E-4340-85A3-A5531E510DB2}">
      <thm15:themeFamily xmlns:thm15="http://schemas.microsoft.com/office/thememl/2012/main" name="Clarivate Template MASTER V13.pptx" id="{2D6F4BB7-53DC-480C-9C89-BDA7F9F88EE1}" vid="{04CAE71E-941E-433A-B0BA-3E1585920834}"/>
    </a:ext>
  </a:extLst>
</a:theme>
</file>

<file path=ppt/theme/theme4.xml><?xml version="1.0" encoding="utf-8"?>
<a:theme xmlns:a="http://schemas.openxmlformats.org/drawingml/2006/main" name="Content Layouts - Light">
  <a:themeElements>
    <a:clrScheme name="Custom 45">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E9931B46-9C35-4685-ACA9-4A52E829BFBD}"/>
    </a:ext>
  </a:extLst>
</a:theme>
</file>

<file path=ppt/theme/theme5.xml><?xml version="1.0" encoding="utf-8"?>
<a:theme xmlns:a="http://schemas.openxmlformats.org/drawingml/2006/main" name="Data Visualisation - Light">
  <a:themeElements>
    <a:clrScheme name="Custom 24">
      <a:dk1>
        <a:sysClr val="windowText" lastClr="000000"/>
      </a:dk1>
      <a:lt1>
        <a:sysClr val="window" lastClr="FFFFFF"/>
      </a:lt1>
      <a:dk2>
        <a:srgbClr val="2A2B2D"/>
      </a:dk2>
      <a:lt2>
        <a:srgbClr val="5E33BF"/>
      </a:lt2>
      <a:accent1>
        <a:srgbClr val="B175E1"/>
      </a:accent1>
      <a:accent2>
        <a:srgbClr val="18A381"/>
      </a:accent2>
      <a:accent3>
        <a:srgbClr val="319AF0"/>
      </a:accent3>
      <a:accent4>
        <a:srgbClr val="ED5564"/>
      </a:accent4>
      <a:accent5>
        <a:srgbClr val="5E33BF"/>
      </a:accent5>
      <a:accent6>
        <a:srgbClr val="003F51"/>
      </a:accent6>
      <a:hlink>
        <a:srgbClr val="000000"/>
      </a:hlink>
      <a:folHlink>
        <a:srgbClr val="ED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1"/>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Template MASTER V13.pptx" id="{2D6F4BB7-53DC-480C-9C89-BDA7F9F88EE1}" vid="{8E1D6DDB-04A0-4A02-AA14-251DA0DE07DD}"/>
    </a:ext>
  </a:extLst>
</a:theme>
</file>

<file path=ppt/theme/theme6.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77D4DB5C-1692-4B3F-AB83-42D9748E51E9}"/>
    </a:ext>
  </a:extLst>
</a:theme>
</file>

<file path=ppt/theme/theme7.xml><?xml version="1.0" encoding="utf-8"?>
<a:theme xmlns:a="http://schemas.openxmlformats.org/drawingml/2006/main" name="Title Layouts - Dark">
  <a:themeElements>
    <a:clrScheme name="Custom 42">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0BFAAC9E-026C-40EF-B367-3C11DA9037DF}"/>
    </a:ext>
  </a:extLst>
</a:theme>
</file>

<file path=ppt/theme/theme8.xml><?xml version="1.0" encoding="utf-8"?>
<a:theme xmlns:a="http://schemas.openxmlformats.org/drawingml/2006/main" name="Agenda Layouts - Dark">
  <a:themeElements>
    <a:clrScheme name="Custom 41">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spAutoFit/>
      </a:bodyPr>
      <a:lstStyle>
        <a:defPPr algn="l">
          <a:defRPr dirty="0"/>
        </a:defPPr>
      </a:lstStyle>
    </a:txDef>
  </a:objectDefaults>
  <a:extraClrSchemeLst/>
  <a:extLst>
    <a:ext uri="{05A4C25C-085E-4340-85A3-A5531E510DB2}">
      <thm15:themeFamily xmlns:thm15="http://schemas.microsoft.com/office/thememl/2012/main" name="Clarivate Template MASTER V13.pptx" id="{2D6F4BB7-53DC-480C-9C89-BDA7F9F88EE1}" vid="{DCB790AB-0F89-4E49-9DFE-B66E107B1517}"/>
    </a:ext>
  </a:extLst>
</a:theme>
</file>

<file path=ppt/theme/theme9.xml><?xml version="1.0" encoding="utf-8"?>
<a:theme xmlns:a="http://schemas.openxmlformats.org/drawingml/2006/main" name="Content Layouts - Dark">
  <a:themeElements>
    <a:clrScheme name="Custom 40">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9EA1CF56-1883-4A9A-9ACF-75310AD31431}"/>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3E9D68AD9D3143A6AC7F94DDAC8EED" ma:contentTypeVersion="2" ma:contentTypeDescription="Create a new document." ma:contentTypeScope="" ma:versionID="094467773a81a97247a88241ec952ed4">
  <xsd:schema xmlns:xsd="http://www.w3.org/2001/XMLSchema" xmlns:xs="http://www.w3.org/2001/XMLSchema" xmlns:p="http://schemas.microsoft.com/office/2006/metadata/properties" xmlns:ns2="18b28621-cfd2-4ebf-9273-21aa8ce8e51d" targetNamespace="http://schemas.microsoft.com/office/2006/metadata/properties" ma:root="true" ma:fieldsID="90161631a12784cd3600d388235c0f93" ns2:_="">
    <xsd:import namespace="18b28621-cfd2-4ebf-9273-21aa8ce8e51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b28621-cfd2-4ebf-9273-21aa8ce8e5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4A6E27-E3E5-40F9-8432-4CD9C2AC51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b28621-cfd2-4ebf-9273-21aa8ce8e5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D91B9C-4E38-40A3-AA2F-E796D8728082}">
  <ds:schemaRefs>
    <ds:schemaRef ds:uri="http://schemas.microsoft.com/sharepoint/v3/contenttype/forms"/>
  </ds:schemaRefs>
</ds:datastoreItem>
</file>

<file path=customXml/itemProps3.xml><?xml version="1.0" encoding="utf-8"?>
<ds:datastoreItem xmlns:ds="http://schemas.openxmlformats.org/officeDocument/2006/customXml" ds:itemID="{C7707030-CD46-4873-9099-A1E166734A8E}">
  <ds:schemaRefs>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 ds:uri="d970c9ed-be0d-4385-ae12-bba36a1d31bb"/>
    <ds:schemaRef ds:uri="cec4d0f3-197b-4313-9bcc-a9a9b4711ab2"/>
    <ds:schemaRef ds:uri="http://schemas.microsoft.com/office/2006/metadata/properties"/>
    <ds:schemaRef ds:uri="5650b790-60e1-4432-809b-777e6a0c1b74"/>
    <ds:schemaRef ds:uri="4bf50d36-b4d6-4447-95ee-bf5963295ffe"/>
  </ds:schemaRefs>
</ds:datastoreItem>
</file>

<file path=docProps/app.xml><?xml version="1.0" encoding="utf-8"?>
<Properties xmlns="http://schemas.openxmlformats.org/officeDocument/2006/extended-properties" xmlns:vt="http://schemas.openxmlformats.org/officeDocument/2006/docPropsVTypes">
  <Template>Clarivate PPT Template Master</Template>
  <TotalTime>11860</TotalTime>
  <Words>942</Words>
  <Application>Microsoft Office PowerPoint</Application>
  <PresentationFormat>Widescreen</PresentationFormat>
  <Paragraphs>69</Paragraphs>
  <Slides>12</Slides>
  <Notes>4</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12</vt:i4>
      </vt:variant>
    </vt:vector>
  </HeadingPairs>
  <TitlesOfParts>
    <vt:vector size="30" baseType="lpstr">
      <vt:lpstr>Arial</vt:lpstr>
      <vt:lpstr>Avenir Next LT Pro</vt:lpstr>
      <vt:lpstr>Avenir Next LT Pro Demi</vt:lpstr>
      <vt:lpstr>Calibri</vt:lpstr>
      <vt:lpstr>Courier New</vt:lpstr>
      <vt:lpstr>Wingdings</vt:lpstr>
      <vt:lpstr>Title Layouts - Light</vt:lpstr>
      <vt:lpstr>Agenda Layouts - Light</vt:lpstr>
      <vt:lpstr>Section Break Layouts</vt:lpstr>
      <vt:lpstr>Content Layouts - Light</vt:lpstr>
      <vt:lpstr>Data Visualisation - Light</vt:lpstr>
      <vt:lpstr>Device Layouts - Light</vt:lpstr>
      <vt:lpstr>Title Layouts - Dark</vt:lpstr>
      <vt:lpstr>Agenda Layouts - Dark</vt:lpstr>
      <vt:lpstr>Content Layouts - Dark</vt:lpstr>
      <vt:lpstr>Data Visualisation - Dark</vt:lpstr>
      <vt:lpstr>Device Layouts - Dark</vt:lpstr>
      <vt:lpstr>Closing Layouts - Light</vt:lpstr>
      <vt:lpstr>PowerPoint Presentation</vt:lpstr>
      <vt:lpstr>Background </vt:lpstr>
      <vt:lpstr>The impact of war on science  </vt:lpstr>
      <vt:lpstr>Total number of articles </vt:lpstr>
      <vt:lpstr>Russia total number of articles vs. Gold OA</vt:lpstr>
      <vt:lpstr>Ukraine total number of articles vs. Gold OA</vt:lpstr>
      <vt:lpstr>Number of citations is down accordingly </vt:lpstr>
      <vt:lpstr>PowerPoint Presentation</vt:lpstr>
      <vt:lpstr>PowerPoint Presentation</vt:lpstr>
      <vt:lpstr>Spotlight on Early Career Researchers in Ukraine</vt:lpstr>
      <vt:lpstr>Conclusions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Gali Halevi</dc:creator>
  <cp:lastModifiedBy>Gali Halevi</cp:lastModifiedBy>
  <cp:revision>6</cp:revision>
  <dcterms:created xsi:type="dcterms:W3CDTF">2023-06-29T09:59:37Z</dcterms:created>
  <dcterms:modified xsi:type="dcterms:W3CDTF">2023-07-25T12:40:30Z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0x010100213E9D68AD9D3143A6AC7F94DDAC8EED</vt:lpwstr>
  </property>
  <property fmtid="{D5CDD505-2E9C-101B-9397-08002B2CF9AE}" pid="3" name="MediaServiceImageTags">
    <vt:lpwstr/>
  </property>
</Properties>
</file>