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5" roundtripDataSignature="AMtx7mhL7ri/ITVkMgubMYsTiczV8I526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5" Type="http://customschemas.google.com/relationships/presentationmetadata" Target="meta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biblissima.fr" TargetMode="External"/><Relationship Id="rId3"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biblissima.fr" TargetMode="External"/><Relationship Id="rId3" Type="http://schemas.openxmlformats.org/officeDocument/2006/relationships/image" Target="../media/image4.png"/><Relationship Id="rId4" Type="http://schemas.openxmlformats.org/officeDocument/2006/relationships/hyperlink" Target="https://biblissima.fr" TargetMode="External"/><Relationship Id="rId5" Type="http://schemas.openxmlformats.org/officeDocument/2006/relationships/hyperlink" Target="https://twitter.com/biblissima" TargetMode="External"/><Relationship Id="rId6"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F6F7F8"/>
        </a:solidFill>
      </p:bgPr>
    </p:bg>
    <p:spTree>
      <p:nvGrpSpPr>
        <p:cNvPr id="9" name="Shape 9"/>
        <p:cNvGrpSpPr/>
        <p:nvPr/>
      </p:nvGrpSpPr>
      <p:grpSpPr>
        <a:xfrm>
          <a:off x="0" y="0"/>
          <a:ext cx="0" cy="0"/>
          <a:chOff x="0" y="0"/>
          <a:chExt cx="0" cy="0"/>
        </a:xfrm>
      </p:grpSpPr>
      <p:sp>
        <p:nvSpPr>
          <p:cNvPr id="10" name="Google Shape;10;p22"/>
          <p:cNvSpPr txBox="1"/>
          <p:nvPr>
            <p:ph type="ctrTitle"/>
          </p:nvPr>
        </p:nvSpPr>
        <p:spPr>
          <a:xfrm>
            <a:off x="415477" y="788200"/>
            <a:ext cx="11360800" cy="27368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Clr>
                <a:srgbClr val="343A40"/>
              </a:buClr>
              <a:buSzPts val="4800"/>
              <a:buFont typeface="Arial"/>
              <a:buNone/>
              <a:defRPr sz="6400">
                <a:solidFill>
                  <a:srgbClr val="343A40"/>
                </a:solidFill>
                <a:latin typeface="Arial"/>
                <a:ea typeface="Arial"/>
                <a:cs typeface="Arial"/>
                <a:sym typeface="Arial"/>
              </a:defRPr>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p:txBody>
      </p:sp>
      <p:sp>
        <p:nvSpPr>
          <p:cNvPr id="11" name="Google Shape;11;p22"/>
          <p:cNvSpPr txBox="1"/>
          <p:nvPr>
            <p:ph idx="1" type="subTitle"/>
          </p:nvPr>
        </p:nvSpPr>
        <p:spPr>
          <a:xfrm>
            <a:off x="415600" y="3778833"/>
            <a:ext cx="11360800" cy="10568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Font typeface="Arial"/>
              <a:buNone/>
              <a:defRPr i="1" sz="3733">
                <a:latin typeface="Arial"/>
                <a:ea typeface="Arial"/>
                <a:cs typeface="Arial"/>
                <a:sym typeface="Aria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p:txBody>
      </p:sp>
      <p:sp>
        <p:nvSpPr>
          <p:cNvPr id="12" name="Google Shape;12;p22"/>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1pPr>
            <a:lvl2pPr indent="0" lvl="1"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2pPr>
            <a:lvl3pPr indent="0" lvl="2"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3pPr>
            <a:lvl4pPr indent="0" lvl="3"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4pPr>
            <a:lvl5pPr indent="0" lvl="4"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5pPr>
            <a:lvl6pPr indent="0" lvl="5"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6pPr>
            <a:lvl7pPr indent="0" lvl="6"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7pPr>
            <a:lvl8pPr indent="0" lvl="7"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8pPr>
            <a:lvl9pPr indent="0" lvl="8"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
        <p:nvSpPr>
          <p:cNvPr id="13" name="Google Shape;13;p22"/>
          <p:cNvSpPr/>
          <p:nvPr/>
        </p:nvSpPr>
        <p:spPr>
          <a:xfrm>
            <a:off x="-133" y="5642800"/>
            <a:ext cx="12192000" cy="1215200"/>
          </a:xfrm>
          <a:prstGeom prst="rect">
            <a:avLst/>
          </a:prstGeom>
          <a:solidFill>
            <a:srgbClr val="2F4B6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pic>
        <p:nvPicPr>
          <p:cNvPr id="14" name="Google Shape;14;p22">
            <a:hlinkClick r:id="rId2"/>
          </p:cNvPr>
          <p:cNvPicPr preferRelativeResize="0"/>
          <p:nvPr/>
        </p:nvPicPr>
        <p:blipFill rotWithShape="1">
          <a:blip r:embed="rId3">
            <a:alphaModFix/>
          </a:blip>
          <a:srcRect b="0" l="0" r="0" t="0"/>
          <a:stretch/>
        </p:blipFill>
        <p:spPr>
          <a:xfrm>
            <a:off x="9160609" y="5722001"/>
            <a:ext cx="3031259" cy="1056801"/>
          </a:xfrm>
          <a:prstGeom prst="rect">
            <a:avLst/>
          </a:prstGeom>
          <a:noFill/>
          <a:ln>
            <a:noFill/>
          </a:ln>
        </p:spPr>
      </p:pic>
      <p:sp>
        <p:nvSpPr>
          <p:cNvPr id="15" name="Google Shape;15;p22"/>
          <p:cNvSpPr txBox="1"/>
          <p:nvPr>
            <p:ph idx="2" type="body"/>
          </p:nvPr>
        </p:nvSpPr>
        <p:spPr>
          <a:xfrm>
            <a:off x="276733" y="5798200"/>
            <a:ext cx="4401600" cy="890400"/>
          </a:xfrm>
          <a:prstGeom prst="rect">
            <a:avLst/>
          </a:prstGeom>
          <a:noFill/>
          <a:ln>
            <a:noFill/>
          </a:ln>
        </p:spPr>
        <p:txBody>
          <a:bodyPr anchorCtr="0" anchor="t" bIns="91425" lIns="91425" spcFirstLastPara="1" rIns="91425" wrap="square" tIns="91425">
            <a:normAutofit/>
          </a:bodyPr>
          <a:lstStyle>
            <a:lvl1pPr indent="-355600" lvl="0" marL="457200" algn="l">
              <a:lnSpc>
                <a:spcPct val="115000"/>
              </a:lnSpc>
              <a:spcBef>
                <a:spcPts val="0"/>
              </a:spcBef>
              <a:spcAft>
                <a:spcPts val="0"/>
              </a:spcAft>
              <a:buClr>
                <a:schemeClr val="lt1"/>
              </a:buClr>
              <a:buSzPts val="2000"/>
              <a:buChar char="●"/>
              <a:defRPr sz="2667">
                <a:solidFill>
                  <a:schemeClr val="lt1"/>
                </a:solidFill>
              </a:defRPr>
            </a:lvl1pPr>
            <a:lvl2pPr indent="-355600" lvl="1" marL="914400" algn="l">
              <a:lnSpc>
                <a:spcPct val="115000"/>
              </a:lnSpc>
              <a:spcBef>
                <a:spcPts val="0"/>
              </a:spcBef>
              <a:spcAft>
                <a:spcPts val="0"/>
              </a:spcAft>
              <a:buClr>
                <a:schemeClr val="lt1"/>
              </a:buClr>
              <a:buSzPts val="2000"/>
              <a:buChar char="○"/>
              <a:defRPr>
                <a:solidFill>
                  <a:schemeClr val="lt1"/>
                </a:solidFill>
              </a:defRPr>
            </a:lvl2pPr>
            <a:lvl3pPr indent="-342900" lvl="2" marL="1371600" algn="l">
              <a:lnSpc>
                <a:spcPct val="115000"/>
              </a:lnSpc>
              <a:spcBef>
                <a:spcPts val="0"/>
              </a:spcBef>
              <a:spcAft>
                <a:spcPts val="0"/>
              </a:spcAft>
              <a:buClr>
                <a:schemeClr val="lt1"/>
              </a:buClr>
              <a:buSzPts val="1800"/>
              <a:buChar char="■"/>
              <a:defRPr>
                <a:solidFill>
                  <a:schemeClr val="lt1"/>
                </a:solidFill>
              </a:defRPr>
            </a:lvl3pPr>
            <a:lvl4pPr indent="-330200" lvl="3" marL="1828800" algn="l">
              <a:lnSpc>
                <a:spcPct val="115000"/>
              </a:lnSpc>
              <a:spcBef>
                <a:spcPts val="0"/>
              </a:spcBef>
              <a:spcAft>
                <a:spcPts val="0"/>
              </a:spcAft>
              <a:buClr>
                <a:schemeClr val="lt1"/>
              </a:buClr>
              <a:buSzPts val="1600"/>
              <a:buChar char="●"/>
              <a:defRPr>
                <a:solidFill>
                  <a:schemeClr val="lt1"/>
                </a:solidFill>
              </a:defRPr>
            </a:lvl4pPr>
            <a:lvl5pPr indent="-317500" lvl="4" marL="2286000" algn="l">
              <a:lnSpc>
                <a:spcPct val="115000"/>
              </a:lnSpc>
              <a:spcBef>
                <a:spcPts val="0"/>
              </a:spcBef>
              <a:spcAft>
                <a:spcPts val="0"/>
              </a:spcAft>
              <a:buClr>
                <a:schemeClr val="lt1"/>
              </a:buClr>
              <a:buSzPts val="1400"/>
              <a:buChar char="○"/>
              <a:defRPr>
                <a:solidFill>
                  <a:schemeClr val="lt1"/>
                </a:solidFill>
              </a:defRPr>
            </a:lvl5pPr>
            <a:lvl6pPr indent="-317500" lvl="5" marL="2743200" algn="l">
              <a:lnSpc>
                <a:spcPct val="115000"/>
              </a:lnSpc>
              <a:spcBef>
                <a:spcPts val="0"/>
              </a:spcBef>
              <a:spcAft>
                <a:spcPts val="0"/>
              </a:spcAft>
              <a:buClr>
                <a:schemeClr val="lt1"/>
              </a:buClr>
              <a:buSzPts val="1400"/>
              <a:buChar char="■"/>
              <a:defRPr>
                <a:solidFill>
                  <a:schemeClr val="lt1"/>
                </a:solidFill>
              </a:defRPr>
            </a:lvl6pPr>
            <a:lvl7pPr indent="-317500" lvl="6" marL="3200400" algn="l">
              <a:lnSpc>
                <a:spcPct val="115000"/>
              </a:lnSpc>
              <a:spcBef>
                <a:spcPts val="0"/>
              </a:spcBef>
              <a:spcAft>
                <a:spcPts val="0"/>
              </a:spcAft>
              <a:buClr>
                <a:schemeClr val="lt1"/>
              </a:buClr>
              <a:buSzPts val="1400"/>
              <a:buChar char="●"/>
              <a:defRPr>
                <a:solidFill>
                  <a:schemeClr val="lt1"/>
                </a:solidFill>
              </a:defRPr>
            </a:lvl7pPr>
            <a:lvl8pPr indent="-317500" lvl="7" marL="3657600" algn="l">
              <a:lnSpc>
                <a:spcPct val="115000"/>
              </a:lnSpc>
              <a:spcBef>
                <a:spcPts val="0"/>
              </a:spcBef>
              <a:spcAft>
                <a:spcPts val="0"/>
              </a:spcAft>
              <a:buClr>
                <a:schemeClr val="lt1"/>
              </a:buClr>
              <a:buSzPts val="1400"/>
              <a:buChar char="○"/>
              <a:defRPr>
                <a:solidFill>
                  <a:schemeClr val="lt1"/>
                </a:solidFill>
              </a:defRPr>
            </a:lvl8pPr>
            <a:lvl9pPr indent="-317500" lvl="8" marL="4114800" algn="l">
              <a:lnSpc>
                <a:spcPct val="115000"/>
              </a:lnSpc>
              <a:spcBef>
                <a:spcPts val="0"/>
              </a:spcBef>
              <a:spcAft>
                <a:spcPts val="0"/>
              </a:spcAft>
              <a:buClr>
                <a:schemeClr val="lt1"/>
              </a:buClr>
              <a:buSzPts val="1400"/>
              <a:buChar char="■"/>
              <a:defRPr>
                <a:solidFill>
                  <a:schemeClr val="lt1"/>
                </a:solidFill>
              </a:defRPr>
            </a:lvl9pPr>
          </a:lstStyle>
          <a:p/>
        </p:txBody>
      </p:sp>
      <p:sp>
        <p:nvSpPr>
          <p:cNvPr id="16" name="Google Shape;16;p22"/>
          <p:cNvSpPr txBox="1"/>
          <p:nvPr>
            <p:ph idx="3" type="body"/>
          </p:nvPr>
        </p:nvSpPr>
        <p:spPr>
          <a:xfrm>
            <a:off x="4678267" y="5778800"/>
            <a:ext cx="2835200" cy="9432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lt1"/>
              </a:buClr>
              <a:buSzPts val="1800"/>
              <a:buChar char="●"/>
              <a:defRPr sz="2400">
                <a:solidFill>
                  <a:schemeClr val="lt1"/>
                </a:solidFill>
              </a:defRPr>
            </a:lvl1pPr>
            <a:lvl2pPr indent="-355600" lvl="1" marL="914400" algn="l">
              <a:lnSpc>
                <a:spcPct val="115000"/>
              </a:lnSpc>
              <a:spcBef>
                <a:spcPts val="0"/>
              </a:spcBef>
              <a:spcAft>
                <a:spcPts val="0"/>
              </a:spcAft>
              <a:buSzPts val="2000"/>
              <a:buChar char="○"/>
              <a:defRPr/>
            </a:lvl2pPr>
            <a:lvl3pPr indent="-342900" lvl="2" marL="1371600" algn="l">
              <a:lnSpc>
                <a:spcPct val="115000"/>
              </a:lnSpc>
              <a:spcBef>
                <a:spcPts val="0"/>
              </a:spcBef>
              <a:spcAft>
                <a:spcPts val="0"/>
              </a:spcAft>
              <a:buSzPts val="1800"/>
              <a:buChar char="■"/>
              <a:defRPr/>
            </a:lvl3pPr>
            <a:lvl4pPr indent="-330200" lvl="3" marL="1828800" algn="l">
              <a:lnSpc>
                <a:spcPct val="115000"/>
              </a:lnSpc>
              <a:spcBef>
                <a:spcPts val="0"/>
              </a:spcBef>
              <a:spcAft>
                <a:spcPts val="0"/>
              </a:spcAft>
              <a:buSzPts val="16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bg>
      <p:bgPr>
        <a:solidFill>
          <a:srgbClr val="F6F7F8"/>
        </a:solidFill>
      </p:bgPr>
    </p:bg>
    <p:spTree>
      <p:nvGrpSpPr>
        <p:cNvPr id="59" name="Shape 59"/>
        <p:cNvGrpSpPr/>
        <p:nvPr/>
      </p:nvGrpSpPr>
      <p:grpSpPr>
        <a:xfrm>
          <a:off x="0" y="0"/>
          <a:ext cx="0" cy="0"/>
          <a:chOff x="0" y="0"/>
          <a:chExt cx="0" cy="0"/>
        </a:xfrm>
      </p:grpSpPr>
      <p:sp>
        <p:nvSpPr>
          <p:cNvPr id="60" name="Google Shape;60;p31"/>
          <p:cNvSpPr txBox="1"/>
          <p:nvPr>
            <p:ph idx="1" type="body"/>
          </p:nvPr>
        </p:nvSpPr>
        <p:spPr>
          <a:xfrm>
            <a:off x="384200" y="5640767"/>
            <a:ext cx="11423600" cy="806800"/>
          </a:xfrm>
          <a:prstGeom prst="rect">
            <a:avLst/>
          </a:prstGeom>
          <a:noFill/>
          <a:ln>
            <a:noFill/>
          </a:ln>
        </p:spPr>
        <p:txBody>
          <a:bodyPr anchorCtr="0" anchor="ctr" bIns="91425" lIns="91425" spcFirstLastPara="1" rIns="91425" wrap="square" tIns="91425">
            <a:normAutofit/>
          </a:bodyPr>
          <a:lstStyle>
            <a:lvl1pPr indent="-228600" lvl="0" marL="457200" algn="ctr">
              <a:lnSpc>
                <a:spcPct val="100000"/>
              </a:lnSpc>
              <a:spcBef>
                <a:spcPts val="0"/>
              </a:spcBef>
              <a:spcAft>
                <a:spcPts val="0"/>
              </a:spcAft>
              <a:buClr>
                <a:srgbClr val="343A40"/>
              </a:buClr>
              <a:buSzPts val="2000"/>
              <a:buNone/>
              <a:defRPr i="1" sz="2667">
                <a:solidFill>
                  <a:srgbClr val="343A40"/>
                </a:solidFill>
              </a:defRPr>
            </a:lvl1pPr>
            <a:lvl2pPr indent="-355600" lvl="1" marL="914400" algn="l">
              <a:lnSpc>
                <a:spcPct val="115000"/>
              </a:lnSpc>
              <a:spcBef>
                <a:spcPts val="0"/>
              </a:spcBef>
              <a:spcAft>
                <a:spcPts val="0"/>
              </a:spcAft>
              <a:buSzPts val="2000"/>
              <a:buChar char="○"/>
              <a:defRPr/>
            </a:lvl2pPr>
            <a:lvl3pPr indent="-342900" lvl="2" marL="1371600" algn="l">
              <a:lnSpc>
                <a:spcPct val="115000"/>
              </a:lnSpc>
              <a:spcBef>
                <a:spcPts val="0"/>
              </a:spcBef>
              <a:spcAft>
                <a:spcPts val="0"/>
              </a:spcAft>
              <a:buSzPts val="1800"/>
              <a:buChar char="■"/>
              <a:defRPr/>
            </a:lvl3pPr>
            <a:lvl4pPr indent="-330200" lvl="3" marL="1828800" algn="l">
              <a:lnSpc>
                <a:spcPct val="115000"/>
              </a:lnSpc>
              <a:spcBef>
                <a:spcPts val="0"/>
              </a:spcBef>
              <a:spcAft>
                <a:spcPts val="0"/>
              </a:spcAft>
              <a:buSzPts val="16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61" name="Google Shape;61;p31"/>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1pPr>
            <a:lvl2pPr indent="0" lvl="1"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2pPr>
            <a:lvl3pPr indent="0" lvl="2"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3pPr>
            <a:lvl4pPr indent="0" lvl="3"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4pPr>
            <a:lvl5pPr indent="0" lvl="4"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5pPr>
            <a:lvl6pPr indent="0" lvl="5"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6pPr>
            <a:lvl7pPr indent="0" lvl="6"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7pPr>
            <a:lvl8pPr indent="0" lvl="7"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8pPr>
            <a:lvl9pPr indent="0" lvl="8"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pic>
        <p:nvPicPr>
          <p:cNvPr id="62" name="Google Shape;62;p31"/>
          <p:cNvPicPr preferRelativeResize="0"/>
          <p:nvPr/>
        </p:nvPicPr>
        <p:blipFill rotWithShape="1">
          <a:blip r:embed="rId2">
            <a:alphaModFix/>
          </a:blip>
          <a:srcRect b="0" l="0" r="0" t="0"/>
          <a:stretch/>
        </p:blipFill>
        <p:spPr>
          <a:xfrm>
            <a:off x="11325072" y="-12032"/>
            <a:ext cx="866929" cy="11224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e">
  <p:cSld name="Finale">
    <p:bg>
      <p:bgPr>
        <a:solidFill>
          <a:srgbClr val="2F4B60"/>
        </a:solidFill>
      </p:bgPr>
    </p:bg>
    <p:spTree>
      <p:nvGrpSpPr>
        <p:cNvPr id="63" name="Shape 63"/>
        <p:cNvGrpSpPr/>
        <p:nvPr/>
      </p:nvGrpSpPr>
      <p:grpSpPr>
        <a:xfrm>
          <a:off x="0" y="0"/>
          <a:ext cx="0" cy="0"/>
          <a:chOff x="0" y="0"/>
          <a:chExt cx="0" cy="0"/>
        </a:xfrm>
      </p:grpSpPr>
      <p:sp>
        <p:nvSpPr>
          <p:cNvPr id="64" name="Google Shape;64;p32"/>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1pPr>
            <a:lvl2pPr indent="0" lvl="1"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2pPr>
            <a:lvl3pPr indent="0" lvl="2"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3pPr>
            <a:lvl4pPr indent="0" lvl="3"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4pPr>
            <a:lvl5pPr indent="0" lvl="4"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5pPr>
            <a:lvl6pPr indent="0" lvl="5"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6pPr>
            <a:lvl7pPr indent="0" lvl="6"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7pPr>
            <a:lvl8pPr indent="0" lvl="7"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8pPr>
            <a:lvl9pPr indent="0" lvl="8"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
        <p:nvSpPr>
          <p:cNvPr id="65" name="Google Shape;65;p32"/>
          <p:cNvSpPr txBox="1"/>
          <p:nvPr>
            <p:ph type="title"/>
          </p:nvPr>
        </p:nvSpPr>
        <p:spPr>
          <a:xfrm>
            <a:off x="2514567" y="685800"/>
            <a:ext cx="6643200" cy="20748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3600"/>
              <a:buNone/>
              <a:defRPr sz="48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66" name="Google Shape;66;p32">
            <a:hlinkClick r:id="rId2"/>
          </p:cNvPr>
          <p:cNvPicPr preferRelativeResize="0"/>
          <p:nvPr/>
        </p:nvPicPr>
        <p:blipFill rotWithShape="1">
          <a:blip r:embed="rId3">
            <a:alphaModFix/>
          </a:blip>
          <a:srcRect b="0" l="0" r="0" t="0"/>
          <a:stretch/>
        </p:blipFill>
        <p:spPr>
          <a:xfrm>
            <a:off x="3318717" y="4667467"/>
            <a:ext cx="5034967" cy="2074965"/>
          </a:xfrm>
          <a:prstGeom prst="rect">
            <a:avLst/>
          </a:prstGeom>
          <a:noFill/>
          <a:ln>
            <a:noFill/>
          </a:ln>
        </p:spPr>
      </p:pic>
      <p:sp>
        <p:nvSpPr>
          <p:cNvPr id="67" name="Google Shape;67;p32"/>
          <p:cNvSpPr txBox="1"/>
          <p:nvPr>
            <p:ph idx="1" type="subTitle"/>
          </p:nvPr>
        </p:nvSpPr>
        <p:spPr>
          <a:xfrm>
            <a:off x="2514567" y="2947733"/>
            <a:ext cx="6643200" cy="1347600"/>
          </a:xfrm>
          <a:prstGeom prst="rect">
            <a:avLst/>
          </a:prstGeom>
          <a:noFill/>
          <a:ln>
            <a:noFill/>
          </a:ln>
        </p:spPr>
        <p:txBody>
          <a:bodyPr anchorCtr="0" anchor="t" bIns="91425" lIns="91425" spcFirstLastPara="1" rIns="91425" wrap="square" tIns="91425">
            <a:normAutofit/>
          </a:bodyPr>
          <a:lstStyle>
            <a:lvl1pPr lvl="0" algn="ctr">
              <a:lnSpc>
                <a:spcPct val="115000"/>
              </a:lnSpc>
              <a:spcBef>
                <a:spcPts val="0"/>
              </a:spcBef>
              <a:spcAft>
                <a:spcPts val="0"/>
              </a:spcAft>
              <a:buClr>
                <a:schemeClr val="lt1"/>
              </a:buClr>
              <a:buSzPts val="2400"/>
              <a:buNone/>
              <a:defRPr>
                <a:solidFill>
                  <a:schemeClr val="lt1"/>
                </a:solidFill>
              </a:defRPr>
            </a:lvl1pPr>
            <a:lvl2pPr lvl="1" algn="l">
              <a:lnSpc>
                <a:spcPct val="115000"/>
              </a:lnSpc>
              <a:spcBef>
                <a:spcPts val="0"/>
              </a:spcBef>
              <a:spcAft>
                <a:spcPts val="0"/>
              </a:spcAft>
              <a:buSzPts val="2000"/>
              <a:buNone/>
              <a:defRPr/>
            </a:lvl2pPr>
            <a:lvl3pPr lvl="2" algn="l">
              <a:lnSpc>
                <a:spcPct val="115000"/>
              </a:lnSpc>
              <a:spcBef>
                <a:spcPts val="0"/>
              </a:spcBef>
              <a:spcAft>
                <a:spcPts val="0"/>
              </a:spcAft>
              <a:buSzPts val="1800"/>
              <a:buNone/>
              <a:defRPr/>
            </a:lvl3pPr>
            <a:lvl4pPr lvl="3" algn="l">
              <a:lnSpc>
                <a:spcPct val="115000"/>
              </a:lnSpc>
              <a:spcBef>
                <a:spcPts val="0"/>
              </a:spcBef>
              <a:spcAft>
                <a:spcPts val="0"/>
              </a:spcAft>
              <a:buSzPts val="16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68" name="Google Shape;68;p32"/>
          <p:cNvSpPr txBox="1"/>
          <p:nvPr/>
        </p:nvSpPr>
        <p:spPr>
          <a:xfrm>
            <a:off x="9288433" y="5120134"/>
            <a:ext cx="2679600" cy="1723508"/>
          </a:xfrm>
          <a:prstGeom prst="rect">
            <a:avLst/>
          </a:prstGeom>
          <a:noFill/>
          <a:ln>
            <a:noFill/>
          </a:ln>
        </p:spPr>
        <p:txBody>
          <a:bodyPr anchorCtr="0" anchor="t" bIns="121900" lIns="121900" spcFirstLastPara="1" rIns="121900" wrap="square" tIns="121900">
            <a:spAutoFit/>
          </a:bodyPr>
          <a:lstStyle/>
          <a:p>
            <a:pPr indent="0" lvl="0" marL="0" marR="0" rtl="0" algn="r">
              <a:lnSpc>
                <a:spcPct val="200000"/>
              </a:lnSpc>
              <a:spcBef>
                <a:spcPts val="0"/>
              </a:spcBef>
              <a:spcAft>
                <a:spcPts val="0"/>
              </a:spcAft>
              <a:buClr>
                <a:srgbClr val="000000"/>
              </a:buClr>
              <a:buSzPts val="2400"/>
              <a:buFont typeface="Arial"/>
              <a:buNone/>
            </a:pPr>
            <a:r>
              <a:rPr b="0" i="0" lang="fr-FR" sz="2400" u="sng" cap="none" strike="noStrike">
                <a:solidFill>
                  <a:schemeClr val="lt1"/>
                </a:solidFill>
                <a:latin typeface="Arial"/>
                <a:ea typeface="Arial"/>
                <a:cs typeface="Arial"/>
                <a:sym typeface="Arial"/>
                <a:hlinkClick r:id="rId4">
                  <a:extLst>
                    <a:ext uri="{A12FA001-AC4F-418D-AE19-62706E023703}">
                      <ahyp:hlinkClr val="tx"/>
                    </a:ext>
                  </a:extLst>
                </a:hlinkClick>
              </a:rPr>
              <a:t>biblissima.fr</a:t>
            </a:r>
            <a:endParaRPr b="0" i="0" sz="2400" u="none" cap="none" strike="noStrike">
              <a:solidFill>
                <a:schemeClr val="lt1"/>
              </a:solidFill>
              <a:latin typeface="Arial"/>
              <a:ea typeface="Arial"/>
              <a:cs typeface="Arial"/>
              <a:sym typeface="Arial"/>
            </a:endParaRPr>
          </a:p>
          <a:p>
            <a:pPr indent="0" lvl="0" marL="0" marR="0" rtl="0" algn="r">
              <a:lnSpc>
                <a:spcPct val="200000"/>
              </a:lnSpc>
              <a:spcBef>
                <a:spcPts val="0"/>
              </a:spcBef>
              <a:spcAft>
                <a:spcPts val="0"/>
              </a:spcAft>
              <a:buClr>
                <a:srgbClr val="000000"/>
              </a:buClr>
              <a:buSzPts val="2400"/>
              <a:buFont typeface="Arial"/>
              <a:buNone/>
            </a:pPr>
            <a:r>
              <a:rPr b="0" i="0" lang="fr-FR" sz="2400" u="sng" cap="none" strike="noStrike">
                <a:solidFill>
                  <a:schemeClr val="lt1"/>
                </a:solidFill>
                <a:latin typeface="Arial"/>
                <a:ea typeface="Arial"/>
                <a:cs typeface="Arial"/>
                <a:sym typeface="Arial"/>
                <a:hlinkClick r:id="rId5">
                  <a:extLst>
                    <a:ext uri="{A12FA001-AC4F-418D-AE19-62706E023703}">
                      <ahyp:hlinkClr val="tx"/>
                    </a:ext>
                  </a:extLst>
                </a:hlinkClick>
              </a:rPr>
              <a:t>@biblissima</a:t>
            </a:r>
            <a:endParaRPr b="0" i="0" sz="2400" u="none" cap="none" strike="noStrike">
              <a:solidFill>
                <a:schemeClr val="lt1"/>
              </a:solidFill>
              <a:latin typeface="Arial"/>
              <a:ea typeface="Arial"/>
              <a:cs typeface="Arial"/>
              <a:sym typeface="Arial"/>
            </a:endParaRPr>
          </a:p>
        </p:txBody>
      </p:sp>
      <p:pic>
        <p:nvPicPr>
          <p:cNvPr id="69" name="Google Shape;69;p32"/>
          <p:cNvPicPr preferRelativeResize="0"/>
          <p:nvPr/>
        </p:nvPicPr>
        <p:blipFill rotWithShape="1">
          <a:blip r:embed="rId6">
            <a:alphaModFix/>
          </a:blip>
          <a:srcRect b="0" l="0" r="0" t="0"/>
          <a:stretch/>
        </p:blipFill>
        <p:spPr>
          <a:xfrm>
            <a:off x="9821701" y="6032134"/>
            <a:ext cx="356999" cy="29379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1">
  <p:cSld name="Diapositive de titre 1">
    <p:spTree>
      <p:nvGrpSpPr>
        <p:cNvPr id="70" name="Shape 70"/>
        <p:cNvGrpSpPr/>
        <p:nvPr/>
      </p:nvGrpSpPr>
      <p:grpSpPr>
        <a:xfrm>
          <a:off x="0" y="0"/>
          <a:ext cx="0" cy="0"/>
          <a:chOff x="0" y="0"/>
          <a:chExt cx="0" cy="0"/>
        </a:xfrm>
      </p:grpSpPr>
      <p:sp>
        <p:nvSpPr>
          <p:cNvPr id="71" name="Google Shape;71;p33"/>
          <p:cNvSpPr txBox="1"/>
          <p:nvPr>
            <p:ph type="ctrTitle"/>
          </p:nvPr>
        </p:nvSpPr>
        <p:spPr>
          <a:xfrm>
            <a:off x="415611" y="992767"/>
            <a:ext cx="11360800" cy="27368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p:txBody>
      </p:sp>
      <p:sp>
        <p:nvSpPr>
          <p:cNvPr id="72" name="Google Shape;72;p33"/>
          <p:cNvSpPr txBox="1"/>
          <p:nvPr>
            <p:ph idx="1" type="subTitle"/>
          </p:nvPr>
        </p:nvSpPr>
        <p:spPr>
          <a:xfrm>
            <a:off x="415600" y="3778833"/>
            <a:ext cx="11360800" cy="10568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p:txBody>
      </p:sp>
      <p:sp>
        <p:nvSpPr>
          <p:cNvPr id="73" name="Google Shape;73;p33"/>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1pPr>
            <a:lvl2pPr indent="0" lvl="1"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2pPr>
            <a:lvl3pPr indent="0" lvl="2"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3pPr>
            <a:lvl4pPr indent="0" lvl="3"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4pPr>
            <a:lvl5pPr indent="0" lvl="4"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5pPr>
            <a:lvl6pPr indent="0" lvl="5"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6pPr>
            <a:lvl7pPr indent="0" lvl="6"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7pPr>
            <a:lvl8pPr indent="0" lvl="7"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8pPr>
            <a:lvl9pPr indent="0" lvl="8"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2">
  <p:cSld name="Diapositive de titre 2">
    <p:spTree>
      <p:nvGrpSpPr>
        <p:cNvPr id="74" name="Shape 74"/>
        <p:cNvGrpSpPr/>
        <p:nvPr/>
      </p:nvGrpSpPr>
      <p:grpSpPr>
        <a:xfrm>
          <a:off x="0" y="0"/>
          <a:ext cx="0" cy="0"/>
          <a:chOff x="0" y="0"/>
          <a:chExt cx="0" cy="0"/>
        </a:xfrm>
      </p:grpSpPr>
      <p:sp>
        <p:nvSpPr>
          <p:cNvPr id="75" name="Google Shape;75;p34"/>
          <p:cNvSpPr txBox="1"/>
          <p:nvPr>
            <p:ph type="ctrTitle"/>
          </p:nvPr>
        </p:nvSpPr>
        <p:spPr>
          <a:xfrm>
            <a:off x="415611" y="992767"/>
            <a:ext cx="11360800" cy="27368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p:txBody>
      </p:sp>
      <p:sp>
        <p:nvSpPr>
          <p:cNvPr id="76" name="Google Shape;76;p34"/>
          <p:cNvSpPr txBox="1"/>
          <p:nvPr>
            <p:ph idx="1" type="subTitle"/>
          </p:nvPr>
        </p:nvSpPr>
        <p:spPr>
          <a:xfrm>
            <a:off x="415600" y="3778833"/>
            <a:ext cx="11360800" cy="10568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p:txBody>
      </p:sp>
      <p:sp>
        <p:nvSpPr>
          <p:cNvPr id="77" name="Google Shape;77;p34"/>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1pPr>
            <a:lvl2pPr indent="0" lvl="1"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2pPr>
            <a:lvl3pPr indent="0" lvl="2"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3pPr>
            <a:lvl4pPr indent="0" lvl="3"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4pPr>
            <a:lvl5pPr indent="0" lvl="4"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5pPr>
            <a:lvl6pPr indent="0" lvl="5"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6pPr>
            <a:lvl7pPr indent="0" lvl="6"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7pPr>
            <a:lvl8pPr indent="0" lvl="7"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8pPr>
            <a:lvl9pPr indent="0" lvl="8"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tête de section 1">
  <p:cSld name="En-tête de section 1">
    <p:spTree>
      <p:nvGrpSpPr>
        <p:cNvPr id="78" name="Shape 78"/>
        <p:cNvGrpSpPr/>
        <p:nvPr/>
      </p:nvGrpSpPr>
      <p:grpSpPr>
        <a:xfrm>
          <a:off x="0" y="0"/>
          <a:ext cx="0" cy="0"/>
          <a:chOff x="0" y="0"/>
          <a:chExt cx="0" cy="0"/>
        </a:xfrm>
      </p:grpSpPr>
      <p:sp>
        <p:nvSpPr>
          <p:cNvPr id="79" name="Google Shape;79;p35"/>
          <p:cNvSpPr txBox="1"/>
          <p:nvPr>
            <p:ph type="title"/>
          </p:nvPr>
        </p:nvSpPr>
        <p:spPr>
          <a:xfrm>
            <a:off x="415600" y="2867800"/>
            <a:ext cx="11360800" cy="11224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p:txBody>
      </p:sp>
      <p:sp>
        <p:nvSpPr>
          <p:cNvPr id="80" name="Google Shape;80;p35"/>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1pPr>
            <a:lvl2pPr indent="0" lvl="1"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2pPr>
            <a:lvl3pPr indent="0" lvl="2"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3pPr>
            <a:lvl4pPr indent="0" lvl="3"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4pPr>
            <a:lvl5pPr indent="0" lvl="4"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5pPr>
            <a:lvl6pPr indent="0" lvl="5"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6pPr>
            <a:lvl7pPr indent="0" lvl="6"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7pPr>
            <a:lvl8pPr indent="0" lvl="7"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8pPr>
            <a:lvl9pPr indent="0" lvl="8"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p:cSld name="Diapositive de titre">
    <p:spTree>
      <p:nvGrpSpPr>
        <p:cNvPr id="81" name="Shape 81"/>
        <p:cNvGrpSpPr/>
        <p:nvPr/>
      </p:nvGrpSpPr>
      <p:grpSpPr>
        <a:xfrm>
          <a:off x="0" y="0"/>
          <a:ext cx="0" cy="0"/>
          <a:chOff x="0" y="0"/>
          <a:chExt cx="0" cy="0"/>
        </a:xfrm>
      </p:grpSpPr>
      <p:sp>
        <p:nvSpPr>
          <p:cNvPr id="82" name="Google Shape;82;p36"/>
          <p:cNvSpPr txBox="1"/>
          <p:nvPr>
            <p:ph type="ctrTitle"/>
          </p:nvPr>
        </p:nvSpPr>
        <p:spPr>
          <a:xfrm>
            <a:off x="1524000" y="1122363"/>
            <a:ext cx="9144000" cy="2387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2800"/>
              <a:buNone/>
              <a:defRPr sz="6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3" name="Google Shape;83;p36"/>
          <p:cNvSpPr txBox="1"/>
          <p:nvPr>
            <p:ph idx="1" type="subTitle"/>
          </p:nvPr>
        </p:nvSpPr>
        <p:spPr>
          <a:xfrm>
            <a:off x="1524000" y="3602038"/>
            <a:ext cx="9144000" cy="1655762"/>
          </a:xfrm>
          <a:prstGeom prst="rect">
            <a:avLst/>
          </a:prstGeom>
          <a:noFill/>
          <a:ln>
            <a:noFill/>
          </a:ln>
        </p:spPr>
        <p:txBody>
          <a:bodyPr anchorCtr="0" anchor="t" bIns="91425" lIns="91425" spcFirstLastPara="1" rIns="91425" wrap="square" tIns="91425">
            <a:normAutofit/>
          </a:bodyPr>
          <a:lstStyle>
            <a:lvl1pPr lvl="0" algn="ctr">
              <a:lnSpc>
                <a:spcPct val="115000"/>
              </a:lnSpc>
              <a:spcBef>
                <a:spcPts val="0"/>
              </a:spcBef>
              <a:spcAft>
                <a:spcPts val="0"/>
              </a:spcAft>
              <a:buSzPts val="2400"/>
              <a:buNone/>
              <a:defRPr sz="2400"/>
            </a:lvl1pPr>
            <a:lvl2pPr lvl="1" algn="ctr">
              <a:lnSpc>
                <a:spcPct val="115000"/>
              </a:lnSpc>
              <a:spcBef>
                <a:spcPts val="0"/>
              </a:spcBef>
              <a:spcAft>
                <a:spcPts val="0"/>
              </a:spcAft>
              <a:buSzPts val="2000"/>
              <a:buNone/>
              <a:defRPr sz="2000"/>
            </a:lvl2pPr>
            <a:lvl3pPr lvl="2" algn="ctr">
              <a:lnSpc>
                <a:spcPct val="115000"/>
              </a:lnSpc>
              <a:spcBef>
                <a:spcPts val="0"/>
              </a:spcBef>
              <a:spcAft>
                <a:spcPts val="0"/>
              </a:spcAft>
              <a:buSzPts val="1800"/>
              <a:buNone/>
              <a:defRPr sz="1800"/>
            </a:lvl3pPr>
            <a:lvl4pPr lvl="3" algn="ctr">
              <a:lnSpc>
                <a:spcPct val="115000"/>
              </a:lnSpc>
              <a:spcBef>
                <a:spcPts val="0"/>
              </a:spcBef>
              <a:spcAft>
                <a:spcPts val="0"/>
              </a:spcAft>
              <a:buSzPts val="1600"/>
              <a:buNone/>
              <a:defRPr sz="1600"/>
            </a:lvl4pPr>
            <a:lvl5pPr lvl="4" algn="ctr">
              <a:lnSpc>
                <a:spcPct val="115000"/>
              </a:lnSpc>
              <a:spcBef>
                <a:spcPts val="0"/>
              </a:spcBef>
              <a:spcAft>
                <a:spcPts val="0"/>
              </a:spcAft>
              <a:buSzPts val="1400"/>
              <a:buNone/>
              <a:defRPr sz="1600"/>
            </a:lvl5pPr>
            <a:lvl6pPr lvl="5" algn="ctr">
              <a:lnSpc>
                <a:spcPct val="115000"/>
              </a:lnSpc>
              <a:spcBef>
                <a:spcPts val="0"/>
              </a:spcBef>
              <a:spcAft>
                <a:spcPts val="0"/>
              </a:spcAft>
              <a:buSzPts val="1400"/>
              <a:buNone/>
              <a:defRPr sz="1600"/>
            </a:lvl6pPr>
            <a:lvl7pPr lvl="6" algn="ctr">
              <a:lnSpc>
                <a:spcPct val="115000"/>
              </a:lnSpc>
              <a:spcBef>
                <a:spcPts val="0"/>
              </a:spcBef>
              <a:spcAft>
                <a:spcPts val="0"/>
              </a:spcAft>
              <a:buSzPts val="1400"/>
              <a:buNone/>
              <a:defRPr sz="1600"/>
            </a:lvl7pPr>
            <a:lvl8pPr lvl="7" algn="ctr">
              <a:lnSpc>
                <a:spcPct val="115000"/>
              </a:lnSpc>
              <a:spcBef>
                <a:spcPts val="0"/>
              </a:spcBef>
              <a:spcAft>
                <a:spcPts val="0"/>
              </a:spcAft>
              <a:buSzPts val="1400"/>
              <a:buNone/>
              <a:defRPr sz="1600"/>
            </a:lvl8pPr>
            <a:lvl9pPr lvl="8" algn="ctr">
              <a:lnSpc>
                <a:spcPct val="115000"/>
              </a:lnSpc>
              <a:spcBef>
                <a:spcPts val="0"/>
              </a:spcBef>
              <a:spcAft>
                <a:spcPts val="0"/>
              </a:spcAft>
              <a:buSzPts val="1400"/>
              <a:buNone/>
              <a:defRPr sz="1600"/>
            </a:lvl9pPr>
          </a:lstStyle>
          <a:p/>
        </p:txBody>
      </p:sp>
      <p:sp>
        <p:nvSpPr>
          <p:cNvPr id="84" name="Google Shape;84;p36"/>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85" name="Google Shape;85;p36"/>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86" name="Google Shape;86;p36"/>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algn="r">
              <a:lnSpc>
                <a:spcPct val="100000"/>
              </a:lnSpc>
              <a:spcBef>
                <a:spcPts val="0"/>
              </a:spcBef>
              <a:spcAft>
                <a:spcPts val="0"/>
              </a:spcAft>
              <a:buSzPts val="1300"/>
              <a:buNone/>
              <a:defRPr/>
            </a:lvl1pPr>
            <a:lvl2pPr indent="0" lvl="1" marL="0" algn="r">
              <a:lnSpc>
                <a:spcPct val="100000"/>
              </a:lnSpc>
              <a:spcBef>
                <a:spcPts val="0"/>
              </a:spcBef>
              <a:spcAft>
                <a:spcPts val="0"/>
              </a:spcAft>
              <a:buSzPts val="1300"/>
              <a:buNone/>
              <a:defRPr/>
            </a:lvl2pPr>
            <a:lvl3pPr indent="0" lvl="2" marL="0" algn="r">
              <a:lnSpc>
                <a:spcPct val="100000"/>
              </a:lnSpc>
              <a:spcBef>
                <a:spcPts val="0"/>
              </a:spcBef>
              <a:spcAft>
                <a:spcPts val="0"/>
              </a:spcAft>
              <a:buSzPts val="1300"/>
              <a:buNone/>
              <a:defRPr/>
            </a:lvl3pPr>
            <a:lvl4pPr indent="0" lvl="3" marL="0" algn="r">
              <a:lnSpc>
                <a:spcPct val="100000"/>
              </a:lnSpc>
              <a:spcBef>
                <a:spcPts val="0"/>
              </a:spcBef>
              <a:spcAft>
                <a:spcPts val="0"/>
              </a:spcAft>
              <a:buSzPts val="1300"/>
              <a:buNone/>
              <a:defRPr/>
            </a:lvl4pPr>
            <a:lvl5pPr indent="0" lvl="4" marL="0" algn="r">
              <a:lnSpc>
                <a:spcPct val="100000"/>
              </a:lnSpc>
              <a:spcBef>
                <a:spcPts val="0"/>
              </a:spcBef>
              <a:spcAft>
                <a:spcPts val="0"/>
              </a:spcAft>
              <a:buSzPts val="1300"/>
              <a:buNone/>
              <a:defRPr/>
            </a:lvl5pPr>
            <a:lvl6pPr indent="0" lvl="5" marL="0" algn="r">
              <a:lnSpc>
                <a:spcPct val="100000"/>
              </a:lnSpc>
              <a:spcBef>
                <a:spcPts val="0"/>
              </a:spcBef>
              <a:spcAft>
                <a:spcPts val="0"/>
              </a:spcAft>
              <a:buSzPts val="1300"/>
              <a:buNone/>
              <a:defRPr/>
            </a:lvl6pPr>
            <a:lvl7pPr indent="0" lvl="6" marL="0" algn="r">
              <a:lnSpc>
                <a:spcPct val="100000"/>
              </a:lnSpc>
              <a:spcBef>
                <a:spcPts val="0"/>
              </a:spcBef>
              <a:spcAft>
                <a:spcPts val="0"/>
              </a:spcAft>
              <a:buSzPts val="1300"/>
              <a:buNone/>
              <a:defRPr/>
            </a:lvl7pPr>
            <a:lvl8pPr indent="0" lvl="7" marL="0" algn="r">
              <a:lnSpc>
                <a:spcPct val="100000"/>
              </a:lnSpc>
              <a:spcBef>
                <a:spcPts val="0"/>
              </a:spcBef>
              <a:spcAft>
                <a:spcPts val="0"/>
              </a:spcAft>
              <a:buSzPts val="1300"/>
              <a:buNone/>
              <a:defRPr/>
            </a:lvl8pPr>
            <a:lvl9pPr indent="0" lvl="8" marL="0" algn="r">
              <a:lnSpc>
                <a:spcPct val="100000"/>
              </a:lnSpc>
              <a:spcBef>
                <a:spcPts val="0"/>
              </a:spcBef>
              <a:spcAft>
                <a:spcPts val="0"/>
              </a:spcAft>
              <a:buSzPts val="1300"/>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87" name="Shape 87"/>
        <p:cNvGrpSpPr/>
        <p:nvPr/>
      </p:nvGrpSpPr>
      <p:grpSpPr>
        <a:xfrm>
          <a:off x="0" y="0"/>
          <a:ext cx="0" cy="0"/>
          <a:chOff x="0" y="0"/>
          <a:chExt cx="0" cy="0"/>
        </a:xfrm>
      </p:grpSpPr>
      <p:sp>
        <p:nvSpPr>
          <p:cNvPr id="88" name="Google Shape;88;p37"/>
          <p:cNvSpPr txBox="1"/>
          <p:nvPr>
            <p:ph type="title"/>
          </p:nvPr>
        </p:nvSpPr>
        <p:spPr>
          <a:xfrm>
            <a:off x="415600" y="593367"/>
            <a:ext cx="11360800" cy="763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9" name="Google Shape;89;p37"/>
          <p:cNvSpPr txBox="1"/>
          <p:nvPr>
            <p:ph idx="1" type="body"/>
          </p:nvPr>
        </p:nvSpPr>
        <p:spPr>
          <a:xfrm>
            <a:off x="415600" y="1536633"/>
            <a:ext cx="11360800" cy="4555200"/>
          </a:xfrm>
          <a:prstGeom prst="rect">
            <a:avLst/>
          </a:prstGeom>
          <a:noFill/>
          <a:ln>
            <a:noFill/>
          </a:ln>
        </p:spPr>
        <p:txBody>
          <a:bodyPr anchorCtr="0" anchor="t" bIns="91425" lIns="91425" spcFirstLastPara="1" rIns="91425" wrap="square" tIns="91425">
            <a:normAutofit/>
          </a:bodyPr>
          <a:lstStyle>
            <a:lvl1pPr indent="-381000" lvl="0" marL="457200" algn="l">
              <a:lnSpc>
                <a:spcPct val="115000"/>
              </a:lnSpc>
              <a:spcBef>
                <a:spcPts val="0"/>
              </a:spcBef>
              <a:spcAft>
                <a:spcPts val="0"/>
              </a:spcAft>
              <a:buSzPts val="2400"/>
              <a:buChar char="●"/>
              <a:defRPr/>
            </a:lvl1pPr>
            <a:lvl2pPr indent="-355600" lvl="1" marL="914400" algn="l">
              <a:lnSpc>
                <a:spcPct val="115000"/>
              </a:lnSpc>
              <a:spcBef>
                <a:spcPts val="0"/>
              </a:spcBef>
              <a:spcAft>
                <a:spcPts val="0"/>
              </a:spcAft>
              <a:buSzPts val="2000"/>
              <a:buChar char="○"/>
              <a:defRPr/>
            </a:lvl2pPr>
            <a:lvl3pPr indent="-342900" lvl="2" marL="1371600" algn="l">
              <a:lnSpc>
                <a:spcPct val="115000"/>
              </a:lnSpc>
              <a:spcBef>
                <a:spcPts val="0"/>
              </a:spcBef>
              <a:spcAft>
                <a:spcPts val="0"/>
              </a:spcAft>
              <a:buSzPts val="1800"/>
              <a:buChar char="■"/>
              <a:defRPr/>
            </a:lvl3pPr>
            <a:lvl4pPr indent="-330200" lvl="3" marL="1828800" algn="l">
              <a:lnSpc>
                <a:spcPct val="115000"/>
              </a:lnSpc>
              <a:spcBef>
                <a:spcPts val="0"/>
              </a:spcBef>
              <a:spcAft>
                <a:spcPts val="0"/>
              </a:spcAft>
              <a:buSzPts val="16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90" name="Google Shape;90;p37"/>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91" name="Google Shape;91;p37"/>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92" name="Google Shape;92;p37"/>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algn="r">
              <a:lnSpc>
                <a:spcPct val="100000"/>
              </a:lnSpc>
              <a:spcBef>
                <a:spcPts val="0"/>
              </a:spcBef>
              <a:spcAft>
                <a:spcPts val="0"/>
              </a:spcAft>
              <a:buSzPts val="1300"/>
              <a:buNone/>
              <a:defRPr/>
            </a:lvl1pPr>
            <a:lvl2pPr indent="0" lvl="1" marL="0" algn="r">
              <a:lnSpc>
                <a:spcPct val="100000"/>
              </a:lnSpc>
              <a:spcBef>
                <a:spcPts val="0"/>
              </a:spcBef>
              <a:spcAft>
                <a:spcPts val="0"/>
              </a:spcAft>
              <a:buSzPts val="1300"/>
              <a:buNone/>
              <a:defRPr/>
            </a:lvl2pPr>
            <a:lvl3pPr indent="0" lvl="2" marL="0" algn="r">
              <a:lnSpc>
                <a:spcPct val="100000"/>
              </a:lnSpc>
              <a:spcBef>
                <a:spcPts val="0"/>
              </a:spcBef>
              <a:spcAft>
                <a:spcPts val="0"/>
              </a:spcAft>
              <a:buSzPts val="1300"/>
              <a:buNone/>
              <a:defRPr/>
            </a:lvl3pPr>
            <a:lvl4pPr indent="0" lvl="3" marL="0" algn="r">
              <a:lnSpc>
                <a:spcPct val="100000"/>
              </a:lnSpc>
              <a:spcBef>
                <a:spcPts val="0"/>
              </a:spcBef>
              <a:spcAft>
                <a:spcPts val="0"/>
              </a:spcAft>
              <a:buSzPts val="1300"/>
              <a:buNone/>
              <a:defRPr/>
            </a:lvl4pPr>
            <a:lvl5pPr indent="0" lvl="4" marL="0" algn="r">
              <a:lnSpc>
                <a:spcPct val="100000"/>
              </a:lnSpc>
              <a:spcBef>
                <a:spcPts val="0"/>
              </a:spcBef>
              <a:spcAft>
                <a:spcPts val="0"/>
              </a:spcAft>
              <a:buSzPts val="1300"/>
              <a:buNone/>
              <a:defRPr/>
            </a:lvl5pPr>
            <a:lvl6pPr indent="0" lvl="5" marL="0" algn="r">
              <a:lnSpc>
                <a:spcPct val="100000"/>
              </a:lnSpc>
              <a:spcBef>
                <a:spcPts val="0"/>
              </a:spcBef>
              <a:spcAft>
                <a:spcPts val="0"/>
              </a:spcAft>
              <a:buSzPts val="1300"/>
              <a:buNone/>
              <a:defRPr/>
            </a:lvl6pPr>
            <a:lvl7pPr indent="0" lvl="6" marL="0" algn="r">
              <a:lnSpc>
                <a:spcPct val="100000"/>
              </a:lnSpc>
              <a:spcBef>
                <a:spcPts val="0"/>
              </a:spcBef>
              <a:spcAft>
                <a:spcPts val="0"/>
              </a:spcAft>
              <a:buSzPts val="1300"/>
              <a:buNone/>
              <a:defRPr/>
            </a:lvl7pPr>
            <a:lvl8pPr indent="0" lvl="7" marL="0" algn="r">
              <a:lnSpc>
                <a:spcPct val="100000"/>
              </a:lnSpc>
              <a:spcBef>
                <a:spcPts val="0"/>
              </a:spcBef>
              <a:spcAft>
                <a:spcPts val="0"/>
              </a:spcAft>
              <a:buSzPts val="1300"/>
              <a:buNone/>
              <a:defRPr/>
            </a:lvl8pPr>
            <a:lvl9pPr indent="0" lvl="8" marL="0" algn="r">
              <a:lnSpc>
                <a:spcPct val="100000"/>
              </a:lnSpc>
              <a:spcBef>
                <a:spcPts val="0"/>
              </a:spcBef>
              <a:spcAft>
                <a:spcPts val="0"/>
              </a:spcAft>
              <a:buSzPts val="1300"/>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ux contenus" type="twoObj">
  <p:cSld name="TWO_OBJECTS">
    <p:spTree>
      <p:nvGrpSpPr>
        <p:cNvPr id="93" name="Shape 93"/>
        <p:cNvGrpSpPr/>
        <p:nvPr/>
      </p:nvGrpSpPr>
      <p:grpSpPr>
        <a:xfrm>
          <a:off x="0" y="0"/>
          <a:ext cx="0" cy="0"/>
          <a:chOff x="0" y="0"/>
          <a:chExt cx="0" cy="0"/>
        </a:xfrm>
      </p:grpSpPr>
      <p:sp>
        <p:nvSpPr>
          <p:cNvPr id="94" name="Google Shape;94;p38"/>
          <p:cNvSpPr txBox="1"/>
          <p:nvPr>
            <p:ph type="title"/>
          </p:nvPr>
        </p:nvSpPr>
        <p:spPr>
          <a:xfrm>
            <a:off x="415600" y="593367"/>
            <a:ext cx="11360800" cy="763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95" name="Google Shape;95;p38"/>
          <p:cNvSpPr txBox="1"/>
          <p:nvPr>
            <p:ph idx="1" type="body"/>
          </p:nvPr>
        </p:nvSpPr>
        <p:spPr>
          <a:xfrm>
            <a:off x="838200" y="1825625"/>
            <a:ext cx="5181600" cy="4351338"/>
          </a:xfrm>
          <a:prstGeom prst="rect">
            <a:avLst/>
          </a:prstGeom>
          <a:noFill/>
          <a:ln>
            <a:noFill/>
          </a:ln>
        </p:spPr>
        <p:txBody>
          <a:bodyPr anchorCtr="0" anchor="t" bIns="91425" lIns="91425" spcFirstLastPara="1" rIns="91425" wrap="square" tIns="91425">
            <a:normAutofit/>
          </a:bodyPr>
          <a:lstStyle>
            <a:lvl1pPr indent="-381000" lvl="0" marL="457200" algn="l">
              <a:lnSpc>
                <a:spcPct val="115000"/>
              </a:lnSpc>
              <a:spcBef>
                <a:spcPts val="0"/>
              </a:spcBef>
              <a:spcAft>
                <a:spcPts val="0"/>
              </a:spcAft>
              <a:buSzPts val="2400"/>
              <a:buChar char="●"/>
              <a:defRPr/>
            </a:lvl1pPr>
            <a:lvl2pPr indent="-355600" lvl="1" marL="914400" algn="l">
              <a:lnSpc>
                <a:spcPct val="115000"/>
              </a:lnSpc>
              <a:spcBef>
                <a:spcPts val="0"/>
              </a:spcBef>
              <a:spcAft>
                <a:spcPts val="0"/>
              </a:spcAft>
              <a:buSzPts val="2000"/>
              <a:buChar char="○"/>
              <a:defRPr/>
            </a:lvl2pPr>
            <a:lvl3pPr indent="-342900" lvl="2" marL="1371600" algn="l">
              <a:lnSpc>
                <a:spcPct val="115000"/>
              </a:lnSpc>
              <a:spcBef>
                <a:spcPts val="0"/>
              </a:spcBef>
              <a:spcAft>
                <a:spcPts val="0"/>
              </a:spcAft>
              <a:buSzPts val="1800"/>
              <a:buChar char="■"/>
              <a:defRPr/>
            </a:lvl3pPr>
            <a:lvl4pPr indent="-330200" lvl="3" marL="1828800" algn="l">
              <a:lnSpc>
                <a:spcPct val="115000"/>
              </a:lnSpc>
              <a:spcBef>
                <a:spcPts val="0"/>
              </a:spcBef>
              <a:spcAft>
                <a:spcPts val="0"/>
              </a:spcAft>
              <a:buSzPts val="16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96" name="Google Shape;96;p38"/>
          <p:cNvSpPr txBox="1"/>
          <p:nvPr>
            <p:ph idx="2" type="body"/>
          </p:nvPr>
        </p:nvSpPr>
        <p:spPr>
          <a:xfrm>
            <a:off x="6172200" y="1825625"/>
            <a:ext cx="5181600" cy="4351338"/>
          </a:xfrm>
          <a:prstGeom prst="rect">
            <a:avLst/>
          </a:prstGeom>
          <a:noFill/>
          <a:ln>
            <a:noFill/>
          </a:ln>
        </p:spPr>
        <p:txBody>
          <a:bodyPr anchorCtr="0" anchor="t" bIns="91425" lIns="91425" spcFirstLastPara="1" rIns="91425" wrap="square" tIns="91425">
            <a:normAutofit/>
          </a:bodyPr>
          <a:lstStyle>
            <a:lvl1pPr indent="-381000" lvl="0" marL="457200" algn="l">
              <a:lnSpc>
                <a:spcPct val="115000"/>
              </a:lnSpc>
              <a:spcBef>
                <a:spcPts val="0"/>
              </a:spcBef>
              <a:spcAft>
                <a:spcPts val="0"/>
              </a:spcAft>
              <a:buSzPts val="2400"/>
              <a:buChar char="●"/>
              <a:defRPr/>
            </a:lvl1pPr>
            <a:lvl2pPr indent="-355600" lvl="1" marL="914400" algn="l">
              <a:lnSpc>
                <a:spcPct val="115000"/>
              </a:lnSpc>
              <a:spcBef>
                <a:spcPts val="0"/>
              </a:spcBef>
              <a:spcAft>
                <a:spcPts val="0"/>
              </a:spcAft>
              <a:buSzPts val="2000"/>
              <a:buChar char="○"/>
              <a:defRPr/>
            </a:lvl2pPr>
            <a:lvl3pPr indent="-342900" lvl="2" marL="1371600" algn="l">
              <a:lnSpc>
                <a:spcPct val="115000"/>
              </a:lnSpc>
              <a:spcBef>
                <a:spcPts val="0"/>
              </a:spcBef>
              <a:spcAft>
                <a:spcPts val="0"/>
              </a:spcAft>
              <a:buSzPts val="1800"/>
              <a:buChar char="■"/>
              <a:defRPr/>
            </a:lvl3pPr>
            <a:lvl4pPr indent="-330200" lvl="3" marL="1828800" algn="l">
              <a:lnSpc>
                <a:spcPct val="115000"/>
              </a:lnSpc>
              <a:spcBef>
                <a:spcPts val="0"/>
              </a:spcBef>
              <a:spcAft>
                <a:spcPts val="0"/>
              </a:spcAft>
              <a:buSzPts val="16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97" name="Google Shape;97;p38"/>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98" name="Google Shape;98;p38"/>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99" name="Google Shape;99;p38"/>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algn="r">
              <a:lnSpc>
                <a:spcPct val="100000"/>
              </a:lnSpc>
              <a:spcBef>
                <a:spcPts val="0"/>
              </a:spcBef>
              <a:spcAft>
                <a:spcPts val="0"/>
              </a:spcAft>
              <a:buSzPts val="1300"/>
              <a:buNone/>
              <a:defRPr/>
            </a:lvl1pPr>
            <a:lvl2pPr indent="0" lvl="1" marL="0" algn="r">
              <a:lnSpc>
                <a:spcPct val="100000"/>
              </a:lnSpc>
              <a:spcBef>
                <a:spcPts val="0"/>
              </a:spcBef>
              <a:spcAft>
                <a:spcPts val="0"/>
              </a:spcAft>
              <a:buSzPts val="1300"/>
              <a:buNone/>
              <a:defRPr/>
            </a:lvl2pPr>
            <a:lvl3pPr indent="0" lvl="2" marL="0" algn="r">
              <a:lnSpc>
                <a:spcPct val="100000"/>
              </a:lnSpc>
              <a:spcBef>
                <a:spcPts val="0"/>
              </a:spcBef>
              <a:spcAft>
                <a:spcPts val="0"/>
              </a:spcAft>
              <a:buSzPts val="1300"/>
              <a:buNone/>
              <a:defRPr/>
            </a:lvl3pPr>
            <a:lvl4pPr indent="0" lvl="3" marL="0" algn="r">
              <a:lnSpc>
                <a:spcPct val="100000"/>
              </a:lnSpc>
              <a:spcBef>
                <a:spcPts val="0"/>
              </a:spcBef>
              <a:spcAft>
                <a:spcPts val="0"/>
              </a:spcAft>
              <a:buSzPts val="1300"/>
              <a:buNone/>
              <a:defRPr/>
            </a:lvl4pPr>
            <a:lvl5pPr indent="0" lvl="4" marL="0" algn="r">
              <a:lnSpc>
                <a:spcPct val="100000"/>
              </a:lnSpc>
              <a:spcBef>
                <a:spcPts val="0"/>
              </a:spcBef>
              <a:spcAft>
                <a:spcPts val="0"/>
              </a:spcAft>
              <a:buSzPts val="1300"/>
              <a:buNone/>
              <a:defRPr/>
            </a:lvl5pPr>
            <a:lvl6pPr indent="0" lvl="5" marL="0" algn="r">
              <a:lnSpc>
                <a:spcPct val="100000"/>
              </a:lnSpc>
              <a:spcBef>
                <a:spcPts val="0"/>
              </a:spcBef>
              <a:spcAft>
                <a:spcPts val="0"/>
              </a:spcAft>
              <a:buSzPts val="1300"/>
              <a:buNone/>
              <a:defRPr/>
            </a:lvl6pPr>
            <a:lvl7pPr indent="0" lvl="6" marL="0" algn="r">
              <a:lnSpc>
                <a:spcPct val="100000"/>
              </a:lnSpc>
              <a:spcBef>
                <a:spcPts val="0"/>
              </a:spcBef>
              <a:spcAft>
                <a:spcPts val="0"/>
              </a:spcAft>
              <a:buSzPts val="1300"/>
              <a:buNone/>
              <a:defRPr/>
            </a:lvl7pPr>
            <a:lvl8pPr indent="0" lvl="7" marL="0" algn="r">
              <a:lnSpc>
                <a:spcPct val="100000"/>
              </a:lnSpc>
              <a:spcBef>
                <a:spcPts val="0"/>
              </a:spcBef>
              <a:spcAft>
                <a:spcPts val="0"/>
              </a:spcAft>
              <a:buSzPts val="1300"/>
              <a:buNone/>
              <a:defRPr/>
            </a:lvl8pPr>
            <a:lvl9pPr indent="0" lvl="8" marL="0" algn="r">
              <a:lnSpc>
                <a:spcPct val="100000"/>
              </a:lnSpc>
              <a:spcBef>
                <a:spcPts val="0"/>
              </a:spcBef>
              <a:spcAft>
                <a:spcPts val="0"/>
              </a:spcAft>
              <a:buSzPts val="1300"/>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rgbClr val="F6F7F8"/>
        </a:solidFill>
      </p:bgPr>
    </p:bg>
    <p:spTree>
      <p:nvGrpSpPr>
        <p:cNvPr id="17" name="Shape 17"/>
        <p:cNvGrpSpPr/>
        <p:nvPr/>
      </p:nvGrpSpPr>
      <p:grpSpPr>
        <a:xfrm>
          <a:off x="0" y="0"/>
          <a:ext cx="0" cy="0"/>
          <a:chOff x="0" y="0"/>
          <a:chExt cx="0" cy="0"/>
        </a:xfrm>
      </p:grpSpPr>
      <p:sp>
        <p:nvSpPr>
          <p:cNvPr id="18" name="Google Shape;18;p23"/>
          <p:cNvSpPr txBox="1"/>
          <p:nvPr>
            <p:ph type="title"/>
          </p:nvPr>
        </p:nvSpPr>
        <p:spPr>
          <a:xfrm>
            <a:off x="415600" y="292600"/>
            <a:ext cx="11360800" cy="763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rgbClr val="343A40"/>
              </a:buClr>
              <a:buSzPts val="3200"/>
              <a:buFont typeface="Arial"/>
              <a:buNone/>
              <a:defRPr sz="4267">
                <a:solidFill>
                  <a:srgbClr val="343A40"/>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9" name="Google Shape;19;p23"/>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1pPr>
            <a:lvl2pPr indent="0" lvl="1"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2pPr>
            <a:lvl3pPr indent="0" lvl="2"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3pPr>
            <a:lvl4pPr indent="0" lvl="3"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4pPr>
            <a:lvl5pPr indent="0" lvl="4"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5pPr>
            <a:lvl6pPr indent="0" lvl="5"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6pPr>
            <a:lvl7pPr indent="0" lvl="6"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7pPr>
            <a:lvl8pPr indent="0" lvl="7"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8pPr>
            <a:lvl9pPr indent="0" lvl="8"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pic>
        <p:nvPicPr>
          <p:cNvPr id="20" name="Google Shape;20;p23"/>
          <p:cNvPicPr preferRelativeResize="0"/>
          <p:nvPr/>
        </p:nvPicPr>
        <p:blipFill rotWithShape="1">
          <a:blip r:embed="rId2">
            <a:alphaModFix/>
          </a:blip>
          <a:srcRect b="0" l="0" r="0" t="0"/>
          <a:stretch/>
        </p:blipFill>
        <p:spPr>
          <a:xfrm>
            <a:off x="11325072" y="-12032"/>
            <a:ext cx="866929" cy="1122400"/>
          </a:xfrm>
          <a:prstGeom prst="rect">
            <a:avLst/>
          </a:prstGeom>
          <a:noFill/>
          <a:ln>
            <a:noFill/>
          </a:ln>
        </p:spPr>
      </p:pic>
      <p:sp>
        <p:nvSpPr>
          <p:cNvPr id="21" name="Google Shape;21;p23"/>
          <p:cNvSpPr/>
          <p:nvPr/>
        </p:nvSpPr>
        <p:spPr>
          <a:xfrm>
            <a:off x="577500" y="1204927"/>
            <a:ext cx="1920000" cy="72000"/>
          </a:xfrm>
          <a:prstGeom prst="rect">
            <a:avLst/>
          </a:prstGeom>
          <a:solidFill>
            <a:srgbClr val="2F4B6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bg>
      <p:bgPr>
        <a:solidFill>
          <a:srgbClr val="F6F7F8"/>
        </a:solidFill>
      </p:bgPr>
    </p:bg>
    <p:spTree>
      <p:nvGrpSpPr>
        <p:cNvPr id="22" name="Shape 22"/>
        <p:cNvGrpSpPr/>
        <p:nvPr/>
      </p:nvGrpSpPr>
      <p:grpSpPr>
        <a:xfrm>
          <a:off x="0" y="0"/>
          <a:ext cx="0" cy="0"/>
          <a:chOff x="0" y="0"/>
          <a:chExt cx="0" cy="0"/>
        </a:xfrm>
      </p:grpSpPr>
      <p:sp>
        <p:nvSpPr>
          <p:cNvPr id="23" name="Google Shape;23;p24"/>
          <p:cNvSpPr txBox="1"/>
          <p:nvPr>
            <p:ph type="title"/>
          </p:nvPr>
        </p:nvSpPr>
        <p:spPr>
          <a:xfrm>
            <a:off x="653667" y="600200"/>
            <a:ext cx="8490400" cy="54544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rgbClr val="343A40"/>
              </a:buClr>
              <a:buSzPts val="4400"/>
              <a:buFont typeface="Arial"/>
              <a:buNone/>
              <a:defRPr sz="5867">
                <a:solidFill>
                  <a:srgbClr val="343A40"/>
                </a:solidFill>
                <a:latin typeface="Arial"/>
                <a:ea typeface="Arial"/>
                <a:cs typeface="Arial"/>
                <a:sym typeface="Arial"/>
              </a:defRPr>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p:txBody>
      </p:sp>
      <p:sp>
        <p:nvSpPr>
          <p:cNvPr id="24" name="Google Shape;24;p24"/>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1pPr>
            <a:lvl2pPr indent="0" lvl="1"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2pPr>
            <a:lvl3pPr indent="0" lvl="2"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3pPr>
            <a:lvl4pPr indent="0" lvl="3"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4pPr>
            <a:lvl5pPr indent="0" lvl="4"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5pPr>
            <a:lvl6pPr indent="0" lvl="5"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6pPr>
            <a:lvl7pPr indent="0" lvl="6"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7pPr>
            <a:lvl8pPr indent="0" lvl="7"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8pPr>
            <a:lvl9pPr indent="0" lvl="8"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pic>
        <p:nvPicPr>
          <p:cNvPr id="25" name="Google Shape;25;p24"/>
          <p:cNvPicPr preferRelativeResize="0"/>
          <p:nvPr/>
        </p:nvPicPr>
        <p:blipFill rotWithShape="1">
          <a:blip r:embed="rId2">
            <a:alphaModFix/>
          </a:blip>
          <a:srcRect b="0" l="0" r="0" t="0"/>
          <a:stretch/>
        </p:blipFill>
        <p:spPr>
          <a:xfrm>
            <a:off x="11325072" y="-12032"/>
            <a:ext cx="866929" cy="11224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F6F7F8"/>
        </a:solidFill>
      </p:bgPr>
    </p:bg>
    <p:spTree>
      <p:nvGrpSpPr>
        <p:cNvPr id="26" name="Shape 26"/>
        <p:cNvGrpSpPr/>
        <p:nvPr/>
      </p:nvGrpSpPr>
      <p:grpSpPr>
        <a:xfrm>
          <a:off x="0" y="0"/>
          <a:ext cx="0" cy="0"/>
          <a:chOff x="0" y="0"/>
          <a:chExt cx="0" cy="0"/>
        </a:xfrm>
      </p:grpSpPr>
      <p:sp>
        <p:nvSpPr>
          <p:cNvPr id="27" name="Google Shape;27;p25"/>
          <p:cNvSpPr txBox="1"/>
          <p:nvPr>
            <p:ph type="title"/>
          </p:nvPr>
        </p:nvSpPr>
        <p:spPr>
          <a:xfrm>
            <a:off x="415600" y="1628567"/>
            <a:ext cx="11360800" cy="11224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rgbClr val="343A40"/>
              </a:buClr>
              <a:buSzPts val="4000"/>
              <a:buFont typeface="Arial"/>
              <a:buNone/>
              <a:defRPr sz="5333">
                <a:solidFill>
                  <a:srgbClr val="343A40"/>
                </a:solidFill>
                <a:latin typeface="Arial"/>
                <a:ea typeface="Arial"/>
                <a:cs typeface="Arial"/>
                <a:sym typeface="Arial"/>
              </a:defRPr>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p:txBody>
      </p:sp>
      <p:sp>
        <p:nvSpPr>
          <p:cNvPr id="28" name="Google Shape;28;p25"/>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1pPr>
            <a:lvl2pPr indent="0" lvl="1"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2pPr>
            <a:lvl3pPr indent="0" lvl="2"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3pPr>
            <a:lvl4pPr indent="0" lvl="3"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4pPr>
            <a:lvl5pPr indent="0" lvl="4"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5pPr>
            <a:lvl6pPr indent="0" lvl="5"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6pPr>
            <a:lvl7pPr indent="0" lvl="6"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7pPr>
            <a:lvl8pPr indent="0" lvl="7"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8pPr>
            <a:lvl9pPr indent="0" lvl="8"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
        <p:nvSpPr>
          <p:cNvPr id="29" name="Google Shape;29;p25"/>
          <p:cNvSpPr/>
          <p:nvPr/>
        </p:nvSpPr>
        <p:spPr>
          <a:xfrm>
            <a:off x="4176000" y="5415333"/>
            <a:ext cx="3840000" cy="120000"/>
          </a:xfrm>
          <a:prstGeom prst="rect">
            <a:avLst/>
          </a:prstGeom>
          <a:solidFill>
            <a:srgbClr val="2F4B6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pic>
        <p:nvPicPr>
          <p:cNvPr id="30" name="Google Shape;30;p25"/>
          <p:cNvPicPr preferRelativeResize="0"/>
          <p:nvPr/>
        </p:nvPicPr>
        <p:blipFill rotWithShape="1">
          <a:blip r:embed="rId2">
            <a:alphaModFix/>
          </a:blip>
          <a:srcRect b="0" l="0" r="0" t="0"/>
          <a:stretch/>
        </p:blipFill>
        <p:spPr>
          <a:xfrm>
            <a:off x="11325072" y="-75533"/>
            <a:ext cx="866929" cy="1122400"/>
          </a:xfrm>
          <a:prstGeom prst="rect">
            <a:avLst/>
          </a:prstGeom>
          <a:noFill/>
          <a:ln>
            <a:noFill/>
          </a:ln>
        </p:spPr>
      </p:pic>
      <p:sp>
        <p:nvSpPr>
          <p:cNvPr id="31" name="Google Shape;31;p25"/>
          <p:cNvSpPr txBox="1"/>
          <p:nvPr>
            <p:ph idx="1" type="subTitle"/>
          </p:nvPr>
        </p:nvSpPr>
        <p:spPr>
          <a:xfrm>
            <a:off x="1151000" y="3782351"/>
            <a:ext cx="9890000" cy="601600"/>
          </a:xfrm>
          <a:prstGeom prst="rect">
            <a:avLst/>
          </a:prstGeom>
          <a:noFill/>
          <a:ln>
            <a:noFill/>
          </a:ln>
        </p:spPr>
        <p:txBody>
          <a:bodyPr anchorCtr="0" anchor="ctr" bIns="91425" lIns="91425" spcFirstLastPara="1" rIns="91425" wrap="square" tIns="91425">
            <a:normAutofit/>
          </a:bodyPr>
          <a:lstStyle>
            <a:lvl1pPr lvl="0" algn="ctr">
              <a:lnSpc>
                <a:spcPct val="115000"/>
              </a:lnSpc>
              <a:spcBef>
                <a:spcPts val="0"/>
              </a:spcBef>
              <a:spcAft>
                <a:spcPts val="0"/>
              </a:spcAft>
              <a:buSzPts val="2600"/>
              <a:buNone/>
              <a:defRPr sz="3466"/>
            </a:lvl1pPr>
            <a:lvl2pPr lvl="1" algn="l">
              <a:lnSpc>
                <a:spcPct val="115000"/>
              </a:lnSpc>
              <a:spcBef>
                <a:spcPts val="0"/>
              </a:spcBef>
              <a:spcAft>
                <a:spcPts val="0"/>
              </a:spcAft>
              <a:buSzPts val="2000"/>
              <a:buNone/>
              <a:defRPr/>
            </a:lvl2pPr>
            <a:lvl3pPr lvl="2" algn="l">
              <a:lnSpc>
                <a:spcPct val="115000"/>
              </a:lnSpc>
              <a:spcBef>
                <a:spcPts val="0"/>
              </a:spcBef>
              <a:spcAft>
                <a:spcPts val="0"/>
              </a:spcAft>
              <a:buSzPts val="1800"/>
              <a:buNone/>
              <a:defRPr/>
            </a:lvl3pPr>
            <a:lvl4pPr lvl="3" algn="l">
              <a:lnSpc>
                <a:spcPct val="115000"/>
              </a:lnSpc>
              <a:spcBef>
                <a:spcPts val="0"/>
              </a:spcBef>
              <a:spcAft>
                <a:spcPts val="0"/>
              </a:spcAft>
              <a:buSzPts val="16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rgbClr val="F6F7F8"/>
        </a:solidFill>
      </p:bgPr>
    </p:bg>
    <p:spTree>
      <p:nvGrpSpPr>
        <p:cNvPr id="32" name="Shape 32"/>
        <p:cNvGrpSpPr/>
        <p:nvPr/>
      </p:nvGrpSpPr>
      <p:grpSpPr>
        <a:xfrm>
          <a:off x="0" y="0"/>
          <a:ext cx="0" cy="0"/>
          <a:chOff x="0" y="0"/>
          <a:chExt cx="0" cy="0"/>
        </a:xfrm>
      </p:grpSpPr>
      <p:sp>
        <p:nvSpPr>
          <p:cNvPr id="33" name="Google Shape;33;p26"/>
          <p:cNvSpPr txBox="1"/>
          <p:nvPr>
            <p:ph type="title"/>
          </p:nvPr>
        </p:nvSpPr>
        <p:spPr>
          <a:xfrm>
            <a:off x="415600" y="292600"/>
            <a:ext cx="11360800" cy="763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rgbClr val="343A40"/>
              </a:buClr>
              <a:buSzPts val="3200"/>
              <a:buFont typeface="Arial"/>
              <a:buNone/>
              <a:defRPr sz="4267">
                <a:solidFill>
                  <a:srgbClr val="343A40"/>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4" name="Google Shape;34;p26"/>
          <p:cNvSpPr txBox="1"/>
          <p:nvPr>
            <p:ph idx="1" type="body"/>
          </p:nvPr>
        </p:nvSpPr>
        <p:spPr>
          <a:xfrm>
            <a:off x="415600" y="1612233"/>
            <a:ext cx="11360800" cy="4605200"/>
          </a:xfrm>
          <a:prstGeom prst="rect">
            <a:avLst/>
          </a:prstGeom>
          <a:noFill/>
          <a:ln>
            <a:noFill/>
          </a:ln>
        </p:spPr>
        <p:txBody>
          <a:bodyPr anchorCtr="0" anchor="t" bIns="91425" lIns="91425" spcFirstLastPara="1" rIns="91425" wrap="square" tIns="91425">
            <a:normAutofit/>
          </a:bodyPr>
          <a:lstStyle>
            <a:lvl1pPr indent="-381000" lvl="0" marL="457200" algn="l">
              <a:lnSpc>
                <a:spcPct val="115000"/>
              </a:lnSpc>
              <a:spcBef>
                <a:spcPts val="0"/>
              </a:spcBef>
              <a:spcAft>
                <a:spcPts val="0"/>
              </a:spcAft>
              <a:buClr>
                <a:srgbClr val="343A40"/>
              </a:buClr>
              <a:buSzPts val="2400"/>
              <a:buChar char="➔"/>
              <a:defRPr>
                <a:solidFill>
                  <a:srgbClr val="343A40"/>
                </a:solidFill>
              </a:defRPr>
            </a:lvl1pPr>
            <a:lvl2pPr indent="-355600" lvl="1" marL="914400" algn="l">
              <a:lnSpc>
                <a:spcPct val="115000"/>
              </a:lnSpc>
              <a:spcBef>
                <a:spcPts val="200"/>
              </a:spcBef>
              <a:spcAft>
                <a:spcPts val="0"/>
              </a:spcAft>
              <a:buClr>
                <a:srgbClr val="343A40"/>
              </a:buClr>
              <a:buSzPts val="2000"/>
              <a:buChar char="○"/>
              <a:defRPr>
                <a:solidFill>
                  <a:srgbClr val="343A40"/>
                </a:solidFill>
              </a:defRPr>
            </a:lvl2pPr>
            <a:lvl3pPr indent="-342900" lvl="2" marL="1371600" algn="l">
              <a:lnSpc>
                <a:spcPct val="115000"/>
              </a:lnSpc>
              <a:spcBef>
                <a:spcPts val="0"/>
              </a:spcBef>
              <a:spcAft>
                <a:spcPts val="0"/>
              </a:spcAft>
              <a:buClr>
                <a:srgbClr val="343A40"/>
              </a:buClr>
              <a:buSzPts val="1800"/>
              <a:buChar char="■"/>
              <a:defRPr>
                <a:solidFill>
                  <a:srgbClr val="343A40"/>
                </a:solidFill>
              </a:defRPr>
            </a:lvl3pPr>
            <a:lvl4pPr indent="-330200" lvl="3" marL="1828800" algn="l">
              <a:lnSpc>
                <a:spcPct val="115000"/>
              </a:lnSpc>
              <a:spcBef>
                <a:spcPts val="0"/>
              </a:spcBef>
              <a:spcAft>
                <a:spcPts val="0"/>
              </a:spcAft>
              <a:buClr>
                <a:srgbClr val="343A40"/>
              </a:buClr>
              <a:buSzPts val="1600"/>
              <a:buChar char="●"/>
              <a:defRPr>
                <a:solidFill>
                  <a:srgbClr val="343A40"/>
                </a:solidFill>
              </a:defRPr>
            </a:lvl4pPr>
            <a:lvl5pPr indent="-317500" lvl="4" marL="2286000" algn="l">
              <a:lnSpc>
                <a:spcPct val="115000"/>
              </a:lnSpc>
              <a:spcBef>
                <a:spcPts val="0"/>
              </a:spcBef>
              <a:spcAft>
                <a:spcPts val="0"/>
              </a:spcAft>
              <a:buClr>
                <a:srgbClr val="343A40"/>
              </a:buClr>
              <a:buSzPts val="1400"/>
              <a:buChar char="○"/>
              <a:defRPr>
                <a:solidFill>
                  <a:srgbClr val="343A40"/>
                </a:solidFill>
              </a:defRPr>
            </a:lvl5pPr>
            <a:lvl6pPr indent="-317500" lvl="5" marL="2743200" algn="l">
              <a:lnSpc>
                <a:spcPct val="115000"/>
              </a:lnSpc>
              <a:spcBef>
                <a:spcPts val="0"/>
              </a:spcBef>
              <a:spcAft>
                <a:spcPts val="0"/>
              </a:spcAft>
              <a:buClr>
                <a:srgbClr val="343A40"/>
              </a:buClr>
              <a:buSzPts val="1400"/>
              <a:buChar char="■"/>
              <a:defRPr>
                <a:solidFill>
                  <a:srgbClr val="343A40"/>
                </a:solidFill>
              </a:defRPr>
            </a:lvl6pPr>
            <a:lvl7pPr indent="-317500" lvl="6" marL="3200400" algn="l">
              <a:lnSpc>
                <a:spcPct val="115000"/>
              </a:lnSpc>
              <a:spcBef>
                <a:spcPts val="0"/>
              </a:spcBef>
              <a:spcAft>
                <a:spcPts val="0"/>
              </a:spcAft>
              <a:buClr>
                <a:srgbClr val="343A40"/>
              </a:buClr>
              <a:buSzPts val="1400"/>
              <a:buChar char="●"/>
              <a:defRPr>
                <a:solidFill>
                  <a:srgbClr val="343A40"/>
                </a:solidFill>
              </a:defRPr>
            </a:lvl7pPr>
            <a:lvl8pPr indent="-317500" lvl="7" marL="3657600" algn="l">
              <a:lnSpc>
                <a:spcPct val="115000"/>
              </a:lnSpc>
              <a:spcBef>
                <a:spcPts val="0"/>
              </a:spcBef>
              <a:spcAft>
                <a:spcPts val="0"/>
              </a:spcAft>
              <a:buClr>
                <a:srgbClr val="343A40"/>
              </a:buClr>
              <a:buSzPts val="1400"/>
              <a:buChar char="○"/>
              <a:defRPr>
                <a:solidFill>
                  <a:srgbClr val="343A40"/>
                </a:solidFill>
              </a:defRPr>
            </a:lvl8pPr>
            <a:lvl9pPr indent="-317500" lvl="8" marL="4114800" algn="l">
              <a:lnSpc>
                <a:spcPct val="115000"/>
              </a:lnSpc>
              <a:spcBef>
                <a:spcPts val="0"/>
              </a:spcBef>
              <a:spcAft>
                <a:spcPts val="0"/>
              </a:spcAft>
              <a:buClr>
                <a:srgbClr val="343A40"/>
              </a:buClr>
              <a:buSzPts val="1400"/>
              <a:buChar char="■"/>
              <a:defRPr>
                <a:solidFill>
                  <a:srgbClr val="343A40"/>
                </a:solidFill>
              </a:defRPr>
            </a:lvl9pPr>
          </a:lstStyle>
          <a:p/>
        </p:txBody>
      </p:sp>
      <p:sp>
        <p:nvSpPr>
          <p:cNvPr id="35" name="Google Shape;35;p26"/>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1pPr>
            <a:lvl2pPr indent="0" lvl="1"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2pPr>
            <a:lvl3pPr indent="0" lvl="2"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3pPr>
            <a:lvl4pPr indent="0" lvl="3"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4pPr>
            <a:lvl5pPr indent="0" lvl="4"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5pPr>
            <a:lvl6pPr indent="0" lvl="5"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6pPr>
            <a:lvl7pPr indent="0" lvl="6"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7pPr>
            <a:lvl8pPr indent="0" lvl="7"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8pPr>
            <a:lvl9pPr indent="0" lvl="8"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pic>
        <p:nvPicPr>
          <p:cNvPr id="36" name="Google Shape;36;p26"/>
          <p:cNvPicPr preferRelativeResize="0"/>
          <p:nvPr/>
        </p:nvPicPr>
        <p:blipFill rotWithShape="1">
          <a:blip r:embed="rId2">
            <a:alphaModFix/>
          </a:blip>
          <a:srcRect b="0" l="0" r="0" t="0"/>
          <a:stretch/>
        </p:blipFill>
        <p:spPr>
          <a:xfrm>
            <a:off x="11325072" y="-12032"/>
            <a:ext cx="866929" cy="1122400"/>
          </a:xfrm>
          <a:prstGeom prst="rect">
            <a:avLst/>
          </a:prstGeom>
          <a:noFill/>
          <a:ln>
            <a:noFill/>
          </a:ln>
        </p:spPr>
      </p:pic>
      <p:sp>
        <p:nvSpPr>
          <p:cNvPr id="37" name="Google Shape;37;p26"/>
          <p:cNvSpPr/>
          <p:nvPr/>
        </p:nvSpPr>
        <p:spPr>
          <a:xfrm>
            <a:off x="577500" y="1206629"/>
            <a:ext cx="1920000" cy="72000"/>
          </a:xfrm>
          <a:prstGeom prst="rect">
            <a:avLst/>
          </a:prstGeom>
          <a:solidFill>
            <a:srgbClr val="2F4B6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8" name="Shape 38"/>
        <p:cNvGrpSpPr/>
        <p:nvPr/>
      </p:nvGrpSpPr>
      <p:grpSpPr>
        <a:xfrm>
          <a:off x="0" y="0"/>
          <a:ext cx="0" cy="0"/>
          <a:chOff x="0" y="0"/>
          <a:chExt cx="0" cy="0"/>
        </a:xfrm>
      </p:grpSpPr>
      <p:sp>
        <p:nvSpPr>
          <p:cNvPr id="39" name="Google Shape;39;p27"/>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1pPr>
            <a:lvl2pPr indent="0" lvl="1"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2pPr>
            <a:lvl3pPr indent="0" lvl="2"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3pPr>
            <a:lvl4pPr indent="0" lvl="3"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4pPr>
            <a:lvl5pPr indent="0" lvl="4"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5pPr>
            <a:lvl6pPr indent="0" lvl="5"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6pPr>
            <a:lvl7pPr indent="0" lvl="6"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7pPr>
            <a:lvl8pPr indent="0" lvl="7"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8pPr>
            <a:lvl9pPr indent="0" lvl="8"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rgbClr val="F6F7F8"/>
        </a:solidFill>
      </p:bgPr>
    </p:bg>
    <p:spTree>
      <p:nvGrpSpPr>
        <p:cNvPr id="40" name="Shape 40"/>
        <p:cNvGrpSpPr/>
        <p:nvPr/>
      </p:nvGrpSpPr>
      <p:grpSpPr>
        <a:xfrm>
          <a:off x="0" y="0"/>
          <a:ext cx="0" cy="0"/>
          <a:chOff x="0" y="0"/>
          <a:chExt cx="0" cy="0"/>
        </a:xfrm>
      </p:grpSpPr>
      <p:sp>
        <p:nvSpPr>
          <p:cNvPr id="41" name="Google Shape;41;p28"/>
          <p:cNvSpPr txBox="1"/>
          <p:nvPr>
            <p:ph type="title"/>
          </p:nvPr>
        </p:nvSpPr>
        <p:spPr>
          <a:xfrm>
            <a:off x="415600" y="292800"/>
            <a:ext cx="11360800" cy="763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rgbClr val="343A40"/>
              </a:buClr>
              <a:buSzPts val="3200"/>
              <a:buFont typeface="Arial"/>
              <a:buNone/>
              <a:defRPr sz="4267">
                <a:solidFill>
                  <a:srgbClr val="343A40"/>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2" name="Google Shape;42;p28"/>
          <p:cNvSpPr txBox="1"/>
          <p:nvPr>
            <p:ph idx="1" type="body"/>
          </p:nvPr>
        </p:nvSpPr>
        <p:spPr>
          <a:xfrm>
            <a:off x="415600" y="1662633"/>
            <a:ext cx="5333200" cy="45552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sz="2400"/>
            </a:lvl1pPr>
            <a:lvl2pPr indent="-330200" lvl="1" marL="914400" algn="l">
              <a:lnSpc>
                <a:spcPct val="115000"/>
              </a:lnSpc>
              <a:spcBef>
                <a:spcPts val="0"/>
              </a:spcBef>
              <a:spcAft>
                <a:spcPts val="0"/>
              </a:spcAft>
              <a:buSzPts val="1600"/>
              <a:buChar char="○"/>
              <a:defRPr sz="2133"/>
            </a:lvl2pPr>
            <a:lvl3pPr indent="-317500" lvl="2" marL="1371600" algn="l">
              <a:lnSpc>
                <a:spcPct val="115000"/>
              </a:lnSpc>
              <a:spcBef>
                <a:spcPts val="0"/>
              </a:spcBef>
              <a:spcAft>
                <a:spcPts val="0"/>
              </a:spcAft>
              <a:buSzPts val="1400"/>
              <a:buChar char="■"/>
              <a:defRPr sz="1867"/>
            </a:lvl3pPr>
            <a:lvl4pPr indent="-304800" lvl="3" marL="1828800" algn="l">
              <a:lnSpc>
                <a:spcPct val="115000"/>
              </a:lnSpc>
              <a:spcBef>
                <a:spcPts val="0"/>
              </a:spcBef>
              <a:spcAft>
                <a:spcPts val="0"/>
              </a:spcAft>
              <a:buSzPts val="1200"/>
              <a:buChar char="●"/>
              <a:defRPr sz="1600"/>
            </a:lvl4pPr>
            <a:lvl5pPr indent="-304800" lvl="4" marL="2286000" algn="l">
              <a:lnSpc>
                <a:spcPct val="115000"/>
              </a:lnSpc>
              <a:spcBef>
                <a:spcPts val="0"/>
              </a:spcBef>
              <a:spcAft>
                <a:spcPts val="0"/>
              </a:spcAft>
              <a:buSzPts val="1200"/>
              <a:buChar char="○"/>
              <a:defRPr sz="1600"/>
            </a:lvl5pPr>
            <a:lvl6pPr indent="-304800" lvl="5" marL="2743200" algn="l">
              <a:lnSpc>
                <a:spcPct val="115000"/>
              </a:lnSpc>
              <a:spcBef>
                <a:spcPts val="0"/>
              </a:spcBef>
              <a:spcAft>
                <a:spcPts val="0"/>
              </a:spcAft>
              <a:buSzPts val="1200"/>
              <a:buChar char="■"/>
              <a:defRPr sz="1600"/>
            </a:lvl6pPr>
            <a:lvl7pPr indent="-304800" lvl="6" marL="3200400" algn="l">
              <a:lnSpc>
                <a:spcPct val="115000"/>
              </a:lnSpc>
              <a:spcBef>
                <a:spcPts val="0"/>
              </a:spcBef>
              <a:spcAft>
                <a:spcPts val="0"/>
              </a:spcAft>
              <a:buSzPts val="1200"/>
              <a:buChar char="●"/>
              <a:defRPr sz="1600"/>
            </a:lvl7pPr>
            <a:lvl8pPr indent="-304800" lvl="7" marL="3657600" algn="l">
              <a:lnSpc>
                <a:spcPct val="115000"/>
              </a:lnSpc>
              <a:spcBef>
                <a:spcPts val="0"/>
              </a:spcBef>
              <a:spcAft>
                <a:spcPts val="0"/>
              </a:spcAft>
              <a:buSzPts val="1200"/>
              <a:buChar char="○"/>
              <a:defRPr sz="1600"/>
            </a:lvl8pPr>
            <a:lvl9pPr indent="-304800" lvl="8" marL="4114800" algn="l">
              <a:lnSpc>
                <a:spcPct val="115000"/>
              </a:lnSpc>
              <a:spcBef>
                <a:spcPts val="0"/>
              </a:spcBef>
              <a:spcAft>
                <a:spcPts val="0"/>
              </a:spcAft>
              <a:buSzPts val="1200"/>
              <a:buChar char="■"/>
              <a:defRPr sz="1600"/>
            </a:lvl9pPr>
          </a:lstStyle>
          <a:p/>
        </p:txBody>
      </p:sp>
      <p:sp>
        <p:nvSpPr>
          <p:cNvPr id="43" name="Google Shape;43;p28"/>
          <p:cNvSpPr txBox="1"/>
          <p:nvPr>
            <p:ph idx="2" type="body"/>
          </p:nvPr>
        </p:nvSpPr>
        <p:spPr>
          <a:xfrm>
            <a:off x="6443200" y="1662633"/>
            <a:ext cx="5333200" cy="45552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sz="2400"/>
            </a:lvl1pPr>
            <a:lvl2pPr indent="-330200" lvl="1" marL="914400" algn="l">
              <a:lnSpc>
                <a:spcPct val="115000"/>
              </a:lnSpc>
              <a:spcBef>
                <a:spcPts val="0"/>
              </a:spcBef>
              <a:spcAft>
                <a:spcPts val="0"/>
              </a:spcAft>
              <a:buSzPts val="1600"/>
              <a:buChar char="○"/>
              <a:defRPr sz="2133"/>
            </a:lvl2pPr>
            <a:lvl3pPr indent="-317500" lvl="2" marL="1371600" algn="l">
              <a:lnSpc>
                <a:spcPct val="115000"/>
              </a:lnSpc>
              <a:spcBef>
                <a:spcPts val="0"/>
              </a:spcBef>
              <a:spcAft>
                <a:spcPts val="0"/>
              </a:spcAft>
              <a:buSzPts val="1400"/>
              <a:buChar char="■"/>
              <a:defRPr sz="1867"/>
            </a:lvl3pPr>
            <a:lvl4pPr indent="-304800" lvl="3" marL="1828800" algn="l">
              <a:lnSpc>
                <a:spcPct val="115000"/>
              </a:lnSpc>
              <a:spcBef>
                <a:spcPts val="0"/>
              </a:spcBef>
              <a:spcAft>
                <a:spcPts val="0"/>
              </a:spcAft>
              <a:buSzPts val="1200"/>
              <a:buChar char="●"/>
              <a:defRPr sz="1600"/>
            </a:lvl4pPr>
            <a:lvl5pPr indent="-304800" lvl="4" marL="2286000" algn="l">
              <a:lnSpc>
                <a:spcPct val="115000"/>
              </a:lnSpc>
              <a:spcBef>
                <a:spcPts val="0"/>
              </a:spcBef>
              <a:spcAft>
                <a:spcPts val="0"/>
              </a:spcAft>
              <a:buSzPts val="1200"/>
              <a:buChar char="○"/>
              <a:defRPr sz="1600"/>
            </a:lvl5pPr>
            <a:lvl6pPr indent="-304800" lvl="5" marL="2743200" algn="l">
              <a:lnSpc>
                <a:spcPct val="115000"/>
              </a:lnSpc>
              <a:spcBef>
                <a:spcPts val="0"/>
              </a:spcBef>
              <a:spcAft>
                <a:spcPts val="0"/>
              </a:spcAft>
              <a:buSzPts val="1200"/>
              <a:buChar char="■"/>
              <a:defRPr sz="1600"/>
            </a:lvl6pPr>
            <a:lvl7pPr indent="-304800" lvl="6" marL="3200400" algn="l">
              <a:lnSpc>
                <a:spcPct val="115000"/>
              </a:lnSpc>
              <a:spcBef>
                <a:spcPts val="0"/>
              </a:spcBef>
              <a:spcAft>
                <a:spcPts val="0"/>
              </a:spcAft>
              <a:buSzPts val="1200"/>
              <a:buChar char="●"/>
              <a:defRPr sz="1600"/>
            </a:lvl7pPr>
            <a:lvl8pPr indent="-304800" lvl="7" marL="3657600" algn="l">
              <a:lnSpc>
                <a:spcPct val="115000"/>
              </a:lnSpc>
              <a:spcBef>
                <a:spcPts val="0"/>
              </a:spcBef>
              <a:spcAft>
                <a:spcPts val="0"/>
              </a:spcAft>
              <a:buSzPts val="1200"/>
              <a:buChar char="○"/>
              <a:defRPr sz="1600"/>
            </a:lvl8pPr>
            <a:lvl9pPr indent="-304800" lvl="8" marL="4114800" algn="l">
              <a:lnSpc>
                <a:spcPct val="115000"/>
              </a:lnSpc>
              <a:spcBef>
                <a:spcPts val="0"/>
              </a:spcBef>
              <a:spcAft>
                <a:spcPts val="0"/>
              </a:spcAft>
              <a:buSzPts val="1200"/>
              <a:buChar char="■"/>
              <a:defRPr sz="1600"/>
            </a:lvl9pPr>
          </a:lstStyle>
          <a:p/>
        </p:txBody>
      </p:sp>
      <p:sp>
        <p:nvSpPr>
          <p:cNvPr id="44" name="Google Shape;44;p28"/>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1pPr>
            <a:lvl2pPr indent="0" lvl="1"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2pPr>
            <a:lvl3pPr indent="0" lvl="2"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3pPr>
            <a:lvl4pPr indent="0" lvl="3"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4pPr>
            <a:lvl5pPr indent="0" lvl="4"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5pPr>
            <a:lvl6pPr indent="0" lvl="5"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6pPr>
            <a:lvl7pPr indent="0" lvl="6"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7pPr>
            <a:lvl8pPr indent="0" lvl="7"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8pPr>
            <a:lvl9pPr indent="0" lvl="8"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pic>
        <p:nvPicPr>
          <p:cNvPr id="45" name="Google Shape;45;p28"/>
          <p:cNvPicPr preferRelativeResize="0"/>
          <p:nvPr/>
        </p:nvPicPr>
        <p:blipFill rotWithShape="1">
          <a:blip r:embed="rId2">
            <a:alphaModFix/>
          </a:blip>
          <a:srcRect b="0" l="0" r="0" t="0"/>
          <a:stretch/>
        </p:blipFill>
        <p:spPr>
          <a:xfrm>
            <a:off x="11325072" y="-12032"/>
            <a:ext cx="866929" cy="1122400"/>
          </a:xfrm>
          <a:prstGeom prst="rect">
            <a:avLst/>
          </a:prstGeom>
          <a:noFill/>
          <a:ln>
            <a:noFill/>
          </a:ln>
        </p:spPr>
      </p:pic>
      <p:sp>
        <p:nvSpPr>
          <p:cNvPr id="46" name="Google Shape;46;p28"/>
          <p:cNvSpPr/>
          <p:nvPr/>
        </p:nvSpPr>
        <p:spPr>
          <a:xfrm>
            <a:off x="577500" y="1204927"/>
            <a:ext cx="1920000" cy="72000"/>
          </a:xfrm>
          <a:prstGeom prst="rect">
            <a:avLst/>
          </a:prstGeom>
          <a:solidFill>
            <a:srgbClr val="2F4B6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47" name="Shape 47"/>
        <p:cNvGrpSpPr/>
        <p:nvPr/>
      </p:nvGrpSpPr>
      <p:grpSpPr>
        <a:xfrm>
          <a:off x="0" y="0"/>
          <a:ext cx="0" cy="0"/>
          <a:chOff x="0" y="0"/>
          <a:chExt cx="0" cy="0"/>
        </a:xfrm>
      </p:grpSpPr>
      <p:sp>
        <p:nvSpPr>
          <p:cNvPr id="48" name="Google Shape;48;p29"/>
          <p:cNvSpPr txBox="1"/>
          <p:nvPr>
            <p:ph type="title"/>
          </p:nvPr>
        </p:nvSpPr>
        <p:spPr>
          <a:xfrm>
            <a:off x="415600" y="740800"/>
            <a:ext cx="3744000" cy="10076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343A40"/>
              </a:buClr>
              <a:buSzPts val="2400"/>
              <a:buNone/>
              <a:defRPr sz="3200">
                <a:solidFill>
                  <a:srgbClr val="343A40"/>
                </a:solidFill>
              </a:defRPr>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p:txBody>
      </p:sp>
      <p:sp>
        <p:nvSpPr>
          <p:cNvPr id="49" name="Google Shape;49;p29"/>
          <p:cNvSpPr txBox="1"/>
          <p:nvPr>
            <p:ph idx="1" type="body"/>
          </p:nvPr>
        </p:nvSpPr>
        <p:spPr>
          <a:xfrm>
            <a:off x="415600" y="1852800"/>
            <a:ext cx="3744000" cy="42392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600"/>
            </a:lvl1pPr>
            <a:lvl2pPr indent="-304800" lvl="1" marL="914400" algn="l">
              <a:lnSpc>
                <a:spcPct val="115000"/>
              </a:lnSpc>
              <a:spcBef>
                <a:spcPts val="0"/>
              </a:spcBef>
              <a:spcAft>
                <a:spcPts val="0"/>
              </a:spcAft>
              <a:buSzPts val="1200"/>
              <a:buChar char="○"/>
              <a:defRPr sz="1600"/>
            </a:lvl2pPr>
            <a:lvl3pPr indent="-304800" lvl="2" marL="1371600" algn="l">
              <a:lnSpc>
                <a:spcPct val="115000"/>
              </a:lnSpc>
              <a:spcBef>
                <a:spcPts val="0"/>
              </a:spcBef>
              <a:spcAft>
                <a:spcPts val="0"/>
              </a:spcAft>
              <a:buSzPts val="1200"/>
              <a:buChar char="■"/>
              <a:defRPr sz="1600"/>
            </a:lvl3pPr>
            <a:lvl4pPr indent="-304800" lvl="3" marL="1828800" algn="l">
              <a:lnSpc>
                <a:spcPct val="115000"/>
              </a:lnSpc>
              <a:spcBef>
                <a:spcPts val="0"/>
              </a:spcBef>
              <a:spcAft>
                <a:spcPts val="0"/>
              </a:spcAft>
              <a:buSzPts val="1200"/>
              <a:buChar char="●"/>
              <a:defRPr sz="1600"/>
            </a:lvl4pPr>
            <a:lvl5pPr indent="-304800" lvl="4" marL="2286000" algn="l">
              <a:lnSpc>
                <a:spcPct val="115000"/>
              </a:lnSpc>
              <a:spcBef>
                <a:spcPts val="0"/>
              </a:spcBef>
              <a:spcAft>
                <a:spcPts val="0"/>
              </a:spcAft>
              <a:buSzPts val="1200"/>
              <a:buChar char="○"/>
              <a:defRPr sz="1600"/>
            </a:lvl5pPr>
            <a:lvl6pPr indent="-304800" lvl="5" marL="2743200" algn="l">
              <a:lnSpc>
                <a:spcPct val="115000"/>
              </a:lnSpc>
              <a:spcBef>
                <a:spcPts val="0"/>
              </a:spcBef>
              <a:spcAft>
                <a:spcPts val="0"/>
              </a:spcAft>
              <a:buSzPts val="1200"/>
              <a:buChar char="■"/>
              <a:defRPr sz="1600"/>
            </a:lvl6pPr>
            <a:lvl7pPr indent="-304800" lvl="6" marL="3200400" algn="l">
              <a:lnSpc>
                <a:spcPct val="115000"/>
              </a:lnSpc>
              <a:spcBef>
                <a:spcPts val="0"/>
              </a:spcBef>
              <a:spcAft>
                <a:spcPts val="0"/>
              </a:spcAft>
              <a:buSzPts val="1200"/>
              <a:buChar char="●"/>
              <a:defRPr sz="1600"/>
            </a:lvl7pPr>
            <a:lvl8pPr indent="-304800" lvl="7" marL="3657600" algn="l">
              <a:lnSpc>
                <a:spcPct val="115000"/>
              </a:lnSpc>
              <a:spcBef>
                <a:spcPts val="0"/>
              </a:spcBef>
              <a:spcAft>
                <a:spcPts val="0"/>
              </a:spcAft>
              <a:buSzPts val="1200"/>
              <a:buChar char="○"/>
              <a:defRPr sz="1600"/>
            </a:lvl8pPr>
            <a:lvl9pPr indent="-304800" lvl="8" marL="4114800" algn="l">
              <a:lnSpc>
                <a:spcPct val="115000"/>
              </a:lnSpc>
              <a:spcBef>
                <a:spcPts val="0"/>
              </a:spcBef>
              <a:spcAft>
                <a:spcPts val="0"/>
              </a:spcAft>
              <a:buSzPts val="1200"/>
              <a:buChar char="■"/>
              <a:defRPr sz="1600"/>
            </a:lvl9pPr>
          </a:lstStyle>
          <a:p/>
        </p:txBody>
      </p:sp>
      <p:sp>
        <p:nvSpPr>
          <p:cNvPr id="50" name="Google Shape;50;p29"/>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1pPr>
            <a:lvl2pPr indent="0" lvl="1"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2pPr>
            <a:lvl3pPr indent="0" lvl="2"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3pPr>
            <a:lvl4pPr indent="0" lvl="3"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4pPr>
            <a:lvl5pPr indent="0" lvl="4"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5pPr>
            <a:lvl6pPr indent="0" lvl="5"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6pPr>
            <a:lvl7pPr indent="0" lvl="6"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7pPr>
            <a:lvl8pPr indent="0" lvl="7"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8pPr>
            <a:lvl9pPr indent="0" lvl="8"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pic>
        <p:nvPicPr>
          <p:cNvPr id="51" name="Google Shape;51;p29"/>
          <p:cNvPicPr preferRelativeResize="0"/>
          <p:nvPr/>
        </p:nvPicPr>
        <p:blipFill rotWithShape="1">
          <a:blip r:embed="rId2">
            <a:alphaModFix/>
          </a:blip>
          <a:srcRect b="0" l="0" r="0" t="0"/>
          <a:stretch/>
        </p:blipFill>
        <p:spPr>
          <a:xfrm>
            <a:off x="11325072" y="-12032"/>
            <a:ext cx="866929" cy="11224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bg>
      <p:bgPr>
        <a:solidFill>
          <a:srgbClr val="F6F7F8"/>
        </a:solidFill>
      </p:bgPr>
    </p:bg>
    <p:spTree>
      <p:nvGrpSpPr>
        <p:cNvPr id="52" name="Shape 52"/>
        <p:cNvGrpSpPr/>
        <p:nvPr/>
      </p:nvGrpSpPr>
      <p:grpSpPr>
        <a:xfrm>
          <a:off x="0" y="0"/>
          <a:ext cx="0" cy="0"/>
          <a:chOff x="0" y="0"/>
          <a:chExt cx="0" cy="0"/>
        </a:xfrm>
      </p:grpSpPr>
      <p:sp>
        <p:nvSpPr>
          <p:cNvPr id="53" name="Google Shape;53;p30"/>
          <p:cNvSpPr/>
          <p:nvPr/>
        </p:nvSpPr>
        <p:spPr>
          <a:xfrm>
            <a:off x="6096000" y="-167"/>
            <a:ext cx="6096000" cy="6858000"/>
          </a:xfrm>
          <a:prstGeom prst="rect">
            <a:avLst/>
          </a:prstGeom>
          <a:solidFill>
            <a:srgbClr val="CFD8DC"/>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54" name="Google Shape;54;p30"/>
          <p:cNvSpPr txBox="1"/>
          <p:nvPr>
            <p:ph type="title"/>
          </p:nvPr>
        </p:nvSpPr>
        <p:spPr>
          <a:xfrm>
            <a:off x="354000" y="1644233"/>
            <a:ext cx="5393600" cy="19764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Clr>
                <a:srgbClr val="343A40"/>
              </a:buClr>
              <a:buSzPts val="3200"/>
              <a:buFont typeface="Arial"/>
              <a:buNone/>
              <a:defRPr sz="4267">
                <a:solidFill>
                  <a:srgbClr val="343A40"/>
                </a:solidFill>
                <a:latin typeface="Arial"/>
                <a:ea typeface="Arial"/>
                <a:cs typeface="Arial"/>
                <a:sym typeface="Arial"/>
              </a:defRPr>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p:txBody>
      </p:sp>
      <p:sp>
        <p:nvSpPr>
          <p:cNvPr id="55" name="Google Shape;55;p30"/>
          <p:cNvSpPr txBox="1"/>
          <p:nvPr>
            <p:ph idx="1" type="subTitle"/>
          </p:nvPr>
        </p:nvSpPr>
        <p:spPr>
          <a:xfrm>
            <a:off x="354000" y="3737433"/>
            <a:ext cx="5393600" cy="16468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rgbClr val="343A40"/>
              </a:buClr>
              <a:buSzPts val="2200"/>
              <a:buNone/>
              <a:defRPr sz="2933">
                <a:solidFill>
                  <a:srgbClr val="343A40"/>
                </a:solidFill>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p:txBody>
      </p:sp>
      <p:sp>
        <p:nvSpPr>
          <p:cNvPr id="56" name="Google Shape;56;p30"/>
          <p:cNvSpPr txBox="1"/>
          <p:nvPr>
            <p:ph idx="2" type="body"/>
          </p:nvPr>
        </p:nvSpPr>
        <p:spPr>
          <a:xfrm>
            <a:off x="6586000" y="965433"/>
            <a:ext cx="5116000" cy="4926800"/>
          </a:xfrm>
          <a:prstGeom prst="rect">
            <a:avLst/>
          </a:prstGeom>
          <a:noFill/>
          <a:ln>
            <a:noFill/>
          </a:ln>
        </p:spPr>
        <p:txBody>
          <a:bodyPr anchorCtr="0" anchor="ctr" bIns="91425" lIns="91425" spcFirstLastPara="1" rIns="91425" wrap="square" tIns="91425">
            <a:normAutofit/>
          </a:bodyPr>
          <a:lstStyle>
            <a:lvl1pPr indent="-381000" lvl="0" marL="457200" algn="l">
              <a:lnSpc>
                <a:spcPct val="115000"/>
              </a:lnSpc>
              <a:spcBef>
                <a:spcPts val="0"/>
              </a:spcBef>
              <a:spcAft>
                <a:spcPts val="0"/>
              </a:spcAft>
              <a:buClr>
                <a:srgbClr val="343A40"/>
              </a:buClr>
              <a:buSzPts val="2400"/>
              <a:buChar char="●"/>
              <a:defRPr>
                <a:solidFill>
                  <a:srgbClr val="343A40"/>
                </a:solidFill>
              </a:defRPr>
            </a:lvl1pPr>
            <a:lvl2pPr indent="-355600" lvl="1" marL="914400" algn="l">
              <a:lnSpc>
                <a:spcPct val="115000"/>
              </a:lnSpc>
              <a:spcBef>
                <a:spcPts val="0"/>
              </a:spcBef>
              <a:spcAft>
                <a:spcPts val="0"/>
              </a:spcAft>
              <a:buClr>
                <a:srgbClr val="343A40"/>
              </a:buClr>
              <a:buSzPts val="2000"/>
              <a:buChar char="○"/>
              <a:defRPr>
                <a:solidFill>
                  <a:srgbClr val="343A40"/>
                </a:solidFill>
              </a:defRPr>
            </a:lvl2pPr>
            <a:lvl3pPr indent="-342900" lvl="2" marL="1371600" algn="l">
              <a:lnSpc>
                <a:spcPct val="115000"/>
              </a:lnSpc>
              <a:spcBef>
                <a:spcPts val="0"/>
              </a:spcBef>
              <a:spcAft>
                <a:spcPts val="0"/>
              </a:spcAft>
              <a:buClr>
                <a:srgbClr val="343A40"/>
              </a:buClr>
              <a:buSzPts val="1800"/>
              <a:buChar char="■"/>
              <a:defRPr>
                <a:solidFill>
                  <a:srgbClr val="343A40"/>
                </a:solidFill>
              </a:defRPr>
            </a:lvl3pPr>
            <a:lvl4pPr indent="-330200" lvl="3" marL="1828800" algn="l">
              <a:lnSpc>
                <a:spcPct val="115000"/>
              </a:lnSpc>
              <a:spcBef>
                <a:spcPts val="0"/>
              </a:spcBef>
              <a:spcAft>
                <a:spcPts val="0"/>
              </a:spcAft>
              <a:buClr>
                <a:srgbClr val="343A40"/>
              </a:buClr>
              <a:buSzPts val="1600"/>
              <a:buChar char="●"/>
              <a:defRPr>
                <a:solidFill>
                  <a:srgbClr val="343A40"/>
                </a:solidFill>
              </a:defRPr>
            </a:lvl4pPr>
            <a:lvl5pPr indent="-317500" lvl="4" marL="2286000" algn="l">
              <a:lnSpc>
                <a:spcPct val="115000"/>
              </a:lnSpc>
              <a:spcBef>
                <a:spcPts val="0"/>
              </a:spcBef>
              <a:spcAft>
                <a:spcPts val="0"/>
              </a:spcAft>
              <a:buClr>
                <a:srgbClr val="343A40"/>
              </a:buClr>
              <a:buSzPts val="1400"/>
              <a:buChar char="○"/>
              <a:defRPr>
                <a:solidFill>
                  <a:srgbClr val="343A40"/>
                </a:solidFill>
              </a:defRPr>
            </a:lvl5pPr>
            <a:lvl6pPr indent="-317500" lvl="5" marL="2743200" algn="l">
              <a:lnSpc>
                <a:spcPct val="115000"/>
              </a:lnSpc>
              <a:spcBef>
                <a:spcPts val="0"/>
              </a:spcBef>
              <a:spcAft>
                <a:spcPts val="0"/>
              </a:spcAft>
              <a:buClr>
                <a:srgbClr val="343A40"/>
              </a:buClr>
              <a:buSzPts val="1400"/>
              <a:buChar char="■"/>
              <a:defRPr>
                <a:solidFill>
                  <a:srgbClr val="343A40"/>
                </a:solidFill>
              </a:defRPr>
            </a:lvl6pPr>
            <a:lvl7pPr indent="-317500" lvl="6" marL="3200400" algn="l">
              <a:lnSpc>
                <a:spcPct val="115000"/>
              </a:lnSpc>
              <a:spcBef>
                <a:spcPts val="0"/>
              </a:spcBef>
              <a:spcAft>
                <a:spcPts val="0"/>
              </a:spcAft>
              <a:buClr>
                <a:srgbClr val="343A40"/>
              </a:buClr>
              <a:buSzPts val="1400"/>
              <a:buChar char="●"/>
              <a:defRPr>
                <a:solidFill>
                  <a:srgbClr val="343A40"/>
                </a:solidFill>
              </a:defRPr>
            </a:lvl7pPr>
            <a:lvl8pPr indent="-317500" lvl="7" marL="3657600" algn="l">
              <a:lnSpc>
                <a:spcPct val="115000"/>
              </a:lnSpc>
              <a:spcBef>
                <a:spcPts val="0"/>
              </a:spcBef>
              <a:spcAft>
                <a:spcPts val="0"/>
              </a:spcAft>
              <a:buClr>
                <a:srgbClr val="343A40"/>
              </a:buClr>
              <a:buSzPts val="1400"/>
              <a:buChar char="○"/>
              <a:defRPr>
                <a:solidFill>
                  <a:srgbClr val="343A40"/>
                </a:solidFill>
              </a:defRPr>
            </a:lvl8pPr>
            <a:lvl9pPr indent="-317500" lvl="8" marL="4114800" algn="l">
              <a:lnSpc>
                <a:spcPct val="115000"/>
              </a:lnSpc>
              <a:spcBef>
                <a:spcPts val="0"/>
              </a:spcBef>
              <a:spcAft>
                <a:spcPts val="0"/>
              </a:spcAft>
              <a:buClr>
                <a:srgbClr val="343A40"/>
              </a:buClr>
              <a:buSzPts val="1400"/>
              <a:buChar char="■"/>
              <a:defRPr>
                <a:solidFill>
                  <a:srgbClr val="343A40"/>
                </a:solidFill>
              </a:defRPr>
            </a:lvl9pPr>
          </a:lstStyle>
          <a:p/>
        </p:txBody>
      </p:sp>
      <p:sp>
        <p:nvSpPr>
          <p:cNvPr id="57" name="Google Shape;57;p30"/>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1pPr>
            <a:lvl2pPr indent="0" lvl="1"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2pPr>
            <a:lvl3pPr indent="0" lvl="2"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3pPr>
            <a:lvl4pPr indent="0" lvl="3"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4pPr>
            <a:lvl5pPr indent="0" lvl="4"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5pPr>
            <a:lvl6pPr indent="0" lvl="5"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6pPr>
            <a:lvl7pPr indent="0" lvl="6"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7pPr>
            <a:lvl8pPr indent="0" lvl="7"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8pPr>
            <a:lvl9pPr indent="0" lvl="8"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pic>
        <p:nvPicPr>
          <p:cNvPr id="58" name="Google Shape;58;p30"/>
          <p:cNvPicPr preferRelativeResize="0"/>
          <p:nvPr/>
        </p:nvPicPr>
        <p:blipFill rotWithShape="1">
          <a:blip r:embed="rId2">
            <a:alphaModFix/>
          </a:blip>
          <a:srcRect b="0" l="0" r="0" t="0"/>
          <a:stretch/>
        </p:blipFill>
        <p:spPr>
          <a:xfrm>
            <a:off x="11325072" y="-12032"/>
            <a:ext cx="866929" cy="11224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2.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1"/>
          <p:cNvSpPr txBox="1"/>
          <p:nvPr>
            <p:ph type="title"/>
          </p:nvPr>
        </p:nvSpPr>
        <p:spPr>
          <a:xfrm>
            <a:off x="415600" y="593367"/>
            <a:ext cx="11360800" cy="7636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21"/>
          <p:cNvSpPr txBox="1"/>
          <p:nvPr>
            <p:ph idx="1" type="body"/>
          </p:nvPr>
        </p:nvSpPr>
        <p:spPr>
          <a:xfrm>
            <a:off x="415600" y="1536633"/>
            <a:ext cx="11360800" cy="4555200"/>
          </a:xfrm>
          <a:prstGeom prst="rect">
            <a:avLst/>
          </a:prstGeom>
          <a:noFill/>
          <a:ln>
            <a:noFill/>
          </a:ln>
        </p:spPr>
        <p:txBody>
          <a:bodyPr anchorCtr="0" anchor="t" bIns="91425" lIns="91425" spcFirstLastPara="1" rIns="91425" wrap="square" tIns="91425">
            <a:normAutofit/>
          </a:bodyPr>
          <a:lstStyle>
            <a:lvl1pPr indent="-381000" lvl="0" marL="457200" marR="0" rtl="0" algn="l">
              <a:lnSpc>
                <a:spcPct val="115000"/>
              </a:lnSpc>
              <a:spcBef>
                <a:spcPts val="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1pPr>
            <a:lvl2pPr indent="-355600" lvl="1" marL="914400" marR="0" rtl="0" algn="l">
              <a:lnSpc>
                <a:spcPct val="115000"/>
              </a:lnSpc>
              <a:spcBef>
                <a:spcPts val="0"/>
              </a:spcBef>
              <a:spcAft>
                <a:spcPts val="0"/>
              </a:spcAft>
              <a:buClr>
                <a:schemeClr val="dk2"/>
              </a:buClr>
              <a:buSzPts val="2000"/>
              <a:buFont typeface="Arial"/>
              <a:buChar char="○"/>
              <a:defRPr b="0" i="0" sz="2000" u="none" cap="none" strike="noStrike">
                <a:solidFill>
                  <a:schemeClr val="dk2"/>
                </a:solidFill>
                <a:latin typeface="Arial"/>
                <a:ea typeface="Arial"/>
                <a:cs typeface="Arial"/>
                <a:sym typeface="Arial"/>
              </a:defRPr>
            </a:lvl2pPr>
            <a:lvl3pPr indent="-342900" lvl="2" marL="13716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3pPr>
            <a:lvl4pPr indent="-330200" lvl="3" marL="1828800" marR="0" rtl="0" algn="l">
              <a:lnSpc>
                <a:spcPct val="115000"/>
              </a:lnSpc>
              <a:spcBef>
                <a:spcPts val="0"/>
              </a:spcBef>
              <a:spcAft>
                <a:spcPts val="0"/>
              </a:spcAft>
              <a:buClr>
                <a:schemeClr val="dk2"/>
              </a:buClr>
              <a:buSzPts val="1600"/>
              <a:buFont typeface="Arial"/>
              <a:buChar char="●"/>
              <a:defRPr b="0" i="0" sz="16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867"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867"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867"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867"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867" u="none" cap="none" strike="noStrike">
                <a:solidFill>
                  <a:schemeClr val="dk2"/>
                </a:solidFill>
                <a:latin typeface="Arial"/>
                <a:ea typeface="Arial"/>
                <a:cs typeface="Arial"/>
                <a:sym typeface="Arial"/>
              </a:defRPr>
            </a:lvl9pPr>
          </a:lstStyle>
          <a:p/>
        </p:txBody>
      </p:sp>
      <p:sp>
        <p:nvSpPr>
          <p:cNvPr id="8" name="Google Shape;8;p21"/>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39.png"/><Relationship Id="rId5" Type="http://schemas.openxmlformats.org/officeDocument/2006/relationships/image" Target="../media/image17.png"/><Relationship Id="rId6"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4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49.png"/><Relationship Id="rId5" Type="http://schemas.openxmlformats.org/officeDocument/2006/relationships/image" Target="../media/image23.png"/><Relationship Id="rId6" Type="http://schemas.openxmlformats.org/officeDocument/2006/relationships/image" Target="../media/image45.png"/><Relationship Id="rId7" Type="http://schemas.openxmlformats.org/officeDocument/2006/relationships/image" Target="../media/image28.png"/><Relationship Id="rId8"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3.png"/><Relationship Id="rId4" Type="http://schemas.openxmlformats.org/officeDocument/2006/relationships/image" Target="../media/image51.png"/><Relationship Id="rId5" Type="http://schemas.openxmlformats.org/officeDocument/2006/relationships/image" Target="../media/image32.png"/><Relationship Id="rId6"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50.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1.png"/><Relationship Id="rId4" Type="http://schemas.openxmlformats.org/officeDocument/2006/relationships/image" Target="../media/image48.png"/><Relationship Id="rId5" Type="http://schemas.openxmlformats.org/officeDocument/2006/relationships/image" Target="../media/image4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7.png"/><Relationship Id="rId4" Type="http://schemas.openxmlformats.org/officeDocument/2006/relationships/image" Target="../media/image47.png"/><Relationship Id="rId5"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44.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s://biblissima.fr/" TargetMode="External"/><Relationship Id="rId4" Type="http://schemas.openxmlformats.org/officeDocument/2006/relationships/image" Target="../media/image7.png"/><Relationship Id="rId5" Type="http://schemas.openxmlformats.org/officeDocument/2006/relationships/image" Target="../media/image11.png"/><Relationship Id="rId6" Type="http://schemas.openxmlformats.org/officeDocument/2006/relationships/image" Target="../media/image1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s://projet.biblissima.fr/fr/projet/clusters-biblissima/cluster-1" TargetMode="External"/><Relationship Id="rId4" Type="http://schemas.openxmlformats.org/officeDocument/2006/relationships/hyperlink" Target="https://zenodo.org/communities/biblissima-cluster1/search?page=1&amp;size=20&amp;q=" TargetMode="External"/><Relationship Id="rId5" Type="http://schemas.openxmlformats.org/officeDocument/2006/relationships/image" Target="../media/image24.png"/><Relationship Id="rId6" Type="http://schemas.openxmlformats.org/officeDocument/2006/relationships/hyperlink" Target="https://francearchives.gouv.fr/" TargetMode="External"/><Relationship Id="rId7" Type="http://schemas.openxmlformats.org/officeDocument/2006/relationships/image" Target="../media/image34.png"/><Relationship Id="rId8" Type="http://schemas.openxmlformats.org/officeDocument/2006/relationships/hyperlink" Target="https://portail.biblissima.fr/"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14.png"/><Relationship Id="rId6" Type="http://schemas.openxmlformats.org/officeDocument/2006/relationships/image" Target="../media/image3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9.png"/><Relationship Id="rId4" Type="http://schemas.openxmlformats.org/officeDocument/2006/relationships/image" Target="../media/image29.png"/><Relationship Id="rId5" Type="http://schemas.openxmlformats.org/officeDocument/2006/relationships/image" Target="../media/image12.png"/><Relationship Id="rId6"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1.png"/><Relationship Id="rId4" Type="http://schemas.openxmlformats.org/officeDocument/2006/relationships/image" Target="../media/image20.png"/><Relationship Id="rId5" Type="http://schemas.openxmlformats.org/officeDocument/2006/relationships/image" Target="../media/image25.png"/><Relationship Id="rId6"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
          <p:cNvSpPr txBox="1"/>
          <p:nvPr>
            <p:ph type="ctrTitle"/>
          </p:nvPr>
        </p:nvSpPr>
        <p:spPr>
          <a:xfrm>
            <a:off x="415467" y="570450"/>
            <a:ext cx="11360800" cy="27368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Clr>
                <a:srgbClr val="343A40"/>
              </a:buClr>
              <a:buSzPts val="4800"/>
              <a:buFont typeface="Arial"/>
              <a:buNone/>
            </a:pPr>
            <a:r>
              <a:rPr lang="fr-FR"/>
              <a:t>A national IIIF dissemination project</a:t>
            </a:r>
            <a:endParaRPr/>
          </a:p>
        </p:txBody>
      </p:sp>
      <p:sp>
        <p:nvSpPr>
          <p:cNvPr id="105" name="Google Shape;105;p1"/>
          <p:cNvSpPr txBox="1"/>
          <p:nvPr>
            <p:ph idx="1" type="subTitle"/>
          </p:nvPr>
        </p:nvSpPr>
        <p:spPr>
          <a:xfrm>
            <a:off x="415467" y="3326650"/>
            <a:ext cx="11360800" cy="1056800"/>
          </a:xfrm>
          <a:prstGeom prst="rect">
            <a:avLst/>
          </a:prstGeom>
          <a:noFill/>
          <a:ln>
            <a:noFill/>
          </a:ln>
        </p:spPr>
        <p:txBody>
          <a:bodyPr anchorCtr="0" anchor="t" bIns="45700" lIns="91425" spcFirstLastPara="1" rIns="91425" wrap="square" tIns="45700">
            <a:normAutofit/>
          </a:bodyPr>
          <a:lstStyle/>
          <a:p>
            <a:pPr indent="-381000" lvl="0" marL="457200" rtl="0" algn="ctr">
              <a:lnSpc>
                <a:spcPct val="100000"/>
              </a:lnSpc>
              <a:spcBef>
                <a:spcPts val="0"/>
              </a:spcBef>
              <a:spcAft>
                <a:spcPts val="0"/>
              </a:spcAft>
              <a:buSzPts val="2800"/>
              <a:buFont typeface="Arial"/>
              <a:buNone/>
            </a:pPr>
            <a:r>
              <a:rPr lang="fr-FR" sz="4000"/>
              <a:t>The study case of French Archives</a:t>
            </a:r>
            <a:endParaRPr sz="4000"/>
          </a:p>
        </p:txBody>
      </p:sp>
      <p:sp>
        <p:nvSpPr>
          <p:cNvPr id="106" name="Google Shape;106;p1"/>
          <p:cNvSpPr txBox="1"/>
          <p:nvPr/>
        </p:nvSpPr>
        <p:spPr>
          <a:xfrm>
            <a:off x="5041732" y="4603229"/>
            <a:ext cx="2108269"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fr-FR" sz="2000" u="none" cap="none" strike="noStrike">
                <a:solidFill>
                  <a:srgbClr val="262626"/>
                </a:solidFill>
                <a:latin typeface="Arial"/>
                <a:ea typeface="Arial"/>
                <a:cs typeface="Arial"/>
                <a:sym typeface="Arial"/>
              </a:rPr>
              <a:t>Cécile Sajdak</a:t>
            </a:r>
            <a:endParaRPr b="0" i="0" sz="2000" u="none" cap="none" strike="noStrike">
              <a:solidFill>
                <a:srgbClr val="262626"/>
              </a:solidFill>
              <a:latin typeface="Arial"/>
              <a:ea typeface="Arial"/>
              <a:cs typeface="Arial"/>
              <a:sym typeface="Arial"/>
            </a:endParaRPr>
          </a:p>
          <a:p>
            <a:pPr indent="0" lvl="0" marL="0" marR="0" rtl="0" algn="ctr">
              <a:lnSpc>
                <a:spcPct val="100000"/>
              </a:lnSpc>
              <a:spcBef>
                <a:spcPts val="0"/>
              </a:spcBef>
              <a:spcAft>
                <a:spcPts val="0"/>
              </a:spcAft>
              <a:buNone/>
            </a:pPr>
            <a:r>
              <a:rPr b="0" i="0" lang="fr-FR" sz="2000" u="none" cap="none" strike="noStrike">
                <a:solidFill>
                  <a:srgbClr val="262626"/>
                </a:solidFill>
                <a:latin typeface="Arial"/>
                <a:ea typeface="Arial"/>
                <a:cs typeface="Arial"/>
                <a:sym typeface="Arial"/>
              </a:rPr>
              <a:t>Mathilde Daugas</a:t>
            </a:r>
            <a:endParaRPr b="0" i="0" sz="2000" u="none" cap="none" strike="noStrike">
              <a:solidFill>
                <a:srgbClr val="262626"/>
              </a:solidFill>
              <a:latin typeface="Arial"/>
              <a:ea typeface="Arial"/>
              <a:cs typeface="Arial"/>
              <a:sym typeface="Arial"/>
            </a:endParaRPr>
          </a:p>
        </p:txBody>
      </p:sp>
      <p:sp>
        <p:nvSpPr>
          <p:cNvPr id="107" name="Google Shape;107;p1"/>
          <p:cNvSpPr/>
          <p:nvPr/>
        </p:nvSpPr>
        <p:spPr>
          <a:xfrm>
            <a:off x="299545" y="6027877"/>
            <a:ext cx="3216165" cy="56210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108" name="Google Shape;108;p1"/>
          <p:cNvPicPr preferRelativeResize="0"/>
          <p:nvPr/>
        </p:nvPicPr>
        <p:blipFill rotWithShape="1">
          <a:blip r:embed="rId3">
            <a:alphaModFix/>
          </a:blip>
          <a:srcRect b="0" l="0" r="0" t="0"/>
          <a:stretch/>
        </p:blipFill>
        <p:spPr>
          <a:xfrm>
            <a:off x="-254799" y="5225337"/>
            <a:ext cx="4324851" cy="2167188"/>
          </a:xfrm>
          <a:prstGeom prst="rect">
            <a:avLst/>
          </a:prstGeom>
          <a:noFill/>
          <a:ln>
            <a:noFill/>
          </a:ln>
        </p:spPr>
      </p:pic>
      <p:sp>
        <p:nvSpPr>
          <p:cNvPr id="109" name="Google Shape;109;p1"/>
          <p:cNvSpPr txBox="1"/>
          <p:nvPr/>
        </p:nvSpPr>
        <p:spPr>
          <a:xfrm>
            <a:off x="4118658" y="6028481"/>
            <a:ext cx="4195822"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fr-FR" sz="1400" u="none" cap="none" strike="noStrike">
                <a:solidFill>
                  <a:schemeClr val="lt1"/>
                </a:solidFill>
                <a:latin typeface="Arial"/>
                <a:ea typeface="Arial"/>
                <a:cs typeface="Arial"/>
                <a:sym typeface="Arial"/>
              </a:rPr>
              <a:t>2023 Annual IIIF Conference, Naples</a:t>
            </a:r>
            <a:endParaRPr/>
          </a:p>
          <a:p>
            <a:pPr indent="0" lvl="0" marL="0" marR="0" rtl="0" algn="ctr">
              <a:lnSpc>
                <a:spcPct val="100000"/>
              </a:lnSpc>
              <a:spcBef>
                <a:spcPts val="0"/>
              </a:spcBef>
              <a:spcAft>
                <a:spcPts val="0"/>
              </a:spcAft>
              <a:buNone/>
            </a:pPr>
            <a:r>
              <a:rPr b="1" i="0" lang="fr-FR" sz="1400" u="none" cap="none" strike="noStrike">
                <a:solidFill>
                  <a:schemeClr val="lt1"/>
                </a:solidFill>
                <a:latin typeface="Arial"/>
                <a:ea typeface="Arial"/>
                <a:cs typeface="Arial"/>
                <a:sym typeface="Arial"/>
              </a:rPr>
              <a:t>7th June 2023</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7F8"/>
        </a:solidFill>
      </p:bgPr>
    </p:bg>
    <p:spTree>
      <p:nvGrpSpPr>
        <p:cNvPr id="220" name="Shape 220"/>
        <p:cNvGrpSpPr/>
        <p:nvPr/>
      </p:nvGrpSpPr>
      <p:grpSpPr>
        <a:xfrm>
          <a:off x="0" y="0"/>
          <a:ext cx="0" cy="0"/>
          <a:chOff x="0" y="0"/>
          <a:chExt cx="0" cy="0"/>
        </a:xfrm>
      </p:grpSpPr>
      <p:sp>
        <p:nvSpPr>
          <p:cNvPr id="221" name="Google Shape;221;p10"/>
          <p:cNvSpPr txBox="1"/>
          <p:nvPr>
            <p:ph type="title"/>
          </p:nvPr>
        </p:nvSpPr>
        <p:spPr>
          <a:xfrm>
            <a:off x="415600" y="292600"/>
            <a:ext cx="11360800" cy="763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343A40"/>
              </a:buClr>
              <a:buSzPts val="3200"/>
              <a:buFont typeface="Arial"/>
              <a:buNone/>
            </a:pPr>
            <a:r>
              <a:rPr lang="fr-FR" sz="3800"/>
              <a:t>Common fears</a:t>
            </a:r>
            <a:endParaRPr sz="3800"/>
          </a:p>
        </p:txBody>
      </p:sp>
      <p:grpSp>
        <p:nvGrpSpPr>
          <p:cNvPr id="222" name="Google Shape;222;p10"/>
          <p:cNvGrpSpPr/>
          <p:nvPr/>
        </p:nvGrpSpPr>
        <p:grpSpPr>
          <a:xfrm>
            <a:off x="990186" y="1486714"/>
            <a:ext cx="10211626" cy="5807971"/>
            <a:chOff x="787173" y="689708"/>
            <a:chExt cx="10211626" cy="5807971"/>
          </a:xfrm>
        </p:grpSpPr>
        <p:sp>
          <p:nvSpPr>
            <p:cNvPr id="223" name="Google Shape;223;p10"/>
            <p:cNvSpPr/>
            <p:nvPr/>
          </p:nvSpPr>
          <p:spPr>
            <a:xfrm>
              <a:off x="1625441" y="689708"/>
              <a:ext cx="1371711" cy="1371711"/>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0"/>
            <p:cNvSpPr/>
            <p:nvPr/>
          </p:nvSpPr>
          <p:spPr>
            <a:xfrm>
              <a:off x="787173" y="2492663"/>
              <a:ext cx="3048246" cy="7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0"/>
            <p:cNvSpPr txBox="1"/>
            <p:nvPr/>
          </p:nvSpPr>
          <p:spPr>
            <a:xfrm>
              <a:off x="787173" y="2492663"/>
              <a:ext cx="3048246" cy="720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0" i="0" lang="fr-FR" sz="1400" u="none" cap="none" strike="noStrike">
                  <a:solidFill>
                    <a:srgbClr val="000000"/>
                  </a:solidFill>
                  <a:latin typeface="Arial"/>
                  <a:ea typeface="Arial"/>
                  <a:cs typeface="Arial"/>
                  <a:sym typeface="Arial"/>
                </a:rPr>
                <a:t>Loss of the ability to monitor how and by who documents are reused (even though there is no legal restraints)</a:t>
              </a:r>
              <a:endParaRPr/>
            </a:p>
          </p:txBody>
        </p:sp>
        <p:sp>
          <p:nvSpPr>
            <p:cNvPr id="226" name="Google Shape;226;p10"/>
            <p:cNvSpPr/>
            <p:nvPr/>
          </p:nvSpPr>
          <p:spPr>
            <a:xfrm>
              <a:off x="5207131" y="689708"/>
              <a:ext cx="1371711" cy="1371711"/>
            </a:xfrm>
            <a:prstGeom prst="rect">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0"/>
            <p:cNvSpPr/>
            <p:nvPr/>
          </p:nvSpPr>
          <p:spPr>
            <a:xfrm>
              <a:off x="4368863" y="2492663"/>
              <a:ext cx="3048246" cy="7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0"/>
            <p:cNvSpPr txBox="1"/>
            <p:nvPr/>
          </p:nvSpPr>
          <p:spPr>
            <a:xfrm>
              <a:off x="4368863" y="2492663"/>
              <a:ext cx="3048246" cy="720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0" i="0" lang="fr-FR" sz="1400" u="none" cap="none" strike="noStrike">
                  <a:solidFill>
                    <a:srgbClr val="000000"/>
                  </a:solidFill>
                  <a:latin typeface="Arial"/>
                  <a:ea typeface="Arial"/>
                  <a:cs typeface="Arial"/>
                  <a:sym typeface="Arial"/>
                </a:rPr>
                <a:t>Loss of consultation statistics</a:t>
              </a:r>
              <a:endParaRPr/>
            </a:p>
          </p:txBody>
        </p:sp>
        <p:sp>
          <p:nvSpPr>
            <p:cNvPr id="229" name="Google Shape;229;p10"/>
            <p:cNvSpPr/>
            <p:nvPr/>
          </p:nvSpPr>
          <p:spPr>
            <a:xfrm>
              <a:off x="8788821" y="689708"/>
              <a:ext cx="1371711" cy="1371711"/>
            </a:xfrm>
            <a:prstGeom prst="rect">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0"/>
            <p:cNvSpPr/>
            <p:nvPr/>
          </p:nvSpPr>
          <p:spPr>
            <a:xfrm>
              <a:off x="7950553" y="2492663"/>
              <a:ext cx="3048246" cy="7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0"/>
            <p:cNvSpPr txBox="1"/>
            <p:nvPr/>
          </p:nvSpPr>
          <p:spPr>
            <a:xfrm>
              <a:off x="7950553" y="2492663"/>
              <a:ext cx="3048246" cy="720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0" i="0" lang="fr-FR" sz="1400" u="none" cap="none" strike="noStrike">
                  <a:solidFill>
                    <a:srgbClr val="000000"/>
                  </a:solidFill>
                  <a:latin typeface="Arial"/>
                  <a:ea typeface="Arial"/>
                  <a:cs typeface="Arial"/>
                  <a:sym typeface="Arial"/>
                </a:rPr>
                <a:t>Security</a:t>
              </a:r>
              <a:endParaRPr/>
            </a:p>
          </p:txBody>
        </p:sp>
        <p:sp>
          <p:nvSpPr>
            <p:cNvPr id="232" name="Google Shape;232;p10"/>
            <p:cNvSpPr/>
            <p:nvPr/>
          </p:nvSpPr>
          <p:spPr>
            <a:xfrm>
              <a:off x="5207131" y="3974724"/>
              <a:ext cx="1371711" cy="1371711"/>
            </a:xfrm>
            <a:prstGeom prst="rect">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0"/>
            <p:cNvSpPr/>
            <p:nvPr/>
          </p:nvSpPr>
          <p:spPr>
            <a:xfrm>
              <a:off x="4368863" y="5777679"/>
              <a:ext cx="3048246" cy="7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0"/>
            <p:cNvSpPr txBox="1"/>
            <p:nvPr/>
          </p:nvSpPr>
          <p:spPr>
            <a:xfrm>
              <a:off x="4368863" y="5777679"/>
              <a:ext cx="3048246" cy="720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0" i="0" lang="fr-FR" sz="1400" u="none" cap="none" strike="noStrike">
                  <a:solidFill>
                    <a:srgbClr val="000000"/>
                  </a:solidFill>
                  <a:latin typeface="Arial"/>
                  <a:ea typeface="Arial"/>
                  <a:cs typeface="Arial"/>
                  <a:sym typeface="Arial"/>
                </a:rPr>
                <a:t>Increased bandwidth requirements</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11"/>
          <p:cNvSpPr txBox="1"/>
          <p:nvPr>
            <p:ph type="title"/>
          </p:nvPr>
        </p:nvSpPr>
        <p:spPr>
          <a:xfrm>
            <a:off x="415600" y="292600"/>
            <a:ext cx="11360800" cy="7636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Clr>
                <a:srgbClr val="343A40"/>
              </a:buClr>
              <a:buSzPct val="83326"/>
              <a:buFont typeface="Arial"/>
              <a:buNone/>
            </a:pPr>
            <a:r>
              <a:t/>
            </a:r>
            <a:endParaRPr/>
          </a:p>
        </p:txBody>
      </p:sp>
      <p:pic>
        <p:nvPicPr>
          <p:cNvPr descr="Une image contenant graphique" id="240" name="Google Shape;240;p11"/>
          <p:cNvPicPr preferRelativeResize="0"/>
          <p:nvPr>
            <p:ph idx="4294967295" type="body"/>
          </p:nvPr>
        </p:nvPicPr>
        <p:blipFill rotWithShape="1">
          <a:blip r:embed="rId3">
            <a:alphaModFix/>
          </a:blip>
          <a:srcRect b="0" l="0" r="0" t="0"/>
          <a:stretch/>
        </p:blipFill>
        <p:spPr>
          <a:xfrm>
            <a:off x="204952" y="-2741"/>
            <a:ext cx="11776400" cy="6860741"/>
          </a:xfrm>
          <a:prstGeom prst="rect">
            <a:avLst/>
          </a:prstGeom>
          <a:noFill/>
          <a:ln>
            <a:noFill/>
          </a:ln>
        </p:spPr>
      </p:pic>
      <p:sp>
        <p:nvSpPr>
          <p:cNvPr id="241" name="Google Shape;241;p11"/>
          <p:cNvSpPr/>
          <p:nvPr/>
        </p:nvSpPr>
        <p:spPr>
          <a:xfrm>
            <a:off x="1836835" y="78641"/>
            <a:ext cx="8820249" cy="818816"/>
          </a:xfrm>
          <a:prstGeom prst="rect">
            <a:avLst/>
          </a:prstGeom>
          <a:solidFill>
            <a:schemeClr val="lt2"/>
          </a:solidFill>
          <a:ln cap="flat" cmpd="sng" w="254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400" u="none" cap="none" strike="noStrike">
                <a:solidFill>
                  <a:srgbClr val="262626"/>
                </a:solidFill>
                <a:latin typeface="Arial"/>
                <a:ea typeface="Arial"/>
                <a:cs typeface="Arial"/>
                <a:sym typeface="Arial"/>
              </a:rPr>
              <a:t>Survey about which minimal metadata should be included in Manifests (according to the participants of the training courses)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12"/>
          <p:cNvSpPr txBox="1"/>
          <p:nvPr>
            <p:ph type="title"/>
          </p:nvPr>
        </p:nvSpPr>
        <p:spPr>
          <a:xfrm>
            <a:off x="415600" y="1628567"/>
            <a:ext cx="11360800" cy="1122400"/>
          </a:xfrm>
          <a:prstGeom prst="rect">
            <a:avLst/>
          </a:prstGeom>
          <a:noFill/>
          <a:ln>
            <a:noFill/>
          </a:ln>
        </p:spPr>
        <p:txBody>
          <a:bodyPr anchorCtr="0" anchor="ctr" bIns="91425" lIns="91425" spcFirstLastPara="1" rIns="91425" wrap="square" tIns="91425">
            <a:normAutofit fontScale="90000"/>
          </a:bodyPr>
          <a:lstStyle/>
          <a:p>
            <a:pPr indent="0" lvl="0" marL="0" rtl="0" algn="ctr">
              <a:lnSpc>
                <a:spcPct val="100000"/>
              </a:lnSpc>
              <a:spcBef>
                <a:spcPts val="0"/>
              </a:spcBef>
              <a:spcAft>
                <a:spcPts val="0"/>
              </a:spcAft>
              <a:buClr>
                <a:srgbClr val="343A40"/>
              </a:buClr>
              <a:buSzPct val="83338"/>
              <a:buFont typeface="Arial"/>
              <a:buNone/>
            </a:pPr>
            <a:r>
              <a:rPr lang="fr-FR"/>
              <a:t>IIIF on the national aggregator FranceArchives</a:t>
            </a:r>
            <a:endParaRPr/>
          </a:p>
        </p:txBody>
      </p:sp>
      <p:pic>
        <p:nvPicPr>
          <p:cNvPr id="247" name="Google Shape;247;p12"/>
          <p:cNvPicPr preferRelativeResize="0"/>
          <p:nvPr/>
        </p:nvPicPr>
        <p:blipFill rotWithShape="1">
          <a:blip r:embed="rId3">
            <a:alphaModFix/>
          </a:blip>
          <a:srcRect b="0" l="0" r="0" t="0"/>
          <a:stretch/>
        </p:blipFill>
        <p:spPr>
          <a:xfrm>
            <a:off x="3735805" y="2750967"/>
            <a:ext cx="4720390" cy="236564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7F8"/>
        </a:solidFill>
      </p:bgPr>
    </p:bg>
    <p:spTree>
      <p:nvGrpSpPr>
        <p:cNvPr id="251" name="Shape 251"/>
        <p:cNvGrpSpPr/>
        <p:nvPr/>
      </p:nvGrpSpPr>
      <p:grpSpPr>
        <a:xfrm>
          <a:off x="0" y="0"/>
          <a:ext cx="0" cy="0"/>
          <a:chOff x="0" y="0"/>
          <a:chExt cx="0" cy="0"/>
        </a:xfrm>
      </p:grpSpPr>
      <p:pic>
        <p:nvPicPr>
          <p:cNvPr descr="Une image contenant texte" id="252" name="Google Shape;252;p13"/>
          <p:cNvPicPr preferRelativeResize="0"/>
          <p:nvPr/>
        </p:nvPicPr>
        <p:blipFill rotWithShape="1">
          <a:blip r:embed="rId3">
            <a:alphaModFix/>
          </a:blip>
          <a:srcRect b="0" l="0" r="0" t="0"/>
          <a:stretch/>
        </p:blipFill>
        <p:spPr>
          <a:xfrm>
            <a:off x="634287" y="1446769"/>
            <a:ext cx="1751213" cy="2558974"/>
          </a:xfrm>
          <a:prstGeom prst="rect">
            <a:avLst/>
          </a:prstGeom>
          <a:noFill/>
          <a:ln>
            <a:noFill/>
          </a:ln>
        </p:spPr>
      </p:pic>
      <p:pic>
        <p:nvPicPr>
          <p:cNvPr id="253" name="Google Shape;253;p13"/>
          <p:cNvPicPr preferRelativeResize="0"/>
          <p:nvPr/>
        </p:nvPicPr>
        <p:blipFill rotWithShape="1">
          <a:blip r:embed="rId4">
            <a:alphaModFix/>
          </a:blip>
          <a:srcRect b="0" l="0" r="0" t="0"/>
          <a:stretch/>
        </p:blipFill>
        <p:spPr>
          <a:xfrm>
            <a:off x="3278086" y="1354684"/>
            <a:ext cx="2066529" cy="2549103"/>
          </a:xfrm>
          <a:prstGeom prst="rect">
            <a:avLst/>
          </a:prstGeom>
          <a:noFill/>
          <a:ln>
            <a:noFill/>
          </a:ln>
        </p:spPr>
      </p:pic>
      <p:pic>
        <p:nvPicPr>
          <p:cNvPr descr="Une image contenant ciel de nuit" id="254" name="Google Shape;254;p13"/>
          <p:cNvPicPr preferRelativeResize="0"/>
          <p:nvPr/>
        </p:nvPicPr>
        <p:blipFill rotWithShape="1">
          <a:blip r:embed="rId5">
            <a:alphaModFix/>
          </a:blip>
          <a:srcRect b="0" l="0" r="0" t="0"/>
          <a:stretch/>
        </p:blipFill>
        <p:spPr>
          <a:xfrm>
            <a:off x="6164435" y="1446428"/>
            <a:ext cx="1823980" cy="2450508"/>
          </a:xfrm>
          <a:prstGeom prst="rect">
            <a:avLst/>
          </a:prstGeom>
          <a:noFill/>
          <a:ln>
            <a:noFill/>
          </a:ln>
        </p:spPr>
      </p:pic>
      <p:pic>
        <p:nvPicPr>
          <p:cNvPr descr="Une image contenant texte" id="255" name="Google Shape;255;p13"/>
          <p:cNvPicPr preferRelativeResize="0"/>
          <p:nvPr/>
        </p:nvPicPr>
        <p:blipFill rotWithShape="1">
          <a:blip r:embed="rId6">
            <a:alphaModFix/>
          </a:blip>
          <a:srcRect b="0" l="0" r="0" t="0"/>
          <a:stretch/>
        </p:blipFill>
        <p:spPr>
          <a:xfrm>
            <a:off x="8489973" y="1289904"/>
            <a:ext cx="2575885" cy="2544472"/>
          </a:xfrm>
          <a:prstGeom prst="rect">
            <a:avLst/>
          </a:prstGeom>
          <a:noFill/>
          <a:ln>
            <a:noFill/>
          </a:ln>
        </p:spPr>
      </p:pic>
      <p:pic>
        <p:nvPicPr>
          <p:cNvPr id="256" name="Google Shape;256;p13"/>
          <p:cNvPicPr preferRelativeResize="0"/>
          <p:nvPr/>
        </p:nvPicPr>
        <p:blipFill rotWithShape="1">
          <a:blip r:embed="rId7">
            <a:alphaModFix/>
          </a:blip>
          <a:srcRect b="0" l="0" r="0" t="0"/>
          <a:stretch/>
        </p:blipFill>
        <p:spPr>
          <a:xfrm>
            <a:off x="634286" y="4525849"/>
            <a:ext cx="4346503" cy="1373097"/>
          </a:xfrm>
          <a:prstGeom prst="rect">
            <a:avLst/>
          </a:prstGeom>
          <a:noFill/>
          <a:ln>
            <a:noFill/>
          </a:ln>
        </p:spPr>
      </p:pic>
      <p:pic>
        <p:nvPicPr>
          <p:cNvPr id="257" name="Google Shape;257;p13"/>
          <p:cNvPicPr preferRelativeResize="0"/>
          <p:nvPr/>
        </p:nvPicPr>
        <p:blipFill rotWithShape="1">
          <a:blip r:embed="rId8">
            <a:alphaModFix/>
          </a:blip>
          <a:srcRect b="0" l="0" r="0" t="0"/>
          <a:stretch/>
        </p:blipFill>
        <p:spPr>
          <a:xfrm>
            <a:off x="5024449" y="4410955"/>
            <a:ext cx="3461194" cy="1360333"/>
          </a:xfrm>
          <a:prstGeom prst="rect">
            <a:avLst/>
          </a:prstGeom>
          <a:noFill/>
          <a:ln>
            <a:noFill/>
          </a:ln>
        </p:spPr>
      </p:pic>
      <p:pic>
        <p:nvPicPr>
          <p:cNvPr id="258" name="Google Shape;258;p13"/>
          <p:cNvPicPr preferRelativeResize="0"/>
          <p:nvPr/>
        </p:nvPicPr>
        <p:blipFill rotWithShape="1">
          <a:blip r:embed="rId9">
            <a:alphaModFix/>
          </a:blip>
          <a:srcRect b="0" l="0" r="0" t="0"/>
          <a:stretch/>
        </p:blipFill>
        <p:spPr>
          <a:xfrm>
            <a:off x="9024179" y="4008968"/>
            <a:ext cx="1634638" cy="1557932"/>
          </a:xfrm>
          <a:prstGeom prst="rect">
            <a:avLst/>
          </a:prstGeom>
          <a:noFill/>
          <a:ln>
            <a:noFill/>
          </a:ln>
        </p:spPr>
      </p:pic>
      <p:sp>
        <p:nvSpPr>
          <p:cNvPr id="259" name="Google Shape;259;p13"/>
          <p:cNvSpPr txBox="1"/>
          <p:nvPr/>
        </p:nvSpPr>
        <p:spPr>
          <a:xfrm>
            <a:off x="10084050" y="6261426"/>
            <a:ext cx="1455302" cy="29270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FR" sz="1302" u="none" cap="none" strike="noStrike">
                <a:solidFill>
                  <a:schemeClr val="dk1"/>
                </a:solidFill>
                <a:latin typeface="Arial"/>
                <a:ea typeface="Arial"/>
                <a:cs typeface="Arial"/>
                <a:sym typeface="Arial"/>
              </a:rPr>
              <a:t>May 10, 2023</a:t>
            </a:r>
            <a:endParaRPr b="0" i="0" sz="1400" u="none" cap="none" strike="noStrike">
              <a:solidFill>
                <a:srgbClr val="000000"/>
              </a:solidFill>
              <a:latin typeface="Arial"/>
              <a:ea typeface="Arial"/>
              <a:cs typeface="Arial"/>
              <a:sym typeface="Arial"/>
            </a:endParaRPr>
          </a:p>
        </p:txBody>
      </p:sp>
      <p:sp>
        <p:nvSpPr>
          <p:cNvPr id="260" name="Google Shape;260;p13"/>
          <p:cNvSpPr txBox="1"/>
          <p:nvPr>
            <p:ph type="title"/>
          </p:nvPr>
        </p:nvSpPr>
        <p:spPr>
          <a:xfrm>
            <a:off x="248752" y="-139320"/>
            <a:ext cx="8490400" cy="1433552"/>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4400"/>
              <a:buNone/>
            </a:pPr>
            <a:r>
              <a:rPr lang="fr-FR" sz="3800">
                <a:solidFill>
                  <a:srgbClr val="3A484F"/>
                </a:solidFill>
                <a:latin typeface="Arial"/>
                <a:ea typeface="Arial"/>
                <a:cs typeface="Arial"/>
                <a:sym typeface="Arial"/>
              </a:rPr>
              <a:t>FranceArchives: key informations</a:t>
            </a:r>
            <a:endParaRPr sz="3800">
              <a:solidFill>
                <a:srgbClr val="3A484F"/>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14"/>
          <p:cNvSpPr txBox="1"/>
          <p:nvPr>
            <p:ph type="title"/>
          </p:nvPr>
        </p:nvSpPr>
        <p:spPr>
          <a:xfrm>
            <a:off x="415600" y="292600"/>
            <a:ext cx="11360800" cy="7636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Clr>
                <a:srgbClr val="343A40"/>
              </a:buClr>
              <a:buSzPct val="83326"/>
              <a:buFont typeface="Arial"/>
              <a:buNone/>
            </a:pPr>
            <a:r>
              <a:rPr lang="fr-FR"/>
              <a:t>About the project</a:t>
            </a:r>
            <a:endParaRPr/>
          </a:p>
        </p:txBody>
      </p:sp>
      <p:sp>
        <p:nvSpPr>
          <p:cNvPr id="266" name="Google Shape;266;p14"/>
          <p:cNvSpPr txBox="1"/>
          <p:nvPr>
            <p:ph idx="4294967295" type="body"/>
          </p:nvPr>
        </p:nvSpPr>
        <p:spPr>
          <a:xfrm>
            <a:off x="839165" y="1709738"/>
            <a:ext cx="10515600" cy="4467225"/>
          </a:xfrm>
          <a:prstGeom prst="rect">
            <a:avLst/>
          </a:prstGeom>
          <a:noFill/>
          <a:ln>
            <a:noFill/>
          </a:ln>
        </p:spPr>
        <p:txBody>
          <a:bodyPr anchorCtr="0" anchor="t" bIns="45700" lIns="91425" spcFirstLastPara="1" rIns="91425" wrap="square" tIns="45700">
            <a:normAutofit/>
          </a:bodyPr>
          <a:lstStyle/>
          <a:p>
            <a:pPr indent="-381000" lvl="0" marL="457200" rtl="0" algn="l">
              <a:lnSpc>
                <a:spcPct val="115000"/>
              </a:lnSpc>
              <a:spcBef>
                <a:spcPts val="0"/>
              </a:spcBef>
              <a:spcAft>
                <a:spcPts val="0"/>
              </a:spcAft>
              <a:buSzPts val="2400"/>
              <a:buFont typeface="Arial"/>
              <a:buChar char="•"/>
            </a:pPr>
            <a:r>
              <a:rPr lang="fr-FR"/>
              <a:t>Co-financed by Biblissima+ and Service Interministériel des Archives de France (SIAF) as part of the actions of Cluster 1.</a:t>
            </a:r>
            <a:endParaRPr/>
          </a:p>
          <a:p>
            <a:pPr indent="-228600" lvl="0" marL="457200" rtl="0" algn="l">
              <a:lnSpc>
                <a:spcPct val="115000"/>
              </a:lnSpc>
              <a:spcBef>
                <a:spcPts val="0"/>
              </a:spcBef>
              <a:spcAft>
                <a:spcPts val="0"/>
              </a:spcAft>
              <a:buSzPts val="2400"/>
              <a:buFont typeface="Arial"/>
              <a:buNone/>
            </a:pPr>
            <a:r>
              <a:t/>
            </a:r>
            <a:endParaRPr/>
          </a:p>
          <a:p>
            <a:pPr indent="-381000" lvl="0" marL="457200" rtl="0" algn="l">
              <a:lnSpc>
                <a:spcPct val="115000"/>
              </a:lnSpc>
              <a:spcBef>
                <a:spcPts val="0"/>
              </a:spcBef>
              <a:spcAft>
                <a:spcPts val="0"/>
              </a:spcAft>
              <a:buSzPts val="2400"/>
              <a:buFont typeface="Arial"/>
              <a:buChar char="•"/>
            </a:pPr>
            <a:r>
              <a:rPr lang="fr-FR"/>
              <a:t>Started in June 2022 with the recruitment of an engineer dedicated to the project. </a:t>
            </a:r>
            <a:endParaRPr/>
          </a:p>
          <a:p>
            <a:pPr indent="-228600" lvl="0" marL="457200" rtl="0" algn="l">
              <a:lnSpc>
                <a:spcPct val="115000"/>
              </a:lnSpc>
              <a:spcBef>
                <a:spcPts val="0"/>
              </a:spcBef>
              <a:spcAft>
                <a:spcPts val="0"/>
              </a:spcAft>
              <a:buSzPts val="2400"/>
              <a:buFont typeface="Arial"/>
              <a:buNone/>
            </a:pPr>
            <a:r>
              <a:t/>
            </a:r>
            <a:endParaRPr/>
          </a:p>
          <a:p>
            <a:pPr indent="-381000" lvl="0" marL="457200" rtl="0" algn="l">
              <a:lnSpc>
                <a:spcPct val="115000"/>
              </a:lnSpc>
              <a:spcBef>
                <a:spcPts val="0"/>
              </a:spcBef>
              <a:spcAft>
                <a:spcPts val="0"/>
              </a:spcAft>
              <a:buSzPts val="2400"/>
              <a:buFont typeface="Arial"/>
              <a:buChar char="•"/>
            </a:pPr>
            <a:r>
              <a:rPr lang="fr-FR"/>
              <a:t>2 aims: </a:t>
            </a:r>
            <a:endParaRPr/>
          </a:p>
          <a:p>
            <a:pPr indent="-355600" lvl="1" marL="914400" rtl="0" algn="l">
              <a:lnSpc>
                <a:spcPct val="115000"/>
              </a:lnSpc>
              <a:spcBef>
                <a:spcPts val="0"/>
              </a:spcBef>
              <a:spcAft>
                <a:spcPts val="0"/>
              </a:spcAft>
              <a:buSzPts val="2000"/>
              <a:buFont typeface="Arial"/>
              <a:buChar char="•"/>
            </a:pPr>
            <a:r>
              <a:rPr lang="fr-FR"/>
              <a:t> Use FranceArchives as a showcase, a driving force</a:t>
            </a:r>
            <a:endParaRPr/>
          </a:p>
          <a:p>
            <a:pPr indent="-355600" lvl="1" marL="914400" rtl="0" algn="l">
              <a:lnSpc>
                <a:spcPct val="115000"/>
              </a:lnSpc>
              <a:spcBef>
                <a:spcPts val="0"/>
              </a:spcBef>
              <a:spcAft>
                <a:spcPts val="0"/>
              </a:spcAft>
              <a:buSzPts val="2000"/>
              <a:buFont typeface="Arial"/>
              <a:buChar char="•"/>
            </a:pPr>
            <a:r>
              <a:rPr lang="fr-FR"/>
              <a:t> Act as a bridge for other projects/plateforms such as Biblissima or Archives Portal Europe (APE) and Europeana</a:t>
            </a:r>
            <a:endParaRPr/>
          </a:p>
          <a:p>
            <a:pPr indent="-228600" lvl="1" marL="914400" rtl="0" algn="l">
              <a:lnSpc>
                <a:spcPct val="115000"/>
              </a:lnSpc>
              <a:spcBef>
                <a:spcPts val="0"/>
              </a:spcBef>
              <a:spcAft>
                <a:spcPts val="0"/>
              </a:spcAft>
              <a:buSzPts val="2000"/>
              <a:buFont typeface="Noto Sans Symbols"/>
              <a:buNone/>
            </a:pPr>
            <a:r>
              <a:t/>
            </a:r>
            <a:endParaRPr/>
          </a:p>
          <a:p>
            <a:pPr indent="-228600" lvl="1" marL="914400" rtl="0" algn="l">
              <a:lnSpc>
                <a:spcPct val="115000"/>
              </a:lnSpc>
              <a:spcBef>
                <a:spcPts val="0"/>
              </a:spcBef>
              <a:spcAft>
                <a:spcPts val="0"/>
              </a:spcAft>
              <a:buSzPts val="2000"/>
              <a:buFont typeface="Noto Sans Symbols"/>
              <a:buNone/>
            </a:pPr>
            <a:r>
              <a:t/>
            </a:r>
            <a:endParaRPr/>
          </a:p>
          <a:p>
            <a:pPr indent="-228600" lvl="1" marL="914400" rtl="0" algn="l">
              <a:lnSpc>
                <a:spcPct val="115000"/>
              </a:lnSpc>
              <a:spcBef>
                <a:spcPts val="0"/>
              </a:spcBef>
              <a:spcAft>
                <a:spcPts val="0"/>
              </a:spcAft>
              <a:buSzPts val="2000"/>
              <a:buFont typeface="Noto Sans Symbols"/>
              <a:buNone/>
            </a:pPr>
            <a:r>
              <a:t/>
            </a:r>
            <a:endParaRPr/>
          </a:p>
          <a:p>
            <a:pPr indent="-228600" lvl="1" marL="914400" rtl="0" algn="l">
              <a:lnSpc>
                <a:spcPct val="115000"/>
              </a:lnSpc>
              <a:spcBef>
                <a:spcPts val="0"/>
              </a:spcBef>
              <a:spcAft>
                <a:spcPts val="0"/>
              </a:spcAft>
              <a:buSzPts val="2000"/>
              <a:buFont typeface="Noto Sans Symbols"/>
              <a:buNone/>
            </a:pPr>
            <a:r>
              <a:t/>
            </a:r>
            <a:endParaRPr/>
          </a:p>
        </p:txBody>
      </p:sp>
      <p:pic>
        <p:nvPicPr>
          <p:cNvPr descr="Loupe avec un remplissage uni" id="267" name="Google Shape;267;p14"/>
          <p:cNvPicPr preferRelativeResize="0"/>
          <p:nvPr/>
        </p:nvPicPr>
        <p:blipFill rotWithShape="1">
          <a:blip r:embed="rId3">
            <a:alphaModFix/>
          </a:blip>
          <a:srcRect b="0" l="0" r="0" t="0"/>
          <a:stretch/>
        </p:blipFill>
        <p:spPr>
          <a:xfrm>
            <a:off x="4474729" y="217200"/>
            <a:ext cx="914400" cy="914400"/>
          </a:xfrm>
          <a:prstGeom prst="rect">
            <a:avLst/>
          </a:prstGeom>
          <a:solidFill>
            <a:srgbClr val="F6F7F8"/>
          </a:solid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15"/>
          <p:cNvSpPr txBox="1"/>
          <p:nvPr/>
        </p:nvSpPr>
        <p:spPr>
          <a:xfrm>
            <a:off x="487393" y="-86324"/>
            <a:ext cx="10515600"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00"/>
              </a:buClr>
              <a:buSzPts val="4400"/>
              <a:buFont typeface="Arial"/>
              <a:buNone/>
            </a:pPr>
            <a:r>
              <a:t/>
            </a:r>
            <a:endParaRPr b="0" i="0" sz="4400" u="none" cap="none" strike="noStrike">
              <a:solidFill>
                <a:schemeClr val="dk1"/>
              </a:solidFill>
              <a:latin typeface="Arial"/>
              <a:ea typeface="Arial"/>
              <a:cs typeface="Arial"/>
              <a:sym typeface="Arial"/>
            </a:endParaRPr>
          </a:p>
        </p:txBody>
      </p:sp>
      <p:sp>
        <p:nvSpPr>
          <p:cNvPr id="273" name="Google Shape;273;p15"/>
          <p:cNvSpPr txBox="1"/>
          <p:nvPr/>
        </p:nvSpPr>
        <p:spPr>
          <a:xfrm>
            <a:off x="133759" y="2099764"/>
            <a:ext cx="6252133"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fr-FR" sz="2200" u="none" cap="none" strike="noStrike">
                <a:solidFill>
                  <a:schemeClr val="dk2"/>
                </a:solidFill>
                <a:latin typeface="Arial"/>
                <a:ea typeface="Arial"/>
                <a:cs typeface="Arial"/>
                <a:sym typeface="Arial"/>
              </a:rPr>
              <a:t>Images are displayed within the corresponding </a:t>
            </a:r>
            <a:br>
              <a:rPr b="0" i="0" lang="fr-FR" sz="2200" u="none" cap="none" strike="noStrike">
                <a:solidFill>
                  <a:schemeClr val="dk2"/>
                </a:solidFill>
                <a:latin typeface="Arial"/>
                <a:ea typeface="Arial"/>
                <a:cs typeface="Arial"/>
                <a:sym typeface="Arial"/>
              </a:rPr>
            </a:br>
            <a:r>
              <a:rPr b="0" i="0" lang="fr-FR" sz="2200" u="none" cap="none" strike="noStrike">
                <a:solidFill>
                  <a:schemeClr val="dk2"/>
                </a:solidFill>
                <a:latin typeface="Arial"/>
                <a:ea typeface="Arial"/>
                <a:cs typeface="Arial"/>
                <a:sym typeface="Arial"/>
              </a:rPr>
              <a:t>records on FranceArchives' pages</a:t>
            </a:r>
            <a:endParaRPr/>
          </a:p>
        </p:txBody>
      </p:sp>
      <p:sp>
        <p:nvSpPr>
          <p:cNvPr id="274" name="Google Shape;274;p15"/>
          <p:cNvSpPr txBox="1"/>
          <p:nvPr/>
        </p:nvSpPr>
        <p:spPr>
          <a:xfrm>
            <a:off x="6029739" y="1633393"/>
            <a:ext cx="5864086" cy="180049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fr-FR" sz="2400" u="none" cap="none" strike="noStrike">
                <a:solidFill>
                  <a:schemeClr val="dk2"/>
                </a:solidFill>
                <a:latin typeface="Arial"/>
                <a:ea typeface="Arial"/>
                <a:cs typeface="Arial"/>
                <a:sym typeface="Arial"/>
              </a:rPr>
              <a:t>Viewer</a:t>
            </a:r>
            <a:r>
              <a:rPr b="1" i="0" lang="fr-FR" sz="2700" u="none" cap="none" strike="noStrike">
                <a:solidFill>
                  <a:schemeClr val="dk2"/>
                </a:solidFill>
                <a:latin typeface="Arial"/>
                <a:ea typeface="Arial"/>
                <a:cs typeface="Arial"/>
                <a:sym typeface="Arial"/>
              </a:rPr>
              <a:t> :</a:t>
            </a:r>
            <a:r>
              <a:rPr b="0" i="0" lang="fr-FR" sz="2400" u="none" cap="none" strike="noStrike">
                <a:solidFill>
                  <a:schemeClr val="dk2"/>
                </a:solidFill>
                <a:latin typeface="Arial"/>
                <a:ea typeface="Arial"/>
                <a:cs typeface="Arial"/>
                <a:sym typeface="Arial"/>
              </a:rPr>
              <a:t> Mirador 3</a:t>
            </a:r>
            <a:br>
              <a:rPr b="0" i="0" lang="fr-FR" sz="2400" u="none" cap="none" strike="noStrike">
                <a:solidFill>
                  <a:schemeClr val="dk2"/>
                </a:solidFill>
                <a:latin typeface="Arial"/>
                <a:ea typeface="Arial"/>
                <a:cs typeface="Arial"/>
                <a:sym typeface="Arial"/>
              </a:rPr>
            </a:br>
            <a:r>
              <a:rPr b="0" i="0" lang="fr-FR" sz="2400" u="none" cap="none" strike="noStrike">
                <a:solidFill>
                  <a:schemeClr val="dk2"/>
                </a:solidFill>
                <a:latin typeface="Arial"/>
                <a:ea typeface="Arial"/>
                <a:cs typeface="Arial"/>
                <a:sym typeface="Arial"/>
              </a:rPr>
              <a:t>       </a:t>
            </a:r>
            <a:r>
              <a:rPr b="0" i="0" lang="fr-FR" sz="2000" u="none" cap="none" strike="noStrike">
                <a:solidFill>
                  <a:schemeClr val="dk2"/>
                </a:solidFill>
                <a:latin typeface="Arial"/>
                <a:ea typeface="Arial"/>
                <a:cs typeface="Arial"/>
                <a:sym typeface="Arial"/>
              </a:rPr>
              <a:t>Because it is the most used by French institutions and its features (multi-window image viewing platform, </a:t>
            </a:r>
            <a:br>
              <a:rPr b="0" i="0" lang="fr-FR" sz="2000" u="none" cap="none" strike="noStrike">
                <a:solidFill>
                  <a:schemeClr val="dk2"/>
                </a:solidFill>
                <a:latin typeface="Arial"/>
                <a:ea typeface="Arial"/>
                <a:cs typeface="Arial"/>
                <a:sym typeface="Arial"/>
              </a:rPr>
            </a:br>
            <a:r>
              <a:rPr b="0" i="0" lang="fr-FR" sz="2000" u="none" cap="none" strike="noStrike">
                <a:solidFill>
                  <a:schemeClr val="dk2"/>
                </a:solidFill>
                <a:latin typeface="Arial"/>
                <a:ea typeface="Arial"/>
                <a:cs typeface="Arial"/>
                <a:sym typeface="Arial"/>
              </a:rPr>
              <a:t> zoom, annotation...)</a:t>
            </a:r>
            <a:endParaRPr b="0" i="0" sz="1400" u="none" cap="none" strike="noStrike">
              <a:solidFill>
                <a:schemeClr val="dk2"/>
              </a:solidFill>
              <a:latin typeface="Arial"/>
              <a:ea typeface="Arial"/>
              <a:cs typeface="Arial"/>
              <a:sym typeface="Arial"/>
            </a:endParaRPr>
          </a:p>
        </p:txBody>
      </p:sp>
      <p:sp>
        <p:nvSpPr>
          <p:cNvPr id="275" name="Google Shape;275;p15"/>
          <p:cNvSpPr/>
          <p:nvPr/>
        </p:nvSpPr>
        <p:spPr>
          <a:xfrm>
            <a:off x="6742046" y="2232227"/>
            <a:ext cx="305093" cy="210057"/>
          </a:xfrm>
          <a:prstGeom prst="rightArrow">
            <a:avLst>
              <a:gd fmla="val 50000" name="adj1"/>
              <a:gd fmla="val 50000" name="adj2"/>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6" name="Google Shape;276;p15"/>
          <p:cNvSpPr txBox="1"/>
          <p:nvPr/>
        </p:nvSpPr>
        <p:spPr>
          <a:xfrm>
            <a:off x="684121" y="4795897"/>
            <a:ext cx="5467889" cy="206210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FR" sz="2400" u="none" cap="none" strike="noStrike">
                <a:solidFill>
                  <a:schemeClr val="dk2"/>
                </a:solidFill>
                <a:latin typeface="Arial"/>
                <a:ea typeface="Arial"/>
                <a:cs typeface="Arial"/>
                <a:sym typeface="Arial"/>
              </a:rPr>
              <a:t>Images from which archives ?</a:t>
            </a:r>
            <a:r>
              <a:rPr b="0" i="0" lang="fr-FR" sz="2400" u="none" cap="none" strike="noStrike">
                <a:solidFill>
                  <a:schemeClr val="dk2"/>
                </a:solidFill>
                <a:latin typeface="Arial"/>
                <a:ea typeface="Arial"/>
                <a:cs typeface="Arial"/>
                <a:sym typeface="Arial"/>
              </a:rPr>
              <a:t> ​</a:t>
            </a:r>
            <a:endParaRPr b="0" i="0" sz="1400" u="none" cap="none" strike="noStrike">
              <a:solidFill>
                <a:schemeClr val="dk2"/>
              </a:solidFill>
              <a:latin typeface="Arial"/>
              <a:ea typeface="Arial"/>
              <a:cs typeface="Arial"/>
              <a:sym typeface="Arial"/>
            </a:endParaRPr>
          </a:p>
          <a:p>
            <a:pPr indent="-342900" lvl="1" marL="342900" marR="0" rtl="0" algn="l">
              <a:lnSpc>
                <a:spcPct val="100000"/>
              </a:lnSpc>
              <a:spcBef>
                <a:spcPts val="0"/>
              </a:spcBef>
              <a:spcAft>
                <a:spcPts val="0"/>
              </a:spcAft>
              <a:buClr>
                <a:srgbClr val="000000"/>
              </a:buClr>
              <a:buSzPts val="2000"/>
              <a:buFont typeface="Arial"/>
              <a:buChar char="•"/>
            </a:pPr>
            <a:r>
              <a:rPr b="0" i="0" lang="fr-FR" sz="2000" u="none" cap="none" strike="noStrike">
                <a:solidFill>
                  <a:schemeClr val="dk2"/>
                </a:solidFill>
                <a:latin typeface="Arial"/>
                <a:ea typeface="Arial"/>
                <a:cs typeface="Arial"/>
                <a:sym typeface="Arial"/>
              </a:rPr>
              <a:t>Aisne departmental archives​</a:t>
            </a:r>
            <a:endParaRPr/>
          </a:p>
          <a:p>
            <a:pPr indent="-342900" lvl="1" marL="342900" marR="0" rtl="0" algn="l">
              <a:lnSpc>
                <a:spcPct val="100000"/>
              </a:lnSpc>
              <a:spcBef>
                <a:spcPts val="0"/>
              </a:spcBef>
              <a:spcAft>
                <a:spcPts val="0"/>
              </a:spcAft>
              <a:buClr>
                <a:srgbClr val="000000"/>
              </a:buClr>
              <a:buSzPts val="2000"/>
              <a:buFont typeface="Arial"/>
              <a:buChar char="•"/>
            </a:pPr>
            <a:r>
              <a:rPr b="0" i="0" lang="fr-FR" sz="2000" u="none" cap="none" strike="noStrike">
                <a:solidFill>
                  <a:schemeClr val="dk2"/>
                </a:solidFill>
                <a:latin typeface="Arial"/>
                <a:ea typeface="Arial"/>
                <a:cs typeface="Arial"/>
                <a:sym typeface="Arial"/>
              </a:rPr>
              <a:t>Deux-Sèvres departmental archives ​</a:t>
            </a:r>
            <a:endParaRPr/>
          </a:p>
          <a:p>
            <a:pPr indent="-342900" lvl="1" marL="342900" marR="0" rtl="0" algn="l">
              <a:lnSpc>
                <a:spcPct val="100000"/>
              </a:lnSpc>
              <a:spcBef>
                <a:spcPts val="0"/>
              </a:spcBef>
              <a:spcAft>
                <a:spcPts val="0"/>
              </a:spcAft>
              <a:buClr>
                <a:srgbClr val="000000"/>
              </a:buClr>
              <a:buSzPts val="2000"/>
              <a:buFont typeface="Arial"/>
              <a:buChar char="•"/>
            </a:pPr>
            <a:r>
              <a:rPr b="0" i="0" lang="fr-FR" sz="2000" u="none" cap="none" strike="noStrike">
                <a:solidFill>
                  <a:schemeClr val="dk2"/>
                </a:solidFill>
                <a:latin typeface="Arial"/>
                <a:ea typeface="Arial"/>
                <a:cs typeface="Arial"/>
                <a:sym typeface="Arial"/>
              </a:rPr>
              <a:t>Vienne departmental archives​</a:t>
            </a:r>
            <a:endParaRPr/>
          </a:p>
          <a:p>
            <a:pPr indent="-342900" lvl="1" marL="342900" marR="0" rtl="0" algn="l">
              <a:lnSpc>
                <a:spcPct val="100000"/>
              </a:lnSpc>
              <a:spcBef>
                <a:spcPts val="0"/>
              </a:spcBef>
              <a:spcAft>
                <a:spcPts val="0"/>
              </a:spcAft>
              <a:buClr>
                <a:srgbClr val="000000"/>
              </a:buClr>
              <a:buSzPts val="2000"/>
              <a:buFont typeface="Arial"/>
              <a:buChar char="•"/>
            </a:pPr>
            <a:r>
              <a:rPr b="0" i="0" lang="fr-FR" sz="2000" u="none" cap="none" strike="noStrike">
                <a:solidFill>
                  <a:schemeClr val="dk2"/>
                </a:solidFill>
                <a:latin typeface="Arial"/>
                <a:ea typeface="Arial"/>
                <a:cs typeface="Arial"/>
                <a:sym typeface="Arial"/>
              </a:rPr>
              <a:t>Val-d'Oise departmental archives​</a:t>
            </a:r>
            <a:endParaRPr/>
          </a:p>
          <a:p>
            <a:pPr indent="0" lvl="0" marL="0" marR="0" rtl="0" algn="l">
              <a:lnSpc>
                <a:spcPct val="100000"/>
              </a:lnSpc>
              <a:spcBef>
                <a:spcPts val="0"/>
              </a:spcBef>
              <a:spcAft>
                <a:spcPts val="0"/>
              </a:spcAft>
              <a:buNone/>
            </a:pPr>
            <a:r>
              <a:rPr b="0" i="0" lang="fr-FR" sz="2000" u="none" cap="none" strike="noStrike">
                <a:solidFill>
                  <a:schemeClr val="dk2"/>
                </a:solidFill>
                <a:latin typeface="Arial"/>
                <a:ea typeface="Arial"/>
                <a:cs typeface="Arial"/>
                <a:sym typeface="Arial"/>
              </a:rPr>
              <a:t>        1rst images online since December 2022</a:t>
            </a:r>
            <a:r>
              <a:rPr b="0" i="0" lang="fr-FR" sz="2000" u="none" cap="none" strike="noStrike">
                <a:solidFill>
                  <a:schemeClr val="dk2"/>
                </a:solidFill>
                <a:latin typeface="Calibri"/>
                <a:ea typeface="Calibri"/>
                <a:cs typeface="Calibri"/>
                <a:sym typeface="Calibri"/>
              </a:rPr>
              <a:t>​</a:t>
            </a:r>
            <a:endParaRPr b="0" i="0" sz="1400" u="none" cap="none" strike="noStrike">
              <a:solidFill>
                <a:schemeClr val="dk2"/>
              </a:solidFill>
              <a:latin typeface="Arial"/>
              <a:ea typeface="Arial"/>
              <a:cs typeface="Arial"/>
              <a:sym typeface="Arial"/>
            </a:endParaRPr>
          </a:p>
        </p:txBody>
      </p:sp>
      <p:sp>
        <p:nvSpPr>
          <p:cNvPr id="277" name="Google Shape;277;p15"/>
          <p:cNvSpPr/>
          <p:nvPr/>
        </p:nvSpPr>
        <p:spPr>
          <a:xfrm>
            <a:off x="865970" y="6505076"/>
            <a:ext cx="305093" cy="210057"/>
          </a:xfrm>
          <a:prstGeom prst="rightArrow">
            <a:avLst>
              <a:gd fmla="val 50000" name="adj1"/>
              <a:gd fmla="val 50000" name="adj2"/>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8" name="Google Shape;278;p15"/>
          <p:cNvSpPr txBox="1"/>
          <p:nvPr/>
        </p:nvSpPr>
        <p:spPr>
          <a:xfrm>
            <a:off x="6536457" y="5171384"/>
            <a:ext cx="5114444" cy="1311128"/>
          </a:xfrm>
          <a:prstGeom prst="rect">
            <a:avLst/>
          </a:prstGeom>
          <a:noFill/>
          <a:ln>
            <a:noFill/>
          </a:ln>
        </p:spPr>
        <p:txBody>
          <a:bodyPr anchorCtr="0" anchor="t" bIns="45700" lIns="91425" spcFirstLastPara="1" rIns="91425" wrap="square" tIns="45700">
            <a:spAutoFit/>
          </a:bodyPr>
          <a:lstStyle/>
          <a:p>
            <a:pPr indent="0" lvl="1" marL="0" marR="0" rtl="0" algn="ctr">
              <a:lnSpc>
                <a:spcPct val="90000"/>
              </a:lnSpc>
              <a:spcBef>
                <a:spcPts val="0"/>
              </a:spcBef>
              <a:spcAft>
                <a:spcPts val="0"/>
              </a:spcAft>
              <a:buNone/>
            </a:pPr>
            <a:r>
              <a:rPr b="0" i="0" lang="fr-FR" sz="2200" u="none" cap="none" strike="noStrike">
                <a:solidFill>
                  <a:schemeClr val="dk2"/>
                </a:solidFill>
                <a:latin typeface="Arial"/>
                <a:ea typeface="Arial"/>
                <a:cs typeface="Arial"/>
                <a:sym typeface="Arial"/>
              </a:rPr>
              <a:t>Each institution is supported in the process and receives an authorization request before their images are displayed on FranceArchives</a:t>
            </a:r>
            <a:endParaRPr b="0" i="0" sz="2200" u="none" cap="none" strike="noStrike">
              <a:solidFill>
                <a:schemeClr val="dk2"/>
              </a:solidFill>
              <a:latin typeface="Arial"/>
              <a:ea typeface="Arial"/>
              <a:cs typeface="Arial"/>
              <a:sym typeface="Arial"/>
            </a:endParaRPr>
          </a:p>
        </p:txBody>
      </p:sp>
      <p:pic>
        <p:nvPicPr>
          <p:cNvPr descr="Une image contenant texte&#10;&#10;Description générée automatiquement" id="279" name="Google Shape;279;p15"/>
          <p:cNvPicPr preferRelativeResize="0"/>
          <p:nvPr/>
        </p:nvPicPr>
        <p:blipFill rotWithShape="1">
          <a:blip r:embed="rId3">
            <a:alphaModFix/>
          </a:blip>
          <a:srcRect b="0" l="0" r="0" t="0"/>
          <a:stretch/>
        </p:blipFill>
        <p:spPr>
          <a:xfrm>
            <a:off x="8651575" y="664952"/>
            <a:ext cx="884209" cy="912963"/>
          </a:xfrm>
          <a:prstGeom prst="rect">
            <a:avLst/>
          </a:prstGeom>
          <a:noFill/>
          <a:ln>
            <a:noFill/>
          </a:ln>
        </p:spPr>
      </p:pic>
      <p:pic>
        <p:nvPicPr>
          <p:cNvPr descr="Une image contenant texte&#10;&#10;Description générée automatiquement" id="280" name="Google Shape;280;p15"/>
          <p:cNvPicPr preferRelativeResize="0"/>
          <p:nvPr/>
        </p:nvPicPr>
        <p:blipFill rotWithShape="1">
          <a:blip r:embed="rId4">
            <a:alphaModFix/>
          </a:blip>
          <a:srcRect b="2415" l="0" r="0" t="0"/>
          <a:stretch/>
        </p:blipFill>
        <p:spPr>
          <a:xfrm>
            <a:off x="2275881" y="2950283"/>
            <a:ext cx="1950783" cy="1888877"/>
          </a:xfrm>
          <a:prstGeom prst="rect">
            <a:avLst/>
          </a:prstGeom>
          <a:noFill/>
          <a:ln>
            <a:noFill/>
          </a:ln>
        </p:spPr>
      </p:pic>
      <p:pic>
        <p:nvPicPr>
          <p:cNvPr descr="Deux bulles de discours" id="281" name="Google Shape;281;p15"/>
          <p:cNvPicPr preferRelativeResize="0"/>
          <p:nvPr/>
        </p:nvPicPr>
        <p:blipFill rotWithShape="1">
          <a:blip r:embed="rId5">
            <a:alphaModFix/>
          </a:blip>
          <a:srcRect b="0" l="0" r="0" t="0"/>
          <a:stretch/>
        </p:blipFill>
        <p:spPr>
          <a:xfrm>
            <a:off x="7947482" y="3489364"/>
            <a:ext cx="2028599" cy="2042976"/>
          </a:xfrm>
          <a:prstGeom prst="rect">
            <a:avLst/>
          </a:prstGeom>
          <a:noFill/>
          <a:ln>
            <a:noFill/>
          </a:ln>
        </p:spPr>
      </p:pic>
      <p:pic>
        <p:nvPicPr>
          <p:cNvPr descr="Blogue avec un remplissage uni" id="282" name="Google Shape;282;p15"/>
          <p:cNvPicPr preferRelativeResize="0"/>
          <p:nvPr/>
        </p:nvPicPr>
        <p:blipFill rotWithShape="1">
          <a:blip r:embed="rId6">
            <a:alphaModFix/>
          </a:blip>
          <a:srcRect b="0" l="0" r="0" t="0"/>
          <a:stretch/>
        </p:blipFill>
        <p:spPr>
          <a:xfrm>
            <a:off x="2868689" y="1156233"/>
            <a:ext cx="1098754" cy="1098754"/>
          </a:xfrm>
          <a:prstGeom prst="rect">
            <a:avLst/>
          </a:prstGeom>
          <a:noFill/>
          <a:ln>
            <a:noFill/>
          </a:ln>
        </p:spPr>
      </p:pic>
      <p:sp>
        <p:nvSpPr>
          <p:cNvPr id="283" name="Google Shape;283;p15"/>
          <p:cNvSpPr txBox="1"/>
          <p:nvPr>
            <p:ph type="title"/>
          </p:nvPr>
        </p:nvSpPr>
        <p:spPr>
          <a:xfrm>
            <a:off x="331305" y="259991"/>
            <a:ext cx="11360800" cy="7636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Clr>
                <a:srgbClr val="343A40"/>
              </a:buClr>
              <a:buSzPct val="83326"/>
              <a:buFont typeface="Arial"/>
              <a:buNone/>
            </a:pPr>
            <a:r>
              <a:rPr lang="fr-FR"/>
              <a:t>First accomplishments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pic>
        <p:nvPicPr>
          <p:cNvPr id="288" name="Google Shape;288;p16"/>
          <p:cNvPicPr preferRelativeResize="0"/>
          <p:nvPr/>
        </p:nvPicPr>
        <p:blipFill rotWithShape="1">
          <a:blip r:embed="rId3">
            <a:alphaModFix/>
          </a:blip>
          <a:srcRect b="0" l="0" r="0" t="0"/>
          <a:stretch/>
        </p:blipFill>
        <p:spPr>
          <a:xfrm>
            <a:off x="-5750" y="926343"/>
            <a:ext cx="12217878" cy="5709802"/>
          </a:xfrm>
          <a:prstGeom prst="rect">
            <a:avLst/>
          </a:prstGeom>
          <a:noFill/>
          <a:ln>
            <a:noFill/>
          </a:ln>
        </p:spPr>
      </p:pic>
      <p:sp>
        <p:nvSpPr>
          <p:cNvPr id="289" name="Google Shape;289;p16"/>
          <p:cNvSpPr txBox="1"/>
          <p:nvPr>
            <p:ph type="title"/>
          </p:nvPr>
        </p:nvSpPr>
        <p:spPr>
          <a:xfrm>
            <a:off x="243072" y="91317"/>
            <a:ext cx="11360800" cy="7636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Clr>
                <a:srgbClr val="343A40"/>
              </a:buClr>
              <a:buSzPts val="4400"/>
              <a:buFont typeface="Arial"/>
              <a:buNone/>
            </a:pPr>
            <a:r>
              <a:rPr lang="fr-FR" sz="3800"/>
              <a:t>Mirador 3 on FranceArchives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17"/>
          <p:cNvSpPr txBox="1"/>
          <p:nvPr/>
        </p:nvSpPr>
        <p:spPr>
          <a:xfrm>
            <a:off x="230351" y="2958297"/>
            <a:ext cx="2973301"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fr-FR" sz="2400" u="none" cap="none" strike="noStrike">
                <a:solidFill>
                  <a:schemeClr val="dk2"/>
                </a:solidFill>
                <a:latin typeface="Arial"/>
                <a:ea typeface="Arial"/>
                <a:cs typeface="Arial"/>
                <a:sym typeface="Arial"/>
              </a:rPr>
              <a:t>Add another viewer (Universal Viewer)</a:t>
            </a:r>
            <a:r>
              <a:rPr b="0" i="0" lang="fr-FR" sz="20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295" name="Google Shape;295;p17"/>
          <p:cNvSpPr txBox="1"/>
          <p:nvPr/>
        </p:nvSpPr>
        <p:spPr>
          <a:xfrm>
            <a:off x="3094399" y="2953894"/>
            <a:ext cx="4549781"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fr-FR" sz="2400" u="none" cap="none" strike="noStrike">
                <a:solidFill>
                  <a:schemeClr val="dk2"/>
                </a:solidFill>
                <a:latin typeface="Arial"/>
                <a:ea typeface="Arial"/>
                <a:cs typeface="Arial"/>
                <a:sym typeface="Arial"/>
              </a:rPr>
              <a:t>Create collections (cadastral plans, registers, thematic collections...)</a:t>
            </a:r>
            <a:endParaRPr b="0" i="0" sz="2400" u="none" cap="none" strike="noStrike">
              <a:solidFill>
                <a:schemeClr val="dk2"/>
              </a:solidFill>
              <a:latin typeface="Arial"/>
              <a:ea typeface="Arial"/>
              <a:cs typeface="Arial"/>
              <a:sym typeface="Arial"/>
            </a:endParaRPr>
          </a:p>
        </p:txBody>
      </p:sp>
      <p:sp>
        <p:nvSpPr>
          <p:cNvPr id="296" name="Google Shape;296;p17"/>
          <p:cNvSpPr txBox="1"/>
          <p:nvPr/>
        </p:nvSpPr>
        <p:spPr>
          <a:xfrm>
            <a:off x="7434075" y="2957487"/>
            <a:ext cx="4624934" cy="156966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fr-FR" sz="2400" u="none" cap="none" strike="noStrike">
                <a:solidFill>
                  <a:schemeClr val="dk2"/>
                </a:solidFill>
                <a:latin typeface="Arial"/>
                <a:ea typeface="Arial"/>
                <a:cs typeface="Arial"/>
                <a:sym typeface="Arial"/>
              </a:rPr>
              <a:t>Use valorisation tools such as Exhibit to better feature digitized archives through virtual exhibitions, quizz...</a:t>
            </a:r>
            <a:endParaRPr/>
          </a:p>
        </p:txBody>
      </p:sp>
      <p:pic>
        <p:nvPicPr>
          <p:cNvPr descr="Une image contenant texte, clipart&#10;&#10;Description générée automatiquement" id="297" name="Google Shape;297;p17"/>
          <p:cNvPicPr preferRelativeResize="0"/>
          <p:nvPr/>
        </p:nvPicPr>
        <p:blipFill rotWithShape="1">
          <a:blip r:embed="rId3">
            <a:alphaModFix/>
          </a:blip>
          <a:srcRect b="0" l="0" r="0" t="0"/>
          <a:stretch/>
        </p:blipFill>
        <p:spPr>
          <a:xfrm>
            <a:off x="1284078" y="1766617"/>
            <a:ext cx="868034" cy="1053142"/>
          </a:xfrm>
          <a:prstGeom prst="rect">
            <a:avLst/>
          </a:prstGeom>
          <a:noFill/>
          <a:ln>
            <a:noFill/>
          </a:ln>
        </p:spPr>
      </p:pic>
      <p:pic>
        <p:nvPicPr>
          <p:cNvPr descr="Images avec un remplissage uni" id="298" name="Google Shape;298;p17"/>
          <p:cNvPicPr preferRelativeResize="0"/>
          <p:nvPr/>
        </p:nvPicPr>
        <p:blipFill rotWithShape="1">
          <a:blip r:embed="rId4">
            <a:alphaModFix/>
          </a:blip>
          <a:srcRect b="0" l="0" r="0" t="0"/>
          <a:stretch/>
        </p:blipFill>
        <p:spPr>
          <a:xfrm>
            <a:off x="4819290" y="1764102"/>
            <a:ext cx="1101305" cy="1072550"/>
          </a:xfrm>
          <a:prstGeom prst="rect">
            <a:avLst/>
          </a:prstGeom>
          <a:noFill/>
          <a:ln>
            <a:noFill/>
          </a:ln>
        </p:spPr>
      </p:pic>
      <p:pic>
        <p:nvPicPr>
          <p:cNvPr descr="Chevalet avec un remplissage uni" id="299" name="Google Shape;299;p17"/>
          <p:cNvPicPr preferRelativeResize="0"/>
          <p:nvPr/>
        </p:nvPicPr>
        <p:blipFill rotWithShape="1">
          <a:blip r:embed="rId5">
            <a:alphaModFix/>
          </a:blip>
          <a:srcRect b="0" l="0" r="0" t="0"/>
          <a:stretch/>
        </p:blipFill>
        <p:spPr>
          <a:xfrm>
            <a:off x="9247516" y="1634705"/>
            <a:ext cx="1245080" cy="1201948"/>
          </a:xfrm>
          <a:prstGeom prst="rect">
            <a:avLst/>
          </a:prstGeom>
          <a:noFill/>
          <a:ln>
            <a:noFill/>
          </a:ln>
        </p:spPr>
      </p:pic>
      <p:sp>
        <p:nvSpPr>
          <p:cNvPr id="300" name="Google Shape;300;p17"/>
          <p:cNvSpPr txBox="1"/>
          <p:nvPr/>
        </p:nvSpPr>
        <p:spPr>
          <a:xfrm>
            <a:off x="467590" y="5126181"/>
            <a:ext cx="11014363" cy="138499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fr-FR" sz="2800" u="none" cap="none" strike="noStrike">
                <a:solidFill>
                  <a:srgbClr val="000000"/>
                </a:solidFill>
                <a:latin typeface="Arial"/>
                <a:ea typeface="Arial"/>
                <a:cs typeface="Arial"/>
                <a:sym typeface="Arial"/>
              </a:rPr>
              <a:t>The main goal is to multiply and diversify the uses of IIIF on FranceArchives to enhance the digital collections on the portal but also to show archives the possibilities offered by IIIF.</a:t>
            </a:r>
            <a:endParaRPr b="0" i="0" sz="1400" u="none" cap="none" strike="noStrike">
              <a:solidFill>
                <a:srgbClr val="000000"/>
              </a:solidFill>
              <a:latin typeface="Arial"/>
              <a:ea typeface="Arial"/>
              <a:cs typeface="Arial"/>
              <a:sym typeface="Arial"/>
            </a:endParaRPr>
          </a:p>
        </p:txBody>
      </p:sp>
      <p:sp>
        <p:nvSpPr>
          <p:cNvPr id="301" name="Google Shape;301;p17"/>
          <p:cNvSpPr txBox="1"/>
          <p:nvPr>
            <p:ph type="title"/>
          </p:nvPr>
        </p:nvSpPr>
        <p:spPr>
          <a:xfrm>
            <a:off x="415600" y="292600"/>
            <a:ext cx="11360800" cy="7636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Clr>
                <a:srgbClr val="343A40"/>
              </a:buClr>
              <a:buSzPct val="83326"/>
              <a:buFont typeface="Arial"/>
              <a:buNone/>
            </a:pPr>
            <a:r>
              <a:rPr lang="fr-FR"/>
              <a:t>Next steps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18"/>
          <p:cNvSpPr txBox="1"/>
          <p:nvPr>
            <p:ph type="title"/>
          </p:nvPr>
        </p:nvSpPr>
        <p:spPr>
          <a:xfrm>
            <a:off x="415600" y="292600"/>
            <a:ext cx="11360800" cy="7636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Clr>
                <a:srgbClr val="343A40"/>
              </a:buClr>
              <a:buSzPct val="83326"/>
              <a:buFont typeface="Arial"/>
              <a:buNone/>
            </a:pPr>
            <a:r>
              <a:rPr lang="fr-FR"/>
              <a:t>Feedback</a:t>
            </a:r>
            <a:endParaRPr/>
          </a:p>
        </p:txBody>
      </p:sp>
      <p:sp>
        <p:nvSpPr>
          <p:cNvPr id="307" name="Google Shape;307;p18"/>
          <p:cNvSpPr txBox="1"/>
          <p:nvPr>
            <p:ph idx="4294967295" type="body"/>
          </p:nvPr>
        </p:nvSpPr>
        <p:spPr>
          <a:xfrm>
            <a:off x="347241" y="1750349"/>
            <a:ext cx="10515600" cy="4351338"/>
          </a:xfrm>
          <a:prstGeom prst="rect">
            <a:avLst/>
          </a:prstGeom>
          <a:noFill/>
          <a:ln>
            <a:noFill/>
          </a:ln>
        </p:spPr>
        <p:txBody>
          <a:bodyPr anchorCtr="0" anchor="t" bIns="45700" lIns="91425" spcFirstLastPara="1" rIns="91425" wrap="square" tIns="45700">
            <a:normAutofit/>
          </a:bodyPr>
          <a:lstStyle/>
          <a:p>
            <a:pPr indent="-381000" lvl="0" marL="457200" rtl="0" algn="l">
              <a:lnSpc>
                <a:spcPct val="115000"/>
              </a:lnSpc>
              <a:spcBef>
                <a:spcPts val="0"/>
              </a:spcBef>
              <a:spcAft>
                <a:spcPts val="0"/>
              </a:spcAft>
              <a:buSzPts val="2400"/>
              <a:buFont typeface="Noto Sans Symbols"/>
              <a:buChar char="⮚"/>
            </a:pPr>
            <a:r>
              <a:rPr lang="fr-FR"/>
              <a:t>By communicating about it and meeting archivists, the project has led archives to want to know more about IIIF and helped to deconstruct fears and assumptions.</a:t>
            </a:r>
            <a:endParaRPr/>
          </a:p>
          <a:p>
            <a:pPr indent="-228600" lvl="0" marL="457200" rtl="0" algn="l">
              <a:lnSpc>
                <a:spcPct val="115000"/>
              </a:lnSpc>
              <a:spcBef>
                <a:spcPts val="0"/>
              </a:spcBef>
              <a:spcAft>
                <a:spcPts val="0"/>
              </a:spcAft>
              <a:buSzPts val="2400"/>
              <a:buFont typeface="Noto Sans Symbols"/>
              <a:buNone/>
            </a:pPr>
            <a:r>
              <a:t/>
            </a:r>
            <a:endParaRPr/>
          </a:p>
          <a:p>
            <a:pPr indent="-381000" lvl="0" marL="457200" rtl="0" algn="l">
              <a:lnSpc>
                <a:spcPct val="115000"/>
              </a:lnSpc>
              <a:spcBef>
                <a:spcPts val="0"/>
              </a:spcBef>
              <a:spcAft>
                <a:spcPts val="0"/>
              </a:spcAft>
              <a:buSzPts val="2400"/>
              <a:buFont typeface="Noto Sans Symbols"/>
              <a:buChar char="⮚"/>
            </a:pPr>
            <a:r>
              <a:rPr lang="fr-FR"/>
              <a:t>Just because archives/archivists are interested in IIIF and are aware of the advantages for their own website doesn't mean they are comfortable with the idea of their images being reused so easily. </a:t>
            </a:r>
            <a:endParaRPr/>
          </a:p>
          <a:p>
            <a:pPr indent="-228600" lvl="0" marL="457200" rtl="0" algn="l">
              <a:lnSpc>
                <a:spcPct val="115000"/>
              </a:lnSpc>
              <a:spcBef>
                <a:spcPts val="0"/>
              </a:spcBef>
              <a:spcAft>
                <a:spcPts val="0"/>
              </a:spcAft>
              <a:buClr>
                <a:schemeClr val="dk2"/>
              </a:buClr>
              <a:buSzPts val="2400"/>
              <a:buFont typeface="Arial"/>
              <a:buNone/>
            </a:pPr>
            <a:r>
              <a:t/>
            </a:r>
            <a:endParaRPr/>
          </a:p>
          <a:p>
            <a:pPr indent="-228600" lvl="0" marL="457200" rtl="0" algn="l">
              <a:lnSpc>
                <a:spcPct val="115000"/>
              </a:lnSpc>
              <a:spcBef>
                <a:spcPts val="0"/>
              </a:spcBef>
              <a:spcAft>
                <a:spcPts val="0"/>
              </a:spcAft>
              <a:buClr>
                <a:schemeClr val="dk2"/>
              </a:buClr>
              <a:buSzPts val="2400"/>
              <a:buFont typeface="Arial"/>
              <a:buNone/>
            </a:pPr>
            <a:r>
              <a:t/>
            </a:r>
            <a:endParaRPr/>
          </a:p>
          <a:p>
            <a:pPr indent="-228600" lvl="0" marL="457200" rtl="0" algn="l">
              <a:lnSpc>
                <a:spcPct val="115000"/>
              </a:lnSpc>
              <a:spcBef>
                <a:spcPts val="0"/>
              </a:spcBef>
              <a:spcAft>
                <a:spcPts val="0"/>
              </a:spcAft>
              <a:buClr>
                <a:schemeClr val="dk2"/>
              </a:buClr>
              <a:buSzPts val="2400"/>
              <a:buFont typeface="Arial"/>
              <a:buNone/>
            </a:pPr>
            <a:r>
              <a:t/>
            </a:r>
            <a:endParaRPr/>
          </a:p>
          <a:p>
            <a:pPr indent="-228600" lvl="0" marL="457200" rtl="0" algn="l">
              <a:lnSpc>
                <a:spcPct val="115000"/>
              </a:lnSpc>
              <a:spcBef>
                <a:spcPts val="0"/>
              </a:spcBef>
              <a:spcAft>
                <a:spcPts val="0"/>
              </a:spcAft>
              <a:buClr>
                <a:schemeClr val="dk2"/>
              </a:buClr>
              <a:buSzPts val="2400"/>
              <a:buFont typeface="Arial"/>
              <a:buNone/>
            </a:pPr>
            <a:r>
              <a:t/>
            </a:r>
            <a:endParaRPr/>
          </a:p>
        </p:txBody>
      </p:sp>
      <p:pic>
        <p:nvPicPr>
          <p:cNvPr descr="Questions avec un remplissage uni" id="308" name="Google Shape;308;p18"/>
          <p:cNvPicPr preferRelativeResize="0"/>
          <p:nvPr/>
        </p:nvPicPr>
        <p:blipFill rotWithShape="1">
          <a:blip r:embed="rId3">
            <a:alphaModFix/>
          </a:blip>
          <a:srcRect b="0" l="0" r="0" t="0"/>
          <a:stretch/>
        </p:blipFill>
        <p:spPr>
          <a:xfrm>
            <a:off x="10197678" y="4882744"/>
            <a:ext cx="1994322" cy="197525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19"/>
          <p:cNvSpPr txBox="1"/>
          <p:nvPr>
            <p:ph type="title"/>
          </p:nvPr>
        </p:nvSpPr>
        <p:spPr>
          <a:xfrm>
            <a:off x="415600" y="292600"/>
            <a:ext cx="11360800" cy="7636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Clr>
                <a:srgbClr val="343A40"/>
              </a:buClr>
              <a:buSzPct val="83326"/>
              <a:buFont typeface="Arial"/>
              <a:buNone/>
            </a:pPr>
            <a:r>
              <a:rPr lang="fr-FR"/>
              <a:t>Conclusion</a:t>
            </a:r>
            <a:endParaRPr/>
          </a:p>
        </p:txBody>
      </p:sp>
      <p:grpSp>
        <p:nvGrpSpPr>
          <p:cNvPr id="314" name="Google Shape;314;p19"/>
          <p:cNvGrpSpPr/>
          <p:nvPr/>
        </p:nvGrpSpPr>
        <p:grpSpPr>
          <a:xfrm>
            <a:off x="691939" y="2746598"/>
            <a:ext cx="10808120" cy="2555210"/>
            <a:chOff x="60114" y="819482"/>
            <a:chExt cx="10808120" cy="2555210"/>
          </a:xfrm>
        </p:grpSpPr>
        <p:sp>
          <p:nvSpPr>
            <p:cNvPr id="315" name="Google Shape;315;p19"/>
            <p:cNvSpPr/>
            <p:nvPr/>
          </p:nvSpPr>
          <p:spPr>
            <a:xfrm>
              <a:off x="947348" y="819482"/>
              <a:ext cx="1451837" cy="1451837"/>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9"/>
            <p:cNvSpPr/>
            <p:nvPr/>
          </p:nvSpPr>
          <p:spPr>
            <a:xfrm>
              <a:off x="60114" y="2654692"/>
              <a:ext cx="3226304" cy="7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9"/>
            <p:cNvSpPr txBox="1"/>
            <p:nvPr/>
          </p:nvSpPr>
          <p:spPr>
            <a:xfrm>
              <a:off x="60114" y="2654692"/>
              <a:ext cx="3226304" cy="7200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None/>
              </a:pPr>
              <a:r>
                <a:rPr b="0" i="0" lang="fr-FR" sz="1800" u="none" cap="none" strike="noStrike">
                  <a:solidFill>
                    <a:srgbClr val="000000"/>
                  </a:solidFill>
                  <a:latin typeface="Arial"/>
                  <a:ea typeface="Arial"/>
                  <a:cs typeface="Arial"/>
                  <a:sym typeface="Arial"/>
                </a:rPr>
                <a:t>Still too early to measure the impact of our efforts in term of future new implementations</a:t>
              </a:r>
              <a:endParaRPr b="0" i="0" sz="1800" u="none" cap="none" strike="noStrike">
                <a:solidFill>
                  <a:srgbClr val="000000"/>
                </a:solidFill>
                <a:latin typeface="Arial"/>
                <a:ea typeface="Arial"/>
                <a:cs typeface="Arial"/>
                <a:sym typeface="Arial"/>
              </a:endParaRPr>
            </a:p>
          </p:txBody>
        </p:sp>
        <p:sp>
          <p:nvSpPr>
            <p:cNvPr id="318" name="Google Shape;318;p19"/>
            <p:cNvSpPr/>
            <p:nvPr/>
          </p:nvSpPr>
          <p:spPr>
            <a:xfrm>
              <a:off x="4738256" y="819482"/>
              <a:ext cx="1451837" cy="1451837"/>
            </a:xfrm>
            <a:prstGeom prst="rect">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9"/>
            <p:cNvSpPr/>
            <p:nvPr/>
          </p:nvSpPr>
          <p:spPr>
            <a:xfrm>
              <a:off x="3851022" y="2654692"/>
              <a:ext cx="3226304" cy="7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9"/>
            <p:cNvSpPr txBox="1"/>
            <p:nvPr/>
          </p:nvSpPr>
          <p:spPr>
            <a:xfrm>
              <a:off x="3851022" y="2654692"/>
              <a:ext cx="3226304" cy="7200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None/>
              </a:pPr>
              <a:r>
                <a:rPr b="0" i="0" lang="fr-FR" sz="1800" u="none" cap="none" strike="noStrike">
                  <a:solidFill>
                    <a:srgbClr val="000000"/>
                  </a:solidFill>
                  <a:latin typeface="Arial"/>
                  <a:ea typeface="Arial"/>
                  <a:cs typeface="Arial"/>
                  <a:sym typeface="Arial"/>
                </a:rPr>
                <a:t>But the first </a:t>
              </a:r>
              <a:r>
                <a:rPr lang="fr-FR" sz="1800"/>
                <a:t>results</a:t>
              </a:r>
              <a:r>
                <a:rPr b="0" i="0" lang="fr-FR" sz="1800" u="none" cap="none" strike="noStrike">
                  <a:solidFill>
                    <a:srgbClr val="000000"/>
                  </a:solidFill>
                  <a:latin typeface="Arial"/>
                  <a:ea typeface="Arial"/>
                  <a:cs typeface="Arial"/>
                  <a:sym typeface="Arial"/>
                </a:rPr>
                <a:t> are encouraging</a:t>
              </a:r>
              <a:endParaRPr/>
            </a:p>
          </p:txBody>
        </p:sp>
        <p:sp>
          <p:nvSpPr>
            <p:cNvPr id="321" name="Google Shape;321;p19"/>
            <p:cNvSpPr/>
            <p:nvPr/>
          </p:nvSpPr>
          <p:spPr>
            <a:xfrm>
              <a:off x="8529164" y="819482"/>
              <a:ext cx="1451837" cy="1451837"/>
            </a:xfrm>
            <a:prstGeom prst="rect">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9"/>
            <p:cNvSpPr/>
            <p:nvPr/>
          </p:nvSpPr>
          <p:spPr>
            <a:xfrm>
              <a:off x="7641930" y="2654692"/>
              <a:ext cx="3226304" cy="7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9"/>
            <p:cNvSpPr txBox="1"/>
            <p:nvPr/>
          </p:nvSpPr>
          <p:spPr>
            <a:xfrm>
              <a:off x="7641930" y="2654692"/>
              <a:ext cx="3226304" cy="7200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None/>
              </a:pPr>
              <a:r>
                <a:rPr b="0" i="0" lang="fr-FR" sz="1800" u="none" cap="none" strike="noStrike">
                  <a:solidFill>
                    <a:srgbClr val="000000"/>
                  </a:solidFill>
                  <a:latin typeface="Arial"/>
                  <a:ea typeface="Arial"/>
                  <a:cs typeface="Arial"/>
                  <a:sym typeface="Arial"/>
                </a:rPr>
                <a:t>IIIF is now a topic of interest among the French Archives community</a:t>
              </a: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
          <p:cNvSpPr txBox="1"/>
          <p:nvPr>
            <p:ph type="title"/>
          </p:nvPr>
        </p:nvSpPr>
        <p:spPr>
          <a:xfrm>
            <a:off x="415600" y="292600"/>
            <a:ext cx="11360800" cy="7636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Clr>
                <a:srgbClr val="343A40"/>
              </a:buClr>
              <a:buSzPct val="83326"/>
              <a:buFont typeface="Arial"/>
              <a:buNone/>
            </a:pPr>
            <a:r>
              <a:rPr lang="fr-FR"/>
              <a:t>Perimeter of the project</a:t>
            </a:r>
            <a:endParaRPr/>
          </a:p>
        </p:txBody>
      </p:sp>
      <p:sp>
        <p:nvSpPr>
          <p:cNvPr id="115" name="Google Shape;115;p2"/>
          <p:cNvSpPr txBox="1"/>
          <p:nvPr>
            <p:ph idx="4294967295" type="body"/>
          </p:nvPr>
        </p:nvSpPr>
        <p:spPr>
          <a:xfrm>
            <a:off x="504940" y="1665230"/>
            <a:ext cx="11360150" cy="4554538"/>
          </a:xfrm>
          <a:prstGeom prst="rect">
            <a:avLst/>
          </a:prstGeom>
          <a:noFill/>
          <a:ln>
            <a:noFill/>
          </a:ln>
        </p:spPr>
        <p:txBody>
          <a:bodyPr anchorCtr="0" anchor="t" bIns="45700" lIns="91425" spcFirstLastPara="1" rIns="91425" wrap="square" tIns="45700">
            <a:normAutofit/>
          </a:bodyPr>
          <a:lstStyle/>
          <a:p>
            <a:pPr indent="-381000" lvl="0" marL="457200" rtl="0" algn="l">
              <a:lnSpc>
                <a:spcPct val="115000"/>
              </a:lnSpc>
              <a:spcBef>
                <a:spcPts val="0"/>
              </a:spcBef>
              <a:spcAft>
                <a:spcPts val="0"/>
              </a:spcAft>
              <a:buSzPts val="2400"/>
              <a:buFont typeface="Arial"/>
              <a:buChar char="•"/>
            </a:pPr>
            <a:r>
              <a:rPr lang="fr-FR"/>
              <a:t>IIIF is currently marginally used in the French Archives network</a:t>
            </a:r>
            <a:endParaRPr/>
          </a:p>
          <a:p>
            <a:pPr indent="-381000" lvl="0" marL="457200" rtl="0" algn="l">
              <a:lnSpc>
                <a:spcPct val="115000"/>
              </a:lnSpc>
              <a:spcBef>
                <a:spcPts val="0"/>
              </a:spcBef>
              <a:spcAft>
                <a:spcPts val="0"/>
              </a:spcAft>
              <a:buSzPts val="2400"/>
              <a:buFont typeface="Arial"/>
              <a:buChar char="•"/>
            </a:pPr>
            <a:r>
              <a:rPr lang="fr-FR"/>
              <a:t>Goal: promoting IIIF in the French Archives network</a:t>
            </a:r>
            <a:endParaRPr/>
          </a:p>
          <a:p>
            <a:pPr indent="-381000" lvl="0" marL="457200" rtl="0" algn="l">
              <a:lnSpc>
                <a:spcPct val="115000"/>
              </a:lnSpc>
              <a:spcBef>
                <a:spcPts val="0"/>
              </a:spcBef>
              <a:spcAft>
                <a:spcPts val="0"/>
              </a:spcAft>
              <a:buSzPts val="2400"/>
              <a:buFont typeface="Arial"/>
              <a:buChar char="•"/>
            </a:pPr>
            <a:r>
              <a:rPr lang="fr-FR"/>
              <a:t>2022-2026</a:t>
            </a:r>
            <a:endParaRPr/>
          </a:p>
          <a:p>
            <a:pPr indent="-381000" lvl="0" marL="457200" rtl="0" algn="l">
              <a:lnSpc>
                <a:spcPct val="115000"/>
              </a:lnSpc>
              <a:spcBef>
                <a:spcPts val="0"/>
              </a:spcBef>
              <a:spcAft>
                <a:spcPts val="0"/>
              </a:spcAft>
              <a:buSzPts val="2400"/>
              <a:buFont typeface="Arial"/>
              <a:buChar char="•"/>
            </a:pPr>
            <a:r>
              <a:rPr lang="fr-FR"/>
              <a:t>Project run by Biblissima+ and FranceArchives</a:t>
            </a:r>
            <a:endParaRPr/>
          </a:p>
          <a:p>
            <a:pPr indent="-228600" lvl="1" marL="914400" rtl="0" algn="l">
              <a:lnSpc>
                <a:spcPct val="115000"/>
              </a:lnSpc>
              <a:spcBef>
                <a:spcPts val="0"/>
              </a:spcBef>
              <a:spcAft>
                <a:spcPts val="0"/>
              </a:spcAft>
              <a:buSzPts val="2000"/>
              <a:buNone/>
            </a:pPr>
            <a:r>
              <a:t/>
            </a:r>
            <a:endParaRPr/>
          </a:p>
          <a:p>
            <a:pPr indent="-228600" lvl="1" marL="914400" rtl="0" algn="l">
              <a:lnSpc>
                <a:spcPct val="115000"/>
              </a:lnSpc>
              <a:spcBef>
                <a:spcPts val="0"/>
              </a:spcBef>
              <a:spcAft>
                <a:spcPts val="0"/>
              </a:spcAft>
              <a:buSzPts val="2000"/>
              <a:buNone/>
            </a:pPr>
            <a:r>
              <a:t/>
            </a:r>
            <a:endParaRPr/>
          </a:p>
        </p:txBody>
      </p:sp>
      <p:pic>
        <p:nvPicPr>
          <p:cNvPr id="116" name="Google Shape;116;p2"/>
          <p:cNvPicPr preferRelativeResize="0"/>
          <p:nvPr/>
        </p:nvPicPr>
        <p:blipFill rotWithShape="1">
          <a:blip r:embed="rId3">
            <a:alphaModFix/>
          </a:blip>
          <a:srcRect b="0" l="0" r="0" t="0"/>
          <a:stretch/>
        </p:blipFill>
        <p:spPr>
          <a:xfrm>
            <a:off x="5844372" y="3905766"/>
            <a:ext cx="4324851" cy="2167188"/>
          </a:xfrm>
          <a:prstGeom prst="rect">
            <a:avLst/>
          </a:prstGeom>
          <a:noFill/>
          <a:ln>
            <a:noFill/>
          </a:ln>
        </p:spPr>
      </p:pic>
      <p:pic>
        <p:nvPicPr>
          <p:cNvPr id="117" name="Google Shape;117;p2"/>
          <p:cNvPicPr preferRelativeResize="0"/>
          <p:nvPr/>
        </p:nvPicPr>
        <p:blipFill rotWithShape="1">
          <a:blip r:embed="rId4">
            <a:alphaModFix/>
          </a:blip>
          <a:srcRect b="0" l="0" r="0" t="0"/>
          <a:stretch/>
        </p:blipFill>
        <p:spPr>
          <a:xfrm>
            <a:off x="1644751" y="4232751"/>
            <a:ext cx="4056647" cy="16668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F4B60"/>
        </a:solidFill>
      </p:bgPr>
    </p:bg>
    <p:spTree>
      <p:nvGrpSpPr>
        <p:cNvPr id="327" name="Shape 327"/>
        <p:cNvGrpSpPr/>
        <p:nvPr/>
      </p:nvGrpSpPr>
      <p:grpSpPr>
        <a:xfrm>
          <a:off x="0" y="0"/>
          <a:ext cx="0" cy="0"/>
          <a:chOff x="0" y="0"/>
          <a:chExt cx="0" cy="0"/>
        </a:xfrm>
      </p:grpSpPr>
      <p:sp>
        <p:nvSpPr>
          <p:cNvPr id="328" name="Google Shape;328;p20"/>
          <p:cNvSpPr txBox="1"/>
          <p:nvPr/>
        </p:nvSpPr>
        <p:spPr>
          <a:xfrm>
            <a:off x="2514567" y="685800"/>
            <a:ext cx="6643200" cy="207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50" u="none" cap="none" strike="noStrike">
              <a:solidFill>
                <a:srgbClr val="083C92"/>
              </a:solidFill>
              <a:latin typeface="Arial"/>
              <a:ea typeface="Arial"/>
              <a:cs typeface="Arial"/>
              <a:sym typeface="Arial"/>
            </a:endParaRPr>
          </a:p>
        </p:txBody>
      </p:sp>
      <p:sp>
        <p:nvSpPr>
          <p:cNvPr id="329" name="Google Shape;329;p20"/>
          <p:cNvSpPr txBox="1"/>
          <p:nvPr/>
        </p:nvSpPr>
        <p:spPr>
          <a:xfrm>
            <a:off x="2514567" y="2947733"/>
            <a:ext cx="6643200" cy="1347600"/>
          </a:xfrm>
          <a:prstGeom prst="rect">
            <a:avLst/>
          </a:prstGeom>
          <a:noFill/>
          <a:ln>
            <a:noFill/>
          </a:ln>
        </p:spPr>
        <p:txBody>
          <a:bodyPr anchorCtr="0" anchor="t" bIns="45700" lIns="91425" spcFirstLastPara="1" rIns="91425" wrap="square" tIns="45700">
            <a:normAutofit/>
          </a:bodyPr>
          <a:lstStyle/>
          <a:p>
            <a:pPr indent="-304165" lvl="0" marL="608965" marR="0" rtl="0" algn="ctr">
              <a:lnSpc>
                <a:spcPct val="114999"/>
              </a:lnSpc>
              <a:spcBef>
                <a:spcPts val="0"/>
              </a:spcBef>
              <a:spcAft>
                <a:spcPts val="0"/>
              </a:spcAft>
              <a:buClr>
                <a:srgbClr val="343A40"/>
              </a:buClr>
              <a:buSzPts val="2000"/>
              <a:buFont typeface="Arial"/>
              <a:buNone/>
            </a:pPr>
            <a:r>
              <a:rPr b="0" i="1" lang="fr-FR" sz="1800" u="none" cap="none" strike="noStrike">
                <a:solidFill>
                  <a:schemeClr val="lt1"/>
                </a:solidFill>
                <a:latin typeface="Arial"/>
                <a:ea typeface="Arial"/>
                <a:cs typeface="Arial"/>
                <a:sym typeface="Arial"/>
              </a:rPr>
              <a:t>Cécile Sajdak : </a:t>
            </a:r>
            <a:r>
              <a:rPr b="0" i="1" lang="fr-FR" sz="2200" u="none" cap="none" strike="noStrike">
                <a:solidFill>
                  <a:schemeClr val="lt1"/>
                </a:solidFill>
                <a:latin typeface="Arial"/>
                <a:ea typeface="Arial"/>
                <a:cs typeface="Arial"/>
                <a:sym typeface="Arial"/>
              </a:rPr>
              <a:t>cecile.sajdak@campus-condorcet.fr</a:t>
            </a:r>
            <a:endParaRPr b="0" i="1" sz="2650" u="none" cap="none" strike="noStrike">
              <a:solidFill>
                <a:schemeClr val="lt1"/>
              </a:solidFill>
              <a:latin typeface="Arial"/>
              <a:ea typeface="Arial"/>
              <a:cs typeface="Arial"/>
              <a:sym typeface="Arial"/>
            </a:endParaRPr>
          </a:p>
          <a:p>
            <a:pPr indent="-304165" lvl="0" marL="608965" marR="0" rtl="0" algn="ctr">
              <a:lnSpc>
                <a:spcPct val="114999"/>
              </a:lnSpc>
              <a:spcBef>
                <a:spcPts val="0"/>
              </a:spcBef>
              <a:spcAft>
                <a:spcPts val="0"/>
              </a:spcAft>
              <a:buClr>
                <a:srgbClr val="343A40"/>
              </a:buClr>
              <a:buSzPts val="2000"/>
              <a:buFont typeface="Arial"/>
              <a:buNone/>
            </a:pPr>
            <a:r>
              <a:rPr b="0" i="1" lang="fr-FR" sz="1800" u="none" cap="none" strike="noStrike">
                <a:solidFill>
                  <a:schemeClr val="lt1"/>
                </a:solidFill>
                <a:latin typeface="Arial"/>
                <a:ea typeface="Arial"/>
                <a:cs typeface="Arial"/>
                <a:sym typeface="Arial"/>
              </a:rPr>
              <a:t>Mathilde Daugas : </a:t>
            </a:r>
            <a:r>
              <a:rPr b="0" i="1" lang="fr-FR" sz="2200" u="none" cap="none" strike="noStrike">
                <a:solidFill>
                  <a:schemeClr val="lt1"/>
                </a:solidFill>
                <a:latin typeface="Arial"/>
                <a:ea typeface="Arial"/>
                <a:cs typeface="Arial"/>
                <a:sym typeface="Arial"/>
              </a:rPr>
              <a:t>mathilde.daugas@culture.gouv.fr </a:t>
            </a:r>
            <a:endParaRPr b="0" i="1" sz="2667" u="none" cap="none" strike="noStrike">
              <a:solidFill>
                <a:schemeClr val="lt1"/>
              </a:solidFill>
              <a:latin typeface="Arial"/>
              <a:ea typeface="Arial"/>
              <a:cs typeface="Arial"/>
              <a:sym typeface="Arial"/>
            </a:endParaRPr>
          </a:p>
        </p:txBody>
      </p:sp>
      <p:sp>
        <p:nvSpPr>
          <p:cNvPr id="330" name="Google Shape;330;p20"/>
          <p:cNvSpPr/>
          <p:nvPr/>
        </p:nvSpPr>
        <p:spPr>
          <a:xfrm>
            <a:off x="157656" y="5340854"/>
            <a:ext cx="3389586" cy="867104"/>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83C92"/>
              </a:solidFill>
              <a:latin typeface="Arial"/>
              <a:ea typeface="Arial"/>
              <a:cs typeface="Arial"/>
              <a:sym typeface="Arial"/>
            </a:endParaRPr>
          </a:p>
        </p:txBody>
      </p:sp>
      <p:pic>
        <p:nvPicPr>
          <p:cNvPr id="331" name="Google Shape;331;p20"/>
          <p:cNvPicPr preferRelativeResize="0"/>
          <p:nvPr/>
        </p:nvPicPr>
        <p:blipFill rotWithShape="1">
          <a:blip r:embed="rId3">
            <a:alphaModFix/>
          </a:blip>
          <a:srcRect b="0" l="0" r="0" t="0"/>
          <a:stretch/>
        </p:blipFill>
        <p:spPr>
          <a:xfrm>
            <a:off x="-365158" y="4690812"/>
            <a:ext cx="4324851" cy="2167188"/>
          </a:xfrm>
          <a:prstGeom prst="rect">
            <a:avLst/>
          </a:prstGeom>
          <a:noFill/>
          <a:ln>
            <a:noFill/>
          </a:ln>
        </p:spPr>
      </p:pic>
      <p:sp>
        <p:nvSpPr>
          <p:cNvPr id="332" name="Google Shape;332;p20"/>
          <p:cNvSpPr txBox="1"/>
          <p:nvPr/>
        </p:nvSpPr>
        <p:spPr>
          <a:xfrm>
            <a:off x="2126256" y="3053508"/>
            <a:ext cx="2743200" cy="6001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FR" sz="3300" u="none" cap="none" strike="noStrike">
                <a:solidFill>
                  <a:schemeClr val="lt1"/>
                </a:solidFill>
                <a:latin typeface="Arial"/>
                <a:ea typeface="Arial"/>
                <a:cs typeface="Arial"/>
                <a:sym typeface="Arial"/>
              </a:rPr>
              <a:t>@</a:t>
            </a:r>
            <a:endParaRPr/>
          </a:p>
        </p:txBody>
      </p:sp>
      <p:sp>
        <p:nvSpPr>
          <p:cNvPr id="333" name="Google Shape;333;p20"/>
          <p:cNvSpPr txBox="1"/>
          <p:nvPr/>
        </p:nvSpPr>
        <p:spPr>
          <a:xfrm>
            <a:off x="8306819" y="4795747"/>
            <a:ext cx="3729726" cy="2677656"/>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fr-FR" sz="2400" u="none" cap="none" strike="noStrike">
                <a:solidFill>
                  <a:schemeClr val="lt1"/>
                </a:solidFill>
                <a:latin typeface="Arial"/>
                <a:ea typeface="Arial"/>
                <a:cs typeface="Arial"/>
                <a:sym typeface="Arial"/>
              </a:rPr>
              <a:t>biblissima.fr</a:t>
            </a:r>
            <a:endParaRPr b="0" i="0" sz="1400" u="none" cap="none" strike="noStrike">
              <a:solidFill>
                <a:schemeClr val="lt1"/>
              </a:solidFill>
              <a:latin typeface="Arial"/>
              <a:ea typeface="Arial"/>
              <a:cs typeface="Arial"/>
              <a:sym typeface="Arial"/>
            </a:endParaRPr>
          </a:p>
          <a:p>
            <a:pPr indent="0" lvl="0" marL="0" marR="0" rtl="0" algn="r">
              <a:lnSpc>
                <a:spcPct val="100000"/>
              </a:lnSpc>
              <a:spcBef>
                <a:spcPts val="0"/>
              </a:spcBef>
              <a:spcAft>
                <a:spcPts val="0"/>
              </a:spcAft>
              <a:buNone/>
            </a:pPr>
            <a:r>
              <a:rPr b="0" i="0" lang="fr-FR" sz="2400" u="none" cap="none" strike="noStrike">
                <a:solidFill>
                  <a:schemeClr val="lt1"/>
                </a:solidFill>
                <a:latin typeface="Arial"/>
                <a:ea typeface="Arial"/>
                <a:cs typeface="Arial"/>
                <a:sym typeface="Arial"/>
              </a:rPr>
              <a:t>@biblissima</a:t>
            </a:r>
            <a:endParaRPr/>
          </a:p>
          <a:p>
            <a:pPr indent="0" lvl="0" marL="0" marR="0" rtl="0" algn="r">
              <a:lnSpc>
                <a:spcPct val="100000"/>
              </a:lnSpc>
              <a:spcBef>
                <a:spcPts val="0"/>
              </a:spcBef>
              <a:spcAft>
                <a:spcPts val="0"/>
              </a:spcAft>
              <a:buNone/>
            </a:pPr>
            <a:r>
              <a:t/>
            </a:r>
            <a:endParaRPr b="0" i="0" sz="2400" u="none" cap="none" strike="noStrike">
              <a:solidFill>
                <a:schemeClr val="lt1"/>
              </a:solidFill>
              <a:latin typeface="Arial"/>
              <a:ea typeface="Arial"/>
              <a:cs typeface="Arial"/>
              <a:sym typeface="Arial"/>
            </a:endParaRPr>
          </a:p>
          <a:p>
            <a:pPr indent="0" lvl="0" marL="0" marR="0" rtl="0" algn="r">
              <a:lnSpc>
                <a:spcPct val="100000"/>
              </a:lnSpc>
              <a:spcBef>
                <a:spcPts val="0"/>
              </a:spcBef>
              <a:spcAft>
                <a:spcPts val="0"/>
              </a:spcAft>
              <a:buNone/>
            </a:pPr>
            <a:r>
              <a:rPr b="0" i="0" lang="fr-FR" sz="2400" u="none" cap="none" strike="noStrike">
                <a:solidFill>
                  <a:schemeClr val="lt1"/>
                </a:solidFill>
                <a:latin typeface="Arial"/>
                <a:ea typeface="Arial"/>
                <a:cs typeface="Arial"/>
                <a:sym typeface="Arial"/>
              </a:rPr>
              <a:t>francearchives.gouv.fr</a:t>
            </a:r>
            <a:br>
              <a:rPr b="0" i="0" lang="fr-FR" sz="2400" u="none" cap="none" strike="noStrike">
                <a:solidFill>
                  <a:schemeClr val="lt1"/>
                </a:solidFill>
                <a:latin typeface="Arial"/>
                <a:ea typeface="Arial"/>
                <a:cs typeface="Arial"/>
                <a:sym typeface="Arial"/>
              </a:rPr>
            </a:br>
            <a:r>
              <a:rPr b="0" i="0" lang="fr-FR" sz="2400" u="none" cap="none" strike="noStrike">
                <a:solidFill>
                  <a:schemeClr val="lt1"/>
                </a:solidFill>
                <a:latin typeface="Arial"/>
                <a:ea typeface="Arial"/>
                <a:cs typeface="Arial"/>
                <a:sym typeface="Arial"/>
              </a:rPr>
              <a:t>@FranceArchives</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400" u="none" cap="none" strike="noStrike">
              <a:solidFill>
                <a:schemeClr val="lt1"/>
              </a:solidFill>
              <a:latin typeface="Arial"/>
              <a:ea typeface="Arial"/>
              <a:cs typeface="Arial"/>
              <a:sym typeface="Arial"/>
            </a:endParaRPr>
          </a:p>
        </p:txBody>
      </p:sp>
      <p:sp>
        <p:nvSpPr>
          <p:cNvPr id="334" name="Google Shape;334;p20"/>
          <p:cNvSpPr txBox="1"/>
          <p:nvPr/>
        </p:nvSpPr>
        <p:spPr>
          <a:xfrm>
            <a:off x="2666967" y="838200"/>
            <a:ext cx="6643200" cy="2074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fr-FR" sz="4800" u="none" cap="none" strike="noStrike">
                <a:solidFill>
                  <a:schemeClr val="lt1"/>
                </a:solidFill>
                <a:latin typeface="Arial"/>
                <a:ea typeface="Arial"/>
                <a:cs typeface="Arial"/>
                <a:sym typeface="Arial"/>
              </a:rPr>
              <a:t>Thanks !</a:t>
            </a:r>
            <a:endParaRPr b="0" i="0" sz="1867" u="none" cap="none" strike="noStrike">
              <a:solidFill>
                <a:schemeClr val="lt1"/>
              </a:solidFill>
              <a:latin typeface="Arial"/>
              <a:ea typeface="Arial"/>
              <a:cs typeface="Arial"/>
              <a:sym typeface="Arial"/>
            </a:endParaRPr>
          </a:p>
        </p:txBody>
      </p:sp>
      <p:pic>
        <p:nvPicPr>
          <p:cNvPr id="335" name="Google Shape;335;p20"/>
          <p:cNvPicPr preferRelativeResize="0"/>
          <p:nvPr/>
        </p:nvPicPr>
        <p:blipFill rotWithShape="1">
          <a:blip r:embed="rId4">
            <a:alphaModFix/>
          </a:blip>
          <a:srcRect b="0" l="0" r="0" t="0"/>
          <a:stretch/>
        </p:blipFill>
        <p:spPr>
          <a:xfrm>
            <a:off x="3999123" y="4929453"/>
            <a:ext cx="3881609" cy="159863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3"/>
          <p:cNvSpPr txBox="1"/>
          <p:nvPr>
            <p:ph type="title"/>
          </p:nvPr>
        </p:nvSpPr>
        <p:spPr>
          <a:xfrm>
            <a:off x="415600" y="292600"/>
            <a:ext cx="11360800" cy="7636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Clr>
                <a:srgbClr val="343A40"/>
              </a:buClr>
              <a:buSzPct val="83326"/>
              <a:buFont typeface="Arial"/>
              <a:buNone/>
            </a:pPr>
            <a:r>
              <a:rPr lang="fr-FR"/>
              <a:t>Biblissima+</a:t>
            </a:r>
            <a:endParaRPr/>
          </a:p>
        </p:txBody>
      </p:sp>
      <p:sp>
        <p:nvSpPr>
          <p:cNvPr id="123" name="Google Shape;123;p3"/>
          <p:cNvSpPr txBox="1"/>
          <p:nvPr>
            <p:ph idx="4294967295" type="body"/>
          </p:nvPr>
        </p:nvSpPr>
        <p:spPr>
          <a:xfrm>
            <a:off x="636608" y="1777397"/>
            <a:ext cx="5982182" cy="4351338"/>
          </a:xfrm>
          <a:prstGeom prst="rect">
            <a:avLst/>
          </a:prstGeom>
          <a:noFill/>
          <a:ln>
            <a:noFill/>
          </a:ln>
        </p:spPr>
        <p:txBody>
          <a:bodyPr anchorCtr="0" anchor="t" bIns="45700" lIns="91425" spcFirstLastPara="1" rIns="91425" wrap="square" tIns="45700">
            <a:normAutofit/>
          </a:bodyPr>
          <a:lstStyle/>
          <a:p>
            <a:pPr indent="-381000" lvl="0" marL="457200" rtl="0" algn="l">
              <a:lnSpc>
                <a:spcPct val="115000"/>
              </a:lnSpc>
              <a:spcBef>
                <a:spcPts val="0"/>
              </a:spcBef>
              <a:spcAft>
                <a:spcPts val="0"/>
              </a:spcAft>
              <a:buSzPts val="2400"/>
              <a:buFont typeface="Arial"/>
              <a:buChar char="•"/>
            </a:pPr>
            <a:r>
              <a:rPr lang="fr-FR">
                <a:solidFill>
                  <a:srgbClr val="343A40"/>
                </a:solidFill>
              </a:rPr>
              <a:t>2021-2029 / ~12 million euros</a:t>
            </a:r>
            <a:endParaRPr/>
          </a:p>
          <a:p>
            <a:pPr indent="-381000" lvl="0" marL="457200" rtl="0" algn="l">
              <a:lnSpc>
                <a:spcPct val="115000"/>
              </a:lnSpc>
              <a:spcBef>
                <a:spcPts val="0"/>
              </a:spcBef>
              <a:spcAft>
                <a:spcPts val="0"/>
              </a:spcAft>
              <a:buSzPts val="2400"/>
              <a:buFont typeface="Arial"/>
              <a:buChar char="•"/>
            </a:pPr>
            <a:r>
              <a:rPr lang="fr-FR"/>
              <a:t>Digital infrastructure dedicated</a:t>
            </a:r>
            <a:r>
              <a:rPr lang="fr-FR">
                <a:latin typeface="Calibri"/>
                <a:ea typeface="Calibri"/>
                <a:cs typeface="Calibri"/>
                <a:sym typeface="Calibri"/>
              </a:rPr>
              <a:t> to the history of the transmission of ancient texts</a:t>
            </a:r>
            <a:endParaRPr/>
          </a:p>
          <a:p>
            <a:pPr indent="-381000" lvl="0" marL="457200" rtl="0" algn="l">
              <a:lnSpc>
                <a:spcPct val="115000"/>
              </a:lnSpc>
              <a:spcBef>
                <a:spcPts val="0"/>
              </a:spcBef>
              <a:spcAft>
                <a:spcPts val="0"/>
              </a:spcAft>
              <a:buSzPts val="2400"/>
              <a:buFont typeface="Arial"/>
              <a:buChar char="•"/>
            </a:pPr>
            <a:r>
              <a:rPr lang="fr-FR">
                <a:latin typeface="Calibri"/>
                <a:ea typeface="Calibri"/>
                <a:cs typeface="Calibri"/>
                <a:sym typeface="Calibri"/>
              </a:rPr>
              <a:t>Supported by the Campus Condorcet</a:t>
            </a:r>
            <a:endParaRPr/>
          </a:p>
          <a:p>
            <a:pPr indent="-381000" lvl="0" marL="457200" rtl="0" algn="l">
              <a:lnSpc>
                <a:spcPct val="115000"/>
              </a:lnSpc>
              <a:spcBef>
                <a:spcPts val="0"/>
              </a:spcBef>
              <a:spcAft>
                <a:spcPts val="0"/>
              </a:spcAft>
              <a:buSzPts val="2400"/>
              <a:buFont typeface="Arial"/>
              <a:buChar char="•"/>
            </a:pPr>
            <a:r>
              <a:rPr lang="fr-FR">
                <a:latin typeface="Calibri"/>
                <a:ea typeface="Calibri"/>
                <a:cs typeface="Calibri"/>
                <a:sym typeface="Calibri"/>
              </a:rPr>
              <a:t>Involved in the IIIF community since 2013</a:t>
            </a:r>
            <a:endParaRPr/>
          </a:p>
          <a:p>
            <a:pPr indent="-381000" lvl="0" marL="457200" rtl="0" algn="l">
              <a:lnSpc>
                <a:spcPct val="115000"/>
              </a:lnSpc>
              <a:spcBef>
                <a:spcPts val="0"/>
              </a:spcBef>
              <a:spcAft>
                <a:spcPts val="0"/>
              </a:spcAft>
              <a:buSzPts val="2400"/>
              <a:buFont typeface="Arial"/>
              <a:buChar char="•"/>
            </a:pPr>
            <a:r>
              <a:rPr lang="fr-FR">
                <a:latin typeface="Calibri"/>
                <a:ea typeface="Calibri"/>
                <a:cs typeface="Calibri"/>
                <a:sym typeface="Calibri"/>
              </a:rPr>
              <a:t>Multiple IIIF-compatible projects, including the Biblissima Portal</a:t>
            </a:r>
            <a:endParaRPr/>
          </a:p>
          <a:p>
            <a:pPr indent="-228600" lvl="0" marL="457200" rtl="0" algn="l">
              <a:lnSpc>
                <a:spcPct val="114999"/>
              </a:lnSpc>
              <a:spcBef>
                <a:spcPts val="0"/>
              </a:spcBef>
              <a:spcAft>
                <a:spcPts val="0"/>
              </a:spcAft>
              <a:buSzPts val="2400"/>
              <a:buFont typeface="Arial"/>
              <a:buNone/>
            </a:pPr>
            <a:r>
              <a:t/>
            </a:r>
            <a:endParaRPr>
              <a:latin typeface="Calibri"/>
              <a:ea typeface="Calibri"/>
              <a:cs typeface="Calibri"/>
              <a:sym typeface="Calibri"/>
            </a:endParaRPr>
          </a:p>
          <a:p>
            <a:pPr indent="0" lvl="0" marL="76200" rtl="0" algn="l">
              <a:lnSpc>
                <a:spcPct val="114999"/>
              </a:lnSpc>
              <a:spcBef>
                <a:spcPts val="0"/>
              </a:spcBef>
              <a:spcAft>
                <a:spcPts val="0"/>
              </a:spcAft>
              <a:buSzPts val="2400"/>
              <a:buNone/>
            </a:pPr>
            <a:r>
              <a:rPr lang="fr-FR">
                <a:latin typeface="Calibri"/>
                <a:ea typeface="Calibri"/>
                <a:cs typeface="Calibri"/>
                <a:sym typeface="Calibri"/>
              </a:rPr>
              <a:t>More info          </a:t>
            </a:r>
            <a:r>
              <a:rPr lang="fr-FR" u="sng">
                <a:solidFill>
                  <a:schemeClr val="hlink"/>
                </a:solidFill>
                <a:latin typeface="Calibri"/>
                <a:ea typeface="Calibri"/>
                <a:cs typeface="Calibri"/>
                <a:sym typeface="Calibri"/>
                <a:hlinkClick r:id="rId3"/>
              </a:rPr>
              <a:t>biblissima.fr</a:t>
            </a:r>
            <a:endParaRPr/>
          </a:p>
          <a:p>
            <a:pPr indent="0" lvl="0" marL="76200" rtl="0" algn="l">
              <a:lnSpc>
                <a:spcPct val="114999"/>
              </a:lnSpc>
              <a:spcBef>
                <a:spcPts val="0"/>
              </a:spcBef>
              <a:spcAft>
                <a:spcPts val="0"/>
              </a:spcAft>
              <a:buSzPts val="2400"/>
              <a:buNone/>
            </a:pPr>
            <a:r>
              <a:t/>
            </a:r>
            <a:endParaRPr>
              <a:latin typeface="Calibri"/>
              <a:ea typeface="Calibri"/>
              <a:cs typeface="Calibri"/>
              <a:sym typeface="Calibri"/>
            </a:endParaRPr>
          </a:p>
          <a:p>
            <a:pPr indent="0" lvl="0" marL="76200" rtl="0" algn="l">
              <a:lnSpc>
                <a:spcPct val="114999"/>
              </a:lnSpc>
              <a:spcBef>
                <a:spcPts val="0"/>
              </a:spcBef>
              <a:spcAft>
                <a:spcPts val="0"/>
              </a:spcAft>
              <a:buSzPts val="2400"/>
              <a:buNone/>
            </a:pPr>
            <a:r>
              <a:t/>
            </a:r>
            <a:endParaRPr>
              <a:latin typeface="Calibri"/>
              <a:ea typeface="Calibri"/>
              <a:cs typeface="Calibri"/>
              <a:sym typeface="Calibri"/>
            </a:endParaRPr>
          </a:p>
        </p:txBody>
      </p:sp>
      <p:pic>
        <p:nvPicPr>
          <p:cNvPr id="124" name="Google Shape;124;p3"/>
          <p:cNvPicPr preferRelativeResize="0"/>
          <p:nvPr/>
        </p:nvPicPr>
        <p:blipFill rotWithShape="1">
          <a:blip r:embed="rId4">
            <a:alphaModFix/>
          </a:blip>
          <a:srcRect b="0" l="0" r="0" t="0"/>
          <a:stretch/>
        </p:blipFill>
        <p:spPr>
          <a:xfrm>
            <a:off x="8695071" y="2888581"/>
            <a:ext cx="2181225" cy="1181100"/>
          </a:xfrm>
          <a:prstGeom prst="rect">
            <a:avLst/>
          </a:prstGeom>
          <a:noFill/>
          <a:ln>
            <a:noFill/>
          </a:ln>
        </p:spPr>
      </p:pic>
      <p:pic>
        <p:nvPicPr>
          <p:cNvPr id="125" name="Google Shape;125;p3"/>
          <p:cNvPicPr preferRelativeResize="0"/>
          <p:nvPr/>
        </p:nvPicPr>
        <p:blipFill rotWithShape="1">
          <a:blip r:embed="rId5">
            <a:alphaModFix/>
          </a:blip>
          <a:srcRect b="0" l="0" r="0" t="0"/>
          <a:stretch/>
        </p:blipFill>
        <p:spPr>
          <a:xfrm>
            <a:off x="7807994" y="907882"/>
            <a:ext cx="3714750" cy="1733550"/>
          </a:xfrm>
          <a:prstGeom prst="rect">
            <a:avLst/>
          </a:prstGeom>
          <a:noFill/>
          <a:ln>
            <a:noFill/>
          </a:ln>
        </p:spPr>
      </p:pic>
      <p:pic>
        <p:nvPicPr>
          <p:cNvPr id="126" name="Google Shape;126;p3"/>
          <p:cNvPicPr preferRelativeResize="0"/>
          <p:nvPr/>
        </p:nvPicPr>
        <p:blipFill rotWithShape="1">
          <a:blip r:embed="rId6">
            <a:alphaModFix/>
          </a:blip>
          <a:srcRect b="0" l="0" r="0" t="0"/>
          <a:stretch/>
        </p:blipFill>
        <p:spPr>
          <a:xfrm>
            <a:off x="9371597" y="4548438"/>
            <a:ext cx="1028700" cy="1009650"/>
          </a:xfrm>
          <a:prstGeom prst="rect">
            <a:avLst/>
          </a:prstGeom>
          <a:noFill/>
          <a:ln>
            <a:noFill/>
          </a:ln>
        </p:spPr>
      </p:pic>
      <p:sp>
        <p:nvSpPr>
          <p:cNvPr id="127" name="Google Shape;127;p3"/>
          <p:cNvSpPr/>
          <p:nvPr/>
        </p:nvSpPr>
        <p:spPr>
          <a:xfrm>
            <a:off x="2156845" y="5299699"/>
            <a:ext cx="421330" cy="248802"/>
          </a:xfrm>
          <a:prstGeom prst="rightArrow">
            <a:avLst>
              <a:gd fmla="val 50000" name="adj1"/>
              <a:gd fmla="val 50000" name="adj2"/>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4"/>
          <p:cNvSpPr txBox="1"/>
          <p:nvPr>
            <p:ph type="title"/>
          </p:nvPr>
        </p:nvSpPr>
        <p:spPr>
          <a:xfrm>
            <a:off x="415600" y="292600"/>
            <a:ext cx="11360800" cy="7636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Clr>
                <a:srgbClr val="343A40"/>
              </a:buClr>
              <a:buSzPct val="83326"/>
              <a:buFont typeface="Arial"/>
              <a:buNone/>
            </a:pPr>
            <a:r>
              <a:rPr lang="fr-FR"/>
              <a:t>Biblissima+ and FranceArchives partnership</a:t>
            </a:r>
            <a:endParaRPr/>
          </a:p>
        </p:txBody>
      </p:sp>
      <p:sp>
        <p:nvSpPr>
          <p:cNvPr id="133" name="Google Shape;133;p4"/>
          <p:cNvSpPr txBox="1"/>
          <p:nvPr>
            <p:ph idx="4294967295" type="body"/>
          </p:nvPr>
        </p:nvSpPr>
        <p:spPr>
          <a:xfrm>
            <a:off x="839165" y="1584485"/>
            <a:ext cx="10515600" cy="4902200"/>
          </a:xfrm>
          <a:prstGeom prst="rect">
            <a:avLst/>
          </a:prstGeom>
          <a:noFill/>
          <a:ln>
            <a:noFill/>
          </a:ln>
        </p:spPr>
        <p:txBody>
          <a:bodyPr anchorCtr="0" anchor="t" bIns="45700" lIns="91425" spcFirstLastPara="1" rIns="91425" wrap="square" tIns="45700">
            <a:normAutofit fontScale="92500" lnSpcReduction="10000"/>
          </a:bodyPr>
          <a:lstStyle/>
          <a:p>
            <a:pPr indent="-381000" lvl="0" marL="457200" rtl="0" algn="l">
              <a:lnSpc>
                <a:spcPct val="115000"/>
              </a:lnSpc>
              <a:spcBef>
                <a:spcPts val="0"/>
              </a:spcBef>
              <a:spcAft>
                <a:spcPts val="0"/>
              </a:spcAft>
              <a:buSzPct val="216216"/>
              <a:buFont typeface="Arial"/>
              <a:buChar char="•"/>
            </a:pPr>
            <a:r>
              <a:rPr lang="fr-FR" u="sng">
                <a:solidFill>
                  <a:schemeClr val="hlink"/>
                </a:solidFill>
                <a:hlinkClick r:id="rId3"/>
              </a:rPr>
              <a:t>Biblissima+'s Cluster 1</a:t>
            </a:r>
            <a:r>
              <a:rPr lang="fr-FR"/>
              <a:t> (coord. Régis Robineau and Mathieu Stoll) : promotes </a:t>
            </a:r>
            <a:r>
              <a:rPr lang="fr-FR">
                <a:latin typeface="Arial"/>
                <a:ea typeface="Arial"/>
                <a:cs typeface="Arial"/>
                <a:sym typeface="Arial"/>
              </a:rPr>
              <a:t>the acquisition of interoperable source corpora</a:t>
            </a:r>
            <a:endParaRPr sz="1200">
              <a:latin typeface="Arial"/>
              <a:ea typeface="Arial"/>
              <a:cs typeface="Arial"/>
              <a:sym typeface="Arial"/>
            </a:endParaRPr>
          </a:p>
          <a:p>
            <a:pPr indent="-330200" lvl="3" marL="1828800" rtl="0" algn="l">
              <a:lnSpc>
                <a:spcPct val="114999"/>
              </a:lnSpc>
              <a:spcBef>
                <a:spcPts val="0"/>
              </a:spcBef>
              <a:spcAft>
                <a:spcPts val="0"/>
              </a:spcAft>
              <a:buSzPct val="96096"/>
              <a:buFont typeface="Arial"/>
              <a:buChar char="•"/>
            </a:pPr>
            <a:r>
              <a:rPr lang="fr-FR" sz="1800" u="sng">
                <a:solidFill>
                  <a:schemeClr val="hlink"/>
                </a:solidFill>
                <a:latin typeface="Calibri"/>
                <a:ea typeface="Calibri"/>
                <a:cs typeface="Calibri"/>
                <a:sym typeface="Calibri"/>
                <a:hlinkClick r:id="rId4"/>
              </a:rPr>
              <a:t>Zenodo repository</a:t>
            </a:r>
            <a:endParaRPr/>
          </a:p>
          <a:p>
            <a:pPr indent="-228600" lvl="0" marL="457200" rtl="0" algn="l">
              <a:lnSpc>
                <a:spcPct val="114999"/>
              </a:lnSpc>
              <a:spcBef>
                <a:spcPts val="0"/>
              </a:spcBef>
              <a:spcAft>
                <a:spcPts val="0"/>
              </a:spcAft>
              <a:buSzPct val="144144"/>
              <a:buFont typeface="Arial"/>
              <a:buNone/>
            </a:pPr>
            <a:r>
              <a:t/>
            </a:r>
            <a:endParaRPr sz="1800">
              <a:latin typeface="Calibri"/>
              <a:ea typeface="Calibri"/>
              <a:cs typeface="Calibri"/>
              <a:sym typeface="Calibri"/>
            </a:endParaRPr>
          </a:p>
          <a:p>
            <a:pPr indent="-381000" lvl="0" marL="457200" rtl="0" algn="l">
              <a:lnSpc>
                <a:spcPct val="115000"/>
              </a:lnSpc>
              <a:spcBef>
                <a:spcPts val="0"/>
              </a:spcBef>
              <a:spcAft>
                <a:spcPts val="0"/>
              </a:spcAft>
              <a:buSzPct val="108108"/>
              <a:buFont typeface="Arial"/>
              <a:buChar char="•"/>
            </a:pPr>
            <a:r>
              <a:rPr lang="fr-FR"/>
              <a:t>Archives may use IIIF for their own benefits, but also to share their images on:</a:t>
            </a:r>
            <a:endParaRPr/>
          </a:p>
          <a:p>
            <a:pPr indent="-228600" lvl="0" marL="457200" rtl="0" algn="l">
              <a:lnSpc>
                <a:spcPct val="114999"/>
              </a:lnSpc>
              <a:spcBef>
                <a:spcPts val="0"/>
              </a:spcBef>
              <a:spcAft>
                <a:spcPts val="0"/>
              </a:spcAft>
              <a:buSzPct val="108108"/>
              <a:buFont typeface="Arial"/>
              <a:buNone/>
            </a:pPr>
            <a:r>
              <a:t/>
            </a:r>
            <a:endParaRPr/>
          </a:p>
          <a:p>
            <a:pPr indent="-228600" lvl="0" marL="457200" rtl="0" algn="l">
              <a:lnSpc>
                <a:spcPct val="115000"/>
              </a:lnSpc>
              <a:spcBef>
                <a:spcPts val="0"/>
              </a:spcBef>
              <a:spcAft>
                <a:spcPts val="0"/>
              </a:spcAft>
              <a:buSzPct val="108108"/>
              <a:buFont typeface="Arial"/>
              <a:buNone/>
            </a:pPr>
            <a:r>
              <a:t/>
            </a:r>
            <a:endParaRPr/>
          </a:p>
          <a:p>
            <a:pPr indent="-228600" lvl="0" marL="457200" rtl="0" algn="l">
              <a:lnSpc>
                <a:spcPct val="115000"/>
              </a:lnSpc>
              <a:spcBef>
                <a:spcPts val="0"/>
              </a:spcBef>
              <a:spcAft>
                <a:spcPts val="0"/>
              </a:spcAft>
              <a:buSzPct val="108108"/>
              <a:buFont typeface="Arial"/>
              <a:buNone/>
            </a:pPr>
            <a:r>
              <a:t/>
            </a:r>
            <a:endParaRPr/>
          </a:p>
          <a:p>
            <a:pPr indent="-228600" lvl="0" marL="457200" rtl="0" algn="l">
              <a:lnSpc>
                <a:spcPct val="115000"/>
              </a:lnSpc>
              <a:spcBef>
                <a:spcPts val="0"/>
              </a:spcBef>
              <a:spcAft>
                <a:spcPts val="0"/>
              </a:spcAft>
              <a:buSzPct val="108108"/>
              <a:buFont typeface="Arial"/>
              <a:buNone/>
            </a:pPr>
            <a:r>
              <a:t/>
            </a:r>
            <a:endParaRPr/>
          </a:p>
          <a:p>
            <a:pPr indent="-228600" lvl="0" marL="457200" rtl="0" algn="l">
              <a:lnSpc>
                <a:spcPct val="115000"/>
              </a:lnSpc>
              <a:spcBef>
                <a:spcPts val="0"/>
              </a:spcBef>
              <a:spcAft>
                <a:spcPts val="0"/>
              </a:spcAft>
              <a:buSzPct val="108108"/>
              <a:buFont typeface="Arial"/>
              <a:buNone/>
            </a:pPr>
            <a:r>
              <a:t/>
            </a:r>
            <a:endParaRPr/>
          </a:p>
          <a:p>
            <a:pPr indent="-228600" lvl="0" marL="457200" rtl="0" algn="l">
              <a:lnSpc>
                <a:spcPct val="115000"/>
              </a:lnSpc>
              <a:spcBef>
                <a:spcPts val="0"/>
              </a:spcBef>
              <a:spcAft>
                <a:spcPts val="0"/>
              </a:spcAft>
              <a:buSzPct val="108108"/>
              <a:buFont typeface="Arial"/>
              <a:buNone/>
            </a:pPr>
            <a:r>
              <a:t/>
            </a:r>
            <a:endParaRPr/>
          </a:p>
          <a:p>
            <a:pPr indent="-228600" lvl="0" marL="457200" rtl="0" algn="l">
              <a:lnSpc>
                <a:spcPct val="115000"/>
              </a:lnSpc>
              <a:spcBef>
                <a:spcPts val="0"/>
              </a:spcBef>
              <a:spcAft>
                <a:spcPts val="0"/>
              </a:spcAft>
              <a:buSzPct val="108108"/>
              <a:buFont typeface="Arial"/>
              <a:buNone/>
            </a:pPr>
            <a:r>
              <a:t/>
            </a:r>
            <a:endParaRPr/>
          </a:p>
          <a:p>
            <a:pPr indent="-228600" lvl="0" marL="457200" rtl="0" algn="l">
              <a:lnSpc>
                <a:spcPct val="115000"/>
              </a:lnSpc>
              <a:spcBef>
                <a:spcPts val="0"/>
              </a:spcBef>
              <a:spcAft>
                <a:spcPts val="0"/>
              </a:spcAft>
              <a:buSzPct val="108108"/>
              <a:buFont typeface="Arial"/>
              <a:buNone/>
            </a:pPr>
            <a:r>
              <a:t/>
            </a:r>
            <a:endParaRPr/>
          </a:p>
          <a:p>
            <a:pPr indent="-381000" lvl="0" marL="457200" rtl="0" algn="l">
              <a:lnSpc>
                <a:spcPct val="115000"/>
              </a:lnSpc>
              <a:spcBef>
                <a:spcPts val="0"/>
              </a:spcBef>
              <a:spcAft>
                <a:spcPts val="0"/>
              </a:spcAft>
              <a:buSzPct val="108108"/>
              <a:buFont typeface="Arial"/>
              <a:buChar char="•"/>
            </a:pPr>
            <a:r>
              <a:rPr lang="fr-FR"/>
              <a:t>The project was given dedicated funds and two engineers were hired</a:t>
            </a:r>
            <a:endParaRPr/>
          </a:p>
          <a:p>
            <a:pPr indent="-215900" lvl="1" marL="800100" rtl="0" algn="l">
              <a:lnSpc>
                <a:spcPct val="115000"/>
              </a:lnSpc>
              <a:spcBef>
                <a:spcPts val="0"/>
              </a:spcBef>
              <a:spcAft>
                <a:spcPts val="0"/>
              </a:spcAft>
              <a:buSzPct val="108108"/>
              <a:buFont typeface="Arial"/>
              <a:buNone/>
            </a:pPr>
            <a:r>
              <a:t/>
            </a:r>
            <a:endParaRPr/>
          </a:p>
        </p:txBody>
      </p:sp>
      <p:pic>
        <p:nvPicPr>
          <p:cNvPr id="134" name="Google Shape;134;p4"/>
          <p:cNvPicPr preferRelativeResize="0"/>
          <p:nvPr/>
        </p:nvPicPr>
        <p:blipFill rotWithShape="1">
          <a:blip r:embed="rId5">
            <a:alphaModFix/>
          </a:blip>
          <a:srcRect b="0" l="0" r="0" t="0"/>
          <a:stretch/>
        </p:blipFill>
        <p:spPr>
          <a:xfrm>
            <a:off x="1423745" y="3782043"/>
            <a:ext cx="3631866" cy="1856907"/>
          </a:xfrm>
          <a:prstGeom prst="rect">
            <a:avLst/>
          </a:prstGeom>
          <a:noFill/>
          <a:ln>
            <a:noFill/>
          </a:ln>
        </p:spPr>
      </p:pic>
      <p:sp>
        <p:nvSpPr>
          <p:cNvPr id="135" name="Google Shape;135;p4"/>
          <p:cNvSpPr txBox="1"/>
          <p:nvPr/>
        </p:nvSpPr>
        <p:spPr>
          <a:xfrm>
            <a:off x="2190568" y="3419381"/>
            <a:ext cx="2947737"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FR" sz="1400" u="sng" cap="none" strike="noStrike">
                <a:solidFill>
                  <a:srgbClr val="000000"/>
                </a:solidFill>
                <a:latin typeface="Arial"/>
                <a:ea typeface="Arial"/>
                <a:cs typeface="Arial"/>
                <a:sym typeface="Arial"/>
                <a:hlinkClick r:id="rId6">
                  <a:extLst>
                    <a:ext uri="{A12FA001-AC4F-418D-AE19-62706E023703}">
                      <ahyp:hlinkClr val="tx"/>
                    </a:ext>
                  </a:extLst>
                </a:hlinkClick>
              </a:rPr>
              <a:t>FranceArchives</a:t>
            </a:r>
            <a:endParaRPr/>
          </a:p>
        </p:txBody>
      </p:sp>
      <p:pic>
        <p:nvPicPr>
          <p:cNvPr id="136" name="Google Shape;136;p4"/>
          <p:cNvPicPr preferRelativeResize="0"/>
          <p:nvPr/>
        </p:nvPicPr>
        <p:blipFill rotWithShape="1">
          <a:blip r:embed="rId7">
            <a:alphaModFix/>
          </a:blip>
          <a:srcRect b="0" l="0" r="0" t="0"/>
          <a:stretch/>
        </p:blipFill>
        <p:spPr>
          <a:xfrm>
            <a:off x="6781379" y="3781740"/>
            <a:ext cx="3208935" cy="2013224"/>
          </a:xfrm>
          <a:prstGeom prst="rect">
            <a:avLst/>
          </a:prstGeom>
          <a:noFill/>
          <a:ln>
            <a:noFill/>
          </a:ln>
        </p:spPr>
      </p:pic>
      <p:sp>
        <p:nvSpPr>
          <p:cNvPr id="137" name="Google Shape;137;p4"/>
          <p:cNvSpPr txBox="1"/>
          <p:nvPr/>
        </p:nvSpPr>
        <p:spPr>
          <a:xfrm>
            <a:off x="6807519" y="3379832"/>
            <a:ext cx="369971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FR" sz="1400" u="none" cap="none" strike="noStrike">
                <a:solidFill>
                  <a:srgbClr val="000000"/>
                </a:solidFill>
                <a:latin typeface="Arial"/>
                <a:ea typeface="Arial"/>
                <a:cs typeface="Arial"/>
                <a:sym typeface="Arial"/>
              </a:rPr>
              <a:t>And ultimately, the </a:t>
            </a:r>
            <a:r>
              <a:rPr b="0" i="0" lang="fr-FR" sz="1400" u="sng" cap="none" strike="noStrike">
                <a:solidFill>
                  <a:srgbClr val="000000"/>
                </a:solidFill>
                <a:latin typeface="Arial"/>
                <a:ea typeface="Arial"/>
                <a:cs typeface="Arial"/>
                <a:sym typeface="Arial"/>
                <a:hlinkClick r:id="rId8">
                  <a:extLst>
                    <a:ext uri="{A12FA001-AC4F-418D-AE19-62706E023703}">
                      <ahyp:hlinkClr val="tx"/>
                    </a:ext>
                  </a:extLst>
                </a:hlinkClick>
              </a:rPr>
              <a:t>Biblissima Portal</a:t>
            </a:r>
            <a:endParaRPr b="0" i="0" sz="1400" u="none" cap="none" strike="noStrike">
              <a:solidFill>
                <a:srgbClr val="000000"/>
              </a:solidFill>
              <a:latin typeface="Arial"/>
              <a:ea typeface="Arial"/>
              <a:cs typeface="Arial"/>
              <a:sym typeface="Arial"/>
            </a:endParaRPr>
          </a:p>
        </p:txBody>
      </p:sp>
      <p:sp>
        <p:nvSpPr>
          <p:cNvPr id="138" name="Google Shape;138;p4"/>
          <p:cNvSpPr/>
          <p:nvPr/>
        </p:nvSpPr>
        <p:spPr>
          <a:xfrm>
            <a:off x="2185782" y="2357800"/>
            <a:ext cx="421330" cy="248802"/>
          </a:xfrm>
          <a:prstGeom prst="rightArrow">
            <a:avLst>
              <a:gd fmla="val 50000" name="adj1"/>
              <a:gd fmla="val 50000" name="adj2"/>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5"/>
          <p:cNvSpPr txBox="1"/>
          <p:nvPr/>
        </p:nvSpPr>
        <p:spPr>
          <a:xfrm>
            <a:off x="904336" y="-201343"/>
            <a:ext cx="10515600" cy="1325563"/>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000000"/>
              </a:buClr>
              <a:buSzPts val="2800"/>
              <a:buFont typeface="Arial"/>
              <a:buNone/>
            </a:pPr>
            <a:r>
              <a:rPr b="0" i="0" lang="fr-FR" sz="2800" u="none" cap="none" strike="noStrike">
                <a:solidFill>
                  <a:srgbClr val="00717D"/>
                </a:solidFill>
                <a:latin typeface="Arial"/>
                <a:ea typeface="Arial"/>
                <a:cs typeface="Arial"/>
                <a:sym typeface="Arial"/>
              </a:rPr>
              <a:t>Organisation of public archives in France</a:t>
            </a:r>
            <a:endParaRPr/>
          </a:p>
        </p:txBody>
      </p:sp>
      <p:grpSp>
        <p:nvGrpSpPr>
          <p:cNvPr id="144" name="Google Shape;144;p5"/>
          <p:cNvGrpSpPr/>
          <p:nvPr/>
        </p:nvGrpSpPr>
        <p:grpSpPr>
          <a:xfrm>
            <a:off x="466611" y="3822022"/>
            <a:ext cx="11391046" cy="3668315"/>
            <a:chOff x="6776" y="2241748"/>
            <a:chExt cx="11391046" cy="3668315"/>
          </a:xfrm>
        </p:grpSpPr>
        <p:sp>
          <p:nvSpPr>
            <p:cNvPr id="145" name="Google Shape;145;p5"/>
            <p:cNvSpPr/>
            <p:nvPr/>
          </p:nvSpPr>
          <p:spPr>
            <a:xfrm>
              <a:off x="1111878" y="2241748"/>
              <a:ext cx="1190109" cy="1190109"/>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5"/>
            <p:cNvSpPr/>
            <p:nvPr/>
          </p:nvSpPr>
          <p:spPr>
            <a:xfrm>
              <a:off x="6776" y="3589595"/>
              <a:ext cx="3400312" cy="51004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5"/>
            <p:cNvSpPr txBox="1"/>
            <p:nvPr/>
          </p:nvSpPr>
          <p:spPr>
            <a:xfrm>
              <a:off x="6776" y="3589595"/>
              <a:ext cx="3400312" cy="510046"/>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1" i="0" lang="fr-FR" sz="2000" u="none" cap="none" strike="noStrike">
                  <a:solidFill>
                    <a:srgbClr val="000000"/>
                  </a:solidFill>
                  <a:latin typeface="Calibri"/>
                  <a:ea typeface="Calibri"/>
                  <a:cs typeface="Calibri"/>
                  <a:sym typeface="Calibri"/>
                </a:rPr>
                <a:t> Archives with national authority</a:t>
              </a:r>
              <a:endParaRPr b="1" i="0" sz="2000" u="none" cap="none" strike="noStrike">
                <a:solidFill>
                  <a:srgbClr val="000000"/>
                </a:solidFill>
                <a:latin typeface="Arial"/>
                <a:ea typeface="Arial"/>
                <a:cs typeface="Arial"/>
                <a:sym typeface="Arial"/>
              </a:endParaRPr>
            </a:p>
          </p:txBody>
        </p:sp>
        <p:sp>
          <p:nvSpPr>
            <p:cNvPr id="148" name="Google Shape;148;p5"/>
            <p:cNvSpPr/>
            <p:nvPr/>
          </p:nvSpPr>
          <p:spPr>
            <a:xfrm>
              <a:off x="6776" y="4173008"/>
              <a:ext cx="3400312" cy="173705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5"/>
            <p:cNvSpPr txBox="1"/>
            <p:nvPr/>
          </p:nvSpPr>
          <p:spPr>
            <a:xfrm>
              <a:off x="6776" y="4173008"/>
              <a:ext cx="3400312" cy="1737055"/>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0" i="0" lang="fr-FR" sz="1500" u="none" cap="none" strike="noStrike">
                  <a:solidFill>
                    <a:srgbClr val="000000"/>
                  </a:solidFill>
                  <a:latin typeface="Calibri"/>
                  <a:ea typeface="Calibri"/>
                  <a:cs typeface="Calibri"/>
                  <a:sym typeface="Calibri"/>
                </a:rPr>
                <a:t> </a:t>
              </a:r>
              <a:r>
                <a:rPr b="0" i="0" lang="fr-FR" sz="1500" u="none" cap="none" strike="noStrike">
                  <a:solidFill>
                    <a:srgbClr val="000000"/>
                  </a:solidFill>
                  <a:latin typeface="Arial"/>
                  <a:ea typeface="Arial"/>
                  <a:cs typeface="Arial"/>
                  <a:sym typeface="Arial"/>
                </a:rPr>
                <a:t>Archives nationales</a:t>
              </a:r>
              <a:endParaRPr/>
            </a:p>
            <a:p>
              <a:pPr indent="0" lvl="0" marL="0" marR="0" rtl="0" algn="ctr">
                <a:lnSpc>
                  <a:spcPct val="100000"/>
                </a:lnSpc>
                <a:spcBef>
                  <a:spcPts val="525"/>
                </a:spcBef>
                <a:spcAft>
                  <a:spcPts val="0"/>
                </a:spcAft>
                <a:buNone/>
              </a:pPr>
              <a:r>
                <a:rPr b="0" i="0" lang="fr-FR" sz="1500" u="none" cap="none" strike="noStrike">
                  <a:solidFill>
                    <a:srgbClr val="000000"/>
                  </a:solidFill>
                  <a:latin typeface="Calibri"/>
                  <a:ea typeface="Calibri"/>
                  <a:cs typeface="Calibri"/>
                  <a:sym typeface="Calibri"/>
                </a:rPr>
                <a:t> </a:t>
              </a:r>
              <a:r>
                <a:rPr b="0" i="0" lang="fr-FR" sz="1500" u="none" cap="none" strike="noStrike">
                  <a:solidFill>
                    <a:srgbClr val="000000"/>
                  </a:solidFill>
                  <a:latin typeface="Arial"/>
                  <a:ea typeface="Arial"/>
                  <a:cs typeface="Arial"/>
                  <a:sym typeface="Arial"/>
                </a:rPr>
                <a:t>Archives nationales d'outre-mer</a:t>
              </a:r>
              <a:endParaRPr/>
            </a:p>
            <a:p>
              <a:pPr indent="0" lvl="0" marL="0" marR="0" rtl="0" algn="ctr">
                <a:lnSpc>
                  <a:spcPct val="100000"/>
                </a:lnSpc>
                <a:spcBef>
                  <a:spcPts val="525"/>
                </a:spcBef>
                <a:spcAft>
                  <a:spcPts val="0"/>
                </a:spcAft>
                <a:buNone/>
              </a:pPr>
              <a:r>
                <a:rPr b="0" i="0" lang="fr-FR" sz="1500" u="none" cap="none" strike="noStrike">
                  <a:solidFill>
                    <a:srgbClr val="000000"/>
                  </a:solidFill>
                  <a:latin typeface="Calibri"/>
                  <a:ea typeface="Calibri"/>
                  <a:cs typeface="Calibri"/>
                  <a:sym typeface="Calibri"/>
                </a:rPr>
                <a:t> </a:t>
              </a:r>
              <a:r>
                <a:rPr b="0" i="0" lang="fr-FR" sz="1500" u="none" cap="none" strike="noStrike">
                  <a:solidFill>
                    <a:srgbClr val="000000"/>
                  </a:solidFill>
                  <a:latin typeface="Arial"/>
                  <a:ea typeface="Arial"/>
                  <a:cs typeface="Arial"/>
                  <a:sym typeface="Arial"/>
                </a:rPr>
                <a:t>Archives nationales du monde du travail</a:t>
              </a:r>
              <a:endParaRPr/>
            </a:p>
          </p:txBody>
        </p:sp>
        <p:sp>
          <p:nvSpPr>
            <p:cNvPr id="150" name="Google Shape;150;p5"/>
            <p:cNvSpPr/>
            <p:nvPr/>
          </p:nvSpPr>
          <p:spPr>
            <a:xfrm>
              <a:off x="5107245" y="2241748"/>
              <a:ext cx="1190109" cy="1190109"/>
            </a:xfrm>
            <a:prstGeom prst="rect">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5"/>
            <p:cNvSpPr/>
            <p:nvPr/>
          </p:nvSpPr>
          <p:spPr>
            <a:xfrm>
              <a:off x="4002143" y="3589595"/>
              <a:ext cx="3400312" cy="51004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5"/>
            <p:cNvSpPr txBox="1"/>
            <p:nvPr/>
          </p:nvSpPr>
          <p:spPr>
            <a:xfrm>
              <a:off x="4002143" y="3589595"/>
              <a:ext cx="3400312" cy="510046"/>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1" i="0" lang="fr-FR" sz="2000" u="none" cap="none" strike="noStrike">
                  <a:solidFill>
                    <a:srgbClr val="000000"/>
                  </a:solidFill>
                  <a:latin typeface="Calibri"/>
                  <a:ea typeface="Calibri"/>
                  <a:cs typeface="Calibri"/>
                  <a:sym typeface="Calibri"/>
                </a:rPr>
                <a:t> Departmental Archives</a:t>
              </a:r>
              <a:endParaRPr b="1" i="0" sz="2000" u="none" cap="none" strike="noStrike">
                <a:solidFill>
                  <a:srgbClr val="000000"/>
                </a:solidFill>
                <a:latin typeface="Arial"/>
                <a:ea typeface="Arial"/>
                <a:cs typeface="Arial"/>
                <a:sym typeface="Arial"/>
              </a:endParaRPr>
            </a:p>
          </p:txBody>
        </p:sp>
        <p:sp>
          <p:nvSpPr>
            <p:cNvPr id="153" name="Google Shape;153;p5"/>
            <p:cNvSpPr/>
            <p:nvPr/>
          </p:nvSpPr>
          <p:spPr>
            <a:xfrm>
              <a:off x="4002143" y="4173008"/>
              <a:ext cx="3400312" cy="173705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5"/>
            <p:cNvSpPr txBox="1"/>
            <p:nvPr/>
          </p:nvSpPr>
          <p:spPr>
            <a:xfrm>
              <a:off x="4002143" y="4173008"/>
              <a:ext cx="3400312" cy="1737055"/>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1" i="0" lang="fr-FR" sz="1500" u="none" cap="none" strike="noStrike">
                  <a:solidFill>
                    <a:srgbClr val="000000"/>
                  </a:solidFill>
                  <a:latin typeface="Calibri"/>
                  <a:ea typeface="Calibri"/>
                  <a:cs typeface="Calibri"/>
                  <a:sym typeface="Calibri"/>
                </a:rPr>
                <a:t> 100 institutions</a:t>
              </a:r>
              <a:endParaRPr/>
            </a:p>
          </p:txBody>
        </p:sp>
        <p:sp>
          <p:nvSpPr>
            <p:cNvPr id="155" name="Google Shape;155;p5"/>
            <p:cNvSpPr/>
            <p:nvPr/>
          </p:nvSpPr>
          <p:spPr>
            <a:xfrm>
              <a:off x="9102612" y="2241748"/>
              <a:ext cx="1190109" cy="1190109"/>
            </a:xfrm>
            <a:prstGeom prst="rect">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5"/>
            <p:cNvSpPr/>
            <p:nvPr/>
          </p:nvSpPr>
          <p:spPr>
            <a:xfrm>
              <a:off x="7997510" y="3589595"/>
              <a:ext cx="3400312" cy="51004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5"/>
            <p:cNvSpPr txBox="1"/>
            <p:nvPr/>
          </p:nvSpPr>
          <p:spPr>
            <a:xfrm>
              <a:off x="7997510" y="3589595"/>
              <a:ext cx="3400312" cy="510046"/>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1" i="0" lang="fr-FR" sz="2000" u="none" cap="none" strike="noStrike">
                  <a:solidFill>
                    <a:srgbClr val="000000"/>
                  </a:solidFill>
                  <a:latin typeface="Calibri"/>
                  <a:ea typeface="Calibri"/>
                  <a:cs typeface="Calibri"/>
                  <a:sym typeface="Calibri"/>
                </a:rPr>
                <a:t> Regional and Communal Archives</a:t>
              </a:r>
              <a:endParaRPr/>
            </a:p>
          </p:txBody>
        </p:sp>
        <p:sp>
          <p:nvSpPr>
            <p:cNvPr id="158" name="Google Shape;158;p5"/>
            <p:cNvSpPr/>
            <p:nvPr/>
          </p:nvSpPr>
          <p:spPr>
            <a:xfrm>
              <a:off x="7997510" y="4173008"/>
              <a:ext cx="3400312" cy="173705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5"/>
            <p:cNvSpPr txBox="1"/>
            <p:nvPr/>
          </p:nvSpPr>
          <p:spPr>
            <a:xfrm>
              <a:off x="7997510" y="4173008"/>
              <a:ext cx="3400312" cy="1737055"/>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1" i="0" lang="fr-FR" sz="1500" u="none" cap="none" strike="noStrike">
                  <a:solidFill>
                    <a:srgbClr val="000000"/>
                  </a:solidFill>
                  <a:latin typeface="Calibri"/>
                  <a:ea typeface="Calibri"/>
                  <a:cs typeface="Calibri"/>
                  <a:sym typeface="Calibri"/>
                </a:rPr>
                <a:t>~600 institutions</a:t>
              </a:r>
              <a:endParaRPr/>
            </a:p>
          </p:txBody>
        </p:sp>
      </p:grpSp>
      <p:grpSp>
        <p:nvGrpSpPr>
          <p:cNvPr id="160" name="Google Shape;160;p5"/>
          <p:cNvGrpSpPr/>
          <p:nvPr/>
        </p:nvGrpSpPr>
        <p:grpSpPr>
          <a:xfrm>
            <a:off x="4874566" y="1010926"/>
            <a:ext cx="2575139" cy="1475011"/>
            <a:chOff x="2152" y="0"/>
            <a:chExt cx="2575139" cy="1475011"/>
          </a:xfrm>
        </p:grpSpPr>
        <p:sp>
          <p:nvSpPr>
            <p:cNvPr id="161" name="Google Shape;161;p5"/>
            <p:cNvSpPr/>
            <p:nvPr/>
          </p:nvSpPr>
          <p:spPr>
            <a:xfrm>
              <a:off x="839072" y="0"/>
              <a:ext cx="901298" cy="901298"/>
            </a:xfrm>
            <a:prstGeom prst="rect">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5"/>
            <p:cNvSpPr/>
            <p:nvPr/>
          </p:nvSpPr>
          <p:spPr>
            <a:xfrm>
              <a:off x="2152" y="964724"/>
              <a:ext cx="2575139" cy="38627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5"/>
            <p:cNvSpPr txBox="1"/>
            <p:nvPr/>
          </p:nvSpPr>
          <p:spPr>
            <a:xfrm>
              <a:off x="2152" y="964724"/>
              <a:ext cx="2575139" cy="38627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1" i="0" lang="fr-FR" sz="2400" u="none" cap="none" strike="noStrike">
                  <a:solidFill>
                    <a:srgbClr val="000000"/>
                  </a:solidFill>
                  <a:latin typeface="Calibri"/>
                  <a:ea typeface="Calibri"/>
                  <a:cs typeface="Calibri"/>
                  <a:sym typeface="Calibri"/>
                </a:rPr>
                <a:t> SIAF</a:t>
              </a:r>
              <a:endParaRPr b="1" i="0" sz="2400" u="none" cap="none" strike="noStrike">
                <a:solidFill>
                  <a:srgbClr val="000000"/>
                </a:solidFill>
                <a:latin typeface="Arial"/>
                <a:ea typeface="Arial"/>
                <a:cs typeface="Arial"/>
                <a:sym typeface="Arial"/>
              </a:endParaRPr>
            </a:p>
          </p:txBody>
        </p:sp>
        <p:sp>
          <p:nvSpPr>
            <p:cNvPr id="164" name="Google Shape;164;p5"/>
            <p:cNvSpPr/>
            <p:nvPr/>
          </p:nvSpPr>
          <p:spPr>
            <a:xfrm>
              <a:off x="2152" y="1380495"/>
              <a:ext cx="2575139" cy="9451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5" name="Google Shape;165;p5"/>
          <p:cNvSpPr txBox="1"/>
          <p:nvPr/>
        </p:nvSpPr>
        <p:spPr>
          <a:xfrm>
            <a:off x="2737727" y="2283575"/>
            <a:ext cx="6848817" cy="1600438"/>
          </a:xfrm>
          <a:prstGeom prst="rect">
            <a:avLst/>
          </a:prstGeom>
          <a:noFill/>
          <a:ln>
            <a:noFill/>
          </a:ln>
        </p:spPr>
        <p:txBody>
          <a:bodyPr anchorCtr="0" anchor="t" bIns="45700" lIns="91425" spcFirstLastPara="1" rIns="91425" wrap="square" tIns="45700">
            <a:spAutoFit/>
          </a:bodyPr>
          <a:lstStyle/>
          <a:p>
            <a:pPr indent="0" lvl="1" marL="0" marR="0" rtl="0" algn="ctr">
              <a:lnSpc>
                <a:spcPct val="100000"/>
              </a:lnSpc>
              <a:spcBef>
                <a:spcPts val="0"/>
              </a:spcBef>
              <a:spcAft>
                <a:spcPts val="0"/>
              </a:spcAft>
              <a:buNone/>
            </a:pPr>
            <a:r>
              <a:rPr b="0" i="0" lang="fr-FR" sz="2000" u="none" cap="none" strike="noStrike">
                <a:solidFill>
                  <a:srgbClr val="000000"/>
                </a:solidFill>
                <a:latin typeface="Arial"/>
                <a:ea typeface="Arial"/>
                <a:cs typeface="Arial"/>
                <a:sym typeface="Arial"/>
              </a:rPr>
              <a:t>Service interministériel des Archives de France (Ministry of Culture): defines the rules, coordinates and controls the activities of public archival institutions organised according to the principle of provenance.</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6"/>
          <p:cNvSpPr txBox="1"/>
          <p:nvPr>
            <p:ph type="title"/>
          </p:nvPr>
        </p:nvSpPr>
        <p:spPr>
          <a:xfrm>
            <a:off x="415600" y="1628567"/>
            <a:ext cx="11360800" cy="11224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Clr>
                <a:srgbClr val="343A40"/>
              </a:buClr>
              <a:buSzPts val="4000"/>
              <a:buFont typeface="Arial"/>
              <a:buNone/>
            </a:pPr>
            <a:r>
              <a:rPr lang="fr-FR"/>
              <a:t>Our approach and strategy</a:t>
            </a:r>
            <a:endParaRPr/>
          </a:p>
        </p:txBody>
      </p:sp>
      <p:sp>
        <p:nvSpPr>
          <p:cNvPr id="171" name="Google Shape;171;p6"/>
          <p:cNvSpPr txBox="1"/>
          <p:nvPr>
            <p:ph idx="1" type="subTitle"/>
          </p:nvPr>
        </p:nvSpPr>
        <p:spPr>
          <a:xfrm>
            <a:off x="1151000" y="3782351"/>
            <a:ext cx="9890000" cy="601600"/>
          </a:xfrm>
          <a:prstGeom prst="rect">
            <a:avLst/>
          </a:prstGeom>
          <a:noFill/>
          <a:ln>
            <a:noFill/>
          </a:ln>
        </p:spPr>
        <p:txBody>
          <a:bodyPr anchorCtr="0" anchor="t" bIns="45700" lIns="91425" spcFirstLastPara="1" rIns="91425" wrap="square" tIns="45700">
            <a:normAutofit fontScale="92500" lnSpcReduction="20000"/>
          </a:bodyPr>
          <a:lstStyle/>
          <a:p>
            <a:pPr indent="-381000" lvl="0" marL="457200" rtl="0" algn="ctr">
              <a:lnSpc>
                <a:spcPct val="115000"/>
              </a:lnSpc>
              <a:spcBef>
                <a:spcPts val="0"/>
              </a:spcBef>
              <a:spcAft>
                <a:spcPts val="0"/>
              </a:spcAft>
              <a:buSzPct val="81073"/>
              <a:buNone/>
            </a:pPr>
            <a:r>
              <a:rPr lang="fr-FR"/>
              <a:t>Targeting software providers and archival institutions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7F8"/>
        </a:solidFill>
      </p:bgPr>
    </p:bg>
    <p:spTree>
      <p:nvGrpSpPr>
        <p:cNvPr id="175" name="Shape 175"/>
        <p:cNvGrpSpPr/>
        <p:nvPr/>
      </p:nvGrpSpPr>
      <p:grpSpPr>
        <a:xfrm>
          <a:off x="0" y="0"/>
          <a:ext cx="0" cy="0"/>
          <a:chOff x="0" y="0"/>
          <a:chExt cx="0" cy="0"/>
        </a:xfrm>
      </p:grpSpPr>
      <p:sp>
        <p:nvSpPr>
          <p:cNvPr id="176" name="Google Shape;176;p7"/>
          <p:cNvSpPr txBox="1"/>
          <p:nvPr>
            <p:ph type="title"/>
          </p:nvPr>
        </p:nvSpPr>
        <p:spPr>
          <a:xfrm>
            <a:off x="415600" y="292600"/>
            <a:ext cx="11360800" cy="7636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Clr>
                <a:srgbClr val="343A40"/>
              </a:buClr>
              <a:buSzPct val="83660"/>
              <a:buFont typeface="Arial"/>
              <a:buNone/>
            </a:pPr>
            <a:r>
              <a:rPr lang="fr-FR" sz="4250"/>
              <a:t>Working with software vendors</a:t>
            </a:r>
            <a:endParaRPr/>
          </a:p>
        </p:txBody>
      </p:sp>
      <p:sp>
        <p:nvSpPr>
          <p:cNvPr id="177" name="Google Shape;177;p7"/>
          <p:cNvSpPr txBox="1"/>
          <p:nvPr>
            <p:ph idx="4294967295" type="body"/>
          </p:nvPr>
        </p:nvSpPr>
        <p:spPr>
          <a:xfrm>
            <a:off x="846761" y="1594131"/>
            <a:ext cx="10506075" cy="1865313"/>
          </a:xfrm>
          <a:prstGeom prst="rect">
            <a:avLst/>
          </a:prstGeom>
          <a:noFill/>
          <a:ln>
            <a:noFill/>
          </a:ln>
        </p:spPr>
        <p:txBody>
          <a:bodyPr anchorCtr="0" anchor="t" bIns="45700" lIns="91425" spcFirstLastPara="1" rIns="91425" wrap="square" tIns="45700">
            <a:normAutofit/>
          </a:bodyPr>
          <a:lstStyle/>
          <a:p>
            <a:pPr indent="-381000" lvl="0" marL="457200" rtl="0" algn="l">
              <a:lnSpc>
                <a:spcPct val="115000"/>
              </a:lnSpc>
              <a:spcBef>
                <a:spcPts val="0"/>
              </a:spcBef>
              <a:spcAft>
                <a:spcPts val="0"/>
              </a:spcAft>
              <a:buSzPts val="2400"/>
              <a:buFont typeface="Arial"/>
              <a:buChar char="•"/>
            </a:pPr>
            <a:r>
              <a:rPr lang="fr-FR" sz="1800"/>
              <a:t>A priority :</a:t>
            </a:r>
            <a:endParaRPr/>
          </a:p>
          <a:p>
            <a:pPr indent="-355600" lvl="1" marL="914400" rtl="0" algn="l">
              <a:lnSpc>
                <a:spcPct val="115000"/>
              </a:lnSpc>
              <a:spcBef>
                <a:spcPts val="0"/>
              </a:spcBef>
              <a:spcAft>
                <a:spcPts val="0"/>
              </a:spcAft>
              <a:buSzPts val="2000"/>
              <a:buFont typeface="Arial"/>
              <a:buChar char="•"/>
            </a:pPr>
            <a:r>
              <a:rPr lang="fr-FR" sz="1800"/>
              <a:t>Inform them of our approach</a:t>
            </a:r>
            <a:endParaRPr/>
          </a:p>
          <a:p>
            <a:pPr indent="-355600" lvl="1" marL="914400" rtl="0" algn="l">
              <a:lnSpc>
                <a:spcPct val="115000"/>
              </a:lnSpc>
              <a:spcBef>
                <a:spcPts val="0"/>
              </a:spcBef>
              <a:spcAft>
                <a:spcPts val="0"/>
              </a:spcAft>
              <a:buSzPts val="2000"/>
              <a:buFont typeface="Arial"/>
              <a:buChar char="•"/>
            </a:pPr>
            <a:r>
              <a:rPr lang="fr-FR" sz="1800"/>
              <a:t>Determine a strategy aimed at the Archives</a:t>
            </a:r>
            <a:endParaRPr/>
          </a:p>
          <a:p>
            <a:pPr indent="-355600" lvl="1" marL="914400" rtl="0" algn="l">
              <a:lnSpc>
                <a:spcPct val="115000"/>
              </a:lnSpc>
              <a:spcBef>
                <a:spcPts val="0"/>
              </a:spcBef>
              <a:spcAft>
                <a:spcPts val="0"/>
              </a:spcAft>
              <a:buSzPts val="2000"/>
              <a:buFont typeface="Arial"/>
              <a:buChar char="•"/>
            </a:pPr>
            <a:r>
              <a:rPr lang="fr-FR" sz="1800"/>
              <a:t>Guide them towards best practices early in their implementation journey</a:t>
            </a:r>
            <a:endParaRPr/>
          </a:p>
          <a:p>
            <a:pPr indent="0" lvl="0" marL="0" rtl="0" algn="l">
              <a:lnSpc>
                <a:spcPct val="115000"/>
              </a:lnSpc>
              <a:spcBef>
                <a:spcPts val="0"/>
              </a:spcBef>
              <a:spcAft>
                <a:spcPts val="0"/>
              </a:spcAft>
              <a:buSzPts val="2400"/>
              <a:buNone/>
            </a:pPr>
            <a:r>
              <a:t/>
            </a:r>
            <a:endParaRPr/>
          </a:p>
          <a:p>
            <a:pPr indent="0" lvl="0" marL="0" rtl="0" algn="l">
              <a:lnSpc>
                <a:spcPct val="115000"/>
              </a:lnSpc>
              <a:spcBef>
                <a:spcPts val="0"/>
              </a:spcBef>
              <a:spcAft>
                <a:spcPts val="0"/>
              </a:spcAft>
              <a:buSzPts val="2400"/>
              <a:buNone/>
            </a:pPr>
            <a:r>
              <a:t/>
            </a:r>
            <a:endParaRPr/>
          </a:p>
          <a:p>
            <a:pPr indent="-228600" lvl="1" marL="914400" rtl="0" algn="l">
              <a:lnSpc>
                <a:spcPct val="115000"/>
              </a:lnSpc>
              <a:spcBef>
                <a:spcPts val="0"/>
              </a:spcBef>
              <a:spcAft>
                <a:spcPts val="0"/>
              </a:spcAft>
              <a:buSzPts val="2000"/>
              <a:buNone/>
            </a:pPr>
            <a:r>
              <a:t/>
            </a:r>
            <a:endParaRPr/>
          </a:p>
          <a:p>
            <a:pPr indent="-228600" lvl="0" marL="457200" rtl="0" algn="l">
              <a:lnSpc>
                <a:spcPct val="115000"/>
              </a:lnSpc>
              <a:spcBef>
                <a:spcPts val="0"/>
              </a:spcBef>
              <a:spcAft>
                <a:spcPts val="0"/>
              </a:spcAft>
              <a:buClr>
                <a:schemeClr val="dk2"/>
              </a:buClr>
              <a:buSzPts val="2400"/>
              <a:buFont typeface="Arial"/>
              <a:buNone/>
            </a:pPr>
            <a:r>
              <a:t/>
            </a:r>
            <a:endParaRPr/>
          </a:p>
        </p:txBody>
      </p:sp>
      <p:pic>
        <p:nvPicPr>
          <p:cNvPr descr="Avis des clients avec un remplissage uni" id="178" name="Google Shape;178;p7"/>
          <p:cNvPicPr preferRelativeResize="0"/>
          <p:nvPr/>
        </p:nvPicPr>
        <p:blipFill rotWithShape="1">
          <a:blip r:embed="rId3">
            <a:alphaModFix/>
          </a:blip>
          <a:srcRect b="0" l="0" r="0" t="0"/>
          <a:stretch/>
        </p:blipFill>
        <p:spPr>
          <a:xfrm>
            <a:off x="1497692" y="3682218"/>
            <a:ext cx="1044743" cy="1004638"/>
          </a:xfrm>
          <a:prstGeom prst="rect">
            <a:avLst/>
          </a:prstGeom>
          <a:noFill/>
          <a:ln>
            <a:noFill/>
          </a:ln>
        </p:spPr>
      </p:pic>
      <p:pic>
        <p:nvPicPr>
          <p:cNvPr descr="Ampoule et engrenage avec un remplissage uni" id="179" name="Google Shape;179;p7"/>
          <p:cNvPicPr preferRelativeResize="0"/>
          <p:nvPr/>
        </p:nvPicPr>
        <p:blipFill rotWithShape="1">
          <a:blip r:embed="rId4">
            <a:alphaModFix/>
          </a:blip>
          <a:srcRect b="0" l="0" r="0" t="0"/>
          <a:stretch/>
        </p:blipFill>
        <p:spPr>
          <a:xfrm>
            <a:off x="6702799" y="3604423"/>
            <a:ext cx="1104900" cy="1124953"/>
          </a:xfrm>
          <a:prstGeom prst="rect">
            <a:avLst/>
          </a:prstGeom>
          <a:noFill/>
          <a:ln>
            <a:noFill/>
          </a:ln>
        </p:spPr>
      </p:pic>
      <p:pic>
        <p:nvPicPr>
          <p:cNvPr descr="Avertissement avec un remplissage uni" id="180" name="Google Shape;180;p7"/>
          <p:cNvPicPr preferRelativeResize="0"/>
          <p:nvPr/>
        </p:nvPicPr>
        <p:blipFill rotWithShape="1">
          <a:blip r:embed="rId5">
            <a:alphaModFix/>
          </a:blip>
          <a:srcRect b="0" l="0" r="0" t="0"/>
          <a:stretch/>
        </p:blipFill>
        <p:spPr>
          <a:xfrm>
            <a:off x="9385141" y="3682703"/>
            <a:ext cx="914400" cy="914400"/>
          </a:xfrm>
          <a:prstGeom prst="rect">
            <a:avLst/>
          </a:prstGeom>
          <a:noFill/>
          <a:ln>
            <a:noFill/>
          </a:ln>
        </p:spPr>
      </p:pic>
      <p:pic>
        <p:nvPicPr>
          <p:cNvPr descr="Internet avec un remplissage uni" id="181" name="Google Shape;181;p7"/>
          <p:cNvPicPr preferRelativeResize="0"/>
          <p:nvPr/>
        </p:nvPicPr>
        <p:blipFill rotWithShape="1">
          <a:blip r:embed="rId6">
            <a:alphaModFix/>
          </a:blip>
          <a:srcRect b="0" l="0" r="0" t="0"/>
          <a:stretch/>
        </p:blipFill>
        <p:spPr>
          <a:xfrm>
            <a:off x="3980957" y="3410663"/>
            <a:ext cx="1379838" cy="1398199"/>
          </a:xfrm>
          <a:prstGeom prst="rect">
            <a:avLst/>
          </a:prstGeom>
          <a:noFill/>
          <a:ln>
            <a:noFill/>
          </a:ln>
        </p:spPr>
      </p:pic>
      <p:sp>
        <p:nvSpPr>
          <p:cNvPr id="182" name="Google Shape;182;p7"/>
          <p:cNvSpPr txBox="1"/>
          <p:nvPr/>
        </p:nvSpPr>
        <p:spPr>
          <a:xfrm>
            <a:off x="1072574" y="4851287"/>
            <a:ext cx="2275973"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FR" sz="1400" u="none" cap="none" strike="noStrike">
                <a:solidFill>
                  <a:srgbClr val="000000"/>
                </a:solidFill>
                <a:latin typeface="Arial"/>
                <a:ea typeface="Arial"/>
                <a:cs typeface="Arial"/>
                <a:sym typeface="Arial"/>
              </a:rPr>
              <a:t>About 10 software providers</a:t>
            </a:r>
            <a:endParaRPr/>
          </a:p>
        </p:txBody>
      </p:sp>
      <p:sp>
        <p:nvSpPr>
          <p:cNvPr id="183" name="Google Shape;183;p7"/>
          <p:cNvSpPr txBox="1"/>
          <p:nvPr/>
        </p:nvSpPr>
        <p:spPr>
          <a:xfrm>
            <a:off x="3489037" y="4802001"/>
            <a:ext cx="2536536" cy="20313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FR" sz="1400" u="none" cap="none" strike="noStrike">
                <a:solidFill>
                  <a:srgbClr val="000000"/>
                </a:solidFill>
                <a:latin typeface="Arial"/>
                <a:ea typeface="Arial"/>
                <a:cs typeface="Arial"/>
                <a:sym typeface="Arial"/>
              </a:rPr>
              <a:t>Already existing :</a:t>
            </a:r>
            <a:endParaRPr/>
          </a:p>
          <a:p>
            <a:pPr indent="-285750" lvl="0" marL="285750" marR="0" rtl="0" algn="l">
              <a:lnSpc>
                <a:spcPct val="100000"/>
              </a:lnSpc>
              <a:spcBef>
                <a:spcPts val="0"/>
              </a:spcBef>
              <a:spcAft>
                <a:spcPts val="0"/>
              </a:spcAft>
              <a:buClr>
                <a:srgbClr val="000000"/>
              </a:buClr>
              <a:buSzPts val="1400"/>
              <a:buFont typeface="Arial"/>
              <a:buChar char="•"/>
            </a:pPr>
            <a:r>
              <a:rPr b="0" i="0" lang="fr-FR" sz="1400" u="none" cap="none" strike="noStrike">
                <a:solidFill>
                  <a:srgbClr val="000000"/>
                </a:solidFill>
                <a:latin typeface="Arial"/>
                <a:ea typeface="Arial"/>
                <a:cs typeface="Arial"/>
                <a:sym typeface="Arial"/>
              </a:rPr>
              <a:t>Image + Presentation APIs : 2 providers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fr-FR" sz="1400" u="none" cap="none" strike="noStrike">
                <a:solidFill>
                  <a:srgbClr val="000000"/>
                </a:solidFill>
                <a:latin typeface="Arial"/>
                <a:ea typeface="Arial"/>
                <a:cs typeface="Arial"/>
                <a:sym typeface="Arial"/>
              </a:rPr>
              <a:t>Image API : 1 provider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fr-FR"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fr-FR" sz="1400" u="none" cap="none" strike="noStrike">
                <a:solidFill>
                  <a:srgbClr val="000000"/>
                </a:solidFill>
                <a:latin typeface="Arial"/>
                <a:ea typeface="Arial"/>
                <a:cs typeface="Arial"/>
                <a:sym typeface="Arial"/>
              </a:rPr>
              <a:t>           With limitations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84" name="Google Shape;184;p7"/>
          <p:cNvSpPr txBox="1"/>
          <p:nvPr/>
        </p:nvSpPr>
        <p:spPr>
          <a:xfrm>
            <a:off x="6416600" y="4851287"/>
            <a:ext cx="2275973"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FR" sz="1400" u="none" cap="none" strike="noStrike">
                <a:solidFill>
                  <a:srgbClr val="000000"/>
                </a:solidFill>
                <a:latin typeface="Arial"/>
                <a:ea typeface="Arial"/>
                <a:cs typeface="Arial"/>
                <a:sym typeface="Arial"/>
              </a:rPr>
              <a:t>Most expressed their interest in IIIF</a:t>
            </a:r>
            <a:endParaRPr b="0" i="0" sz="1400" u="none" cap="none" strike="noStrike">
              <a:solidFill>
                <a:srgbClr val="000000"/>
              </a:solidFill>
              <a:latin typeface="Arial"/>
              <a:ea typeface="Arial"/>
              <a:cs typeface="Arial"/>
              <a:sym typeface="Arial"/>
            </a:endParaRPr>
          </a:p>
        </p:txBody>
      </p:sp>
      <p:sp>
        <p:nvSpPr>
          <p:cNvPr id="185" name="Google Shape;185;p7"/>
          <p:cNvSpPr txBox="1"/>
          <p:nvPr/>
        </p:nvSpPr>
        <p:spPr>
          <a:xfrm>
            <a:off x="9079131" y="4805383"/>
            <a:ext cx="2275973"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FR" sz="1400" u="none" cap="none" strike="noStrike">
                <a:solidFill>
                  <a:srgbClr val="000000"/>
                </a:solidFill>
                <a:latin typeface="Arial"/>
                <a:ea typeface="Arial"/>
                <a:cs typeface="Arial"/>
                <a:sym typeface="Arial"/>
              </a:rPr>
              <a:t>In need of :</a:t>
            </a:r>
            <a:endParaRPr/>
          </a:p>
          <a:p>
            <a:pPr indent="-285750" lvl="0" marL="285750" marR="0" rtl="0" algn="l">
              <a:lnSpc>
                <a:spcPct val="100000"/>
              </a:lnSpc>
              <a:spcBef>
                <a:spcPts val="0"/>
              </a:spcBef>
              <a:spcAft>
                <a:spcPts val="0"/>
              </a:spcAft>
              <a:buClr>
                <a:srgbClr val="000000"/>
              </a:buClr>
              <a:buSzPts val="1400"/>
              <a:buFont typeface="Arial"/>
              <a:buChar char="•"/>
            </a:pPr>
            <a:r>
              <a:rPr b="0" i="0" lang="fr-FR" sz="1400" u="none" cap="none" strike="noStrike">
                <a:solidFill>
                  <a:srgbClr val="000000"/>
                </a:solidFill>
                <a:latin typeface="Arial"/>
                <a:ea typeface="Arial"/>
                <a:cs typeface="Arial"/>
                <a:sym typeface="Arial"/>
              </a:rPr>
              <a:t>Support</a:t>
            </a:r>
            <a:endParaRPr/>
          </a:p>
          <a:p>
            <a:pPr indent="-285750" lvl="0" marL="285750" marR="0" rtl="0" algn="l">
              <a:lnSpc>
                <a:spcPct val="100000"/>
              </a:lnSpc>
              <a:spcBef>
                <a:spcPts val="0"/>
              </a:spcBef>
              <a:spcAft>
                <a:spcPts val="0"/>
              </a:spcAft>
              <a:buClr>
                <a:srgbClr val="000000"/>
              </a:buClr>
              <a:buSzPts val="1400"/>
              <a:buFont typeface="Arial"/>
              <a:buChar char="•"/>
            </a:pPr>
            <a:r>
              <a:rPr b="0" i="0" lang="fr-FR" sz="1400" u="none" cap="none" strike="noStrike">
                <a:solidFill>
                  <a:srgbClr val="000000"/>
                </a:solidFill>
                <a:latin typeface="Arial"/>
                <a:ea typeface="Arial"/>
                <a:cs typeface="Arial"/>
                <a:sym typeface="Arial"/>
              </a:rPr>
              <a:t>Requests from customers</a:t>
            </a:r>
            <a:endParaRPr/>
          </a:p>
        </p:txBody>
      </p:sp>
      <p:sp>
        <p:nvSpPr>
          <p:cNvPr id="186" name="Google Shape;186;p7"/>
          <p:cNvSpPr/>
          <p:nvPr/>
        </p:nvSpPr>
        <p:spPr>
          <a:xfrm>
            <a:off x="3646501" y="5919925"/>
            <a:ext cx="421330" cy="248802"/>
          </a:xfrm>
          <a:prstGeom prst="rightArrow">
            <a:avLst>
              <a:gd fmla="val 50000" name="adj1"/>
              <a:gd fmla="val 50000" name="adj2"/>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8"/>
          <p:cNvSpPr txBox="1"/>
          <p:nvPr>
            <p:ph type="title"/>
          </p:nvPr>
        </p:nvSpPr>
        <p:spPr>
          <a:xfrm>
            <a:off x="415600" y="292600"/>
            <a:ext cx="11360800" cy="7636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Clr>
                <a:srgbClr val="343A40"/>
              </a:buClr>
              <a:buSzPct val="83326"/>
              <a:buFont typeface="Arial"/>
              <a:buNone/>
            </a:pPr>
            <a:r>
              <a:rPr lang="fr-FR"/>
              <a:t>Outreach activities towards the archives network</a:t>
            </a:r>
            <a:endParaRPr/>
          </a:p>
        </p:txBody>
      </p:sp>
      <p:grpSp>
        <p:nvGrpSpPr>
          <p:cNvPr id="192" name="Google Shape;192;p8"/>
          <p:cNvGrpSpPr/>
          <p:nvPr/>
        </p:nvGrpSpPr>
        <p:grpSpPr>
          <a:xfrm>
            <a:off x="906224" y="2410424"/>
            <a:ext cx="10363386" cy="3456746"/>
            <a:chOff x="282221" y="368029"/>
            <a:chExt cx="10363386" cy="3456746"/>
          </a:xfrm>
        </p:grpSpPr>
        <p:sp>
          <p:nvSpPr>
            <p:cNvPr id="193" name="Google Shape;193;p8"/>
            <p:cNvSpPr/>
            <p:nvPr/>
          </p:nvSpPr>
          <p:spPr>
            <a:xfrm>
              <a:off x="282221" y="368029"/>
              <a:ext cx="1371985" cy="1371985"/>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8"/>
            <p:cNvSpPr/>
            <p:nvPr/>
          </p:nvSpPr>
          <p:spPr>
            <a:xfrm>
              <a:off x="570337" y="656145"/>
              <a:ext cx="795751" cy="795751"/>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8"/>
            <p:cNvSpPr/>
            <p:nvPr/>
          </p:nvSpPr>
          <p:spPr>
            <a:xfrm>
              <a:off x="1948202" y="368029"/>
              <a:ext cx="3233964" cy="137198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8"/>
            <p:cNvSpPr txBox="1"/>
            <p:nvPr/>
          </p:nvSpPr>
          <p:spPr>
            <a:xfrm>
              <a:off x="1948202" y="368029"/>
              <a:ext cx="3233964" cy="1371985"/>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0" i="0" lang="fr-FR" sz="1800" u="none" cap="none" strike="noStrike">
                  <a:solidFill>
                    <a:srgbClr val="000000"/>
                  </a:solidFill>
                  <a:latin typeface="Arial"/>
                  <a:ea typeface="Arial"/>
                  <a:cs typeface="Arial"/>
                  <a:sym typeface="Arial"/>
                </a:rPr>
                <a:t>At the beginning of the project, </a:t>
              </a:r>
              <a:r>
                <a:rPr b="0" i="0" lang="fr-FR" sz="1800" u="none" cap="none" strike="noStrike">
                  <a:solidFill>
                    <a:srgbClr val="000000"/>
                  </a:solidFill>
                  <a:latin typeface="Calibri"/>
                  <a:ea typeface="Calibri"/>
                  <a:cs typeface="Calibri"/>
                  <a:sym typeface="Calibri"/>
                </a:rPr>
                <a:t>most archivists</a:t>
              </a:r>
              <a:r>
                <a:rPr b="0" i="0" lang="fr-FR" sz="1800" u="none" cap="none" strike="noStrike">
                  <a:solidFill>
                    <a:srgbClr val="000000"/>
                  </a:solidFill>
                  <a:latin typeface="Arial"/>
                  <a:ea typeface="Arial"/>
                  <a:cs typeface="Arial"/>
                  <a:sym typeface="Arial"/>
                </a:rPr>
                <a:t> had none or very </a:t>
              </a:r>
              <a:r>
                <a:rPr b="0" i="0" lang="fr-FR" sz="1800" u="none" cap="none" strike="noStrike">
                  <a:solidFill>
                    <a:srgbClr val="000000"/>
                  </a:solidFill>
                  <a:latin typeface="Calibri"/>
                  <a:ea typeface="Calibri"/>
                  <a:cs typeface="Calibri"/>
                  <a:sym typeface="Calibri"/>
                </a:rPr>
                <a:t>little knowledge</a:t>
              </a:r>
              <a:r>
                <a:rPr b="0" i="0" lang="fr-FR" sz="1800" u="none" cap="none" strike="noStrike">
                  <a:solidFill>
                    <a:srgbClr val="000000"/>
                  </a:solidFill>
                  <a:latin typeface="Arial"/>
                  <a:ea typeface="Arial"/>
                  <a:cs typeface="Arial"/>
                  <a:sym typeface="Arial"/>
                </a:rPr>
                <a:t> about IIIF</a:t>
              </a:r>
              <a:endParaRPr/>
            </a:p>
          </p:txBody>
        </p:sp>
        <p:sp>
          <p:nvSpPr>
            <p:cNvPr id="197" name="Google Shape;197;p8"/>
            <p:cNvSpPr/>
            <p:nvPr/>
          </p:nvSpPr>
          <p:spPr>
            <a:xfrm>
              <a:off x="5745661" y="368029"/>
              <a:ext cx="1371985" cy="1371985"/>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8"/>
            <p:cNvSpPr/>
            <p:nvPr/>
          </p:nvSpPr>
          <p:spPr>
            <a:xfrm>
              <a:off x="6033778" y="656145"/>
              <a:ext cx="795751" cy="795751"/>
            </a:xfrm>
            <a:prstGeom prst="rect">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8"/>
            <p:cNvSpPr/>
            <p:nvPr/>
          </p:nvSpPr>
          <p:spPr>
            <a:xfrm>
              <a:off x="7411643" y="368029"/>
              <a:ext cx="3233964" cy="137198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8"/>
            <p:cNvSpPr txBox="1"/>
            <p:nvPr/>
          </p:nvSpPr>
          <p:spPr>
            <a:xfrm>
              <a:off x="7411643" y="368029"/>
              <a:ext cx="3233964" cy="1371985"/>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0" i="0" lang="fr-FR" sz="1800" u="none" cap="none" strike="noStrike">
                  <a:solidFill>
                    <a:srgbClr val="000000"/>
                  </a:solidFill>
                  <a:latin typeface="Arial"/>
                  <a:ea typeface="Arial"/>
                  <a:cs typeface="Arial"/>
                  <a:sym typeface="Arial"/>
                </a:rPr>
                <a:t>Presentations about IIIF were (and will be) given</a:t>
              </a:r>
              <a:endParaRPr/>
            </a:p>
          </p:txBody>
        </p:sp>
        <p:sp>
          <p:nvSpPr>
            <p:cNvPr id="201" name="Google Shape;201;p8"/>
            <p:cNvSpPr/>
            <p:nvPr/>
          </p:nvSpPr>
          <p:spPr>
            <a:xfrm>
              <a:off x="282221" y="2452790"/>
              <a:ext cx="1371985" cy="1371985"/>
            </a:xfrm>
            <a:prstGeom prst="ellipse">
              <a:avLst/>
            </a:prstGeom>
            <a:solidFill>
              <a:srgbClr val="FFA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8"/>
            <p:cNvSpPr/>
            <p:nvPr/>
          </p:nvSpPr>
          <p:spPr>
            <a:xfrm>
              <a:off x="570337" y="2740907"/>
              <a:ext cx="795751" cy="795751"/>
            </a:xfrm>
            <a:prstGeom prst="rect">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8"/>
            <p:cNvSpPr/>
            <p:nvPr/>
          </p:nvSpPr>
          <p:spPr>
            <a:xfrm>
              <a:off x="1948202" y="2452790"/>
              <a:ext cx="3233964" cy="137198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8"/>
            <p:cNvSpPr txBox="1"/>
            <p:nvPr/>
          </p:nvSpPr>
          <p:spPr>
            <a:xfrm>
              <a:off x="1948202" y="2452790"/>
              <a:ext cx="3233964" cy="1371985"/>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0" i="0" lang="fr-FR" sz="1800" u="none" cap="none" strike="noStrike">
                  <a:solidFill>
                    <a:srgbClr val="000000"/>
                  </a:solidFill>
                  <a:latin typeface="Arial"/>
                  <a:ea typeface="Arial"/>
                  <a:cs typeface="Arial"/>
                  <a:sym typeface="Arial"/>
                </a:rPr>
                <a:t>Pedagogical approach</a:t>
              </a:r>
              <a:endParaRPr/>
            </a:p>
          </p:txBody>
        </p:sp>
        <p:sp>
          <p:nvSpPr>
            <p:cNvPr id="205" name="Google Shape;205;p8"/>
            <p:cNvSpPr/>
            <p:nvPr/>
          </p:nvSpPr>
          <p:spPr>
            <a:xfrm>
              <a:off x="5745661" y="2452790"/>
              <a:ext cx="1371985" cy="1371985"/>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8"/>
            <p:cNvSpPr/>
            <p:nvPr/>
          </p:nvSpPr>
          <p:spPr>
            <a:xfrm>
              <a:off x="6033778" y="2740907"/>
              <a:ext cx="795751" cy="795751"/>
            </a:xfrm>
            <a:prstGeom prst="rect">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8"/>
            <p:cNvSpPr/>
            <p:nvPr/>
          </p:nvSpPr>
          <p:spPr>
            <a:xfrm>
              <a:off x="7411643" y="2452790"/>
              <a:ext cx="3233964" cy="137198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8"/>
            <p:cNvSpPr txBox="1"/>
            <p:nvPr/>
          </p:nvSpPr>
          <p:spPr>
            <a:xfrm>
              <a:off x="7411643" y="2452790"/>
              <a:ext cx="3233964" cy="1371985"/>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0" i="0" lang="fr-FR" sz="1800" u="none" cap="none" strike="noStrike">
                  <a:solidFill>
                    <a:srgbClr val="000000"/>
                  </a:solidFill>
                  <a:latin typeface="Arial"/>
                  <a:ea typeface="Arial"/>
                  <a:cs typeface="Arial"/>
                  <a:sym typeface="Arial"/>
                </a:rPr>
                <a:t>Survey (early 2023): almost all of the respondents stated that they are interested by IIIF, but in need of more information</a:t>
              </a: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9"/>
          <p:cNvSpPr txBox="1"/>
          <p:nvPr>
            <p:ph type="title"/>
          </p:nvPr>
        </p:nvSpPr>
        <p:spPr>
          <a:xfrm>
            <a:off x="415600" y="292600"/>
            <a:ext cx="11360800" cy="7636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Clr>
                <a:srgbClr val="343A40"/>
              </a:buClr>
              <a:buSzPct val="83326"/>
              <a:buFont typeface="Arial"/>
              <a:buNone/>
            </a:pPr>
            <a:r>
              <a:rPr lang="fr-FR"/>
              <a:t>Training courses</a:t>
            </a:r>
            <a:endParaRPr/>
          </a:p>
        </p:txBody>
      </p:sp>
      <p:sp>
        <p:nvSpPr>
          <p:cNvPr id="214" name="Google Shape;214;p9"/>
          <p:cNvSpPr txBox="1"/>
          <p:nvPr>
            <p:ph idx="4294967295" type="body"/>
          </p:nvPr>
        </p:nvSpPr>
        <p:spPr>
          <a:xfrm>
            <a:off x="376399" y="1550400"/>
            <a:ext cx="4618200" cy="5076600"/>
          </a:xfrm>
          <a:prstGeom prst="rect">
            <a:avLst/>
          </a:prstGeom>
          <a:noFill/>
          <a:ln>
            <a:noFill/>
          </a:ln>
        </p:spPr>
        <p:txBody>
          <a:bodyPr anchorCtr="0" anchor="t" bIns="45700" lIns="91425" spcFirstLastPara="1" rIns="91425" wrap="square" tIns="45700">
            <a:noAutofit/>
          </a:bodyPr>
          <a:lstStyle/>
          <a:p>
            <a:pPr indent="-364202" lvl="0" marL="457200" rtl="0" algn="l">
              <a:lnSpc>
                <a:spcPct val="95000"/>
              </a:lnSpc>
              <a:spcBef>
                <a:spcPts val="0"/>
              </a:spcBef>
              <a:spcAft>
                <a:spcPts val="0"/>
              </a:spcAft>
              <a:buSzPts val="2135"/>
              <a:buFont typeface="Arial"/>
              <a:buChar char="•"/>
            </a:pPr>
            <a:r>
              <a:rPr lang="fr-FR" sz="1700"/>
              <a:t>Goal           acquainting a non-technical audience with IIIF:</a:t>
            </a:r>
            <a:endParaRPr sz="1700"/>
          </a:p>
          <a:p>
            <a:pPr indent="-343719" lvl="1" marL="914400" rtl="0" algn="l">
              <a:lnSpc>
                <a:spcPct val="95000"/>
              </a:lnSpc>
              <a:spcBef>
                <a:spcPts val="0"/>
              </a:spcBef>
              <a:spcAft>
                <a:spcPts val="0"/>
              </a:spcAft>
              <a:buSzPts val="1813"/>
              <a:buFont typeface="Arial"/>
              <a:buChar char="•"/>
            </a:pPr>
            <a:r>
              <a:rPr lang="fr-FR" sz="1450">
                <a:latin typeface="Arial"/>
                <a:ea typeface="Arial"/>
                <a:cs typeface="Arial"/>
                <a:sym typeface="Arial"/>
              </a:rPr>
              <a:t>Focus on use-cases and benefits</a:t>
            </a:r>
            <a:endParaRPr sz="1450"/>
          </a:p>
          <a:p>
            <a:pPr indent="-343719" lvl="1" marL="914400" rtl="0" algn="l">
              <a:lnSpc>
                <a:spcPct val="95000"/>
              </a:lnSpc>
              <a:spcBef>
                <a:spcPts val="0"/>
              </a:spcBef>
              <a:spcAft>
                <a:spcPts val="0"/>
              </a:spcAft>
              <a:buSzPts val="1813"/>
              <a:buFont typeface="Arial"/>
              <a:buChar char="•"/>
            </a:pPr>
            <a:r>
              <a:rPr lang="fr-FR" sz="1450">
                <a:latin typeface="Arial"/>
                <a:ea typeface="Arial"/>
                <a:cs typeface="Arial"/>
                <a:sym typeface="Arial"/>
              </a:rPr>
              <a:t>Elementary technical points</a:t>
            </a:r>
            <a:endParaRPr sz="1450"/>
          </a:p>
          <a:p>
            <a:pPr indent="-343719" lvl="1" marL="914400" rtl="0" algn="l">
              <a:lnSpc>
                <a:spcPct val="95000"/>
              </a:lnSpc>
              <a:spcBef>
                <a:spcPts val="0"/>
              </a:spcBef>
              <a:spcAft>
                <a:spcPts val="0"/>
              </a:spcAft>
              <a:buSzPts val="1813"/>
              <a:buFont typeface="Arial"/>
              <a:buChar char="•"/>
            </a:pPr>
            <a:r>
              <a:rPr lang="fr-FR" sz="1450">
                <a:latin typeface="Arial"/>
                <a:ea typeface="Arial"/>
                <a:cs typeface="Arial"/>
                <a:sym typeface="Arial"/>
              </a:rPr>
              <a:t>Small exercises</a:t>
            </a:r>
            <a:endParaRPr sz="1450"/>
          </a:p>
          <a:p>
            <a:pPr indent="-343719" lvl="1" marL="914400" rtl="0" algn="l">
              <a:lnSpc>
                <a:spcPct val="95000"/>
              </a:lnSpc>
              <a:spcBef>
                <a:spcPts val="0"/>
              </a:spcBef>
              <a:spcAft>
                <a:spcPts val="0"/>
              </a:spcAft>
              <a:buSzPts val="1813"/>
              <a:buFont typeface="Arial"/>
              <a:buChar char="•"/>
            </a:pPr>
            <a:r>
              <a:rPr lang="fr-FR" sz="1450">
                <a:latin typeface="Arial"/>
                <a:ea typeface="Arial"/>
                <a:cs typeface="Arial"/>
                <a:sym typeface="Arial"/>
              </a:rPr>
              <a:t>Keys on how to start using IIIF</a:t>
            </a:r>
            <a:endParaRPr sz="1450"/>
          </a:p>
          <a:p>
            <a:pPr indent="-215900" lvl="1" marL="800100" rtl="0" algn="l">
              <a:lnSpc>
                <a:spcPct val="95000"/>
              </a:lnSpc>
              <a:spcBef>
                <a:spcPts val="0"/>
              </a:spcBef>
              <a:spcAft>
                <a:spcPts val="0"/>
              </a:spcAft>
              <a:buSzPts val="1613"/>
              <a:buFont typeface="Arial"/>
              <a:buNone/>
            </a:pPr>
            <a:r>
              <a:t/>
            </a:r>
            <a:endParaRPr sz="1450">
              <a:latin typeface="Arial"/>
              <a:ea typeface="Arial"/>
              <a:cs typeface="Arial"/>
              <a:sym typeface="Arial"/>
            </a:endParaRPr>
          </a:p>
          <a:p>
            <a:pPr indent="-364202" lvl="0" marL="457200" rtl="0" algn="l">
              <a:lnSpc>
                <a:spcPct val="95000"/>
              </a:lnSpc>
              <a:spcBef>
                <a:spcPts val="0"/>
              </a:spcBef>
              <a:spcAft>
                <a:spcPts val="0"/>
              </a:spcAft>
              <a:buSzPts val="2135"/>
              <a:buFont typeface="Arial"/>
              <a:buChar char="•"/>
            </a:pPr>
            <a:r>
              <a:rPr lang="fr-FR" sz="1700"/>
              <a:t>Format:</a:t>
            </a:r>
            <a:endParaRPr sz="1700"/>
          </a:p>
          <a:p>
            <a:pPr indent="-343719" lvl="1" marL="914400" rtl="0" algn="l">
              <a:lnSpc>
                <a:spcPct val="95000"/>
              </a:lnSpc>
              <a:spcBef>
                <a:spcPts val="0"/>
              </a:spcBef>
              <a:spcAft>
                <a:spcPts val="0"/>
              </a:spcAft>
              <a:buSzPts val="1813"/>
              <a:buFont typeface="Arial"/>
              <a:buChar char="•"/>
            </a:pPr>
            <a:r>
              <a:rPr lang="fr-FR" sz="1512">
                <a:latin typeface="Arial"/>
                <a:ea typeface="Arial"/>
                <a:cs typeface="Arial"/>
                <a:sym typeface="Arial"/>
              </a:rPr>
              <a:t>Half a day webinars</a:t>
            </a:r>
            <a:endParaRPr sz="1450"/>
          </a:p>
          <a:p>
            <a:pPr indent="-343719" lvl="1" marL="914400" rtl="0" algn="l">
              <a:lnSpc>
                <a:spcPct val="95000"/>
              </a:lnSpc>
              <a:spcBef>
                <a:spcPts val="0"/>
              </a:spcBef>
              <a:spcAft>
                <a:spcPts val="0"/>
              </a:spcAft>
              <a:buSzPts val="1813"/>
              <a:buFont typeface="Arial"/>
              <a:buChar char="•"/>
            </a:pPr>
            <a:r>
              <a:rPr lang="fr-FR" sz="1512">
                <a:latin typeface="Arial"/>
                <a:ea typeface="Arial"/>
                <a:cs typeface="Arial"/>
                <a:sym typeface="Arial"/>
              </a:rPr>
              <a:t>Five sessions scheduled, with 15-20 trainees each</a:t>
            </a:r>
            <a:endParaRPr sz="1512"/>
          </a:p>
          <a:p>
            <a:pPr indent="-215900" lvl="1" marL="800100" rtl="0" algn="l">
              <a:lnSpc>
                <a:spcPct val="95000"/>
              </a:lnSpc>
              <a:spcBef>
                <a:spcPts val="0"/>
              </a:spcBef>
              <a:spcAft>
                <a:spcPts val="0"/>
              </a:spcAft>
              <a:buSzPts val="1613"/>
              <a:buFont typeface="Arial"/>
              <a:buNone/>
            </a:pPr>
            <a:r>
              <a:t/>
            </a:r>
            <a:endParaRPr sz="1575">
              <a:latin typeface="Arial"/>
              <a:ea typeface="Arial"/>
              <a:cs typeface="Arial"/>
              <a:sym typeface="Arial"/>
            </a:endParaRPr>
          </a:p>
          <a:p>
            <a:pPr indent="-364202" lvl="0" marL="457200" rtl="0" algn="l">
              <a:lnSpc>
                <a:spcPct val="95000"/>
              </a:lnSpc>
              <a:spcBef>
                <a:spcPts val="0"/>
              </a:spcBef>
              <a:spcAft>
                <a:spcPts val="0"/>
              </a:spcAft>
              <a:buSzPts val="2135"/>
              <a:buFont typeface="Arial"/>
              <a:buChar char="•"/>
            </a:pPr>
            <a:r>
              <a:rPr lang="fr-FR" sz="1700"/>
              <a:t>Results: </a:t>
            </a:r>
            <a:endParaRPr sz="1700"/>
          </a:p>
          <a:p>
            <a:pPr indent="-343719" lvl="1" marL="914400" rtl="0" algn="l">
              <a:lnSpc>
                <a:spcPct val="94999"/>
              </a:lnSpc>
              <a:spcBef>
                <a:spcPts val="0"/>
              </a:spcBef>
              <a:spcAft>
                <a:spcPts val="0"/>
              </a:spcAft>
              <a:buSzPts val="1813"/>
              <a:buFont typeface="Arial"/>
              <a:buChar char="•"/>
            </a:pPr>
            <a:r>
              <a:rPr lang="fr-FR" sz="1325">
                <a:latin typeface="Arial"/>
                <a:ea typeface="Arial"/>
                <a:cs typeface="Arial"/>
                <a:sym typeface="Arial"/>
              </a:rPr>
              <a:t>Satisfaction survey : positive results</a:t>
            </a:r>
            <a:endParaRPr sz="1450"/>
          </a:p>
          <a:p>
            <a:pPr indent="-343719" lvl="1" marL="914400" rtl="0" algn="l">
              <a:lnSpc>
                <a:spcPct val="94999"/>
              </a:lnSpc>
              <a:spcBef>
                <a:spcPts val="0"/>
              </a:spcBef>
              <a:spcAft>
                <a:spcPts val="0"/>
              </a:spcAft>
              <a:buSzPts val="1813"/>
              <a:buFont typeface="Arial"/>
              <a:buChar char="•"/>
            </a:pPr>
            <a:r>
              <a:rPr lang="fr-FR" sz="1325">
                <a:latin typeface="Arial"/>
                <a:ea typeface="Arial"/>
                <a:cs typeface="Arial"/>
                <a:sym typeface="Arial"/>
              </a:rPr>
              <a:t>More sessions will be scheduled to meet demand</a:t>
            </a:r>
            <a:endParaRPr sz="1450"/>
          </a:p>
          <a:p>
            <a:pPr indent="-228600" lvl="1" marL="914400" rtl="0" algn="l">
              <a:lnSpc>
                <a:spcPct val="94999"/>
              </a:lnSpc>
              <a:spcBef>
                <a:spcPts val="0"/>
              </a:spcBef>
              <a:spcAft>
                <a:spcPts val="0"/>
              </a:spcAft>
              <a:buSzPts val="1613"/>
              <a:buFont typeface="Arial"/>
              <a:buNone/>
            </a:pPr>
            <a:r>
              <a:t/>
            </a:r>
            <a:endParaRPr sz="1325">
              <a:latin typeface="Arial"/>
              <a:ea typeface="Arial"/>
              <a:cs typeface="Arial"/>
              <a:sym typeface="Arial"/>
            </a:endParaRPr>
          </a:p>
          <a:p>
            <a:pPr indent="-364202" lvl="0" marL="457200" rtl="0" algn="l">
              <a:lnSpc>
                <a:spcPct val="94999"/>
              </a:lnSpc>
              <a:spcBef>
                <a:spcPts val="0"/>
              </a:spcBef>
              <a:spcAft>
                <a:spcPts val="0"/>
              </a:spcAft>
              <a:buSzPts val="2135"/>
              <a:buFont typeface="Arial"/>
              <a:buChar char="•"/>
            </a:pPr>
            <a:r>
              <a:rPr lang="fr-FR" sz="1700"/>
              <a:t>In addition, in-person full day training during annual Cluster 1 Days (one session per year)</a:t>
            </a:r>
            <a:endParaRPr sz="1700"/>
          </a:p>
          <a:p>
            <a:pPr indent="-228600" lvl="1" marL="914400" rtl="0" algn="l">
              <a:lnSpc>
                <a:spcPct val="95000"/>
              </a:lnSpc>
              <a:spcBef>
                <a:spcPts val="0"/>
              </a:spcBef>
              <a:spcAft>
                <a:spcPts val="0"/>
              </a:spcAft>
              <a:buSzPts val="1613"/>
              <a:buNone/>
            </a:pPr>
            <a:r>
              <a:t/>
            </a:r>
            <a:endParaRPr sz="1450"/>
          </a:p>
          <a:p>
            <a:pPr indent="0" lvl="1" marL="457200" rtl="0" algn="l">
              <a:lnSpc>
                <a:spcPct val="95000"/>
              </a:lnSpc>
              <a:spcBef>
                <a:spcPts val="0"/>
              </a:spcBef>
              <a:spcAft>
                <a:spcPts val="0"/>
              </a:spcAft>
              <a:buSzPts val="1613"/>
              <a:buNone/>
            </a:pPr>
            <a:r>
              <a:t/>
            </a:r>
            <a:endParaRPr sz="1950"/>
          </a:p>
        </p:txBody>
      </p:sp>
      <p:pic>
        <p:nvPicPr>
          <p:cNvPr descr="Une image contenant carte" id="215" name="Google Shape;215;p9"/>
          <p:cNvPicPr preferRelativeResize="0"/>
          <p:nvPr/>
        </p:nvPicPr>
        <p:blipFill rotWithShape="1">
          <a:blip r:embed="rId3">
            <a:alphaModFix/>
          </a:blip>
          <a:srcRect b="0" l="0" r="0" t="0"/>
          <a:stretch/>
        </p:blipFill>
        <p:spPr>
          <a:xfrm>
            <a:off x="5165353" y="-298"/>
            <a:ext cx="7023981" cy="6968015"/>
          </a:xfrm>
          <a:prstGeom prst="rect">
            <a:avLst/>
          </a:prstGeom>
          <a:noFill/>
          <a:ln>
            <a:noFill/>
          </a:ln>
        </p:spPr>
      </p:pic>
      <p:sp>
        <p:nvSpPr>
          <p:cNvPr id="216" name="Google Shape;216;p9"/>
          <p:cNvSpPr/>
          <p:nvPr/>
        </p:nvSpPr>
        <p:spPr>
          <a:xfrm>
            <a:off x="1545468" y="1680515"/>
            <a:ext cx="295800" cy="121200"/>
          </a:xfrm>
          <a:prstGeom prst="rightArrow">
            <a:avLst>
              <a:gd fmla="val 50000" name="adj1"/>
              <a:gd fmla="val 50000" name="adj2"/>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iblissima">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48729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2023-05-22T13:41:56Z</dcterms:created>
</cp:coreProperties>
</file>