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957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84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89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65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159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96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10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51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716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87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57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6ACC-3A39-480A-B978-B7EE0CEBE4BB}" type="datetimeFigureOut">
              <a:rPr lang="en-CA" smtClean="0"/>
              <a:t>14/12/2017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4C5C-1ED9-4EC7-861D-CE2AF73D1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58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5"/>
          <a:stretch/>
        </p:blipFill>
        <p:spPr>
          <a:xfrm>
            <a:off x="1256703" y="2194556"/>
            <a:ext cx="5535983" cy="445008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254056" y="2621274"/>
            <a:ext cx="67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65" y="2429686"/>
            <a:ext cx="111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FLAG-HTT</a:t>
            </a:r>
          </a:p>
          <a:p>
            <a:pPr algn="ctr"/>
            <a:r>
              <a:rPr lang="en-CA" dirty="0"/>
              <a:t>~</a:t>
            </a:r>
            <a:r>
              <a:rPr lang="en-CA" dirty="0" smtClean="0"/>
              <a:t>350 </a:t>
            </a:r>
            <a:r>
              <a:rPr lang="en-CA" dirty="0" err="1" smtClean="0"/>
              <a:t>kDa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3241500" y="-842505"/>
            <a:ext cx="1644812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CFLAG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NFLAG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GFP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PBS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D2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D4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D6</a:t>
            </a:r>
            <a:endParaRPr lang="en-CA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36083"/>
              </p:ext>
            </p:extLst>
          </p:nvPr>
        </p:nvGraphicFramePr>
        <p:xfrm>
          <a:off x="6985604" y="1836548"/>
          <a:ext cx="1975523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5523">
                  <a:extLst>
                    <a:ext uri="{9D8B030D-6E8A-4147-A177-3AD203B41FA5}">
                      <a16:colId xmlns:a16="http://schemas.microsoft.com/office/drawing/2014/main" val="17157556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FLAG mouse monoclonal (F1804), stored at -</a:t>
                      </a:r>
                      <a:r>
                        <a:rPr lang="en-CA" sz="1100" u="none" strike="noStrike" dirty="0" smtClean="0">
                          <a:effectLst/>
                        </a:rPr>
                        <a:t>20C </a:t>
                      </a:r>
                      <a:r>
                        <a:rPr lang="en-CA" sz="1100" u="none" strike="noStrike" dirty="0" smtClean="0">
                          <a:effectLst/>
                        </a:rPr>
                        <a:t>(4</a:t>
                      </a:r>
                      <a:r>
                        <a:rPr lang="en-CA" sz="1100" u="none" strike="noStrike" baseline="30000" dirty="0" smtClean="0">
                          <a:effectLst/>
                        </a:rPr>
                        <a:t>th</a:t>
                      </a:r>
                      <a:r>
                        <a:rPr lang="en-CA" sz="1100" u="none" strike="noStrike" dirty="0" smtClean="0">
                          <a:effectLst/>
                        </a:rPr>
                        <a:t> use</a:t>
                      </a:r>
                      <a:r>
                        <a:rPr lang="en-CA" sz="1100" u="none" strike="noStrike" dirty="0" smtClean="0">
                          <a:effectLst/>
                        </a:rPr>
                        <a:t>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466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Size: 348 </a:t>
                      </a:r>
                      <a:r>
                        <a:rPr lang="en-CA" sz="1100" u="none" strike="noStrike" dirty="0" err="1">
                          <a:effectLst/>
                        </a:rPr>
                        <a:t>kDa</a:t>
                      </a:r>
                      <a:r>
                        <a:rPr lang="en-CA" sz="1100" u="none" strike="noStrike" dirty="0">
                          <a:effectLst/>
                        </a:rPr>
                        <a:t> (tagged to HTT)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56469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Dilution: 1:1000 in 7 ml 3% BSA in PBST (usually used at </a:t>
                      </a:r>
                      <a:r>
                        <a:rPr lang="en-CA" sz="1100" u="none" strike="noStrike" dirty="0" smtClean="0">
                          <a:effectLst/>
                        </a:rPr>
                        <a:t>1:5000 </a:t>
                      </a:r>
                      <a:r>
                        <a:rPr lang="en-CA" sz="1100" u="none" strike="noStrike" dirty="0">
                          <a:effectLst/>
                        </a:rPr>
                        <a:t>dilution)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80484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1828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LN18 HTT D1, D2, D4, D6</a:t>
            </a:r>
            <a:endParaRPr lang="en-CA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67749" y="618308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20171211-13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75525" y="5394960"/>
            <a:ext cx="67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199" y="5203372"/>
            <a:ext cx="111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FLAG-GFP</a:t>
            </a:r>
          </a:p>
          <a:p>
            <a:pPr algn="ctr"/>
            <a:r>
              <a:rPr lang="en-CA" dirty="0" smtClean="0"/>
              <a:t>~27 </a:t>
            </a:r>
            <a:r>
              <a:rPr lang="en-CA" dirty="0" err="1" smtClean="0"/>
              <a:t>kDa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645915" y="2124208"/>
            <a:ext cx="552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FF00"/>
                </a:solidFill>
              </a:rPr>
              <a:t>1         2           3            4           5            6           7            8            9</a:t>
            </a:r>
            <a:endParaRPr lang="en-CA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3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" b="6476"/>
          <a:stretch/>
        </p:blipFill>
        <p:spPr>
          <a:xfrm>
            <a:off x="1008274" y="2169323"/>
            <a:ext cx="5932457" cy="45711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36016" y="2656111"/>
            <a:ext cx="67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43550" y="2464523"/>
            <a:ext cx="98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HTT</a:t>
            </a:r>
          </a:p>
          <a:p>
            <a:pPr algn="ctr"/>
            <a:r>
              <a:rPr lang="en-CA" dirty="0" smtClean="0"/>
              <a:t>348 </a:t>
            </a:r>
            <a:r>
              <a:rPr lang="en-CA" dirty="0" err="1" smtClean="0"/>
              <a:t>kDa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6377"/>
              </p:ext>
            </p:extLst>
          </p:nvPr>
        </p:nvGraphicFramePr>
        <p:xfrm>
          <a:off x="6996666" y="2058001"/>
          <a:ext cx="2031954" cy="8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1954">
                  <a:extLst>
                    <a:ext uri="{9D8B030D-6E8A-4147-A177-3AD203B41FA5}">
                      <a16:colId xmlns:a16="http://schemas.microsoft.com/office/drawing/2014/main" val="26079356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HTT rabbit monoclonal (ab109115), stored at -20C </a:t>
                      </a:r>
                      <a:r>
                        <a:rPr lang="en-CA" sz="1100" u="none" strike="noStrike" dirty="0" smtClean="0">
                          <a:effectLst/>
                        </a:rPr>
                        <a:t>(1</a:t>
                      </a:r>
                      <a:r>
                        <a:rPr lang="en-CA" sz="1100" u="none" strike="noStrike" baseline="30000" dirty="0" smtClean="0">
                          <a:effectLst/>
                        </a:rPr>
                        <a:t>st</a:t>
                      </a:r>
                      <a:r>
                        <a:rPr lang="en-CA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CA" sz="1100" u="none" strike="noStrike" dirty="0" smtClean="0">
                          <a:effectLst/>
                        </a:rPr>
                        <a:t>use</a:t>
                      </a:r>
                      <a:r>
                        <a:rPr lang="en-CA" sz="1100" u="none" strike="noStrike" dirty="0">
                          <a:effectLst/>
                        </a:rPr>
                        <a:t>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9407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Size: 348 kDa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1113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Dilution: 1:5000 in 7 ml 3% BSA in PBST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405718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1828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LN18 HTT D1, D2, D4, D6</a:t>
            </a:r>
            <a:endParaRPr lang="en-CA" sz="2400" b="1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3241500" y="-842505"/>
            <a:ext cx="1644812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CFLAG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NFLAG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GFP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PBS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D2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D4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D6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1645915" y="2124208"/>
            <a:ext cx="552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FF00"/>
                </a:solidFill>
              </a:rPr>
              <a:t>1         2           3            4           5            6           7            8            9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7749" y="618308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20171211-13</a:t>
            </a:r>
          </a:p>
        </p:txBody>
      </p:sp>
    </p:spTree>
    <p:extLst>
      <p:ext uri="{BB962C8B-B14F-4D97-AF65-F5344CB8AC3E}">
        <p14:creationId xmlns:p14="http://schemas.microsoft.com/office/powerpoint/2010/main" val="226508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" b="4022"/>
          <a:stretch/>
        </p:blipFill>
        <p:spPr>
          <a:xfrm>
            <a:off x="1049411" y="2202471"/>
            <a:ext cx="5751983" cy="446829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94837"/>
              </p:ext>
            </p:extLst>
          </p:nvPr>
        </p:nvGraphicFramePr>
        <p:xfrm>
          <a:off x="6984183" y="2003980"/>
          <a:ext cx="2044437" cy="8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437">
                  <a:extLst>
                    <a:ext uri="{9D8B030D-6E8A-4147-A177-3AD203B41FA5}">
                      <a16:colId xmlns:a16="http://schemas.microsoft.com/office/drawing/2014/main" val="98431276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GAPDH mouse monoclonal (MAB374), stored at 4C </a:t>
                      </a:r>
                      <a:r>
                        <a:rPr lang="en-CA" sz="1100" u="none" strike="noStrike" dirty="0" smtClean="0">
                          <a:effectLst/>
                        </a:rPr>
                        <a:t>(2</a:t>
                      </a:r>
                      <a:r>
                        <a:rPr lang="en-CA" sz="1100" u="none" strike="noStrike" baseline="30000" dirty="0" smtClean="0">
                          <a:effectLst/>
                        </a:rPr>
                        <a:t>nd</a:t>
                      </a:r>
                      <a:r>
                        <a:rPr lang="en-CA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CA" sz="1100" u="none" strike="noStrike" dirty="0" smtClean="0">
                          <a:effectLst/>
                        </a:rPr>
                        <a:t>use</a:t>
                      </a:r>
                      <a:r>
                        <a:rPr lang="en-CA" sz="1100" u="none" strike="noStrike" dirty="0">
                          <a:effectLst/>
                        </a:rPr>
                        <a:t>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0373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Size: 36 </a:t>
                      </a:r>
                      <a:r>
                        <a:rPr lang="en-CA" sz="1100" u="none" strike="noStrike" dirty="0" err="1">
                          <a:effectLst/>
                        </a:rPr>
                        <a:t>kDa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61066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Dilution: 1:5000 in 7 ml 3% BSA in PBST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8942753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765846" y="5242561"/>
            <a:ext cx="67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13720" y="5050973"/>
            <a:ext cx="98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GAPDH</a:t>
            </a:r>
          </a:p>
          <a:p>
            <a:pPr algn="ctr"/>
            <a:r>
              <a:rPr lang="en-CA" dirty="0" smtClean="0"/>
              <a:t>36 </a:t>
            </a:r>
            <a:r>
              <a:rPr lang="en-CA" dirty="0" err="1" smtClean="0"/>
              <a:t>kDa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3241500" y="-842505"/>
            <a:ext cx="1644812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CFLAG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NFLAG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GFP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PBS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D2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D4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D6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1645915" y="2124208"/>
            <a:ext cx="552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FF00"/>
                </a:solidFill>
              </a:rPr>
              <a:t>1         2           3            4           5            6           7            8            9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828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LN18 HTT D1, D2, D4, D6</a:t>
            </a:r>
            <a:endParaRPr lang="en-CA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67749" y="618308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20171211-13</a:t>
            </a:r>
          </a:p>
        </p:txBody>
      </p:sp>
    </p:spTree>
    <p:extLst>
      <p:ext uri="{BB962C8B-B14F-4D97-AF65-F5344CB8AC3E}">
        <p14:creationId xmlns:p14="http://schemas.microsoft.com/office/powerpoint/2010/main" val="101113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5"/>
          <a:stretch/>
        </p:blipFill>
        <p:spPr>
          <a:xfrm>
            <a:off x="1153901" y="2165719"/>
            <a:ext cx="5647493" cy="44615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254056" y="2621274"/>
            <a:ext cx="67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65" y="2429686"/>
            <a:ext cx="111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FLAG-HTT</a:t>
            </a:r>
          </a:p>
          <a:p>
            <a:pPr algn="ctr"/>
            <a:r>
              <a:rPr lang="en-CA" dirty="0"/>
              <a:t>~</a:t>
            </a:r>
            <a:r>
              <a:rPr lang="en-CA" dirty="0" smtClean="0"/>
              <a:t>350 </a:t>
            </a:r>
            <a:r>
              <a:rPr lang="en-CA" dirty="0" err="1" smtClean="0"/>
              <a:t>kDa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3241500" y="-842505"/>
            <a:ext cx="1644812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CFLAG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NFLAG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GFP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PBS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D2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D4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D6</a:t>
            </a:r>
            <a:endParaRPr lang="en-CA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985604" y="1836548"/>
          <a:ext cx="1975523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5523">
                  <a:extLst>
                    <a:ext uri="{9D8B030D-6E8A-4147-A177-3AD203B41FA5}">
                      <a16:colId xmlns:a16="http://schemas.microsoft.com/office/drawing/2014/main" val="171575562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FLAG mouse monoclonal (F1804), stored at -</a:t>
                      </a:r>
                      <a:r>
                        <a:rPr lang="en-CA" sz="1100" u="none" strike="noStrike" dirty="0" smtClean="0">
                          <a:effectLst/>
                        </a:rPr>
                        <a:t>20C </a:t>
                      </a:r>
                      <a:r>
                        <a:rPr lang="en-CA" sz="1100" u="none" strike="noStrike" dirty="0" smtClean="0">
                          <a:effectLst/>
                        </a:rPr>
                        <a:t>(4</a:t>
                      </a:r>
                      <a:r>
                        <a:rPr lang="en-CA" sz="1100" u="none" strike="noStrike" baseline="30000" dirty="0" smtClean="0">
                          <a:effectLst/>
                        </a:rPr>
                        <a:t>th</a:t>
                      </a:r>
                      <a:r>
                        <a:rPr lang="en-CA" sz="1100" u="none" strike="noStrike" dirty="0" smtClean="0">
                          <a:effectLst/>
                        </a:rPr>
                        <a:t> use</a:t>
                      </a:r>
                      <a:r>
                        <a:rPr lang="en-CA" sz="1100" u="none" strike="noStrike" dirty="0" smtClean="0">
                          <a:effectLst/>
                        </a:rPr>
                        <a:t>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466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Size: 348 </a:t>
                      </a:r>
                      <a:r>
                        <a:rPr lang="en-CA" sz="1100" u="none" strike="noStrike" dirty="0" err="1">
                          <a:effectLst/>
                        </a:rPr>
                        <a:t>kDa</a:t>
                      </a:r>
                      <a:r>
                        <a:rPr lang="en-CA" sz="1100" u="none" strike="noStrike" dirty="0">
                          <a:effectLst/>
                        </a:rPr>
                        <a:t> (tagged to HTT)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56469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Dilution: 1:1000 in 7 ml 3% BSA in PBST (usually used at </a:t>
                      </a:r>
                      <a:r>
                        <a:rPr lang="en-CA" sz="1100" u="none" strike="noStrike" dirty="0" smtClean="0">
                          <a:effectLst/>
                        </a:rPr>
                        <a:t>1:5000 </a:t>
                      </a:r>
                      <a:r>
                        <a:rPr lang="en-CA" sz="1100" u="none" strike="noStrike" dirty="0">
                          <a:effectLst/>
                        </a:rPr>
                        <a:t>dilution)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80484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1828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T98G</a:t>
            </a:r>
            <a:r>
              <a:rPr lang="en-CA" sz="2400" b="1" dirty="0" smtClean="0"/>
              <a:t> </a:t>
            </a:r>
            <a:r>
              <a:rPr lang="en-CA" sz="2400" b="1" dirty="0" smtClean="0"/>
              <a:t>HTT D1, D2, D4, D6</a:t>
            </a:r>
            <a:endParaRPr lang="en-CA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67749" y="618308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20171211-13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75525" y="5464632"/>
            <a:ext cx="67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199" y="5273044"/>
            <a:ext cx="111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FLAG-GFP</a:t>
            </a:r>
          </a:p>
          <a:p>
            <a:pPr algn="ctr"/>
            <a:r>
              <a:rPr lang="en-CA" dirty="0" smtClean="0"/>
              <a:t>~27 </a:t>
            </a:r>
            <a:r>
              <a:rPr lang="en-CA" dirty="0" err="1" smtClean="0"/>
              <a:t>kDa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645915" y="2124208"/>
            <a:ext cx="552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FF00"/>
                </a:solidFill>
              </a:rPr>
              <a:t>1         2           3            4           5            6           7            8            9</a:t>
            </a:r>
            <a:endParaRPr lang="en-CA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6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1254035" y="2150569"/>
            <a:ext cx="5434148" cy="461838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36016" y="2656111"/>
            <a:ext cx="67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43550" y="2464523"/>
            <a:ext cx="98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HTT</a:t>
            </a:r>
          </a:p>
          <a:p>
            <a:pPr algn="ctr"/>
            <a:r>
              <a:rPr lang="en-CA" dirty="0" smtClean="0"/>
              <a:t>348 </a:t>
            </a:r>
            <a:r>
              <a:rPr lang="en-CA" dirty="0" err="1" smtClean="0"/>
              <a:t>kDa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96666" y="2058001"/>
          <a:ext cx="2031954" cy="8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1954">
                  <a:extLst>
                    <a:ext uri="{9D8B030D-6E8A-4147-A177-3AD203B41FA5}">
                      <a16:colId xmlns:a16="http://schemas.microsoft.com/office/drawing/2014/main" val="26079356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HTT rabbit monoclonal (ab109115), stored at -20C </a:t>
                      </a:r>
                      <a:r>
                        <a:rPr lang="en-CA" sz="1100" u="none" strike="noStrike" dirty="0" smtClean="0">
                          <a:effectLst/>
                        </a:rPr>
                        <a:t>(1</a:t>
                      </a:r>
                      <a:r>
                        <a:rPr lang="en-CA" sz="1100" u="none" strike="noStrike" baseline="30000" dirty="0" smtClean="0">
                          <a:effectLst/>
                        </a:rPr>
                        <a:t>st</a:t>
                      </a:r>
                      <a:r>
                        <a:rPr lang="en-CA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CA" sz="1100" u="none" strike="noStrike" dirty="0" smtClean="0">
                          <a:effectLst/>
                        </a:rPr>
                        <a:t>use</a:t>
                      </a:r>
                      <a:r>
                        <a:rPr lang="en-CA" sz="1100" u="none" strike="noStrike" dirty="0">
                          <a:effectLst/>
                        </a:rPr>
                        <a:t>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94079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Size: 348 kDa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1113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Dilution: 1:5000 in 7 ml 3% BSA in PBST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405718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 rot="16200000">
            <a:off x="3241500" y="-842505"/>
            <a:ext cx="1644812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CFLAG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NFLAG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GFP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PBS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D2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D4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D6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1645915" y="2124208"/>
            <a:ext cx="552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FF00"/>
                </a:solidFill>
              </a:rPr>
              <a:t>1         2           3            4           5            6           7            8            9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7749" y="618308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20171211-13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828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T98G</a:t>
            </a:r>
            <a:r>
              <a:rPr lang="en-CA" sz="2400" b="1" dirty="0" smtClean="0"/>
              <a:t> </a:t>
            </a:r>
            <a:r>
              <a:rPr lang="en-CA" sz="2400" b="1" dirty="0" smtClean="0"/>
              <a:t>HTT D1, D2, D4, D6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78093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8"/>
          <a:stretch/>
        </p:blipFill>
        <p:spPr>
          <a:xfrm>
            <a:off x="1138825" y="2176462"/>
            <a:ext cx="5671278" cy="454655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84183" y="2003980"/>
          <a:ext cx="2044437" cy="868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437">
                  <a:extLst>
                    <a:ext uri="{9D8B030D-6E8A-4147-A177-3AD203B41FA5}">
                      <a16:colId xmlns:a16="http://schemas.microsoft.com/office/drawing/2014/main" val="98431276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GAPDH mouse monoclonal (MAB374), stored at 4C </a:t>
                      </a:r>
                      <a:r>
                        <a:rPr lang="en-CA" sz="1100" u="none" strike="noStrike" dirty="0" smtClean="0">
                          <a:effectLst/>
                        </a:rPr>
                        <a:t>(2</a:t>
                      </a:r>
                      <a:r>
                        <a:rPr lang="en-CA" sz="1100" u="none" strike="noStrike" baseline="30000" dirty="0" smtClean="0">
                          <a:effectLst/>
                        </a:rPr>
                        <a:t>nd</a:t>
                      </a:r>
                      <a:r>
                        <a:rPr lang="en-CA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CA" sz="1100" u="none" strike="noStrike" dirty="0" smtClean="0">
                          <a:effectLst/>
                        </a:rPr>
                        <a:t>use</a:t>
                      </a:r>
                      <a:r>
                        <a:rPr lang="en-CA" sz="1100" u="none" strike="noStrike" dirty="0">
                          <a:effectLst/>
                        </a:rPr>
                        <a:t>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0373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Size: 36 </a:t>
                      </a:r>
                      <a:r>
                        <a:rPr lang="en-CA" sz="1100" u="none" strike="noStrike" dirty="0" err="1">
                          <a:effectLst/>
                        </a:rPr>
                        <a:t>kDa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61066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</a:rPr>
                        <a:t>Dilution: 1:5000 in 7 ml 3% BSA in PBST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8942753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765846" y="5242561"/>
            <a:ext cx="67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13720" y="5050973"/>
            <a:ext cx="98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GAPDH</a:t>
            </a:r>
          </a:p>
          <a:p>
            <a:pPr algn="ctr"/>
            <a:r>
              <a:rPr lang="en-CA" dirty="0" smtClean="0"/>
              <a:t>36 </a:t>
            </a:r>
            <a:r>
              <a:rPr lang="en-CA" dirty="0" err="1" smtClean="0"/>
              <a:t>kDa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3241500" y="-842505"/>
            <a:ext cx="1644812" cy="444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CFLAG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HTT NFLAG</a:t>
            </a:r>
            <a:endParaRPr lang="en-CA" dirty="0" smtClean="0"/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GFP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PBS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D1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D2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D4</a:t>
            </a:r>
          </a:p>
          <a:p>
            <a:pPr>
              <a:lnSpc>
                <a:spcPct val="200000"/>
              </a:lnSpc>
            </a:pPr>
            <a:r>
              <a:rPr lang="en-CA" dirty="0" smtClean="0">
                <a:solidFill>
                  <a:srgbClr val="000000"/>
                </a:solidFill>
                <a:latin typeface="Calibri" panose="020F0502020204030204" pitchFamily="34" charset="0"/>
              </a:rPr>
              <a:t>D6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1645915" y="2124208"/>
            <a:ext cx="5521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FF00"/>
                </a:solidFill>
              </a:rPr>
              <a:t>1         2           3            4           5            6           7            8            9</a:t>
            </a:r>
            <a:endParaRPr lang="en-CA" sz="1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7749" y="618308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20171211-13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28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T98G</a:t>
            </a:r>
            <a:r>
              <a:rPr lang="en-CA" sz="2400" b="1" dirty="0" smtClean="0"/>
              <a:t> </a:t>
            </a:r>
            <a:r>
              <a:rPr lang="en-CA" sz="2400" b="1" dirty="0" smtClean="0"/>
              <a:t>HTT D1, D2, D4, D6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82723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398</Words>
  <Application>Microsoft Office PowerPoint</Application>
  <PresentationFormat>On-screen Show (4:3)</PresentationFormat>
  <Paragraphs>100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Ho</dc:creator>
  <cp:lastModifiedBy>Jolene Ho</cp:lastModifiedBy>
  <cp:revision>55</cp:revision>
  <dcterms:created xsi:type="dcterms:W3CDTF">2017-06-21T18:54:46Z</dcterms:created>
  <dcterms:modified xsi:type="dcterms:W3CDTF">2017-12-14T22:51:55Z</dcterms:modified>
</cp:coreProperties>
</file>