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1" r:id="rId2"/>
    <p:sldMasterId id="2147483702" r:id="rId3"/>
    <p:sldMasterId id="2147483703" r:id="rId4"/>
    <p:sldMasterId id="2147483704" r:id="rId5"/>
    <p:sldMasterId id="2147483705" r:id="rId6"/>
  </p:sldMasterIdLst>
  <p:notesMasterIdLst>
    <p:notesMasterId r:id="rId52"/>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x="9144000" cy="5143500" type="screen16x9"/>
  <p:notesSz cx="6858000" cy="9144000"/>
  <p:embeddedFontLst>
    <p:embeddedFont>
      <p:font typeface="Calibri" panose="020F0502020204030204" pitchFamily="34" charset="0"/>
      <p:regular r:id="rId53"/>
      <p:bold r:id="rId54"/>
      <p:italic r:id="rId55"/>
      <p:boldItalic r:id="rId56"/>
    </p:embeddedFont>
    <p:embeddedFont>
      <p:font typeface="Century Gothic" panose="020B0502020202020204" pitchFamily="34" charset="0"/>
      <p:regular r:id="rId57"/>
      <p:bold r:id="rId58"/>
      <p:italic r:id="rId59"/>
      <p:boldItalic r:id="rId60"/>
    </p:embeddedFont>
    <p:embeddedFont>
      <p:font typeface="Trebuchet MS" panose="020B0603020202020204" pitchFamily="34" charset="0"/>
      <p:regular r:id="rId61"/>
      <p:bold r:id="rId62"/>
      <p:italic r:id="rId63"/>
      <p:boldItalic r:id="rId64"/>
    </p:embeddedFont>
    <p:embeddedFont>
      <p:font typeface="Verdana" panose="020B060403050404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48CEB3-CDC7-4D1D-BBE6-D1F48F7C639C}">
  <a:tblStyle styleId="{5348CEB3-CDC7-4D1D-BBE6-D1F48F7C639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E6E9"/>
          </a:solidFill>
        </a:fill>
      </a:tcStyle>
    </a:wholeTbl>
    <a:band1H>
      <a:tcTxStyle/>
      <a:tcStyle>
        <a:tcBdr/>
        <a:fill>
          <a:solidFill>
            <a:srgbClr val="DFCAD0"/>
          </a:solidFill>
        </a:fill>
      </a:tcStyle>
    </a:band1H>
    <a:band2H>
      <a:tcTxStyle/>
      <a:tcStyle>
        <a:tcBdr/>
      </a:tcStyle>
    </a:band2H>
    <a:band1V>
      <a:tcTxStyle/>
      <a:tcStyle>
        <a:tcBdr/>
        <a:fill>
          <a:solidFill>
            <a:srgbClr val="DFCAD0"/>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4434b4a2a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4434b4a2ae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g4434b4a2a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45e845d132_0_7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45e845d132_0_7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You may know the old saying “We do not learn for school, but for life”. For planning and carrying out data management we’d like to encourage a similar attitude in researchers and other stakeholders. </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lots of reasons to manage research data. You may be required to explain how you will manage your data by your funder or university. Ultimately though, it’s to make your research easier. If data are properly documented and organised, you can stop yourself drowning in irrelevant stuff and find the data when you need it – for example to validate findings. By managing your data you can also more easily share it with others to get more credit and impact.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a:t>Well-managed data opens up opportunities for re-use, integration and new science. And RDM is just part of a researcher’s life… </a:t>
            </a:r>
            <a:endParaRPr/>
          </a:p>
          <a:p>
            <a:pPr marL="0" lvl="0" indent="0" algn="l" rtl="0">
              <a:spcBef>
                <a:spcPts val="0"/>
              </a:spcBef>
              <a:spcAft>
                <a:spcPts val="0"/>
              </a:spcAft>
              <a:buNone/>
            </a:pPr>
            <a:endParaRPr/>
          </a:p>
        </p:txBody>
      </p:sp>
      <p:sp>
        <p:nvSpPr>
          <p:cNvPr id="352" name="Google Shape;352;g45e845d132_0_7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10</a:t>
            </a:fld>
            <a:endParaRP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47f1f02d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47f1f02d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45e845d132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45e845d132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like the quote from Ewan Birney that it was never acceptable to publish papers without making data available. If you can evidence and validate your findings, how do others know that they’re right? </a:t>
            </a:r>
            <a:endParaRPr/>
          </a:p>
        </p:txBody>
      </p:sp>
      <p:sp>
        <p:nvSpPr>
          <p:cNvPr id="364" name="Google Shape;364;g45e845d132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12</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45e845d132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45e845d132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Sharing data also cuts down on academic fraud. You’ve probably come across the case of Diederik Stapel – a former professor of social psychology at Tilberg University in the Netherlands. He had literally been making up data to support his hypotheses and various headlines had been picked up by the media e.g. </a:t>
            </a:r>
            <a:r>
              <a:rPr lang="en" b="0"/>
              <a:t>meat eaters are more selfish than vegetarians. Some students questioned the results and the whole story unravelled, showing this had been going on for years. What’s troubling is that this had gone unnoticed. The data weren’t made available and checked, so such a history of fraud could develop.</a:t>
            </a:r>
            <a:endParaRPr b="0"/>
          </a:p>
        </p:txBody>
      </p:sp>
      <p:sp>
        <p:nvSpPr>
          <p:cNvPr id="371" name="Google Shape;371;g45e845d132_0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13</a:t>
            </a:fld>
            <a:endParaRPr>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45e845d132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45e845d132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validation of results is key. This article references an inadvertent error in a economics paper by Reinhadt and Rogoff. Missing some rows out of an average gave drastically different results – what was published suggested that </a:t>
            </a:r>
            <a:r>
              <a:rPr lang="en" sz="1200" b="0" i="0">
                <a:solidFill>
                  <a:schemeClr val="dk1"/>
                </a:solidFill>
                <a:latin typeface="Calibri"/>
                <a:ea typeface="Calibri"/>
                <a:cs typeface="Calibri"/>
                <a:sym typeface="Calibri"/>
              </a:rPr>
              <a:t>countries with 90% debt ratios see their economies shrink by 0.1%. Instead, it should have found that they grow by 2.2% – less than those with lower debt ratios, but not a spiralling collapse. This mistake wasn’t picked up on initially as the data hadn’t been shared. The mistake fed into government policy - the findings of this paper were used as justification for austerity measures in the UK and various other countries in the EU. </a:t>
            </a:r>
            <a:endParaRPr/>
          </a:p>
        </p:txBody>
      </p:sp>
      <p:sp>
        <p:nvSpPr>
          <p:cNvPr id="379" name="Google Shape;379;g45e845d132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14</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45e845d132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45e845d132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Certain research communities have also seen the benefit of sharing data as it speeds up the process of discovery. This article shows how researchers in the field of Alzheimer’s research have agreed as a community to share data immediately to make scientific breakthroughs.</a:t>
            </a:r>
            <a:endParaRPr/>
          </a:p>
        </p:txBody>
      </p:sp>
      <p:sp>
        <p:nvSpPr>
          <p:cNvPr id="388" name="Google Shape;388;g45e845d132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15</a:t>
            </a:fld>
            <a:endParaRPr>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45e845d132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45e845d132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There’s also a citation advantage for individual researchers. This study by Heather Piwowar and Todd Vision looked at 10,555 paper of gene expression studies that had shared the associated microarray data. Those studies that shared data received 9% more citations.</a:t>
            </a:r>
            <a:endParaRPr/>
          </a:p>
        </p:txBody>
      </p:sp>
      <p:sp>
        <p:nvSpPr>
          <p:cNvPr id="398" name="Google Shape;398;g45e845d132_0_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16</a:t>
            </a:fld>
            <a:endParaRPr>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45e845d132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45e845d132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There’s also an economic benefit, as seen by the case of the NASA landsat satellite images. These were sold until 2008 for $600 a scene. Now they’re freely available and used by Google Earth. Previously they sold 19,000 images a year, whereas now they transmit 2.1 million. The revenue has gone up incredibly too from $11.4 million to an estimated value of $935 million with direct benefit of more than $100 million. The release has also stimulated the development of applications from companies worldwide.</a:t>
            </a:r>
            <a:endParaRPr/>
          </a:p>
          <a:p>
            <a:pPr marL="0" lvl="0" indent="0" algn="l" rtl="0">
              <a:spcBef>
                <a:spcPts val="0"/>
              </a:spcBef>
              <a:spcAft>
                <a:spcPts val="0"/>
              </a:spcAft>
              <a:buNone/>
            </a:pPr>
            <a:endParaRPr/>
          </a:p>
          <a:p>
            <a:pPr marL="0" lvl="0" indent="0" algn="l" rtl="0">
              <a:spcBef>
                <a:spcPts val="0"/>
              </a:spcBef>
              <a:spcAft>
                <a:spcPts val="0"/>
              </a:spcAft>
              <a:buNone/>
            </a:pPr>
            <a:r>
              <a:rPr lang="en"/>
              <a:t>This case study comes from the Royal Society Report on Science as an Open Enterprise.</a:t>
            </a:r>
            <a:endParaRPr/>
          </a:p>
        </p:txBody>
      </p:sp>
      <p:sp>
        <p:nvSpPr>
          <p:cNvPr id="406" name="Google Shape;406;g45e845d132_0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17</a:t>
            </a:fld>
            <a:endParaRP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45e845d132_0_106:notes"/>
          <p:cNvSpPr>
            <a:spLocks noGrp="1" noRot="1" noChangeAspect="1"/>
          </p:cNvSpPr>
          <p:nvPr>
            <p:ph type="sldImg" idx="2"/>
          </p:nvPr>
        </p:nvSpPr>
        <p:spPr>
          <a:xfrm>
            <a:off x="382588" y="685800"/>
            <a:ext cx="6089650"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45e845d132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g45e845d132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18</a:t>
            </a:fld>
            <a:endParaRPr>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47f1f02da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47f1f02da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4434b4a2ae_1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4434b4a2ae_1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5e845d132_0_358:notes"/>
          <p:cNvSpPr>
            <a:spLocks noGrp="1" noRot="1" noChangeAspect="1"/>
          </p:cNvSpPr>
          <p:nvPr>
            <p:ph type="sldImg" idx="2"/>
          </p:nvPr>
        </p:nvSpPr>
        <p:spPr>
          <a:xfrm>
            <a:off x="-246063" y="800100"/>
            <a:ext cx="7104063" cy="3997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29" name="Google Shape;429;g45e845d132_0_358:notes"/>
          <p:cNvSpPr txBox="1">
            <a:spLocks noGrp="1"/>
          </p:cNvSpPr>
          <p:nvPr>
            <p:ph type="body" idx="1"/>
          </p:nvPr>
        </p:nvSpPr>
        <p:spPr>
          <a:xfrm>
            <a:off x="881492" y="5063168"/>
            <a:ext cx="4847400" cy="479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 sz="1000">
                <a:latin typeface="Arial"/>
                <a:ea typeface="Arial"/>
                <a:cs typeface="Arial"/>
                <a:sym typeface="Arial"/>
              </a:rPr>
              <a:t>Not true! Decisions made early on can make sharing your data very difficult (i.e., consent, cleaning, etc.). Data management planning at the start of your project can help.  </a:t>
            </a:r>
            <a:endParaRPr/>
          </a:p>
          <a:p>
            <a:pPr marL="0" lvl="0" indent="0" algn="l" rtl="0">
              <a:lnSpc>
                <a:spcPct val="90000"/>
              </a:lnSpc>
              <a:spcBef>
                <a:spcPts val="0"/>
              </a:spcBef>
              <a:spcAft>
                <a:spcPts val="0"/>
              </a:spcAft>
              <a:buNone/>
            </a:pPr>
            <a:endParaRPr sz="1000">
              <a:latin typeface="Arial"/>
              <a:ea typeface="Arial"/>
              <a:cs typeface="Arial"/>
              <a:sym typeface="Arial"/>
            </a:endParaRPr>
          </a:p>
          <a:p>
            <a:pPr marL="0" lvl="0" indent="0" algn="l" rtl="0">
              <a:lnSpc>
                <a:spcPct val="90000"/>
              </a:lnSpc>
              <a:spcBef>
                <a:spcPts val="0"/>
              </a:spcBef>
              <a:spcAft>
                <a:spcPts val="0"/>
              </a:spcAft>
              <a:buNone/>
            </a:pPr>
            <a:r>
              <a:rPr lang="en" sz="1000">
                <a:latin typeface="Arial"/>
                <a:ea typeface="Arial"/>
                <a:cs typeface="Arial"/>
                <a:sym typeface="Arial"/>
              </a:rPr>
              <a:t>What is a Data Management Plan (dmp)?  Essentially, most funders just want evidence at the grant stage that data has been considered – how much will be generated? Usually just a 1-2 page summary covering the expected data to be produced through research along with an idea of what might be shared and how and when it will be shared.  </a:t>
            </a:r>
            <a:endParaRPr/>
          </a:p>
          <a:p>
            <a:pPr marL="0" marR="0" lvl="0" indent="0" algn="l" rtl="0">
              <a:lnSpc>
                <a:spcPct val="90000"/>
              </a:lnSpc>
              <a:spcBef>
                <a:spcPts val="0"/>
              </a:spcBef>
              <a:spcAft>
                <a:spcPts val="0"/>
              </a:spcAft>
              <a:buClr>
                <a:schemeClr val="dk1"/>
              </a:buClr>
              <a:buSzPts val="1000"/>
              <a:buFont typeface="Calibri"/>
              <a:buNone/>
            </a:pPr>
            <a:endParaRPr sz="1000">
              <a:latin typeface="Arial"/>
              <a:ea typeface="Arial"/>
              <a:cs typeface="Arial"/>
              <a:sym typeface="Arial"/>
            </a:endParaRPr>
          </a:p>
          <a:p>
            <a:pPr marL="0" lvl="0" indent="0" algn="l" rtl="0">
              <a:lnSpc>
                <a:spcPct val="90000"/>
              </a:lnSpc>
              <a:spcBef>
                <a:spcPts val="0"/>
              </a:spcBef>
              <a:spcAft>
                <a:spcPts val="0"/>
              </a:spcAft>
              <a:buNone/>
            </a:pPr>
            <a:r>
              <a:rPr lang="en" sz="1000">
                <a:latin typeface="Arial"/>
                <a:ea typeface="Arial"/>
                <a:cs typeface="Arial"/>
                <a:sym typeface="Arial"/>
              </a:rPr>
              <a:t>It is important to stress that funders aren’t expecting something carved in stone at this stage. Projects often change quite radically from what is submitted at the proposal stage and this is ok. Researchers just need to be able to provide evidence that they have thought about the data they might be generating and how it will be managed and shared. </a:t>
            </a:r>
            <a:endParaRPr/>
          </a:p>
          <a:p>
            <a:pPr marL="0" lvl="0" indent="0" algn="l" rtl="0">
              <a:lnSpc>
                <a:spcPct val="90000"/>
              </a:lnSpc>
              <a:spcBef>
                <a:spcPts val="0"/>
              </a:spcBef>
              <a:spcAft>
                <a:spcPts val="0"/>
              </a:spcAft>
              <a:buNone/>
            </a:pPr>
            <a:endParaRPr sz="1000"/>
          </a:p>
          <a:p>
            <a:pPr marL="0" lvl="0" indent="0" algn="l" rtl="0">
              <a:lnSpc>
                <a:spcPct val="90000"/>
              </a:lnSpc>
              <a:spcBef>
                <a:spcPts val="0"/>
              </a:spcBef>
              <a:spcAft>
                <a:spcPts val="0"/>
              </a:spcAft>
              <a:buNone/>
            </a:pPr>
            <a:r>
              <a:rPr lang="en" sz="1000"/>
              <a:t>DMPs are often submitted as part of grant applications, but are useful whenever you’re creating data. Some HEIs are introducing policies that require DMPs for all research undertaken by staff – whether externally funded or   not. </a:t>
            </a:r>
            <a:endParaRPr/>
          </a:p>
          <a:p>
            <a:pPr marL="0" lvl="0" indent="0" algn="l" rtl="0">
              <a:lnSpc>
                <a:spcPct val="90000"/>
              </a:lnSpc>
              <a:spcBef>
                <a:spcPts val="0"/>
              </a:spcBef>
              <a:spcAft>
                <a:spcPts val="0"/>
              </a:spcAft>
              <a:buNone/>
            </a:pPr>
            <a:endParaRPr sz="1000"/>
          </a:p>
          <a:p>
            <a:pPr marL="0" lvl="0" indent="0" algn="l" rtl="0">
              <a:lnSpc>
                <a:spcPct val="90000"/>
              </a:lnSpc>
              <a:spcBef>
                <a:spcPts val="0"/>
              </a:spcBef>
              <a:spcAft>
                <a:spcPts val="0"/>
              </a:spcAft>
              <a:buNone/>
            </a:pPr>
            <a:endParaRPr sz="1000">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47e2fbbed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47e2fbbed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45e845d132_0_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45e845d132_0_3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Tim Berners Lee’s 5 star open data model may provide a more user friendly way for researchers to think about being FAIR. </a:t>
            </a:r>
            <a:endParaRPr/>
          </a:p>
          <a:p>
            <a:pPr marL="0" lvl="0" indent="0" algn="l" rtl="0">
              <a:spcBef>
                <a:spcPts val="0"/>
              </a:spcBef>
              <a:spcAft>
                <a:spcPts val="0"/>
              </a:spcAft>
              <a:buNone/>
            </a:pPr>
            <a:endParaRPr/>
          </a:p>
          <a:p>
            <a:pPr marL="0" lvl="0" indent="0" algn="l" rtl="0">
              <a:spcBef>
                <a:spcPts val="0"/>
              </a:spcBef>
              <a:spcAft>
                <a:spcPts val="0"/>
              </a:spcAft>
              <a:buNone/>
            </a:pPr>
            <a:r>
              <a:rPr lang="en"/>
              <a:t>The 5 star data website offers a quick and user friendly overview of how to implement each level of open data with an example of a table from a pdf paper. </a:t>
            </a:r>
            <a:endParaRPr/>
          </a:p>
        </p:txBody>
      </p:sp>
      <p:sp>
        <p:nvSpPr>
          <p:cNvPr id="456" name="Google Shape;456;g45e845d132_0_3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22</a:t>
            </a:fld>
            <a:endParaRPr>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45e845d132_0_3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g45e845d132_0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45e845d132_0_8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g45e845d132_0_8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47f1f02da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47f1f02da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45e845d132_0_2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g45e845d132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45e845d132_0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45e845d132_0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FAIR principles established in 2014 and while not a formal standard, are the community standard for research data outputs. Many funders now endorsing these principles in their policies (e.g., European Commission) and infrastructure providers and R&amp;D projects following these as guiding principles.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Not easy to find  - not indexed  </a:t>
            </a:r>
            <a:endParaRPr/>
          </a:p>
          <a:p>
            <a:pPr marL="0" marR="0" lvl="0" indent="0" algn="l" rtl="0">
              <a:lnSpc>
                <a:spcPct val="100000"/>
              </a:lnSpc>
              <a:spcBef>
                <a:spcPts val="0"/>
              </a:spcBef>
              <a:spcAft>
                <a:spcPts val="0"/>
              </a:spcAft>
              <a:buClr>
                <a:schemeClr val="dk1"/>
              </a:buClr>
              <a:buSzPts val="1200"/>
              <a:buFont typeface="Calibri"/>
              <a:buNone/>
            </a:pPr>
            <a:r>
              <a:rPr lang="en"/>
              <a:t>Does not have citability so research hers can’t get credit for their work</a:t>
            </a:r>
            <a:endParaRPr/>
          </a:p>
          <a:p>
            <a:pPr marL="0" marR="0" lvl="0" indent="0" algn="l" rtl="0">
              <a:lnSpc>
                <a:spcPct val="100000"/>
              </a:lnSpc>
              <a:spcBef>
                <a:spcPts val="0"/>
              </a:spcBef>
              <a:spcAft>
                <a:spcPts val="0"/>
              </a:spcAft>
              <a:buClr>
                <a:schemeClr val="dk1"/>
              </a:buClr>
              <a:buSzPts val="1200"/>
              <a:buFont typeface="Calibri"/>
              <a:buNone/>
            </a:pPr>
            <a:r>
              <a:rPr lang="en"/>
              <a:t>No guarantees about longer-term accessibility  </a:t>
            </a:r>
            <a:endParaRPr/>
          </a:p>
          <a:p>
            <a:pPr marL="0" marR="0" lvl="0" indent="0" algn="l" rtl="0">
              <a:lnSpc>
                <a:spcPct val="100000"/>
              </a:lnSpc>
              <a:spcBef>
                <a:spcPts val="0"/>
              </a:spcBef>
              <a:spcAft>
                <a:spcPts val="0"/>
              </a:spcAft>
              <a:buClr>
                <a:schemeClr val="dk1"/>
              </a:buClr>
              <a:buSzPts val="1200"/>
              <a:buFont typeface="Calibri"/>
              <a:buNone/>
            </a:pPr>
            <a:r>
              <a:rPr lang="en"/>
              <a:t>Lack of DOI makes linking the data to a related publication ambiguous</a:t>
            </a:r>
            <a:endParaRPr/>
          </a:p>
        </p:txBody>
      </p:sp>
      <p:sp>
        <p:nvSpPr>
          <p:cNvPr id="486" name="Google Shape;486;g45e845d132_0_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27</a:t>
            </a:fld>
            <a:endParaRPr>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45e845d132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45e845d132_0_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Domain best</a:t>
            </a:r>
            <a:endParaRPr/>
          </a:p>
          <a:p>
            <a:pPr marL="0" lvl="0" indent="0" algn="l" rtl="0">
              <a:spcBef>
                <a:spcPts val="0"/>
              </a:spcBef>
              <a:spcAft>
                <a:spcPts val="0"/>
              </a:spcAft>
              <a:buNone/>
            </a:pPr>
            <a:r>
              <a:rPr lang="en"/>
              <a:t>General – need to ensure it’s suitable for your use</a:t>
            </a:r>
            <a:endParaRPr/>
          </a:p>
          <a:p>
            <a:pPr marL="0" lvl="0" indent="0" algn="l" rtl="0">
              <a:spcBef>
                <a:spcPts val="0"/>
              </a:spcBef>
              <a:spcAft>
                <a:spcPts val="0"/>
              </a:spcAft>
              <a:buNone/>
            </a:pPr>
            <a:r>
              <a:rPr lang="en"/>
              <a:t>Institutional – will keep data of low value or data with no other home but may not ensure targeted visibility</a:t>
            </a:r>
            <a:endParaRPr/>
          </a:p>
          <a:p>
            <a:pPr marL="0" lvl="0" indent="0" algn="l" rtl="0">
              <a:spcBef>
                <a:spcPts val="0"/>
              </a:spcBef>
              <a:spcAft>
                <a:spcPts val="0"/>
              </a:spcAft>
              <a:buNone/>
            </a:pPr>
            <a:r>
              <a:rPr lang="en"/>
              <a:t>Journal – fulfils journal requirements but does not offer repo functionality or longevity required by funders</a:t>
            </a:r>
            <a:endParaRPr/>
          </a:p>
          <a:p>
            <a:pPr marL="0" lvl="0" indent="0" algn="l" rtl="0">
              <a:spcBef>
                <a:spcPts val="0"/>
              </a:spcBef>
              <a:spcAft>
                <a:spcPts val="0"/>
              </a:spcAft>
              <a:buNone/>
            </a:pPr>
            <a:r>
              <a:rPr lang="en"/>
              <a:t>Web page – may target domain academics and allow manipulation of data and support for living datasets. </a:t>
            </a:r>
            <a:endParaRPr/>
          </a:p>
        </p:txBody>
      </p:sp>
      <p:sp>
        <p:nvSpPr>
          <p:cNvPr id="494" name="Google Shape;494;g45e845d132_0_2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28</a:t>
            </a:fld>
            <a:endParaRPr>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45e845d132_0_3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1" name="Google Shape;501;g45e845d132_0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7e2fbbed2_0_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g47e2fbbed2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45e845d132_0_655:notes"/>
          <p:cNvSpPr>
            <a:spLocks noGrp="1" noRot="1" noChangeAspect="1"/>
          </p:cNvSpPr>
          <p:nvPr>
            <p:ph type="sldImg" idx="2"/>
          </p:nvPr>
        </p:nvSpPr>
        <p:spPr>
          <a:xfrm>
            <a:off x="382588" y="685800"/>
            <a:ext cx="6089650"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45e845d132_0_6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 sz="1110"/>
              <a:t>This research data lifecycle is taken from the UK Data Archive. It shows you the different processes and activities you’ll go through. As I’m sure you all know, data has a life beyond the project end.</a:t>
            </a:r>
            <a:endParaRPr sz="1110"/>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 sz="1110"/>
              <a:t>Depending on your line of work, you may enter the cycle at ‘half past ten’, by re-using existing data, or at 12 o’clock: </a:t>
            </a:r>
            <a:endParaRPr sz="1110"/>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 sz="1110" b="1"/>
              <a:t>Creating data</a:t>
            </a:r>
            <a:r>
              <a:rPr lang="en" sz="1110"/>
              <a:t>: This is when you’ll design the research, write Data Management Plans, negotiate consent agreements, find any existing data you want to reuse, collect/capture your data and create any associated metadata</a:t>
            </a:r>
            <a:endParaRPr/>
          </a:p>
          <a:p>
            <a:pPr marL="0" lvl="0" indent="0" algn="l" rtl="0">
              <a:lnSpc>
                <a:spcPct val="80000"/>
              </a:lnSpc>
              <a:spcBef>
                <a:spcPts val="0"/>
              </a:spcBef>
              <a:spcAft>
                <a:spcPts val="0"/>
              </a:spcAft>
              <a:buNone/>
            </a:pPr>
            <a:r>
              <a:rPr lang="en" sz="1110" b="1"/>
              <a:t>Processing data</a:t>
            </a:r>
            <a:r>
              <a:rPr lang="en" sz="1110"/>
              <a:t>: When processing your data, you’ll be entering, transcribing, checking, validating and cleaning it, you may also need to anonymise your data, you should describe it and make sure it’s properly managed and stored.</a:t>
            </a:r>
            <a:endParaRPr/>
          </a:p>
          <a:p>
            <a:pPr marL="0" lvl="0" indent="0" algn="l" rtl="0">
              <a:lnSpc>
                <a:spcPct val="80000"/>
              </a:lnSpc>
              <a:spcBef>
                <a:spcPts val="0"/>
              </a:spcBef>
              <a:spcAft>
                <a:spcPts val="0"/>
              </a:spcAft>
              <a:buNone/>
            </a:pPr>
            <a:r>
              <a:rPr lang="en" sz="1110" b="1"/>
              <a:t>Analysing data</a:t>
            </a:r>
            <a:r>
              <a:rPr lang="en" sz="1110" b="0"/>
              <a:t>: when you analyse your data you’ll be interpreting it and creating derived data and outputs, you’ll probably also author publications and prepare the data for deposit and sharing.</a:t>
            </a:r>
            <a:endParaRPr/>
          </a:p>
          <a:p>
            <a:pPr marL="0" lvl="0" indent="0" algn="l" rtl="0">
              <a:lnSpc>
                <a:spcPct val="80000"/>
              </a:lnSpc>
              <a:spcBef>
                <a:spcPts val="0"/>
              </a:spcBef>
              <a:spcAft>
                <a:spcPts val="0"/>
              </a:spcAft>
              <a:buNone/>
            </a:pPr>
            <a:r>
              <a:rPr lang="en" sz="1110" b="1"/>
              <a:t>Preserving data</a:t>
            </a:r>
            <a:r>
              <a:rPr lang="en" sz="1110" b="0"/>
              <a:t>: data repositories play a key role in preserving data: they will make sure it’s properly stored and archived, they will migrate the formats and storage medium and create associated metadata and documentation to explain any changes made</a:t>
            </a:r>
            <a:endParaRPr/>
          </a:p>
          <a:p>
            <a:pPr marL="0" lvl="0" indent="0" algn="l" rtl="0">
              <a:lnSpc>
                <a:spcPct val="80000"/>
              </a:lnSpc>
              <a:spcBef>
                <a:spcPts val="0"/>
              </a:spcBef>
              <a:spcAft>
                <a:spcPts val="0"/>
              </a:spcAft>
              <a:buNone/>
            </a:pPr>
            <a:r>
              <a:rPr lang="en" sz="1110" b="1"/>
              <a:t>Access to data</a:t>
            </a:r>
            <a:r>
              <a:rPr lang="en" sz="1110" b="0"/>
              <a:t>: it may be that you share your data via a repository or handle access requests yourself. Either way, you need to establish copyright, decide who can have access and promote the data.</a:t>
            </a:r>
            <a:endParaRPr/>
          </a:p>
          <a:p>
            <a:pPr marL="0" lvl="0" indent="0" algn="l" rtl="0">
              <a:lnSpc>
                <a:spcPct val="80000"/>
              </a:lnSpc>
              <a:spcBef>
                <a:spcPts val="0"/>
              </a:spcBef>
              <a:spcAft>
                <a:spcPts val="0"/>
              </a:spcAft>
              <a:buNone/>
            </a:pPr>
            <a:r>
              <a:rPr lang="en" sz="1110" b="1"/>
              <a:t>Re-using data</a:t>
            </a:r>
            <a:r>
              <a:rPr lang="en" sz="1110" b="0"/>
              <a:t>: data can be re-used in follow-up studies, new research, research reviews, to evidence findings or for teaching and learning. Try to keep an open mind about the different ways in which your data could be re-used and make it as open as possible.</a:t>
            </a:r>
            <a:endParaRPr sz="1110" b="1"/>
          </a:p>
        </p:txBody>
      </p:sp>
      <p:sp>
        <p:nvSpPr>
          <p:cNvPr id="509" name="Google Shape;509;g45e845d132_0_6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30</a:t>
            </a:fld>
            <a:endParaRPr>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45e845d132_0_4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6" name="Google Shape;546;g45e845d132_0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45e845d132_0_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45e845d132_0_4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Fears about being scooped are common. You can allay those fears by encouraging researchers to pre-register their project so that they have time stamped evidence that they originated the idea.  </a:t>
            </a:r>
            <a:endParaRPr/>
          </a:p>
        </p:txBody>
      </p:sp>
      <p:sp>
        <p:nvSpPr>
          <p:cNvPr id="553" name="Google Shape;553;g45e845d132_0_4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32</a:t>
            </a:fld>
            <a:endParaRPr>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45e845d132_0_4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45e845d132_0_4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In terms of preservation, it is important to remember that not ALL data has to be retained. Selecting what data needs to be kept is something that only the researcher can do. Essentially, he/she will need to retain any data that underpins published findings to allow for validation of results. Additional data that is not required for validation purposes but is deemed to have longer-term value might also be worth keeping. </a:t>
            </a:r>
            <a:endParaRPr/>
          </a:p>
        </p:txBody>
      </p:sp>
      <p:sp>
        <p:nvSpPr>
          <p:cNvPr id="562" name="Google Shape;562;g45e845d132_0_4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33</a:t>
            </a:fld>
            <a:endParaRP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45e845d132_0_4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45e845d132_0_4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Most funders expect enough data to be kept to enable validation of published findings at a minimum. But other data may also have value.</a:t>
            </a:r>
            <a:endParaRPr/>
          </a:p>
          <a:p>
            <a:pPr marL="0" lvl="0" indent="0" algn="l" rtl="0">
              <a:spcBef>
                <a:spcPts val="0"/>
              </a:spcBef>
              <a:spcAft>
                <a:spcPts val="0"/>
              </a:spcAft>
              <a:buNone/>
            </a:pPr>
            <a:endParaRPr/>
          </a:p>
          <a:p>
            <a:pPr marL="0" lvl="0" indent="0" algn="l" rtl="0">
              <a:spcBef>
                <a:spcPts val="0"/>
              </a:spcBef>
              <a:spcAft>
                <a:spcPts val="0"/>
              </a:spcAft>
              <a:buNone/>
            </a:pPr>
            <a:r>
              <a:rPr lang="en"/>
              <a:t>Not always the data – sometimes the code or algorithm more valuable and data can be easily recaptured. </a:t>
            </a:r>
            <a:endParaRPr/>
          </a:p>
        </p:txBody>
      </p:sp>
      <p:sp>
        <p:nvSpPr>
          <p:cNvPr id="570" name="Google Shape;570;g45e845d132_0_4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34</a:t>
            </a:fld>
            <a:endParaRPr>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45e845d132_0_4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45e845d132_0_4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Re Software etc: you might also think of virtual machines with the corresponding setup information.</a:t>
            </a:r>
            <a:endParaRPr/>
          </a:p>
          <a:p>
            <a:pPr marL="0" lvl="0" indent="0" algn="l" rtl="0">
              <a:spcBef>
                <a:spcPts val="0"/>
              </a:spcBef>
              <a:spcAft>
                <a:spcPts val="0"/>
              </a:spcAft>
              <a:buNone/>
            </a:pPr>
            <a:r>
              <a:rPr lang="en"/>
              <a:t>In many cases copyright will prevent the archiving of software and tools. The alternative is a sensible description of configuration settings etc. </a:t>
            </a:r>
            <a:endParaRPr/>
          </a:p>
          <a:p>
            <a:pPr marL="0" lvl="0" indent="0" algn="l" rtl="0">
              <a:spcBef>
                <a:spcPts val="0"/>
              </a:spcBef>
              <a:spcAft>
                <a:spcPts val="0"/>
              </a:spcAft>
              <a:buNone/>
            </a:pPr>
            <a:endParaRPr/>
          </a:p>
        </p:txBody>
      </p:sp>
      <p:sp>
        <p:nvSpPr>
          <p:cNvPr id="577" name="Google Shape;577;g45e845d132_0_4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35</a:t>
            </a:fld>
            <a:endParaRPr>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45e845d132_0_5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45e845d132_0_5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Re Software etc: you might also think of virtual machines with the corresponding setup information.</a:t>
            </a:r>
            <a:endParaRPr/>
          </a:p>
          <a:p>
            <a:pPr marL="0" lvl="0" indent="0" algn="l" rtl="0">
              <a:spcBef>
                <a:spcPts val="0"/>
              </a:spcBef>
              <a:spcAft>
                <a:spcPts val="0"/>
              </a:spcAft>
              <a:buNone/>
            </a:pPr>
            <a:r>
              <a:rPr lang="en"/>
              <a:t>In many cases copyright will prevent the archiving of software and tools. The alternative is a sensible description of configuration settings etc. </a:t>
            </a:r>
            <a:endParaRPr/>
          </a:p>
          <a:p>
            <a:pPr marL="0" lvl="0" indent="0" algn="l" rtl="0">
              <a:spcBef>
                <a:spcPts val="0"/>
              </a:spcBef>
              <a:spcAft>
                <a:spcPts val="0"/>
              </a:spcAft>
              <a:buNone/>
            </a:pPr>
            <a:endParaRPr/>
          </a:p>
        </p:txBody>
      </p:sp>
      <p:sp>
        <p:nvSpPr>
          <p:cNvPr id="584" name="Google Shape;584;g45e845d132_0_5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36</a:t>
            </a:fld>
            <a:endParaRPr>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45e845d132_0_5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0" name="Google Shape;590;g45e845d132_0_5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45e845d132_0_520:notes"/>
          <p:cNvSpPr>
            <a:spLocks noGrp="1" noRot="1" noChangeAspect="1"/>
          </p:cNvSpPr>
          <p:nvPr>
            <p:ph type="sldImg" idx="2"/>
          </p:nvPr>
        </p:nvSpPr>
        <p:spPr>
          <a:xfrm>
            <a:off x="42863" y="739775"/>
            <a:ext cx="6583362"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04" name="Google Shape;604;g45e845d132_0_520:notes"/>
          <p:cNvSpPr txBox="1">
            <a:spLocks noGrp="1"/>
          </p:cNvSpPr>
          <p:nvPr>
            <p:ph type="body" idx="1"/>
          </p:nvPr>
        </p:nvSpPr>
        <p:spPr>
          <a:xfrm>
            <a:off x="904649" y="5174578"/>
            <a:ext cx="5045100" cy="468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While the researchers themselves will have a key role to play in sharing data, it is important to note that they are not the only stakeholders involved in the process. </a:t>
            </a:r>
            <a:endParaRPr/>
          </a:p>
          <a:p>
            <a:pPr marL="0" lvl="0" indent="0" algn="l" rtl="0">
              <a:spcBef>
                <a:spcPts val="0"/>
              </a:spcBef>
              <a:spcAft>
                <a:spcPts val="0"/>
              </a:spcAft>
              <a:buNone/>
            </a:pPr>
            <a:endParaRPr/>
          </a:p>
          <a:p>
            <a:pPr marL="0" lvl="0" indent="0" algn="l" rtl="0">
              <a:spcBef>
                <a:spcPts val="0"/>
              </a:spcBef>
              <a:spcAft>
                <a:spcPts val="0"/>
              </a:spcAft>
              <a:buNone/>
            </a:pPr>
            <a:r>
              <a:rPr lang="en"/>
              <a:t>Repository – how will data be made visible? Especially if physical data? </a:t>
            </a:r>
            <a:endParaRPr/>
          </a:p>
          <a:p>
            <a:pPr marL="0" lvl="0" indent="0" algn="l" rtl="0">
              <a:spcBef>
                <a:spcPts val="0"/>
              </a:spcBef>
              <a:spcAft>
                <a:spcPts val="0"/>
              </a:spcAft>
              <a:buNone/>
            </a:pPr>
            <a:endParaRPr/>
          </a:p>
          <a:p>
            <a:pPr marL="0" lvl="0" indent="0" algn="l" rtl="0">
              <a:spcBef>
                <a:spcPts val="0"/>
              </a:spcBef>
              <a:spcAft>
                <a:spcPts val="0"/>
              </a:spcAft>
              <a:buNone/>
            </a:pPr>
            <a:r>
              <a:rPr lang="en"/>
              <a:t>Support staff – e.g., Library staff to help describe data to make it easier to find and understand.</a:t>
            </a:r>
            <a:endParaRPr/>
          </a:p>
          <a:p>
            <a:pPr marL="0" lvl="0" indent="0" algn="l" rtl="0">
              <a:spcBef>
                <a:spcPts val="0"/>
              </a:spcBef>
              <a:spcAft>
                <a:spcPts val="0"/>
              </a:spcAft>
              <a:buNone/>
            </a:pPr>
            <a:endParaRPr/>
          </a:p>
          <a:p>
            <a:pPr marL="0" lvl="0" indent="0" algn="l" rtl="0">
              <a:spcBef>
                <a:spcPts val="0"/>
              </a:spcBef>
              <a:spcAft>
                <a:spcPts val="0"/>
              </a:spcAft>
              <a:buNone/>
            </a:pPr>
            <a:r>
              <a:rPr lang="en"/>
              <a:t>Research participants – informed consent is required. Anonymisation can be very costly.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a:t>Commercial – identify what can and can’t be shared and make this explicit. Develop consortium agreements that make each partners rights explicit. </a:t>
            </a:r>
            <a:endParaRPr/>
          </a:p>
          <a:p>
            <a:pPr marL="0" lvl="0" indent="0" algn="l" rtl="0">
              <a:spcBef>
                <a:spcPts val="0"/>
              </a:spcBef>
              <a:spcAft>
                <a:spcPts val="0"/>
              </a:spcAft>
              <a:buNone/>
            </a:pPr>
            <a:endParaRPr/>
          </a:p>
          <a:p>
            <a:pPr marL="0" lvl="0" indent="0" algn="l" rtl="0">
              <a:spcBef>
                <a:spcPts val="0"/>
              </a:spcBef>
              <a:spcAft>
                <a:spcPts val="0"/>
              </a:spcAft>
              <a:buNone/>
            </a:pPr>
            <a:r>
              <a:rPr lang="en"/>
              <a:t>Secondary user – when sharing data, researchers can ask reusers to tick that they accept terms and conditions regarding fair use </a:t>
            </a:r>
            <a:endParaRPr/>
          </a:p>
          <a:p>
            <a:pPr marL="0" lvl="0" indent="0" algn="l" rtl="0">
              <a:spcBef>
                <a:spcPts val="0"/>
              </a:spcBef>
              <a:spcAft>
                <a:spcPts val="0"/>
              </a:spcAft>
              <a:buNone/>
            </a:pPr>
            <a:endParaRPr/>
          </a:p>
        </p:txBody>
      </p:sp>
      <p:sp>
        <p:nvSpPr>
          <p:cNvPr id="605" name="Google Shape;605;g45e845d132_0_520:notes"/>
          <p:cNvSpPr/>
          <p:nvPr/>
        </p:nvSpPr>
        <p:spPr>
          <a:xfrm>
            <a:off x="3777606" y="9377315"/>
            <a:ext cx="2889900" cy="4935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Calibri"/>
                <a:ea typeface="Calibri"/>
                <a:cs typeface="Calibri"/>
                <a:sym typeface="Calibri"/>
              </a:rPr>
              <a:t>38</a:t>
            </a:fld>
            <a:endParaRPr sz="1200">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45e845d132_0_793:notes"/>
          <p:cNvSpPr>
            <a:spLocks noGrp="1" noRot="1" noChangeAspect="1"/>
          </p:cNvSpPr>
          <p:nvPr>
            <p:ph type="sldImg" idx="2"/>
          </p:nvPr>
        </p:nvSpPr>
        <p:spPr>
          <a:xfrm>
            <a:off x="382588" y="685800"/>
            <a:ext cx="6089650" cy="34258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2" name="Google Shape;612;g45e845d132_0_7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latin typeface="Calibri"/>
                <a:ea typeface="Calibri"/>
                <a:cs typeface="Calibri"/>
                <a:sym typeface="Calibri"/>
              </a:rPr>
              <a:t>Guidance from the DCC can also help researchers to understand data licensing. This guide outlines the pros and cons of each approach e.g. the limitations of some CC options</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The OA guidelines under Horizon 2020 point to CC-0 or CC-BY as a straightforward and effective way to make it possible for others to mine, exploit and reproduce the data. See p11 at: http://ec.europa.eu/research/participants/data/ref/h2020/grants_manual/hi/oa_pilot/h2020-hi-oa-pilot-guide_en.pdf</a:t>
            </a:r>
            <a:endParaRPr>
              <a:latin typeface="Calibri"/>
              <a:ea typeface="Calibri"/>
              <a:cs typeface="Calibri"/>
              <a:sym typeface="Calibri"/>
            </a:endParaRPr>
          </a:p>
        </p:txBody>
      </p:sp>
      <p:sp>
        <p:nvSpPr>
          <p:cNvPr id="613" name="Google Shape;613;g45e845d132_0_793:notes"/>
          <p:cNvSpPr txBox="1"/>
          <p:nvPr/>
        </p:nvSpPr>
        <p:spPr>
          <a:xfrm>
            <a:off x="3884463" y="8685878"/>
            <a:ext cx="2972100" cy="4566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Calibri"/>
                <a:ea typeface="Calibri"/>
                <a:cs typeface="Calibri"/>
                <a:sym typeface="Calibri"/>
              </a:rPr>
              <a:t>39</a:t>
            </a:fld>
            <a:endParaRPr sz="1200">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7f1f02d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47f1f02d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45e845d132_0_8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8" name="Google Shape;628;g45e845d132_0_8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4436b326d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4436b326dd_1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g4436b326dd_1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45e845d132_0_8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6" name="Google Shape;656;g45e845d132_0_8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45e845d132_0_8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2" name="Google Shape;662;g45e845d132_0_8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4696b54915_2_45:notes"/>
          <p:cNvSpPr txBox="1">
            <a:spLocks noGrp="1"/>
          </p:cNvSpPr>
          <p:nvPr>
            <p:ph type="body" idx="1"/>
          </p:nvPr>
        </p:nvSpPr>
        <p:spPr>
          <a:xfrm>
            <a:off x="685801" y="4343401"/>
            <a:ext cx="5486400" cy="4114800"/>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668" name="Google Shape;668;g4696b54915_2_4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4434b4a2ae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4434b4a2ae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g4434b4a2ae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45</a:t>
            </a:fld>
            <a:endParaR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47e2fbbed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47e2fbbed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47f1f02d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47f1f02d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47e2fbbed2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47e2fbbed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45e845d132_0_6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g45e845d132_0_6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Working in a FAIR way can help you to deal with the first part of the previous slide.  </a:t>
            </a:r>
            <a:endParaRPr/>
          </a:p>
          <a:p>
            <a:pPr marL="0" lvl="0" indent="0" algn="l" rtl="0">
              <a:spcBef>
                <a:spcPts val="0"/>
              </a:spcBef>
              <a:spcAft>
                <a:spcPts val="0"/>
              </a:spcAft>
              <a:buNone/>
            </a:pPr>
            <a:endParaRPr/>
          </a:p>
          <a:p>
            <a:pPr marL="0" lvl="0" indent="0" algn="l" rtl="0">
              <a:spcBef>
                <a:spcPts val="0"/>
              </a:spcBef>
              <a:spcAft>
                <a:spcPts val="0"/>
              </a:spcAft>
              <a:buNone/>
            </a:pPr>
            <a:r>
              <a:rPr lang="en"/>
              <a:t>It’s becoming an international ambition to make data FAIR. We’ve put sugggestions back to the EC and they are reworking the guideline, and FAIR concepts will play a role. </a:t>
            </a:r>
            <a:endParaRPr/>
          </a:p>
          <a:p>
            <a:pPr marL="0" lvl="0" indent="0" algn="l" rtl="0">
              <a:spcBef>
                <a:spcPts val="0"/>
              </a:spcBef>
              <a:spcAft>
                <a:spcPts val="0"/>
              </a:spcAft>
              <a:buNone/>
            </a:pPr>
            <a:r>
              <a:rPr lang="en"/>
              <a:t>As always, namedropping is easy, so you do have to think at an early stage about what complying with the FAIR principles means in your situation. </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some pointer here to what it means that data are FAIR.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38" name="Google Shape;338;g45e845d132_0_6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8</a:t>
            </a:fld>
            <a:endParaRPr>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4434b4a2ae_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4434b4a2ae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en object">
  <p:cSld name="Titel en objec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340158"/>
            <a:ext cx="8229600" cy="9906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p14"/>
          <p:cNvSpPr txBox="1">
            <a:spLocks noGrp="1"/>
          </p:cNvSpPr>
          <p:nvPr>
            <p:ph type="body" idx="1"/>
          </p:nvPr>
        </p:nvSpPr>
        <p:spPr>
          <a:xfrm>
            <a:off x="457200" y="1454150"/>
            <a:ext cx="8229600" cy="3313200"/>
          </a:xfrm>
          <a:prstGeom prst="rect">
            <a:avLst/>
          </a:prstGeom>
          <a:noFill/>
          <a:ln>
            <a:noFill/>
          </a:ln>
        </p:spPr>
        <p:txBody>
          <a:bodyPr spcFirstLastPara="1" wrap="square" lIns="91425" tIns="45700" rIns="91425" bIns="45700" anchor="t" anchorCtr="0"/>
          <a:lstStyle>
            <a:lvl1pPr marL="457200" lvl="0" indent="-228600" algn="l" rtl="0">
              <a:lnSpc>
                <a:spcPct val="100000"/>
              </a:lnSpc>
              <a:spcBef>
                <a:spcPts val="480"/>
              </a:spcBef>
              <a:spcAft>
                <a:spcPts val="0"/>
              </a:spcAft>
              <a:buSzPts val="1400"/>
              <a:buNone/>
              <a:defRPr>
                <a:solidFill>
                  <a:srgbClr val="808080"/>
                </a:solidFill>
              </a:defRPr>
            </a:lvl1pPr>
            <a:lvl2pPr marL="914400" lvl="1" indent="-381000" algn="l" rtl="0">
              <a:lnSpc>
                <a:spcPct val="100000"/>
              </a:lnSpc>
              <a:spcBef>
                <a:spcPts val="480"/>
              </a:spcBef>
              <a:spcAft>
                <a:spcPts val="0"/>
              </a:spcAft>
              <a:buClr>
                <a:srgbClr val="808080"/>
              </a:buClr>
              <a:buSzPts val="2400"/>
              <a:buChar char="–"/>
              <a:defRPr>
                <a:solidFill>
                  <a:srgbClr val="808080"/>
                </a:solidFill>
              </a:defRPr>
            </a:lvl2pPr>
            <a:lvl3pPr marL="1371600" lvl="2" indent="-381000" algn="l" rtl="0">
              <a:lnSpc>
                <a:spcPct val="100000"/>
              </a:lnSpc>
              <a:spcBef>
                <a:spcPts val="480"/>
              </a:spcBef>
              <a:spcAft>
                <a:spcPts val="0"/>
              </a:spcAft>
              <a:buClr>
                <a:srgbClr val="808080"/>
              </a:buClr>
              <a:buSzPts val="2400"/>
              <a:buChar char="•"/>
              <a:defRPr>
                <a:solidFill>
                  <a:srgbClr val="808080"/>
                </a:solidFill>
              </a:defRPr>
            </a:lvl3pPr>
            <a:lvl4pPr marL="1828800" lvl="3" indent="-355600" algn="l" rtl="0">
              <a:lnSpc>
                <a:spcPct val="100000"/>
              </a:lnSpc>
              <a:spcBef>
                <a:spcPts val="400"/>
              </a:spcBef>
              <a:spcAft>
                <a:spcPts val="0"/>
              </a:spcAft>
              <a:buClr>
                <a:srgbClr val="808080"/>
              </a:buClr>
              <a:buSzPts val="2000"/>
              <a:buChar char="–"/>
              <a:defRPr>
                <a:solidFill>
                  <a:srgbClr val="808080"/>
                </a:solidFill>
              </a:defRPr>
            </a:lvl4pPr>
            <a:lvl5pPr marL="2286000" lvl="4" indent="-355600" algn="l" rtl="0">
              <a:lnSpc>
                <a:spcPct val="100000"/>
              </a:lnSpc>
              <a:spcBef>
                <a:spcPts val="400"/>
              </a:spcBef>
              <a:spcAft>
                <a:spcPts val="0"/>
              </a:spcAft>
              <a:buClr>
                <a:srgbClr val="808080"/>
              </a:buClr>
              <a:buSzPts val="2000"/>
              <a:buChar char="»"/>
              <a:defRPr>
                <a:solidFill>
                  <a:srgbClr val="808080"/>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angepaste indeling">
  <p:cSld name="Aangepaste indeling">
    <p:bg>
      <p:bgPr>
        <a:solidFill>
          <a:srgbClr val="3C3C3C"/>
        </a:solidFill>
        <a:effectLst/>
      </p:bgPr>
    </p:bg>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007755" y="1446429"/>
            <a:ext cx="5472600" cy="21540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61" name="Google Shape;61;p15"/>
          <p:cNvCxnSpPr/>
          <p:nvPr/>
        </p:nvCxnSpPr>
        <p:spPr>
          <a:xfrm>
            <a:off x="1790700" y="1873250"/>
            <a:ext cx="0" cy="1282800"/>
          </a:xfrm>
          <a:prstGeom prst="straightConnector1">
            <a:avLst/>
          </a:prstGeom>
          <a:noFill/>
          <a:ln w="25400" cap="flat" cmpd="sng">
            <a:solidFill>
              <a:schemeClr val="lt1"/>
            </a:solidFill>
            <a:prstDash val="solid"/>
            <a:round/>
            <a:headEnd type="none" w="sm" len="sm"/>
            <a:tailEnd type="none" w="sm" len="sm"/>
          </a:ln>
        </p:spPr>
      </p:cxnSp>
      <p:sp>
        <p:nvSpPr>
          <p:cNvPr id="62" name="Google Shape;62;p15"/>
          <p:cNvSpPr txBox="1">
            <a:spLocks noGrp="1"/>
          </p:cNvSpPr>
          <p:nvPr>
            <p:ph type="body" idx="1"/>
          </p:nvPr>
        </p:nvSpPr>
        <p:spPr>
          <a:xfrm>
            <a:off x="292100" y="1446213"/>
            <a:ext cx="1359000" cy="2154300"/>
          </a:xfrm>
          <a:prstGeom prst="rect">
            <a:avLst/>
          </a:prstGeom>
          <a:noFill/>
          <a:ln>
            <a:noFill/>
          </a:ln>
        </p:spPr>
        <p:txBody>
          <a:bodyPr spcFirstLastPara="1" wrap="square" lIns="91425" tIns="45700" rIns="91425" bIns="45700" anchor="ctr" anchorCtr="0"/>
          <a:lstStyle>
            <a:lvl1pPr marL="457200" lvl="0" indent="-228600" algn="l" rtl="0">
              <a:lnSpc>
                <a:spcPct val="100000"/>
              </a:lnSpc>
              <a:spcBef>
                <a:spcPts val="800"/>
              </a:spcBef>
              <a:spcAft>
                <a:spcPts val="0"/>
              </a:spcAft>
              <a:buSzPts val="1400"/>
              <a:buNone/>
              <a:defRPr sz="4000">
                <a:solidFill>
                  <a:srgbClr val="FFFFFF"/>
                </a:solidFill>
              </a:defRPr>
            </a:lvl1pPr>
            <a:lvl2pPr marL="914400" lvl="1" indent="-482600" algn="l" rtl="0">
              <a:lnSpc>
                <a:spcPct val="100000"/>
              </a:lnSpc>
              <a:spcBef>
                <a:spcPts val="800"/>
              </a:spcBef>
              <a:spcAft>
                <a:spcPts val="0"/>
              </a:spcAft>
              <a:buClr>
                <a:srgbClr val="FFFFFF"/>
              </a:buClr>
              <a:buSzPts val="4000"/>
              <a:buChar char="–"/>
              <a:defRPr sz="4000">
                <a:solidFill>
                  <a:srgbClr val="FFFFFF"/>
                </a:solidFill>
              </a:defRPr>
            </a:lvl2pPr>
            <a:lvl3pPr marL="1371600" lvl="2" indent="-533400" algn="l" rtl="0">
              <a:lnSpc>
                <a:spcPct val="100000"/>
              </a:lnSpc>
              <a:spcBef>
                <a:spcPts val="960"/>
              </a:spcBef>
              <a:spcAft>
                <a:spcPts val="0"/>
              </a:spcAft>
              <a:buClr>
                <a:srgbClr val="FFFFFF"/>
              </a:buClr>
              <a:buSzPts val="4800"/>
              <a:buChar char="•"/>
              <a:defRPr sz="4800">
                <a:solidFill>
                  <a:srgbClr val="FFFFFF"/>
                </a:solidFill>
              </a:defRPr>
            </a:lvl3pPr>
            <a:lvl4pPr marL="1828800" lvl="3" indent="-482600" algn="l" rtl="0">
              <a:lnSpc>
                <a:spcPct val="100000"/>
              </a:lnSpc>
              <a:spcBef>
                <a:spcPts val="800"/>
              </a:spcBef>
              <a:spcAft>
                <a:spcPts val="0"/>
              </a:spcAft>
              <a:buClr>
                <a:srgbClr val="FFFFFF"/>
              </a:buClr>
              <a:buSzPts val="4000"/>
              <a:buChar char="–"/>
              <a:defRPr sz="4000">
                <a:solidFill>
                  <a:srgbClr val="FFFFFF"/>
                </a:solidFill>
              </a:defRPr>
            </a:lvl4pPr>
            <a:lvl5pPr marL="2286000" lvl="4" indent="-482600" algn="l" rtl="0">
              <a:lnSpc>
                <a:spcPct val="100000"/>
              </a:lnSpc>
              <a:spcBef>
                <a:spcPts val="800"/>
              </a:spcBef>
              <a:spcAft>
                <a:spcPts val="0"/>
              </a:spcAft>
              <a:buClr>
                <a:srgbClr val="FFFFFF"/>
              </a:buClr>
              <a:buSzPts val="4000"/>
              <a:buChar char="»"/>
              <a:defRPr sz="4000">
                <a:solidFill>
                  <a:srgbClr val="FFFFFF"/>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el en object">
  <p:cSld name="1_Titel en object">
    <p:spTree>
      <p:nvGrpSpPr>
        <p:cNvPr id="1" name="Shape 63"/>
        <p:cNvGrpSpPr/>
        <p:nvPr/>
      </p:nvGrpSpPr>
      <p:grpSpPr>
        <a:xfrm>
          <a:off x="0" y="0"/>
          <a:ext cx="0" cy="0"/>
          <a:chOff x="0" y="0"/>
          <a:chExt cx="0" cy="0"/>
        </a:xfrm>
      </p:grpSpPr>
      <p:cxnSp>
        <p:nvCxnSpPr>
          <p:cNvPr id="64" name="Google Shape;64;p16"/>
          <p:cNvCxnSpPr/>
          <p:nvPr/>
        </p:nvCxnSpPr>
        <p:spPr>
          <a:xfrm>
            <a:off x="685800" y="2579370"/>
            <a:ext cx="7848600" cy="1500"/>
          </a:xfrm>
          <a:prstGeom prst="straightConnector1">
            <a:avLst/>
          </a:prstGeom>
          <a:noFill/>
          <a:ln w="19050" cap="flat" cmpd="sng">
            <a:solidFill>
              <a:srgbClr val="ED7C00"/>
            </a:solidFill>
            <a:prstDash val="solid"/>
            <a:round/>
            <a:headEnd type="none" w="sm" len="sm"/>
            <a:tailEnd type="none" w="sm" len="sm"/>
          </a:ln>
        </p:spPr>
      </p:cxnSp>
      <p:pic>
        <p:nvPicPr>
          <p:cNvPr id="65" name="Google Shape;65;p16" descr="FOSTER-hires.png"/>
          <p:cNvPicPr preferRelativeResize="0"/>
          <p:nvPr/>
        </p:nvPicPr>
        <p:blipFill rotWithShape="1">
          <a:blip r:embed="rId2">
            <a:alphaModFix/>
          </a:blip>
          <a:srcRect/>
          <a:stretch/>
        </p:blipFill>
        <p:spPr>
          <a:xfrm>
            <a:off x="2799706" y="790131"/>
            <a:ext cx="3557136" cy="1895918"/>
          </a:xfrm>
          <a:prstGeom prst="rect">
            <a:avLst/>
          </a:prstGeom>
          <a:noFill/>
          <a:ln>
            <a:noFill/>
          </a:ln>
        </p:spPr>
      </p:pic>
      <p:pic>
        <p:nvPicPr>
          <p:cNvPr id="66" name="Google Shape;66;p16" descr="FOSTER-hires.png"/>
          <p:cNvPicPr preferRelativeResize="0"/>
          <p:nvPr/>
        </p:nvPicPr>
        <p:blipFill rotWithShape="1">
          <a:blip r:embed="rId2">
            <a:alphaModFix amt="20000"/>
          </a:blip>
          <a:srcRect/>
          <a:stretch/>
        </p:blipFill>
        <p:spPr>
          <a:xfrm>
            <a:off x="523567" y="3937001"/>
            <a:ext cx="8363565" cy="4457700"/>
          </a:xfrm>
          <a:prstGeom prst="rect">
            <a:avLst/>
          </a:prstGeom>
          <a:noFill/>
          <a:ln>
            <a:noFill/>
          </a:ln>
        </p:spPr>
      </p:pic>
      <p:sp>
        <p:nvSpPr>
          <p:cNvPr id="67" name="Google Shape;67;p16"/>
          <p:cNvSpPr txBox="1">
            <a:spLocks noGrp="1"/>
          </p:cNvSpPr>
          <p:nvPr>
            <p:ph type="subTitle" idx="1"/>
          </p:nvPr>
        </p:nvSpPr>
        <p:spPr>
          <a:xfrm>
            <a:off x="685800" y="2686050"/>
            <a:ext cx="7848600" cy="1130400"/>
          </a:xfrm>
          <a:prstGeom prst="rect">
            <a:avLst/>
          </a:prstGeom>
          <a:noFill/>
          <a:ln>
            <a:noFill/>
          </a:ln>
        </p:spPr>
        <p:txBody>
          <a:bodyPr spcFirstLastPara="1" wrap="square" lIns="91425" tIns="45700" rIns="91425" bIns="45700" anchor="t" anchorCtr="0"/>
          <a:lstStyle>
            <a:lvl1pPr lvl="0" algn="ctr" rtl="0">
              <a:lnSpc>
                <a:spcPct val="100000"/>
              </a:lnSpc>
              <a:spcBef>
                <a:spcPts val="480"/>
              </a:spcBef>
              <a:spcAft>
                <a:spcPts val="0"/>
              </a:spcAft>
              <a:buClr>
                <a:srgbClr val="544E4C"/>
              </a:buClr>
              <a:buSzPts val="2400"/>
              <a:buNone/>
              <a:defRPr>
                <a:solidFill>
                  <a:srgbClr val="544E4C"/>
                </a:solidFill>
                <a:latin typeface="Trebuchet MS"/>
                <a:ea typeface="Trebuchet MS"/>
                <a:cs typeface="Trebuchet MS"/>
                <a:sym typeface="Trebuchet MS"/>
              </a:defRPr>
            </a:lvl1pPr>
            <a:lvl2pPr lvl="1" algn="ctr" rtl="0">
              <a:lnSpc>
                <a:spcPct val="100000"/>
              </a:lnSpc>
              <a:spcBef>
                <a:spcPts val="480"/>
              </a:spcBef>
              <a:spcAft>
                <a:spcPts val="0"/>
              </a:spcAft>
              <a:buClr>
                <a:srgbClr val="979797"/>
              </a:buClr>
              <a:buSzPts val="2400"/>
              <a:buNone/>
              <a:defRPr>
                <a:solidFill>
                  <a:srgbClr val="979797"/>
                </a:solidFill>
              </a:defRPr>
            </a:lvl2pPr>
            <a:lvl3pPr lvl="2" algn="ctr" rtl="0">
              <a:lnSpc>
                <a:spcPct val="100000"/>
              </a:lnSpc>
              <a:spcBef>
                <a:spcPts val="480"/>
              </a:spcBef>
              <a:spcAft>
                <a:spcPts val="0"/>
              </a:spcAft>
              <a:buClr>
                <a:srgbClr val="979797"/>
              </a:buClr>
              <a:buSzPts val="2400"/>
              <a:buNone/>
              <a:defRPr>
                <a:solidFill>
                  <a:srgbClr val="979797"/>
                </a:solidFill>
              </a:defRPr>
            </a:lvl3pPr>
            <a:lvl4pPr lvl="3" algn="ctr" rtl="0">
              <a:lnSpc>
                <a:spcPct val="100000"/>
              </a:lnSpc>
              <a:spcBef>
                <a:spcPts val="400"/>
              </a:spcBef>
              <a:spcAft>
                <a:spcPts val="0"/>
              </a:spcAft>
              <a:buClr>
                <a:srgbClr val="979797"/>
              </a:buClr>
              <a:buSzPts val="2000"/>
              <a:buNone/>
              <a:defRPr>
                <a:solidFill>
                  <a:srgbClr val="979797"/>
                </a:solidFill>
              </a:defRPr>
            </a:lvl4pPr>
            <a:lvl5pPr lvl="4" algn="ctr" rtl="0">
              <a:lnSpc>
                <a:spcPct val="100000"/>
              </a:lnSpc>
              <a:spcBef>
                <a:spcPts val="400"/>
              </a:spcBef>
              <a:spcAft>
                <a:spcPts val="0"/>
              </a:spcAft>
              <a:buClr>
                <a:srgbClr val="979797"/>
              </a:buClr>
              <a:buSzPts val="2000"/>
              <a:buNone/>
              <a:defRPr>
                <a:solidFill>
                  <a:srgbClr val="979797"/>
                </a:solidFill>
              </a:defRPr>
            </a:lvl5pPr>
            <a:lvl6pPr lvl="5" algn="ctr" rtl="0">
              <a:lnSpc>
                <a:spcPct val="100000"/>
              </a:lnSpc>
              <a:spcBef>
                <a:spcPts val="400"/>
              </a:spcBef>
              <a:spcAft>
                <a:spcPts val="0"/>
              </a:spcAft>
              <a:buClr>
                <a:srgbClr val="979797"/>
              </a:buClr>
              <a:buSzPts val="2000"/>
              <a:buNone/>
              <a:defRPr>
                <a:solidFill>
                  <a:srgbClr val="979797"/>
                </a:solidFill>
              </a:defRPr>
            </a:lvl6pPr>
            <a:lvl7pPr lvl="6" algn="ctr" rtl="0">
              <a:lnSpc>
                <a:spcPct val="100000"/>
              </a:lnSpc>
              <a:spcBef>
                <a:spcPts val="400"/>
              </a:spcBef>
              <a:spcAft>
                <a:spcPts val="0"/>
              </a:spcAft>
              <a:buClr>
                <a:srgbClr val="979797"/>
              </a:buClr>
              <a:buSzPts val="2000"/>
              <a:buNone/>
              <a:defRPr>
                <a:solidFill>
                  <a:srgbClr val="979797"/>
                </a:solidFill>
              </a:defRPr>
            </a:lvl7pPr>
            <a:lvl8pPr lvl="7" algn="ctr" rtl="0">
              <a:lnSpc>
                <a:spcPct val="100000"/>
              </a:lnSpc>
              <a:spcBef>
                <a:spcPts val="400"/>
              </a:spcBef>
              <a:spcAft>
                <a:spcPts val="0"/>
              </a:spcAft>
              <a:buClr>
                <a:srgbClr val="979797"/>
              </a:buClr>
              <a:buSzPts val="2000"/>
              <a:buNone/>
              <a:defRPr>
                <a:solidFill>
                  <a:srgbClr val="979797"/>
                </a:solidFill>
              </a:defRPr>
            </a:lvl8pPr>
            <a:lvl9pPr lvl="8" algn="ctr" rtl="0">
              <a:lnSpc>
                <a:spcPct val="100000"/>
              </a:lnSpc>
              <a:spcBef>
                <a:spcPts val="400"/>
              </a:spcBef>
              <a:spcAft>
                <a:spcPts val="0"/>
              </a:spcAft>
              <a:buClr>
                <a:srgbClr val="979797"/>
              </a:buClr>
              <a:buSzPts val="2000"/>
              <a:buNone/>
              <a:defRPr>
                <a:solidFill>
                  <a:srgbClr val="979797"/>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el en object">
  <p:cSld name="2_Titel en object">
    <p:spTree>
      <p:nvGrpSpPr>
        <p:cNvPr id="1" name="Shape 68"/>
        <p:cNvGrpSpPr/>
        <p:nvPr/>
      </p:nvGrpSpPr>
      <p:grpSpPr>
        <a:xfrm>
          <a:off x="0" y="0"/>
          <a:ext cx="0" cy="0"/>
          <a:chOff x="0" y="0"/>
          <a:chExt cx="0" cy="0"/>
        </a:xfrm>
      </p:grpSpPr>
      <p:cxnSp>
        <p:nvCxnSpPr>
          <p:cNvPr id="69" name="Google Shape;69;p17"/>
          <p:cNvCxnSpPr/>
          <p:nvPr/>
        </p:nvCxnSpPr>
        <p:spPr>
          <a:xfrm>
            <a:off x="161925" y="1169988"/>
            <a:ext cx="8372400" cy="0"/>
          </a:xfrm>
          <a:prstGeom prst="straightConnector1">
            <a:avLst/>
          </a:prstGeom>
          <a:noFill/>
          <a:ln w="19050" cap="flat" cmpd="sng">
            <a:solidFill>
              <a:srgbClr val="ED7C00"/>
            </a:solidFill>
            <a:prstDash val="solid"/>
            <a:round/>
            <a:headEnd type="none" w="sm" len="sm"/>
            <a:tailEnd type="none" w="sm" len="sm"/>
          </a:ln>
        </p:spPr>
      </p:cxnSp>
      <p:pic>
        <p:nvPicPr>
          <p:cNvPr id="70" name="Google Shape;70;p17" descr="FOSTER-hires.png"/>
          <p:cNvPicPr preferRelativeResize="0"/>
          <p:nvPr/>
        </p:nvPicPr>
        <p:blipFill rotWithShape="1">
          <a:blip r:embed="rId2">
            <a:alphaModFix/>
          </a:blip>
          <a:srcRect/>
          <a:stretch/>
        </p:blipFill>
        <p:spPr>
          <a:xfrm>
            <a:off x="161925" y="180975"/>
            <a:ext cx="1778000" cy="947738"/>
          </a:xfrm>
          <a:prstGeom prst="rect">
            <a:avLst/>
          </a:prstGeom>
          <a:noFill/>
          <a:ln>
            <a:noFill/>
          </a:ln>
        </p:spPr>
      </p:pic>
      <p:pic>
        <p:nvPicPr>
          <p:cNvPr id="71" name="Google Shape;71;p17" descr="download.png"/>
          <p:cNvPicPr preferRelativeResize="0"/>
          <p:nvPr/>
        </p:nvPicPr>
        <p:blipFill rotWithShape="1">
          <a:blip r:embed="rId3">
            <a:alphaModFix/>
          </a:blip>
          <a:srcRect/>
          <a:stretch/>
        </p:blipFill>
        <p:spPr>
          <a:xfrm>
            <a:off x="8091488" y="4776788"/>
            <a:ext cx="1052512" cy="366712"/>
          </a:xfrm>
          <a:prstGeom prst="rect">
            <a:avLst/>
          </a:prstGeom>
          <a:noFill/>
          <a:ln>
            <a:noFill/>
          </a:ln>
        </p:spPr>
      </p:pic>
      <p:sp>
        <p:nvSpPr>
          <p:cNvPr id="72" name="Google Shape;72;p17"/>
          <p:cNvSpPr txBox="1">
            <a:spLocks noGrp="1"/>
          </p:cNvSpPr>
          <p:nvPr>
            <p:ph type="subTitle" idx="1"/>
          </p:nvPr>
        </p:nvSpPr>
        <p:spPr>
          <a:xfrm>
            <a:off x="2133599" y="323850"/>
            <a:ext cx="6400800" cy="804600"/>
          </a:xfrm>
          <a:prstGeom prst="rect">
            <a:avLst/>
          </a:prstGeom>
          <a:noFill/>
          <a:ln>
            <a:noFill/>
          </a:ln>
        </p:spPr>
        <p:txBody>
          <a:bodyPr spcFirstLastPara="1" wrap="square" lIns="91425" tIns="45700" rIns="91425" bIns="45700" anchor="t" anchorCtr="0"/>
          <a:lstStyle>
            <a:lvl1pPr lvl="0" algn="ctr" rtl="0">
              <a:lnSpc>
                <a:spcPct val="100000"/>
              </a:lnSpc>
              <a:spcBef>
                <a:spcPts val="480"/>
              </a:spcBef>
              <a:spcAft>
                <a:spcPts val="0"/>
              </a:spcAft>
              <a:buClr>
                <a:srgbClr val="544E4C"/>
              </a:buClr>
              <a:buSzPts val="2400"/>
              <a:buNone/>
              <a:defRPr>
                <a:solidFill>
                  <a:srgbClr val="544E4C"/>
                </a:solidFill>
                <a:latin typeface="Trebuchet MS"/>
                <a:ea typeface="Trebuchet MS"/>
                <a:cs typeface="Trebuchet MS"/>
                <a:sym typeface="Trebuchet MS"/>
              </a:defRPr>
            </a:lvl1pPr>
            <a:lvl2pPr lvl="1" algn="ctr" rtl="0">
              <a:lnSpc>
                <a:spcPct val="100000"/>
              </a:lnSpc>
              <a:spcBef>
                <a:spcPts val="480"/>
              </a:spcBef>
              <a:spcAft>
                <a:spcPts val="0"/>
              </a:spcAft>
              <a:buClr>
                <a:srgbClr val="979797"/>
              </a:buClr>
              <a:buSzPts val="2400"/>
              <a:buNone/>
              <a:defRPr>
                <a:solidFill>
                  <a:srgbClr val="979797"/>
                </a:solidFill>
              </a:defRPr>
            </a:lvl2pPr>
            <a:lvl3pPr lvl="2" algn="ctr" rtl="0">
              <a:lnSpc>
                <a:spcPct val="100000"/>
              </a:lnSpc>
              <a:spcBef>
                <a:spcPts val="480"/>
              </a:spcBef>
              <a:spcAft>
                <a:spcPts val="0"/>
              </a:spcAft>
              <a:buClr>
                <a:srgbClr val="979797"/>
              </a:buClr>
              <a:buSzPts val="2400"/>
              <a:buNone/>
              <a:defRPr>
                <a:solidFill>
                  <a:srgbClr val="979797"/>
                </a:solidFill>
              </a:defRPr>
            </a:lvl3pPr>
            <a:lvl4pPr lvl="3" algn="ctr" rtl="0">
              <a:lnSpc>
                <a:spcPct val="100000"/>
              </a:lnSpc>
              <a:spcBef>
                <a:spcPts val="400"/>
              </a:spcBef>
              <a:spcAft>
                <a:spcPts val="0"/>
              </a:spcAft>
              <a:buClr>
                <a:srgbClr val="979797"/>
              </a:buClr>
              <a:buSzPts val="2000"/>
              <a:buNone/>
              <a:defRPr>
                <a:solidFill>
                  <a:srgbClr val="979797"/>
                </a:solidFill>
              </a:defRPr>
            </a:lvl4pPr>
            <a:lvl5pPr lvl="4" algn="ctr" rtl="0">
              <a:lnSpc>
                <a:spcPct val="100000"/>
              </a:lnSpc>
              <a:spcBef>
                <a:spcPts val="400"/>
              </a:spcBef>
              <a:spcAft>
                <a:spcPts val="0"/>
              </a:spcAft>
              <a:buClr>
                <a:srgbClr val="979797"/>
              </a:buClr>
              <a:buSzPts val="2000"/>
              <a:buNone/>
              <a:defRPr>
                <a:solidFill>
                  <a:srgbClr val="979797"/>
                </a:solidFill>
              </a:defRPr>
            </a:lvl5pPr>
            <a:lvl6pPr lvl="5" algn="ctr" rtl="0">
              <a:lnSpc>
                <a:spcPct val="100000"/>
              </a:lnSpc>
              <a:spcBef>
                <a:spcPts val="400"/>
              </a:spcBef>
              <a:spcAft>
                <a:spcPts val="0"/>
              </a:spcAft>
              <a:buClr>
                <a:srgbClr val="979797"/>
              </a:buClr>
              <a:buSzPts val="2000"/>
              <a:buNone/>
              <a:defRPr>
                <a:solidFill>
                  <a:srgbClr val="979797"/>
                </a:solidFill>
              </a:defRPr>
            </a:lvl6pPr>
            <a:lvl7pPr lvl="6" algn="ctr" rtl="0">
              <a:lnSpc>
                <a:spcPct val="100000"/>
              </a:lnSpc>
              <a:spcBef>
                <a:spcPts val="400"/>
              </a:spcBef>
              <a:spcAft>
                <a:spcPts val="0"/>
              </a:spcAft>
              <a:buClr>
                <a:srgbClr val="979797"/>
              </a:buClr>
              <a:buSzPts val="2000"/>
              <a:buNone/>
              <a:defRPr>
                <a:solidFill>
                  <a:srgbClr val="979797"/>
                </a:solidFill>
              </a:defRPr>
            </a:lvl7pPr>
            <a:lvl8pPr lvl="7" algn="ctr" rtl="0">
              <a:lnSpc>
                <a:spcPct val="100000"/>
              </a:lnSpc>
              <a:spcBef>
                <a:spcPts val="400"/>
              </a:spcBef>
              <a:spcAft>
                <a:spcPts val="0"/>
              </a:spcAft>
              <a:buClr>
                <a:srgbClr val="979797"/>
              </a:buClr>
              <a:buSzPts val="2000"/>
              <a:buNone/>
              <a:defRPr>
                <a:solidFill>
                  <a:srgbClr val="979797"/>
                </a:solidFill>
              </a:defRPr>
            </a:lvl8pPr>
            <a:lvl9pPr lvl="8" algn="ctr" rtl="0">
              <a:lnSpc>
                <a:spcPct val="100000"/>
              </a:lnSpc>
              <a:spcBef>
                <a:spcPts val="400"/>
              </a:spcBef>
              <a:spcAft>
                <a:spcPts val="0"/>
              </a:spcAft>
              <a:buClr>
                <a:srgbClr val="979797"/>
              </a:buClr>
              <a:buSzPts val="2000"/>
              <a:buNone/>
              <a:defRPr>
                <a:solidFill>
                  <a:srgbClr val="979797"/>
                </a:solidFill>
              </a:defRPr>
            </a:lvl9pPr>
          </a:lstStyle>
          <a:p>
            <a:endParaRPr/>
          </a:p>
        </p:txBody>
      </p:sp>
      <p:sp>
        <p:nvSpPr>
          <p:cNvPr id="73" name="Google Shape;73;p17"/>
          <p:cNvSpPr txBox="1">
            <a:spLocks noGrp="1"/>
          </p:cNvSpPr>
          <p:nvPr>
            <p:ph type="body" idx="2"/>
          </p:nvPr>
        </p:nvSpPr>
        <p:spPr>
          <a:xfrm>
            <a:off x="457200" y="1454150"/>
            <a:ext cx="8229600" cy="3313200"/>
          </a:xfrm>
          <a:prstGeom prst="rect">
            <a:avLst/>
          </a:prstGeom>
          <a:noFill/>
          <a:ln>
            <a:noFill/>
          </a:ln>
        </p:spPr>
        <p:txBody>
          <a:bodyPr spcFirstLastPara="1" wrap="square" lIns="91425" tIns="45700" rIns="91425" bIns="45700" anchor="t" anchorCtr="0"/>
          <a:lstStyle>
            <a:lvl1pPr marL="457200" lvl="0" indent="-228600" algn="l" rtl="0">
              <a:lnSpc>
                <a:spcPct val="100000"/>
              </a:lnSpc>
              <a:spcBef>
                <a:spcPts val="480"/>
              </a:spcBef>
              <a:spcAft>
                <a:spcPts val="0"/>
              </a:spcAft>
              <a:buSzPts val="1400"/>
              <a:buNone/>
              <a:defRPr>
                <a:solidFill>
                  <a:srgbClr val="808080"/>
                </a:solidFill>
              </a:defRPr>
            </a:lvl1pPr>
            <a:lvl2pPr marL="914400" lvl="1" indent="-381000" algn="l" rtl="0">
              <a:lnSpc>
                <a:spcPct val="100000"/>
              </a:lnSpc>
              <a:spcBef>
                <a:spcPts val="480"/>
              </a:spcBef>
              <a:spcAft>
                <a:spcPts val="0"/>
              </a:spcAft>
              <a:buClr>
                <a:srgbClr val="808080"/>
              </a:buClr>
              <a:buSzPts val="2400"/>
              <a:buChar char="–"/>
              <a:defRPr>
                <a:solidFill>
                  <a:srgbClr val="808080"/>
                </a:solidFill>
              </a:defRPr>
            </a:lvl2pPr>
            <a:lvl3pPr marL="1371600" lvl="2" indent="-381000" algn="l" rtl="0">
              <a:lnSpc>
                <a:spcPct val="100000"/>
              </a:lnSpc>
              <a:spcBef>
                <a:spcPts val="480"/>
              </a:spcBef>
              <a:spcAft>
                <a:spcPts val="0"/>
              </a:spcAft>
              <a:buClr>
                <a:srgbClr val="808080"/>
              </a:buClr>
              <a:buSzPts val="2400"/>
              <a:buChar char="•"/>
              <a:defRPr>
                <a:solidFill>
                  <a:srgbClr val="808080"/>
                </a:solidFill>
              </a:defRPr>
            </a:lvl3pPr>
            <a:lvl4pPr marL="1828800" lvl="3" indent="-355600" algn="l" rtl="0">
              <a:lnSpc>
                <a:spcPct val="100000"/>
              </a:lnSpc>
              <a:spcBef>
                <a:spcPts val="400"/>
              </a:spcBef>
              <a:spcAft>
                <a:spcPts val="0"/>
              </a:spcAft>
              <a:buClr>
                <a:srgbClr val="808080"/>
              </a:buClr>
              <a:buSzPts val="2000"/>
              <a:buChar char="–"/>
              <a:defRPr>
                <a:solidFill>
                  <a:srgbClr val="808080"/>
                </a:solidFill>
              </a:defRPr>
            </a:lvl4pPr>
            <a:lvl5pPr marL="2286000" lvl="4" indent="-355600" algn="l" rtl="0">
              <a:lnSpc>
                <a:spcPct val="100000"/>
              </a:lnSpc>
              <a:spcBef>
                <a:spcPts val="400"/>
              </a:spcBef>
              <a:spcAft>
                <a:spcPts val="0"/>
              </a:spcAft>
              <a:buClr>
                <a:srgbClr val="808080"/>
              </a:buClr>
              <a:buSzPts val="2000"/>
              <a:buChar char="»"/>
              <a:defRPr>
                <a:solidFill>
                  <a:srgbClr val="808080"/>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457200" y="340158"/>
            <a:ext cx="8229600" cy="9906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18"/>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lstStyle>
            <a:lvl1pPr marL="457200" lvl="0" indent="-228600" algn="l" rtl="0">
              <a:lnSpc>
                <a:spcPct val="100000"/>
              </a:lnSpc>
              <a:spcBef>
                <a:spcPts val="360"/>
              </a:spcBef>
              <a:spcAft>
                <a:spcPts val="0"/>
              </a:spcAft>
              <a:buClr>
                <a:srgbClr val="808080"/>
              </a:buClr>
              <a:buSzPts val="1800"/>
              <a:buNone/>
              <a:defRPr sz="1800" b="1"/>
            </a:lvl1pPr>
            <a:lvl2pPr marL="914400" lvl="1" indent="-228600" algn="l" rtl="0">
              <a:lnSpc>
                <a:spcPct val="100000"/>
              </a:lnSpc>
              <a:spcBef>
                <a:spcPts val="300"/>
              </a:spcBef>
              <a:spcAft>
                <a:spcPts val="0"/>
              </a:spcAft>
              <a:buClr>
                <a:srgbClr val="808080"/>
              </a:buClr>
              <a:buSzPts val="1500"/>
              <a:buNone/>
              <a:defRPr sz="1500" b="1"/>
            </a:lvl2pPr>
            <a:lvl3pPr marL="1371600" lvl="2" indent="-228600" algn="l" rtl="0">
              <a:lnSpc>
                <a:spcPct val="100000"/>
              </a:lnSpc>
              <a:spcBef>
                <a:spcPts val="270"/>
              </a:spcBef>
              <a:spcAft>
                <a:spcPts val="0"/>
              </a:spcAft>
              <a:buClr>
                <a:srgbClr val="808080"/>
              </a:buClr>
              <a:buSzPts val="1350"/>
              <a:buNone/>
              <a:defRPr sz="1350" b="1"/>
            </a:lvl3pPr>
            <a:lvl4pPr marL="1828800" lvl="3" indent="-228600" algn="l" rtl="0">
              <a:lnSpc>
                <a:spcPct val="100000"/>
              </a:lnSpc>
              <a:spcBef>
                <a:spcPts val="240"/>
              </a:spcBef>
              <a:spcAft>
                <a:spcPts val="0"/>
              </a:spcAft>
              <a:buClr>
                <a:srgbClr val="808080"/>
              </a:buClr>
              <a:buSzPts val="1200"/>
              <a:buNone/>
              <a:defRPr sz="1200" b="1"/>
            </a:lvl4pPr>
            <a:lvl5pPr marL="2286000" lvl="4" indent="-228600" algn="l" rtl="0">
              <a:lnSpc>
                <a:spcPct val="100000"/>
              </a:lnSpc>
              <a:spcBef>
                <a:spcPts val="240"/>
              </a:spcBef>
              <a:spcAft>
                <a:spcPts val="0"/>
              </a:spcAft>
              <a:buClr>
                <a:srgbClr val="808080"/>
              </a:buClr>
              <a:buSzPts val="1200"/>
              <a:buNone/>
              <a:defRPr sz="1200" b="1"/>
            </a:lvl5pPr>
            <a:lvl6pPr marL="2743200" lvl="5" indent="-228600" algn="l" rtl="0">
              <a:lnSpc>
                <a:spcPct val="100000"/>
              </a:lnSpc>
              <a:spcBef>
                <a:spcPts val="240"/>
              </a:spcBef>
              <a:spcAft>
                <a:spcPts val="0"/>
              </a:spcAft>
              <a:buClr>
                <a:schemeClr val="dk1"/>
              </a:buClr>
              <a:buSzPts val="1200"/>
              <a:buNone/>
              <a:defRPr sz="1200" b="1"/>
            </a:lvl6pPr>
            <a:lvl7pPr marL="3200400" lvl="6" indent="-228600" algn="l" rtl="0">
              <a:lnSpc>
                <a:spcPct val="100000"/>
              </a:lnSpc>
              <a:spcBef>
                <a:spcPts val="240"/>
              </a:spcBef>
              <a:spcAft>
                <a:spcPts val="0"/>
              </a:spcAft>
              <a:buClr>
                <a:schemeClr val="dk1"/>
              </a:buClr>
              <a:buSzPts val="1200"/>
              <a:buNone/>
              <a:defRPr sz="1200" b="1"/>
            </a:lvl7pPr>
            <a:lvl8pPr marL="3657600" lvl="7" indent="-228600" algn="l" rtl="0">
              <a:lnSpc>
                <a:spcPct val="100000"/>
              </a:lnSpc>
              <a:spcBef>
                <a:spcPts val="240"/>
              </a:spcBef>
              <a:spcAft>
                <a:spcPts val="0"/>
              </a:spcAft>
              <a:buClr>
                <a:schemeClr val="dk1"/>
              </a:buClr>
              <a:buSzPts val="1200"/>
              <a:buNone/>
              <a:defRPr sz="1200" b="1"/>
            </a:lvl8pPr>
            <a:lvl9pPr marL="4114800" lvl="8" indent="-228600" algn="l" rtl="0">
              <a:lnSpc>
                <a:spcPct val="100000"/>
              </a:lnSpc>
              <a:spcBef>
                <a:spcPts val="240"/>
              </a:spcBef>
              <a:spcAft>
                <a:spcPts val="0"/>
              </a:spcAft>
              <a:buClr>
                <a:schemeClr val="dk1"/>
              </a:buClr>
              <a:buSzPts val="1200"/>
              <a:buNone/>
              <a:defRPr sz="1200" b="1"/>
            </a:lvl9pPr>
          </a:lstStyle>
          <a:p>
            <a:endParaRPr/>
          </a:p>
        </p:txBody>
      </p:sp>
      <p:sp>
        <p:nvSpPr>
          <p:cNvPr id="77" name="Google Shape;77;p18"/>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lstStyle>
            <a:lvl1pPr marL="457200" lvl="0" indent="-228600" algn="l" rtl="0">
              <a:lnSpc>
                <a:spcPct val="100000"/>
              </a:lnSpc>
              <a:spcBef>
                <a:spcPts val="360"/>
              </a:spcBef>
              <a:spcAft>
                <a:spcPts val="0"/>
              </a:spcAft>
              <a:buSzPts val="1400"/>
              <a:buNone/>
              <a:defRPr sz="1800"/>
            </a:lvl1pPr>
            <a:lvl2pPr marL="914400" lvl="1" indent="-323850" algn="l" rtl="0">
              <a:lnSpc>
                <a:spcPct val="100000"/>
              </a:lnSpc>
              <a:spcBef>
                <a:spcPts val="300"/>
              </a:spcBef>
              <a:spcAft>
                <a:spcPts val="0"/>
              </a:spcAft>
              <a:buClr>
                <a:srgbClr val="808080"/>
              </a:buClr>
              <a:buSzPts val="1500"/>
              <a:buChar char="–"/>
              <a:defRPr sz="1500"/>
            </a:lvl2pPr>
            <a:lvl3pPr marL="1371600" lvl="2" indent="-314325" algn="l" rtl="0">
              <a:lnSpc>
                <a:spcPct val="100000"/>
              </a:lnSpc>
              <a:spcBef>
                <a:spcPts val="270"/>
              </a:spcBef>
              <a:spcAft>
                <a:spcPts val="0"/>
              </a:spcAft>
              <a:buClr>
                <a:srgbClr val="808080"/>
              </a:buClr>
              <a:buSzPts val="1350"/>
              <a:buChar char="•"/>
              <a:defRPr sz="1350"/>
            </a:lvl3pPr>
            <a:lvl4pPr marL="1828800" lvl="3" indent="-304800" algn="l" rtl="0">
              <a:lnSpc>
                <a:spcPct val="100000"/>
              </a:lnSpc>
              <a:spcBef>
                <a:spcPts val="240"/>
              </a:spcBef>
              <a:spcAft>
                <a:spcPts val="0"/>
              </a:spcAft>
              <a:buClr>
                <a:srgbClr val="808080"/>
              </a:buClr>
              <a:buSzPts val="1200"/>
              <a:buChar char="–"/>
              <a:defRPr sz="1200"/>
            </a:lvl4pPr>
            <a:lvl5pPr marL="2286000" lvl="4" indent="-304800" algn="l" rtl="0">
              <a:lnSpc>
                <a:spcPct val="100000"/>
              </a:lnSpc>
              <a:spcBef>
                <a:spcPts val="240"/>
              </a:spcBef>
              <a:spcAft>
                <a:spcPts val="0"/>
              </a:spcAft>
              <a:buClr>
                <a:srgbClr val="808080"/>
              </a:buClr>
              <a:buSzPts val="1200"/>
              <a:buChar char="»"/>
              <a:defRPr sz="1200"/>
            </a:lvl5pPr>
            <a:lvl6pPr marL="2743200" lvl="5" indent="-304800" algn="l" rtl="0">
              <a:lnSpc>
                <a:spcPct val="100000"/>
              </a:lnSpc>
              <a:spcBef>
                <a:spcPts val="240"/>
              </a:spcBef>
              <a:spcAft>
                <a:spcPts val="0"/>
              </a:spcAft>
              <a:buClr>
                <a:schemeClr val="dk1"/>
              </a:buClr>
              <a:buSzPts val="1200"/>
              <a:buChar char="•"/>
              <a:defRPr sz="1200"/>
            </a:lvl6pPr>
            <a:lvl7pPr marL="3200400" lvl="6" indent="-304800" algn="l" rtl="0">
              <a:lnSpc>
                <a:spcPct val="100000"/>
              </a:lnSpc>
              <a:spcBef>
                <a:spcPts val="240"/>
              </a:spcBef>
              <a:spcAft>
                <a:spcPts val="0"/>
              </a:spcAft>
              <a:buClr>
                <a:schemeClr val="dk1"/>
              </a:buClr>
              <a:buSzPts val="1200"/>
              <a:buChar char="•"/>
              <a:defRPr sz="1200"/>
            </a:lvl7pPr>
            <a:lvl8pPr marL="3657600" lvl="7" indent="-304800" algn="l" rtl="0">
              <a:lnSpc>
                <a:spcPct val="100000"/>
              </a:lnSpc>
              <a:spcBef>
                <a:spcPts val="240"/>
              </a:spcBef>
              <a:spcAft>
                <a:spcPts val="0"/>
              </a:spcAft>
              <a:buClr>
                <a:schemeClr val="dk1"/>
              </a:buClr>
              <a:buSzPts val="1200"/>
              <a:buChar char="•"/>
              <a:defRPr sz="1200"/>
            </a:lvl8pPr>
            <a:lvl9pPr marL="4114800" lvl="8" indent="-304800" algn="l" rtl="0">
              <a:lnSpc>
                <a:spcPct val="100000"/>
              </a:lnSpc>
              <a:spcBef>
                <a:spcPts val="240"/>
              </a:spcBef>
              <a:spcAft>
                <a:spcPts val="0"/>
              </a:spcAft>
              <a:buClr>
                <a:schemeClr val="dk1"/>
              </a:buClr>
              <a:buSzPts val="1200"/>
              <a:buChar char="•"/>
              <a:defRPr sz="1200"/>
            </a:lvl9pPr>
          </a:lstStyle>
          <a:p>
            <a:endParaRPr/>
          </a:p>
        </p:txBody>
      </p:sp>
      <p:sp>
        <p:nvSpPr>
          <p:cNvPr id="78" name="Google Shape;78;p18"/>
          <p:cNvSpPr txBox="1">
            <a:spLocks noGrp="1"/>
          </p:cNvSpPr>
          <p:nvPr>
            <p:ph type="body" idx="3"/>
          </p:nvPr>
        </p:nvSpPr>
        <p:spPr>
          <a:xfrm>
            <a:off x="4645026" y="1151335"/>
            <a:ext cx="4041900" cy="479700"/>
          </a:xfrm>
          <a:prstGeom prst="rect">
            <a:avLst/>
          </a:prstGeom>
          <a:noFill/>
          <a:ln>
            <a:noFill/>
          </a:ln>
        </p:spPr>
        <p:txBody>
          <a:bodyPr spcFirstLastPara="1" wrap="square" lIns="91425" tIns="45700" rIns="91425" bIns="45700" anchor="b" anchorCtr="0"/>
          <a:lstStyle>
            <a:lvl1pPr marL="457200" lvl="0" indent="-228600" algn="l" rtl="0">
              <a:lnSpc>
                <a:spcPct val="100000"/>
              </a:lnSpc>
              <a:spcBef>
                <a:spcPts val="360"/>
              </a:spcBef>
              <a:spcAft>
                <a:spcPts val="0"/>
              </a:spcAft>
              <a:buClr>
                <a:srgbClr val="808080"/>
              </a:buClr>
              <a:buSzPts val="1800"/>
              <a:buNone/>
              <a:defRPr sz="1800" b="1"/>
            </a:lvl1pPr>
            <a:lvl2pPr marL="914400" lvl="1" indent="-228600" algn="l" rtl="0">
              <a:lnSpc>
                <a:spcPct val="100000"/>
              </a:lnSpc>
              <a:spcBef>
                <a:spcPts val="300"/>
              </a:spcBef>
              <a:spcAft>
                <a:spcPts val="0"/>
              </a:spcAft>
              <a:buClr>
                <a:srgbClr val="808080"/>
              </a:buClr>
              <a:buSzPts val="1500"/>
              <a:buNone/>
              <a:defRPr sz="1500" b="1"/>
            </a:lvl2pPr>
            <a:lvl3pPr marL="1371600" lvl="2" indent="-228600" algn="l" rtl="0">
              <a:lnSpc>
                <a:spcPct val="100000"/>
              </a:lnSpc>
              <a:spcBef>
                <a:spcPts val="270"/>
              </a:spcBef>
              <a:spcAft>
                <a:spcPts val="0"/>
              </a:spcAft>
              <a:buClr>
                <a:srgbClr val="808080"/>
              </a:buClr>
              <a:buSzPts val="1350"/>
              <a:buNone/>
              <a:defRPr sz="1350" b="1"/>
            </a:lvl3pPr>
            <a:lvl4pPr marL="1828800" lvl="3" indent="-228600" algn="l" rtl="0">
              <a:lnSpc>
                <a:spcPct val="100000"/>
              </a:lnSpc>
              <a:spcBef>
                <a:spcPts val="240"/>
              </a:spcBef>
              <a:spcAft>
                <a:spcPts val="0"/>
              </a:spcAft>
              <a:buClr>
                <a:srgbClr val="808080"/>
              </a:buClr>
              <a:buSzPts val="1200"/>
              <a:buNone/>
              <a:defRPr sz="1200" b="1"/>
            </a:lvl4pPr>
            <a:lvl5pPr marL="2286000" lvl="4" indent="-228600" algn="l" rtl="0">
              <a:lnSpc>
                <a:spcPct val="100000"/>
              </a:lnSpc>
              <a:spcBef>
                <a:spcPts val="240"/>
              </a:spcBef>
              <a:spcAft>
                <a:spcPts val="0"/>
              </a:spcAft>
              <a:buClr>
                <a:srgbClr val="808080"/>
              </a:buClr>
              <a:buSzPts val="1200"/>
              <a:buNone/>
              <a:defRPr sz="1200" b="1"/>
            </a:lvl5pPr>
            <a:lvl6pPr marL="2743200" lvl="5" indent="-228600" algn="l" rtl="0">
              <a:lnSpc>
                <a:spcPct val="100000"/>
              </a:lnSpc>
              <a:spcBef>
                <a:spcPts val="240"/>
              </a:spcBef>
              <a:spcAft>
                <a:spcPts val="0"/>
              </a:spcAft>
              <a:buClr>
                <a:schemeClr val="dk1"/>
              </a:buClr>
              <a:buSzPts val="1200"/>
              <a:buNone/>
              <a:defRPr sz="1200" b="1"/>
            </a:lvl6pPr>
            <a:lvl7pPr marL="3200400" lvl="6" indent="-228600" algn="l" rtl="0">
              <a:lnSpc>
                <a:spcPct val="100000"/>
              </a:lnSpc>
              <a:spcBef>
                <a:spcPts val="240"/>
              </a:spcBef>
              <a:spcAft>
                <a:spcPts val="0"/>
              </a:spcAft>
              <a:buClr>
                <a:schemeClr val="dk1"/>
              </a:buClr>
              <a:buSzPts val="1200"/>
              <a:buNone/>
              <a:defRPr sz="1200" b="1"/>
            </a:lvl7pPr>
            <a:lvl8pPr marL="3657600" lvl="7" indent="-228600" algn="l" rtl="0">
              <a:lnSpc>
                <a:spcPct val="100000"/>
              </a:lnSpc>
              <a:spcBef>
                <a:spcPts val="240"/>
              </a:spcBef>
              <a:spcAft>
                <a:spcPts val="0"/>
              </a:spcAft>
              <a:buClr>
                <a:schemeClr val="dk1"/>
              </a:buClr>
              <a:buSzPts val="1200"/>
              <a:buNone/>
              <a:defRPr sz="1200" b="1"/>
            </a:lvl8pPr>
            <a:lvl9pPr marL="4114800" lvl="8" indent="-228600" algn="l" rtl="0">
              <a:lnSpc>
                <a:spcPct val="100000"/>
              </a:lnSpc>
              <a:spcBef>
                <a:spcPts val="240"/>
              </a:spcBef>
              <a:spcAft>
                <a:spcPts val="0"/>
              </a:spcAft>
              <a:buClr>
                <a:schemeClr val="dk1"/>
              </a:buClr>
              <a:buSzPts val="1200"/>
              <a:buNone/>
              <a:defRPr sz="1200" b="1"/>
            </a:lvl9pPr>
          </a:lstStyle>
          <a:p>
            <a:endParaRPr/>
          </a:p>
        </p:txBody>
      </p:sp>
      <p:sp>
        <p:nvSpPr>
          <p:cNvPr id="79" name="Google Shape;79;p18"/>
          <p:cNvSpPr txBox="1">
            <a:spLocks noGrp="1"/>
          </p:cNvSpPr>
          <p:nvPr>
            <p:ph type="body" idx="4"/>
          </p:nvPr>
        </p:nvSpPr>
        <p:spPr>
          <a:xfrm>
            <a:off x="4645026" y="1631156"/>
            <a:ext cx="4041900" cy="2963400"/>
          </a:xfrm>
          <a:prstGeom prst="rect">
            <a:avLst/>
          </a:prstGeom>
          <a:noFill/>
          <a:ln>
            <a:noFill/>
          </a:ln>
        </p:spPr>
        <p:txBody>
          <a:bodyPr spcFirstLastPara="1" wrap="square" lIns="91425" tIns="45700" rIns="91425" bIns="45700" anchor="t" anchorCtr="0"/>
          <a:lstStyle>
            <a:lvl1pPr marL="457200" lvl="0" indent="-228600" algn="l" rtl="0">
              <a:lnSpc>
                <a:spcPct val="100000"/>
              </a:lnSpc>
              <a:spcBef>
                <a:spcPts val="360"/>
              </a:spcBef>
              <a:spcAft>
                <a:spcPts val="0"/>
              </a:spcAft>
              <a:buSzPts val="1400"/>
              <a:buNone/>
              <a:defRPr sz="1800"/>
            </a:lvl1pPr>
            <a:lvl2pPr marL="914400" lvl="1" indent="-323850" algn="l" rtl="0">
              <a:lnSpc>
                <a:spcPct val="100000"/>
              </a:lnSpc>
              <a:spcBef>
                <a:spcPts val="300"/>
              </a:spcBef>
              <a:spcAft>
                <a:spcPts val="0"/>
              </a:spcAft>
              <a:buClr>
                <a:srgbClr val="808080"/>
              </a:buClr>
              <a:buSzPts val="1500"/>
              <a:buChar char="–"/>
              <a:defRPr sz="1500"/>
            </a:lvl2pPr>
            <a:lvl3pPr marL="1371600" lvl="2" indent="-314325" algn="l" rtl="0">
              <a:lnSpc>
                <a:spcPct val="100000"/>
              </a:lnSpc>
              <a:spcBef>
                <a:spcPts val="270"/>
              </a:spcBef>
              <a:spcAft>
                <a:spcPts val="0"/>
              </a:spcAft>
              <a:buClr>
                <a:srgbClr val="808080"/>
              </a:buClr>
              <a:buSzPts val="1350"/>
              <a:buChar char="•"/>
              <a:defRPr sz="1350"/>
            </a:lvl3pPr>
            <a:lvl4pPr marL="1828800" lvl="3" indent="-304800" algn="l" rtl="0">
              <a:lnSpc>
                <a:spcPct val="100000"/>
              </a:lnSpc>
              <a:spcBef>
                <a:spcPts val="240"/>
              </a:spcBef>
              <a:spcAft>
                <a:spcPts val="0"/>
              </a:spcAft>
              <a:buClr>
                <a:srgbClr val="808080"/>
              </a:buClr>
              <a:buSzPts val="1200"/>
              <a:buChar char="–"/>
              <a:defRPr sz="1200"/>
            </a:lvl4pPr>
            <a:lvl5pPr marL="2286000" lvl="4" indent="-304800" algn="l" rtl="0">
              <a:lnSpc>
                <a:spcPct val="100000"/>
              </a:lnSpc>
              <a:spcBef>
                <a:spcPts val="240"/>
              </a:spcBef>
              <a:spcAft>
                <a:spcPts val="0"/>
              </a:spcAft>
              <a:buClr>
                <a:srgbClr val="808080"/>
              </a:buClr>
              <a:buSzPts val="1200"/>
              <a:buChar char="»"/>
              <a:defRPr sz="1200"/>
            </a:lvl5pPr>
            <a:lvl6pPr marL="2743200" lvl="5" indent="-304800" algn="l" rtl="0">
              <a:lnSpc>
                <a:spcPct val="100000"/>
              </a:lnSpc>
              <a:spcBef>
                <a:spcPts val="240"/>
              </a:spcBef>
              <a:spcAft>
                <a:spcPts val="0"/>
              </a:spcAft>
              <a:buClr>
                <a:schemeClr val="dk1"/>
              </a:buClr>
              <a:buSzPts val="1200"/>
              <a:buChar char="•"/>
              <a:defRPr sz="1200"/>
            </a:lvl6pPr>
            <a:lvl7pPr marL="3200400" lvl="6" indent="-304800" algn="l" rtl="0">
              <a:lnSpc>
                <a:spcPct val="100000"/>
              </a:lnSpc>
              <a:spcBef>
                <a:spcPts val="240"/>
              </a:spcBef>
              <a:spcAft>
                <a:spcPts val="0"/>
              </a:spcAft>
              <a:buClr>
                <a:schemeClr val="dk1"/>
              </a:buClr>
              <a:buSzPts val="1200"/>
              <a:buChar char="•"/>
              <a:defRPr sz="1200"/>
            </a:lvl7pPr>
            <a:lvl8pPr marL="3657600" lvl="7" indent="-304800" algn="l" rtl="0">
              <a:lnSpc>
                <a:spcPct val="100000"/>
              </a:lnSpc>
              <a:spcBef>
                <a:spcPts val="240"/>
              </a:spcBef>
              <a:spcAft>
                <a:spcPts val="0"/>
              </a:spcAft>
              <a:buClr>
                <a:schemeClr val="dk1"/>
              </a:buClr>
              <a:buSzPts val="1200"/>
              <a:buChar char="•"/>
              <a:defRPr sz="1200"/>
            </a:lvl8pPr>
            <a:lvl9pPr marL="4114800" lvl="8" indent="-304800" algn="l" rtl="0">
              <a:lnSpc>
                <a:spcPct val="100000"/>
              </a:lnSpc>
              <a:spcBef>
                <a:spcPts val="240"/>
              </a:spcBef>
              <a:spcAft>
                <a:spcPts val="0"/>
              </a:spcAft>
              <a:buClr>
                <a:schemeClr val="dk1"/>
              </a:buClr>
              <a:buSzPts val="1200"/>
              <a:buChar char="•"/>
              <a:defRPr sz="1200"/>
            </a:lvl9pPr>
          </a:lstStyle>
          <a:p>
            <a:endParaRPr/>
          </a:p>
        </p:txBody>
      </p:sp>
      <p:sp>
        <p:nvSpPr>
          <p:cNvPr id="80" name="Google Shape;80;p1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81" name="Google Shape;81;p18" descr="FOSTER-hires.png"/>
          <p:cNvPicPr preferRelativeResize="0"/>
          <p:nvPr/>
        </p:nvPicPr>
        <p:blipFill rotWithShape="1">
          <a:blip r:embed="rId2">
            <a:alphaModFix/>
          </a:blip>
          <a:srcRect/>
          <a:stretch/>
        </p:blipFill>
        <p:spPr>
          <a:xfrm>
            <a:off x="107506" y="149198"/>
            <a:ext cx="988430" cy="4896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457200" y="340158"/>
            <a:ext cx="8229600" cy="9906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9"/>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lstStyle>
            <a:lvl1pPr marL="457200" lvl="0" indent="-228600" algn="l" rtl="0">
              <a:lnSpc>
                <a:spcPct val="100000"/>
              </a:lnSpc>
              <a:spcBef>
                <a:spcPts val="420"/>
              </a:spcBef>
              <a:spcAft>
                <a:spcPts val="0"/>
              </a:spcAft>
              <a:buSzPts val="1400"/>
              <a:buNone/>
              <a:defRPr sz="2100"/>
            </a:lvl1pPr>
            <a:lvl2pPr marL="914400" lvl="1" indent="-342900" algn="l" rtl="0">
              <a:lnSpc>
                <a:spcPct val="100000"/>
              </a:lnSpc>
              <a:spcBef>
                <a:spcPts val="360"/>
              </a:spcBef>
              <a:spcAft>
                <a:spcPts val="0"/>
              </a:spcAft>
              <a:buClr>
                <a:srgbClr val="808080"/>
              </a:buClr>
              <a:buSzPts val="1800"/>
              <a:buChar char="–"/>
              <a:defRPr sz="1800"/>
            </a:lvl2pPr>
            <a:lvl3pPr marL="1371600" lvl="2" indent="-323850" algn="l" rtl="0">
              <a:lnSpc>
                <a:spcPct val="100000"/>
              </a:lnSpc>
              <a:spcBef>
                <a:spcPts val="300"/>
              </a:spcBef>
              <a:spcAft>
                <a:spcPts val="0"/>
              </a:spcAft>
              <a:buClr>
                <a:srgbClr val="808080"/>
              </a:buClr>
              <a:buSzPts val="1500"/>
              <a:buChar char="•"/>
              <a:defRPr sz="1500"/>
            </a:lvl3pPr>
            <a:lvl4pPr marL="1828800" lvl="3" indent="-314325" algn="l" rtl="0">
              <a:lnSpc>
                <a:spcPct val="100000"/>
              </a:lnSpc>
              <a:spcBef>
                <a:spcPts val="270"/>
              </a:spcBef>
              <a:spcAft>
                <a:spcPts val="0"/>
              </a:spcAft>
              <a:buClr>
                <a:srgbClr val="808080"/>
              </a:buClr>
              <a:buSzPts val="1350"/>
              <a:buChar char="–"/>
              <a:defRPr sz="1350"/>
            </a:lvl4pPr>
            <a:lvl5pPr marL="2286000" lvl="4" indent="-314325" algn="l" rtl="0">
              <a:lnSpc>
                <a:spcPct val="100000"/>
              </a:lnSpc>
              <a:spcBef>
                <a:spcPts val="270"/>
              </a:spcBef>
              <a:spcAft>
                <a:spcPts val="0"/>
              </a:spcAft>
              <a:buClr>
                <a:srgbClr val="808080"/>
              </a:buClr>
              <a:buSzPts val="1350"/>
              <a:buChar char="»"/>
              <a:defRPr sz="1350"/>
            </a:lvl5pPr>
            <a:lvl6pPr marL="2743200" lvl="5" indent="-314325" algn="l" rtl="0">
              <a:lnSpc>
                <a:spcPct val="100000"/>
              </a:lnSpc>
              <a:spcBef>
                <a:spcPts val="270"/>
              </a:spcBef>
              <a:spcAft>
                <a:spcPts val="0"/>
              </a:spcAft>
              <a:buClr>
                <a:schemeClr val="dk1"/>
              </a:buClr>
              <a:buSzPts val="1350"/>
              <a:buChar char="•"/>
              <a:defRPr sz="1350"/>
            </a:lvl6pPr>
            <a:lvl7pPr marL="3200400" lvl="6" indent="-314325" algn="l" rtl="0">
              <a:lnSpc>
                <a:spcPct val="100000"/>
              </a:lnSpc>
              <a:spcBef>
                <a:spcPts val="270"/>
              </a:spcBef>
              <a:spcAft>
                <a:spcPts val="0"/>
              </a:spcAft>
              <a:buClr>
                <a:schemeClr val="dk1"/>
              </a:buClr>
              <a:buSzPts val="1350"/>
              <a:buChar char="•"/>
              <a:defRPr sz="1350"/>
            </a:lvl7pPr>
            <a:lvl8pPr marL="3657600" lvl="7" indent="-314325" algn="l" rtl="0">
              <a:lnSpc>
                <a:spcPct val="100000"/>
              </a:lnSpc>
              <a:spcBef>
                <a:spcPts val="270"/>
              </a:spcBef>
              <a:spcAft>
                <a:spcPts val="0"/>
              </a:spcAft>
              <a:buClr>
                <a:schemeClr val="dk1"/>
              </a:buClr>
              <a:buSzPts val="1350"/>
              <a:buChar char="•"/>
              <a:defRPr sz="1350"/>
            </a:lvl8pPr>
            <a:lvl9pPr marL="4114800" lvl="8" indent="-314325" algn="l" rtl="0">
              <a:lnSpc>
                <a:spcPct val="100000"/>
              </a:lnSpc>
              <a:spcBef>
                <a:spcPts val="270"/>
              </a:spcBef>
              <a:spcAft>
                <a:spcPts val="0"/>
              </a:spcAft>
              <a:buClr>
                <a:schemeClr val="dk1"/>
              </a:buClr>
              <a:buSzPts val="1350"/>
              <a:buChar char="•"/>
              <a:defRPr sz="1350"/>
            </a:lvl9pPr>
          </a:lstStyle>
          <a:p>
            <a:endParaRPr/>
          </a:p>
        </p:txBody>
      </p:sp>
      <p:sp>
        <p:nvSpPr>
          <p:cNvPr id="85" name="Google Shape;85;p19"/>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lstStyle>
            <a:lvl1pPr marL="457200" lvl="0" indent="-228600" algn="l" rtl="0">
              <a:lnSpc>
                <a:spcPct val="100000"/>
              </a:lnSpc>
              <a:spcBef>
                <a:spcPts val="420"/>
              </a:spcBef>
              <a:spcAft>
                <a:spcPts val="0"/>
              </a:spcAft>
              <a:buSzPts val="1400"/>
              <a:buNone/>
              <a:defRPr sz="2100"/>
            </a:lvl1pPr>
            <a:lvl2pPr marL="914400" lvl="1" indent="-342900" algn="l" rtl="0">
              <a:lnSpc>
                <a:spcPct val="100000"/>
              </a:lnSpc>
              <a:spcBef>
                <a:spcPts val="360"/>
              </a:spcBef>
              <a:spcAft>
                <a:spcPts val="0"/>
              </a:spcAft>
              <a:buClr>
                <a:srgbClr val="808080"/>
              </a:buClr>
              <a:buSzPts val="1800"/>
              <a:buChar char="–"/>
              <a:defRPr sz="1800"/>
            </a:lvl2pPr>
            <a:lvl3pPr marL="1371600" lvl="2" indent="-323850" algn="l" rtl="0">
              <a:lnSpc>
                <a:spcPct val="100000"/>
              </a:lnSpc>
              <a:spcBef>
                <a:spcPts val="300"/>
              </a:spcBef>
              <a:spcAft>
                <a:spcPts val="0"/>
              </a:spcAft>
              <a:buClr>
                <a:srgbClr val="808080"/>
              </a:buClr>
              <a:buSzPts val="1500"/>
              <a:buChar char="•"/>
              <a:defRPr sz="1500"/>
            </a:lvl3pPr>
            <a:lvl4pPr marL="1828800" lvl="3" indent="-314325" algn="l" rtl="0">
              <a:lnSpc>
                <a:spcPct val="100000"/>
              </a:lnSpc>
              <a:spcBef>
                <a:spcPts val="270"/>
              </a:spcBef>
              <a:spcAft>
                <a:spcPts val="0"/>
              </a:spcAft>
              <a:buClr>
                <a:srgbClr val="808080"/>
              </a:buClr>
              <a:buSzPts val="1350"/>
              <a:buChar char="–"/>
              <a:defRPr sz="1350"/>
            </a:lvl4pPr>
            <a:lvl5pPr marL="2286000" lvl="4" indent="-314325" algn="l" rtl="0">
              <a:lnSpc>
                <a:spcPct val="100000"/>
              </a:lnSpc>
              <a:spcBef>
                <a:spcPts val="270"/>
              </a:spcBef>
              <a:spcAft>
                <a:spcPts val="0"/>
              </a:spcAft>
              <a:buClr>
                <a:srgbClr val="808080"/>
              </a:buClr>
              <a:buSzPts val="1350"/>
              <a:buChar char="»"/>
              <a:defRPr sz="1350"/>
            </a:lvl5pPr>
            <a:lvl6pPr marL="2743200" lvl="5" indent="-314325" algn="l" rtl="0">
              <a:lnSpc>
                <a:spcPct val="100000"/>
              </a:lnSpc>
              <a:spcBef>
                <a:spcPts val="270"/>
              </a:spcBef>
              <a:spcAft>
                <a:spcPts val="0"/>
              </a:spcAft>
              <a:buClr>
                <a:schemeClr val="dk1"/>
              </a:buClr>
              <a:buSzPts val="1350"/>
              <a:buChar char="•"/>
              <a:defRPr sz="1350"/>
            </a:lvl6pPr>
            <a:lvl7pPr marL="3200400" lvl="6" indent="-314325" algn="l" rtl="0">
              <a:lnSpc>
                <a:spcPct val="100000"/>
              </a:lnSpc>
              <a:spcBef>
                <a:spcPts val="270"/>
              </a:spcBef>
              <a:spcAft>
                <a:spcPts val="0"/>
              </a:spcAft>
              <a:buClr>
                <a:schemeClr val="dk1"/>
              </a:buClr>
              <a:buSzPts val="1350"/>
              <a:buChar char="•"/>
              <a:defRPr sz="1350"/>
            </a:lvl7pPr>
            <a:lvl8pPr marL="3657600" lvl="7" indent="-314325" algn="l" rtl="0">
              <a:lnSpc>
                <a:spcPct val="100000"/>
              </a:lnSpc>
              <a:spcBef>
                <a:spcPts val="270"/>
              </a:spcBef>
              <a:spcAft>
                <a:spcPts val="0"/>
              </a:spcAft>
              <a:buClr>
                <a:schemeClr val="dk1"/>
              </a:buClr>
              <a:buSzPts val="1350"/>
              <a:buChar char="•"/>
              <a:defRPr sz="1350"/>
            </a:lvl8pPr>
            <a:lvl9pPr marL="4114800" lvl="8" indent="-314325" algn="l" rtl="0">
              <a:lnSpc>
                <a:spcPct val="100000"/>
              </a:lnSpc>
              <a:spcBef>
                <a:spcPts val="270"/>
              </a:spcBef>
              <a:spcAft>
                <a:spcPts val="0"/>
              </a:spcAft>
              <a:buClr>
                <a:schemeClr val="dk1"/>
              </a:buClr>
              <a:buSzPts val="1350"/>
              <a:buChar char="•"/>
              <a:defRPr sz="1350"/>
            </a:lvl9pPr>
          </a:lstStyle>
          <a:p>
            <a:endParaRPr/>
          </a:p>
        </p:txBody>
      </p:sp>
      <p:sp>
        <p:nvSpPr>
          <p:cNvPr id="86" name="Google Shape;86;p1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7" name="Google Shape;87;p1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pic>
        <p:nvPicPr>
          <p:cNvPr id="88" name="Google Shape;88;p19" descr="FOSTER-hires.png"/>
          <p:cNvPicPr preferRelativeResize="0"/>
          <p:nvPr/>
        </p:nvPicPr>
        <p:blipFill rotWithShape="1">
          <a:blip r:embed="rId2">
            <a:alphaModFix/>
          </a:blip>
          <a:srcRect/>
          <a:stretch/>
        </p:blipFill>
        <p:spPr>
          <a:xfrm>
            <a:off x="107505" y="88682"/>
            <a:ext cx="981707" cy="4896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457200" y="255119"/>
            <a:ext cx="8229600" cy="7428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rgbClr val="ED7C0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7" name="Google Shape;97;p21"/>
          <p:cNvSpPr txBox="1">
            <a:spLocks noGrp="1"/>
          </p:cNvSpPr>
          <p:nvPr>
            <p:ph type="body" idx="1"/>
          </p:nvPr>
        </p:nvSpPr>
        <p:spPr>
          <a:xfrm>
            <a:off x="457200" y="1055219"/>
            <a:ext cx="8229600" cy="3657600"/>
          </a:xfrm>
          <a:prstGeom prst="rect">
            <a:avLst/>
          </a:prstGeom>
          <a:noFill/>
          <a:ln>
            <a:noFill/>
          </a:ln>
        </p:spPr>
        <p:txBody>
          <a:bodyPr spcFirstLastPara="1" wrap="square" lIns="91425" tIns="45700" rIns="91425" bIns="45700" anchor="t" anchorCtr="0"/>
          <a:lstStyle>
            <a:lvl1pPr marL="457200" lvl="0" indent="-325755" algn="l" rtl="0">
              <a:spcBef>
                <a:spcPts val="360"/>
              </a:spcBef>
              <a:spcAft>
                <a:spcPts val="0"/>
              </a:spcAft>
              <a:buSzPts val="1530"/>
              <a:buChar char="•"/>
              <a:defRPr/>
            </a:lvl1pPr>
            <a:lvl2pPr marL="914400" lvl="1" indent="-325755" algn="l" rtl="0">
              <a:spcBef>
                <a:spcPts val="360"/>
              </a:spcBef>
              <a:spcAft>
                <a:spcPts val="0"/>
              </a:spcAft>
              <a:buSzPts val="1530"/>
              <a:buChar char="•"/>
              <a:defRPr/>
            </a:lvl2pPr>
            <a:lvl3pPr marL="1371600" lvl="2" indent="-331469" algn="l" rtl="0">
              <a:spcBef>
                <a:spcPts val="360"/>
              </a:spcBef>
              <a:spcAft>
                <a:spcPts val="0"/>
              </a:spcAft>
              <a:buSzPts val="162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98" name="Google Shape;98;p21" descr="FOSTER-hires.png"/>
          <p:cNvPicPr preferRelativeResize="0"/>
          <p:nvPr/>
        </p:nvPicPr>
        <p:blipFill rotWithShape="1">
          <a:blip r:embed="rId2">
            <a:alphaModFix/>
          </a:blip>
          <a:srcRect/>
          <a:stretch/>
        </p:blipFill>
        <p:spPr>
          <a:xfrm>
            <a:off x="82829" y="4520621"/>
            <a:ext cx="1609994" cy="64358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457200" y="255119"/>
            <a:ext cx="8229600" cy="7428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rgbClr val="ED7C00"/>
              </a:buClr>
              <a:buSzPts val="2700"/>
              <a:buFont typeface="Trebuchet M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1" name="Google Shape;101;p22"/>
          <p:cNvSpPr txBox="1">
            <a:spLocks noGrp="1"/>
          </p:cNvSpPr>
          <p:nvPr>
            <p:ph type="body" idx="1"/>
          </p:nvPr>
        </p:nvSpPr>
        <p:spPr>
          <a:xfrm>
            <a:off x="457200" y="1257300"/>
            <a:ext cx="3931800" cy="479700"/>
          </a:xfrm>
          <a:prstGeom prst="rect">
            <a:avLst/>
          </a:prstGeom>
          <a:noFill/>
          <a:ln>
            <a:noFill/>
          </a:ln>
        </p:spPr>
        <p:txBody>
          <a:bodyPr spcFirstLastPara="1" wrap="square" lIns="91425" tIns="45700" rIns="91425" bIns="45700" anchor="ctr" anchorCtr="0"/>
          <a:lstStyle>
            <a:lvl1pPr marL="457200" lvl="0" indent="-228600" algn="ctr" rtl="0">
              <a:spcBef>
                <a:spcPts val="300"/>
              </a:spcBef>
              <a:spcAft>
                <a:spcPts val="0"/>
              </a:spcAft>
              <a:buSzPts val="1275"/>
              <a:buNone/>
              <a:defRPr sz="1500" b="0">
                <a:solidFill>
                  <a:schemeClr val="dk2"/>
                </a:solidFill>
              </a:defRPr>
            </a:lvl1pPr>
            <a:lvl2pPr marL="914400" lvl="1" indent="-228600" algn="l" rtl="0">
              <a:spcBef>
                <a:spcPts val="300"/>
              </a:spcBef>
              <a:spcAft>
                <a:spcPts val="0"/>
              </a:spcAft>
              <a:buSzPts val="1275"/>
              <a:buNone/>
              <a:defRPr sz="1500" b="1"/>
            </a:lvl2pPr>
            <a:lvl3pPr marL="1371600" lvl="2" indent="-228600" algn="l" rtl="0">
              <a:spcBef>
                <a:spcPts val="270"/>
              </a:spcBef>
              <a:spcAft>
                <a:spcPts val="0"/>
              </a:spcAft>
              <a:buSzPts val="1215"/>
              <a:buNone/>
              <a:defRPr sz="1350" b="1"/>
            </a:lvl3pPr>
            <a:lvl4pPr marL="1828800" lvl="3" indent="-228600" algn="l" rtl="0">
              <a:spcBef>
                <a:spcPts val="240"/>
              </a:spcBef>
              <a:spcAft>
                <a:spcPts val="0"/>
              </a:spcAft>
              <a:buSzPts val="1200"/>
              <a:buNone/>
              <a:defRPr sz="1200" b="1"/>
            </a:lvl4pPr>
            <a:lvl5pPr marL="2286000" lvl="4" indent="-228600" algn="l" rtl="0">
              <a:spcBef>
                <a:spcPts val="240"/>
              </a:spcBef>
              <a:spcAft>
                <a:spcPts val="0"/>
              </a:spcAft>
              <a:buSzPts val="1200"/>
              <a:buNone/>
              <a:defRPr sz="1200" b="1"/>
            </a:lvl5pPr>
            <a:lvl6pPr marL="2743200" lvl="5" indent="-228600" algn="l" rtl="0">
              <a:spcBef>
                <a:spcPts val="240"/>
              </a:spcBef>
              <a:spcAft>
                <a:spcPts val="0"/>
              </a:spcAft>
              <a:buSzPts val="1200"/>
              <a:buNone/>
              <a:defRPr sz="1200" b="1"/>
            </a:lvl6pPr>
            <a:lvl7pPr marL="3200400" lvl="6" indent="-228600" algn="l" rtl="0">
              <a:spcBef>
                <a:spcPts val="240"/>
              </a:spcBef>
              <a:spcAft>
                <a:spcPts val="0"/>
              </a:spcAft>
              <a:buSzPts val="1200"/>
              <a:buNone/>
              <a:defRPr sz="1200" b="1"/>
            </a:lvl7pPr>
            <a:lvl8pPr marL="3657600" lvl="7" indent="-228600" algn="l" rtl="0">
              <a:spcBef>
                <a:spcPts val="240"/>
              </a:spcBef>
              <a:spcAft>
                <a:spcPts val="0"/>
              </a:spcAft>
              <a:buSzPts val="1200"/>
              <a:buNone/>
              <a:defRPr sz="1200" b="1"/>
            </a:lvl8pPr>
            <a:lvl9pPr marL="4114800" lvl="8" indent="-228600" algn="l" rtl="0">
              <a:spcBef>
                <a:spcPts val="240"/>
              </a:spcBef>
              <a:spcAft>
                <a:spcPts val="0"/>
              </a:spcAft>
              <a:buSzPts val="1200"/>
              <a:buNone/>
              <a:defRPr sz="1200" b="1"/>
            </a:lvl9pPr>
          </a:lstStyle>
          <a:p>
            <a:endParaRPr/>
          </a:p>
        </p:txBody>
      </p:sp>
      <p:sp>
        <p:nvSpPr>
          <p:cNvPr id="102" name="Google Shape;102;p22"/>
          <p:cNvSpPr txBox="1">
            <a:spLocks noGrp="1"/>
          </p:cNvSpPr>
          <p:nvPr>
            <p:ph type="body" idx="2"/>
          </p:nvPr>
        </p:nvSpPr>
        <p:spPr>
          <a:xfrm>
            <a:off x="457200" y="1828800"/>
            <a:ext cx="3931800" cy="2963400"/>
          </a:xfrm>
          <a:prstGeom prst="rect">
            <a:avLst/>
          </a:prstGeom>
          <a:noFill/>
          <a:ln>
            <a:noFill/>
          </a:ln>
        </p:spPr>
        <p:txBody>
          <a:bodyPr spcFirstLastPara="1" wrap="square" lIns="91425" tIns="45700" rIns="91425" bIns="45700" anchor="t" anchorCtr="0"/>
          <a:lstStyle>
            <a:lvl1pPr marL="457200" lvl="0" indent="-325755" algn="l" rtl="0">
              <a:spcBef>
                <a:spcPts val="360"/>
              </a:spcBef>
              <a:spcAft>
                <a:spcPts val="0"/>
              </a:spcAft>
              <a:buSzPts val="1530"/>
              <a:buChar char="•"/>
              <a:defRPr sz="1800"/>
            </a:lvl1pPr>
            <a:lvl2pPr marL="914400" lvl="1" indent="-309562" algn="l" rtl="0">
              <a:spcBef>
                <a:spcPts val="300"/>
              </a:spcBef>
              <a:spcAft>
                <a:spcPts val="0"/>
              </a:spcAft>
              <a:buSzPts val="1275"/>
              <a:buChar char="•"/>
              <a:defRPr sz="1500"/>
            </a:lvl2pPr>
            <a:lvl3pPr marL="1371600" lvl="2" indent="-305752" algn="l" rtl="0">
              <a:spcBef>
                <a:spcPts val="270"/>
              </a:spcBef>
              <a:spcAft>
                <a:spcPts val="0"/>
              </a:spcAft>
              <a:buSzPts val="1215"/>
              <a:buChar char="•"/>
              <a:defRPr sz="1350"/>
            </a:lvl3pPr>
            <a:lvl4pPr marL="1828800" lvl="3" indent="-304800" algn="l" rtl="0">
              <a:spcBef>
                <a:spcPts val="240"/>
              </a:spcBef>
              <a:spcAft>
                <a:spcPts val="0"/>
              </a:spcAft>
              <a:buSzPts val="1200"/>
              <a:buChar char="•"/>
              <a:defRPr sz="1200"/>
            </a:lvl4pPr>
            <a:lvl5pPr marL="2286000" lvl="4" indent="-304800" algn="l" rtl="0">
              <a:spcBef>
                <a:spcPts val="240"/>
              </a:spcBef>
              <a:spcAft>
                <a:spcPts val="0"/>
              </a:spcAft>
              <a:buSzPts val="1200"/>
              <a:buChar char="•"/>
              <a:defRPr sz="1200"/>
            </a:lvl5pPr>
            <a:lvl6pPr marL="2743200" lvl="5" indent="-304800" algn="l" rtl="0">
              <a:spcBef>
                <a:spcPts val="240"/>
              </a:spcBef>
              <a:spcAft>
                <a:spcPts val="0"/>
              </a:spcAft>
              <a:buSzPts val="1200"/>
              <a:buChar char="•"/>
              <a:defRPr sz="1200"/>
            </a:lvl6pPr>
            <a:lvl7pPr marL="3200400" lvl="6" indent="-304800" algn="l" rtl="0">
              <a:spcBef>
                <a:spcPts val="240"/>
              </a:spcBef>
              <a:spcAft>
                <a:spcPts val="0"/>
              </a:spcAft>
              <a:buSzPts val="1200"/>
              <a:buChar char="•"/>
              <a:defRPr sz="1200"/>
            </a:lvl7pPr>
            <a:lvl8pPr marL="3657600" lvl="7" indent="-304800" algn="l" rtl="0">
              <a:spcBef>
                <a:spcPts val="240"/>
              </a:spcBef>
              <a:spcAft>
                <a:spcPts val="0"/>
              </a:spcAft>
              <a:buSzPts val="1200"/>
              <a:buChar char="•"/>
              <a:defRPr sz="1200"/>
            </a:lvl8pPr>
            <a:lvl9pPr marL="4114800" lvl="8" indent="-304800" algn="l" rtl="0">
              <a:spcBef>
                <a:spcPts val="240"/>
              </a:spcBef>
              <a:spcAft>
                <a:spcPts val="0"/>
              </a:spcAft>
              <a:buSzPts val="1200"/>
              <a:buChar char="•"/>
              <a:defRPr sz="1200"/>
            </a:lvl9pPr>
          </a:lstStyle>
          <a:p>
            <a:endParaRPr/>
          </a:p>
        </p:txBody>
      </p:sp>
      <p:sp>
        <p:nvSpPr>
          <p:cNvPr id="103" name="Google Shape;103;p22"/>
          <p:cNvSpPr txBox="1">
            <a:spLocks noGrp="1"/>
          </p:cNvSpPr>
          <p:nvPr>
            <p:ph type="body" idx="3"/>
          </p:nvPr>
        </p:nvSpPr>
        <p:spPr>
          <a:xfrm>
            <a:off x="4754880" y="1257300"/>
            <a:ext cx="3931800" cy="479700"/>
          </a:xfrm>
          <a:prstGeom prst="rect">
            <a:avLst/>
          </a:prstGeom>
          <a:noFill/>
          <a:ln>
            <a:noFill/>
          </a:ln>
        </p:spPr>
        <p:txBody>
          <a:bodyPr spcFirstLastPara="1" wrap="square" lIns="91425" tIns="45700" rIns="91425" bIns="45700" anchor="ctr" anchorCtr="0"/>
          <a:lstStyle>
            <a:lvl1pPr marL="457200" lvl="0" indent="-228600" algn="ctr" rtl="0">
              <a:spcBef>
                <a:spcPts val="300"/>
              </a:spcBef>
              <a:spcAft>
                <a:spcPts val="0"/>
              </a:spcAft>
              <a:buSzPts val="1275"/>
              <a:buNone/>
              <a:defRPr sz="1500" b="0">
                <a:solidFill>
                  <a:schemeClr val="dk2"/>
                </a:solidFill>
                <a:latin typeface="Arial"/>
                <a:ea typeface="Arial"/>
                <a:cs typeface="Arial"/>
                <a:sym typeface="Arial"/>
              </a:defRPr>
            </a:lvl1pPr>
            <a:lvl2pPr marL="914400" lvl="1" indent="-228600" algn="l" rtl="0">
              <a:spcBef>
                <a:spcPts val="300"/>
              </a:spcBef>
              <a:spcAft>
                <a:spcPts val="0"/>
              </a:spcAft>
              <a:buSzPts val="1275"/>
              <a:buNone/>
              <a:defRPr sz="1500" b="1"/>
            </a:lvl2pPr>
            <a:lvl3pPr marL="1371600" lvl="2" indent="-228600" algn="l" rtl="0">
              <a:spcBef>
                <a:spcPts val="270"/>
              </a:spcBef>
              <a:spcAft>
                <a:spcPts val="0"/>
              </a:spcAft>
              <a:buSzPts val="1215"/>
              <a:buNone/>
              <a:defRPr sz="1350" b="1"/>
            </a:lvl3pPr>
            <a:lvl4pPr marL="1828800" lvl="3" indent="-228600" algn="l" rtl="0">
              <a:spcBef>
                <a:spcPts val="240"/>
              </a:spcBef>
              <a:spcAft>
                <a:spcPts val="0"/>
              </a:spcAft>
              <a:buSzPts val="1200"/>
              <a:buNone/>
              <a:defRPr sz="1200" b="1"/>
            </a:lvl4pPr>
            <a:lvl5pPr marL="2286000" lvl="4" indent="-228600" algn="l" rtl="0">
              <a:spcBef>
                <a:spcPts val="240"/>
              </a:spcBef>
              <a:spcAft>
                <a:spcPts val="0"/>
              </a:spcAft>
              <a:buSzPts val="1200"/>
              <a:buNone/>
              <a:defRPr sz="1200" b="1"/>
            </a:lvl5pPr>
            <a:lvl6pPr marL="2743200" lvl="5" indent="-228600" algn="l" rtl="0">
              <a:spcBef>
                <a:spcPts val="240"/>
              </a:spcBef>
              <a:spcAft>
                <a:spcPts val="0"/>
              </a:spcAft>
              <a:buSzPts val="1200"/>
              <a:buNone/>
              <a:defRPr sz="1200" b="1"/>
            </a:lvl6pPr>
            <a:lvl7pPr marL="3200400" lvl="6" indent="-228600" algn="l" rtl="0">
              <a:spcBef>
                <a:spcPts val="240"/>
              </a:spcBef>
              <a:spcAft>
                <a:spcPts val="0"/>
              </a:spcAft>
              <a:buSzPts val="1200"/>
              <a:buNone/>
              <a:defRPr sz="1200" b="1"/>
            </a:lvl7pPr>
            <a:lvl8pPr marL="3657600" lvl="7" indent="-228600" algn="l" rtl="0">
              <a:spcBef>
                <a:spcPts val="240"/>
              </a:spcBef>
              <a:spcAft>
                <a:spcPts val="0"/>
              </a:spcAft>
              <a:buSzPts val="1200"/>
              <a:buNone/>
              <a:defRPr sz="1200" b="1"/>
            </a:lvl8pPr>
            <a:lvl9pPr marL="4114800" lvl="8" indent="-228600" algn="l" rtl="0">
              <a:spcBef>
                <a:spcPts val="240"/>
              </a:spcBef>
              <a:spcAft>
                <a:spcPts val="0"/>
              </a:spcAft>
              <a:buSzPts val="1200"/>
              <a:buNone/>
              <a:defRPr sz="1200" b="1"/>
            </a:lvl9pPr>
          </a:lstStyle>
          <a:p>
            <a:endParaRPr/>
          </a:p>
        </p:txBody>
      </p:sp>
      <p:sp>
        <p:nvSpPr>
          <p:cNvPr id="104" name="Google Shape;104;p22"/>
          <p:cNvSpPr txBox="1">
            <a:spLocks noGrp="1"/>
          </p:cNvSpPr>
          <p:nvPr>
            <p:ph type="body" idx="4"/>
          </p:nvPr>
        </p:nvSpPr>
        <p:spPr>
          <a:xfrm>
            <a:off x="4754880" y="1828800"/>
            <a:ext cx="3931800" cy="2963400"/>
          </a:xfrm>
          <a:prstGeom prst="rect">
            <a:avLst/>
          </a:prstGeom>
          <a:noFill/>
          <a:ln>
            <a:noFill/>
          </a:ln>
        </p:spPr>
        <p:txBody>
          <a:bodyPr spcFirstLastPara="1" wrap="square" lIns="91425" tIns="45700" rIns="91425" bIns="45700" anchor="t" anchorCtr="0"/>
          <a:lstStyle>
            <a:lvl1pPr marL="457200" lvl="0" indent="-325755" algn="l" rtl="0">
              <a:spcBef>
                <a:spcPts val="360"/>
              </a:spcBef>
              <a:spcAft>
                <a:spcPts val="0"/>
              </a:spcAft>
              <a:buSzPts val="1530"/>
              <a:buChar char="•"/>
              <a:defRPr sz="1800"/>
            </a:lvl1pPr>
            <a:lvl2pPr marL="914400" lvl="1" indent="-309562" algn="l" rtl="0">
              <a:spcBef>
                <a:spcPts val="300"/>
              </a:spcBef>
              <a:spcAft>
                <a:spcPts val="0"/>
              </a:spcAft>
              <a:buSzPts val="1275"/>
              <a:buChar char="•"/>
              <a:defRPr sz="1500"/>
            </a:lvl2pPr>
            <a:lvl3pPr marL="1371600" lvl="2" indent="-305752" algn="l" rtl="0">
              <a:spcBef>
                <a:spcPts val="270"/>
              </a:spcBef>
              <a:spcAft>
                <a:spcPts val="0"/>
              </a:spcAft>
              <a:buSzPts val="1215"/>
              <a:buChar char="•"/>
              <a:defRPr sz="1350"/>
            </a:lvl3pPr>
            <a:lvl4pPr marL="1828800" lvl="3" indent="-304800" algn="l" rtl="0">
              <a:spcBef>
                <a:spcPts val="240"/>
              </a:spcBef>
              <a:spcAft>
                <a:spcPts val="0"/>
              </a:spcAft>
              <a:buSzPts val="1200"/>
              <a:buChar char="•"/>
              <a:defRPr sz="1200"/>
            </a:lvl4pPr>
            <a:lvl5pPr marL="2286000" lvl="4" indent="-304800" algn="l" rtl="0">
              <a:spcBef>
                <a:spcPts val="240"/>
              </a:spcBef>
              <a:spcAft>
                <a:spcPts val="0"/>
              </a:spcAft>
              <a:buSzPts val="1200"/>
              <a:buChar char="•"/>
              <a:defRPr sz="1200"/>
            </a:lvl5pPr>
            <a:lvl6pPr marL="2743200" lvl="5" indent="-304800" algn="l" rtl="0">
              <a:spcBef>
                <a:spcPts val="240"/>
              </a:spcBef>
              <a:spcAft>
                <a:spcPts val="0"/>
              </a:spcAft>
              <a:buSzPts val="1200"/>
              <a:buChar char="•"/>
              <a:defRPr sz="1200"/>
            </a:lvl6pPr>
            <a:lvl7pPr marL="3200400" lvl="6" indent="-304800" algn="l" rtl="0">
              <a:spcBef>
                <a:spcPts val="240"/>
              </a:spcBef>
              <a:spcAft>
                <a:spcPts val="0"/>
              </a:spcAft>
              <a:buSzPts val="1200"/>
              <a:buChar char="•"/>
              <a:defRPr sz="1200"/>
            </a:lvl7pPr>
            <a:lvl8pPr marL="3657600" lvl="7" indent="-304800" algn="l" rtl="0">
              <a:spcBef>
                <a:spcPts val="240"/>
              </a:spcBef>
              <a:spcAft>
                <a:spcPts val="0"/>
              </a:spcAft>
              <a:buSzPts val="1200"/>
              <a:buChar char="•"/>
              <a:defRPr sz="1200"/>
            </a:lvl8pPr>
            <a:lvl9pPr marL="4114800" lvl="8" indent="-304800" algn="l" rtl="0">
              <a:spcBef>
                <a:spcPts val="240"/>
              </a:spcBef>
              <a:spcAft>
                <a:spcPts val="0"/>
              </a:spcAft>
              <a:buSzPts val="1200"/>
              <a:buChar char="•"/>
              <a:defRPr sz="1200"/>
            </a:lvl9pPr>
          </a:lstStyle>
          <a:p>
            <a:endParaRPr/>
          </a:p>
        </p:txBody>
      </p:sp>
      <p:sp>
        <p:nvSpPr>
          <p:cNvPr id="105" name="Google Shape;105;p22"/>
          <p:cNvSpPr txBox="1">
            <a:spLocks noGrp="1"/>
          </p:cNvSpPr>
          <p:nvPr>
            <p:ph type="dt" idx="10"/>
          </p:nvPr>
        </p:nvSpPr>
        <p:spPr>
          <a:xfrm>
            <a:off x="457200" y="13716"/>
            <a:ext cx="28956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 name="Google Shape;106;p22"/>
          <p:cNvSpPr txBox="1">
            <a:spLocks noGrp="1"/>
          </p:cNvSpPr>
          <p:nvPr>
            <p:ph type="ftr" idx="11"/>
          </p:nvPr>
        </p:nvSpPr>
        <p:spPr>
          <a:xfrm>
            <a:off x="3429000" y="13716"/>
            <a:ext cx="41148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 name="Google Shape;107;p22"/>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292934"/>
                </a:solidFill>
                <a:latin typeface="Arial"/>
                <a:ea typeface="Arial"/>
                <a:cs typeface="Arial"/>
                <a:sym typeface="Arial"/>
              </a:defRPr>
            </a:lvl1pPr>
            <a:lvl2pPr marL="0" marR="0" lvl="1" indent="0" algn="l" rtl="0">
              <a:spcBef>
                <a:spcPts val="0"/>
              </a:spcBef>
              <a:spcAft>
                <a:spcPts val="0"/>
              </a:spcAft>
              <a:buNone/>
              <a:defRPr sz="1800">
                <a:solidFill>
                  <a:srgbClr val="292934"/>
                </a:solidFill>
                <a:latin typeface="Arial"/>
                <a:ea typeface="Arial"/>
                <a:cs typeface="Arial"/>
                <a:sym typeface="Arial"/>
              </a:defRPr>
            </a:lvl2pPr>
            <a:lvl3pPr marL="0" marR="0" lvl="2" indent="0" algn="l" rtl="0">
              <a:spcBef>
                <a:spcPts val="0"/>
              </a:spcBef>
              <a:spcAft>
                <a:spcPts val="0"/>
              </a:spcAft>
              <a:buNone/>
              <a:defRPr sz="1800">
                <a:solidFill>
                  <a:srgbClr val="292934"/>
                </a:solidFill>
                <a:latin typeface="Arial"/>
                <a:ea typeface="Arial"/>
                <a:cs typeface="Arial"/>
                <a:sym typeface="Arial"/>
              </a:defRPr>
            </a:lvl3pPr>
            <a:lvl4pPr marL="0" marR="0" lvl="3" indent="0" algn="l" rtl="0">
              <a:spcBef>
                <a:spcPts val="0"/>
              </a:spcBef>
              <a:spcAft>
                <a:spcPts val="0"/>
              </a:spcAft>
              <a:buNone/>
              <a:defRPr sz="1800">
                <a:solidFill>
                  <a:srgbClr val="292934"/>
                </a:solidFill>
                <a:latin typeface="Arial"/>
                <a:ea typeface="Arial"/>
                <a:cs typeface="Arial"/>
                <a:sym typeface="Arial"/>
              </a:defRPr>
            </a:lvl4pPr>
            <a:lvl5pPr marL="0" marR="0" lvl="4" indent="0" algn="l" rtl="0">
              <a:spcBef>
                <a:spcPts val="0"/>
              </a:spcBef>
              <a:spcAft>
                <a:spcPts val="0"/>
              </a:spcAft>
              <a:buNone/>
              <a:defRPr sz="1800">
                <a:solidFill>
                  <a:srgbClr val="292934"/>
                </a:solidFill>
                <a:latin typeface="Arial"/>
                <a:ea typeface="Arial"/>
                <a:cs typeface="Arial"/>
                <a:sym typeface="Arial"/>
              </a:defRPr>
            </a:lvl5pPr>
            <a:lvl6pPr marL="0" marR="0" lvl="5" indent="0" algn="l" rtl="0">
              <a:spcBef>
                <a:spcPts val="0"/>
              </a:spcBef>
              <a:spcAft>
                <a:spcPts val="0"/>
              </a:spcAft>
              <a:buNone/>
              <a:defRPr sz="1800">
                <a:solidFill>
                  <a:srgbClr val="292934"/>
                </a:solidFill>
                <a:latin typeface="Arial"/>
                <a:ea typeface="Arial"/>
                <a:cs typeface="Arial"/>
                <a:sym typeface="Arial"/>
              </a:defRPr>
            </a:lvl6pPr>
            <a:lvl7pPr marL="0" marR="0" lvl="6" indent="0" algn="l" rtl="0">
              <a:spcBef>
                <a:spcPts val="0"/>
              </a:spcBef>
              <a:spcAft>
                <a:spcPts val="0"/>
              </a:spcAft>
              <a:buNone/>
              <a:defRPr sz="1800">
                <a:solidFill>
                  <a:srgbClr val="292934"/>
                </a:solidFill>
                <a:latin typeface="Arial"/>
                <a:ea typeface="Arial"/>
                <a:cs typeface="Arial"/>
                <a:sym typeface="Arial"/>
              </a:defRPr>
            </a:lvl7pPr>
            <a:lvl8pPr marL="0" marR="0" lvl="7" indent="0" algn="l" rtl="0">
              <a:spcBef>
                <a:spcPts val="0"/>
              </a:spcBef>
              <a:spcAft>
                <a:spcPts val="0"/>
              </a:spcAft>
              <a:buNone/>
              <a:defRPr sz="1800">
                <a:solidFill>
                  <a:srgbClr val="292934"/>
                </a:solidFill>
                <a:latin typeface="Arial"/>
                <a:ea typeface="Arial"/>
                <a:cs typeface="Arial"/>
                <a:sym typeface="Arial"/>
              </a:defRPr>
            </a:lvl8pPr>
            <a:lvl9pPr marL="0" marR="0" lvl="8" indent="0" algn="l" rtl="0">
              <a:spcBef>
                <a:spcPts val="0"/>
              </a:spcBef>
              <a:spcAft>
                <a:spcPts val="0"/>
              </a:spcAft>
              <a:buNone/>
              <a:defRPr sz="1800">
                <a:solidFill>
                  <a:srgbClr val="292934"/>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cxnSp>
        <p:nvCxnSpPr>
          <p:cNvPr id="108" name="Google Shape;108;p22"/>
          <p:cNvCxnSpPr/>
          <p:nvPr/>
        </p:nvCxnSpPr>
        <p:spPr>
          <a:xfrm rot="5400000">
            <a:off x="2806394" y="3034230"/>
            <a:ext cx="3531900" cy="9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9"/>
        <p:cNvGrpSpPr/>
        <p:nvPr/>
      </p:nvGrpSpPr>
      <p:grpSpPr>
        <a:xfrm>
          <a:off x="0" y="0"/>
          <a:ext cx="0" cy="0"/>
          <a:chOff x="0" y="0"/>
          <a:chExt cx="0" cy="0"/>
        </a:xfrm>
      </p:grpSpPr>
      <p:sp>
        <p:nvSpPr>
          <p:cNvPr id="110" name="Google Shape;110;p23"/>
          <p:cNvSpPr txBox="1">
            <a:spLocks noGrp="1"/>
          </p:cNvSpPr>
          <p:nvPr>
            <p:ph type="subTitle" idx="1"/>
          </p:nvPr>
        </p:nvSpPr>
        <p:spPr>
          <a:xfrm>
            <a:off x="685800" y="2628900"/>
            <a:ext cx="7848600" cy="1314300"/>
          </a:xfrm>
          <a:prstGeom prst="rect">
            <a:avLst/>
          </a:prstGeom>
          <a:noFill/>
          <a:ln>
            <a:noFill/>
          </a:ln>
        </p:spPr>
        <p:txBody>
          <a:bodyPr spcFirstLastPara="1" wrap="square" lIns="91425" tIns="45700" rIns="91425" bIns="45700" anchor="t" anchorCtr="0"/>
          <a:lstStyle>
            <a:lvl1pPr lvl="0" algn="ctr" rtl="0">
              <a:spcBef>
                <a:spcPts val="360"/>
              </a:spcBef>
              <a:spcAft>
                <a:spcPts val="0"/>
              </a:spcAft>
              <a:buSzPts val="1530"/>
              <a:buNone/>
              <a:defRPr>
                <a:solidFill>
                  <a:srgbClr val="544E4C"/>
                </a:solidFill>
                <a:latin typeface="Trebuchet MS"/>
                <a:ea typeface="Trebuchet MS"/>
                <a:cs typeface="Trebuchet MS"/>
                <a:sym typeface="Trebuchet MS"/>
              </a:defRPr>
            </a:lvl1pPr>
            <a:lvl2pPr lvl="1" algn="ctr" rtl="0">
              <a:spcBef>
                <a:spcPts val="300"/>
              </a:spcBef>
              <a:spcAft>
                <a:spcPts val="0"/>
              </a:spcAft>
              <a:buSzPts val="1275"/>
              <a:buNone/>
              <a:defRPr>
                <a:solidFill>
                  <a:srgbClr val="8B8B8D"/>
                </a:solidFill>
              </a:defRPr>
            </a:lvl2pPr>
            <a:lvl3pPr lvl="2" algn="ctr" rtl="0">
              <a:spcBef>
                <a:spcPts val="270"/>
              </a:spcBef>
              <a:spcAft>
                <a:spcPts val="0"/>
              </a:spcAft>
              <a:buSzPts val="1215"/>
              <a:buNone/>
              <a:defRPr>
                <a:solidFill>
                  <a:srgbClr val="8B8B8D"/>
                </a:solidFill>
              </a:defRPr>
            </a:lvl3pPr>
            <a:lvl4pPr lvl="3" algn="ctr" rtl="0">
              <a:spcBef>
                <a:spcPts val="240"/>
              </a:spcBef>
              <a:spcAft>
                <a:spcPts val="0"/>
              </a:spcAft>
              <a:buSzPts val="1200"/>
              <a:buNone/>
              <a:defRPr>
                <a:solidFill>
                  <a:srgbClr val="8B8B8D"/>
                </a:solidFill>
              </a:defRPr>
            </a:lvl4pPr>
            <a:lvl5pPr lvl="4" algn="ctr" rtl="0">
              <a:spcBef>
                <a:spcPts val="210"/>
              </a:spcBef>
              <a:spcAft>
                <a:spcPts val="0"/>
              </a:spcAft>
              <a:buSzPts val="1050"/>
              <a:buNone/>
              <a:defRPr>
                <a:solidFill>
                  <a:srgbClr val="8B8B8D"/>
                </a:solidFill>
              </a:defRPr>
            </a:lvl5pPr>
            <a:lvl6pPr lvl="5" algn="ctr" rtl="0">
              <a:spcBef>
                <a:spcPts val="195"/>
              </a:spcBef>
              <a:spcAft>
                <a:spcPts val="0"/>
              </a:spcAft>
              <a:buSzPts val="975"/>
              <a:buNone/>
              <a:defRPr>
                <a:solidFill>
                  <a:srgbClr val="8B8B8D"/>
                </a:solidFill>
              </a:defRPr>
            </a:lvl6pPr>
            <a:lvl7pPr lvl="6" algn="ctr" rtl="0">
              <a:spcBef>
                <a:spcPts val="195"/>
              </a:spcBef>
              <a:spcAft>
                <a:spcPts val="0"/>
              </a:spcAft>
              <a:buSzPts val="975"/>
              <a:buNone/>
              <a:defRPr>
                <a:solidFill>
                  <a:srgbClr val="8B8B8D"/>
                </a:solidFill>
              </a:defRPr>
            </a:lvl7pPr>
            <a:lvl8pPr lvl="7" algn="ctr" rtl="0">
              <a:spcBef>
                <a:spcPts val="195"/>
              </a:spcBef>
              <a:spcAft>
                <a:spcPts val="0"/>
              </a:spcAft>
              <a:buSzPts val="975"/>
              <a:buNone/>
              <a:defRPr>
                <a:solidFill>
                  <a:srgbClr val="8B8B8D"/>
                </a:solidFill>
              </a:defRPr>
            </a:lvl8pPr>
            <a:lvl9pPr lvl="8" algn="ctr" rtl="0">
              <a:spcBef>
                <a:spcPts val="195"/>
              </a:spcBef>
              <a:spcAft>
                <a:spcPts val="0"/>
              </a:spcAft>
              <a:buSzPts val="975"/>
              <a:buNone/>
              <a:defRPr>
                <a:solidFill>
                  <a:srgbClr val="8B8B8D"/>
                </a:solidFill>
              </a:defRPr>
            </a:lvl9pPr>
          </a:lstStyle>
          <a:p>
            <a:endParaRPr/>
          </a:p>
        </p:txBody>
      </p:sp>
      <p:cxnSp>
        <p:nvCxnSpPr>
          <p:cNvPr id="111" name="Google Shape;111;p23"/>
          <p:cNvCxnSpPr/>
          <p:nvPr/>
        </p:nvCxnSpPr>
        <p:spPr>
          <a:xfrm>
            <a:off x="685800" y="2548890"/>
            <a:ext cx="7848600" cy="1200"/>
          </a:xfrm>
          <a:prstGeom prst="straightConnector1">
            <a:avLst/>
          </a:prstGeom>
          <a:noFill/>
          <a:ln w="19050" cap="flat" cmpd="sng">
            <a:solidFill>
              <a:srgbClr val="ED7C00"/>
            </a:solidFill>
            <a:prstDash val="solid"/>
            <a:round/>
            <a:headEnd type="none" w="sm" len="sm"/>
            <a:tailEnd type="none" w="sm" len="sm"/>
          </a:ln>
        </p:spPr>
      </p:cxnSp>
      <p:pic>
        <p:nvPicPr>
          <p:cNvPr id="112" name="Google Shape;112;p23" descr="banner.png"/>
          <p:cNvPicPr preferRelativeResize="0"/>
          <p:nvPr/>
        </p:nvPicPr>
        <p:blipFill rotWithShape="1">
          <a:blip r:embed="rId2">
            <a:alphaModFix/>
          </a:blip>
          <a:srcRect/>
          <a:stretch/>
        </p:blipFill>
        <p:spPr>
          <a:xfrm>
            <a:off x="60678" y="3941025"/>
            <a:ext cx="8473722" cy="1202476"/>
          </a:xfrm>
          <a:prstGeom prst="rect">
            <a:avLst/>
          </a:prstGeom>
          <a:noFill/>
          <a:ln>
            <a:noFill/>
          </a:ln>
        </p:spPr>
      </p:pic>
      <p:pic>
        <p:nvPicPr>
          <p:cNvPr id="113" name="Google Shape;113;p23" descr="FOSTER-hires.png"/>
          <p:cNvPicPr preferRelativeResize="0"/>
          <p:nvPr/>
        </p:nvPicPr>
        <p:blipFill rotWithShape="1">
          <a:blip r:embed="rId3">
            <a:alphaModFix/>
          </a:blip>
          <a:srcRect/>
          <a:stretch/>
        </p:blipFill>
        <p:spPr>
          <a:xfrm>
            <a:off x="2799707" y="1206961"/>
            <a:ext cx="3557136" cy="142193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722313" y="1771651"/>
            <a:ext cx="7772400" cy="16503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rgbClr val="ED7C00"/>
              </a:buClr>
              <a:buSzPts val="3600"/>
              <a:buFont typeface="Trebuchet MS"/>
              <a:buNone/>
              <a:defRPr sz="3600" b="0" cap="none">
                <a:solidFill>
                  <a:srgbClr val="ED7C0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p24"/>
          <p:cNvSpPr txBox="1">
            <a:spLocks noGrp="1"/>
          </p:cNvSpPr>
          <p:nvPr>
            <p:ph type="body" idx="1"/>
          </p:nvPr>
        </p:nvSpPr>
        <p:spPr>
          <a:xfrm>
            <a:off x="722313" y="3470149"/>
            <a:ext cx="7772400" cy="11250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530"/>
              <a:buNone/>
              <a:defRPr sz="1800">
                <a:solidFill>
                  <a:srgbClr val="A5A5A5"/>
                </a:solidFill>
              </a:defRPr>
            </a:lvl1pPr>
            <a:lvl2pPr marL="914400" lvl="1" indent="-228600" algn="l" rtl="0">
              <a:spcBef>
                <a:spcPts val="270"/>
              </a:spcBef>
              <a:spcAft>
                <a:spcPts val="0"/>
              </a:spcAft>
              <a:buSzPts val="1148"/>
              <a:buNone/>
              <a:defRPr sz="1350">
                <a:solidFill>
                  <a:schemeClr val="lt1"/>
                </a:solidFill>
              </a:defRPr>
            </a:lvl2pPr>
            <a:lvl3pPr marL="1371600" lvl="2" indent="-228600" algn="l" rtl="0">
              <a:spcBef>
                <a:spcPts val="240"/>
              </a:spcBef>
              <a:spcAft>
                <a:spcPts val="0"/>
              </a:spcAft>
              <a:buSzPts val="1080"/>
              <a:buNone/>
              <a:defRPr sz="1200">
                <a:solidFill>
                  <a:schemeClr val="lt1"/>
                </a:solidFill>
              </a:defRPr>
            </a:lvl3pPr>
            <a:lvl4pPr marL="1828800" lvl="3" indent="-228600" algn="l" rtl="0">
              <a:spcBef>
                <a:spcPts val="210"/>
              </a:spcBef>
              <a:spcAft>
                <a:spcPts val="0"/>
              </a:spcAft>
              <a:buSzPts val="1050"/>
              <a:buNone/>
              <a:defRPr sz="1050">
                <a:solidFill>
                  <a:schemeClr val="lt1"/>
                </a:solidFill>
              </a:defRPr>
            </a:lvl4pPr>
            <a:lvl5pPr marL="2286000" lvl="4" indent="-228600" algn="l" rtl="0">
              <a:spcBef>
                <a:spcPts val="210"/>
              </a:spcBef>
              <a:spcAft>
                <a:spcPts val="0"/>
              </a:spcAft>
              <a:buSzPts val="1050"/>
              <a:buNone/>
              <a:defRPr sz="1050">
                <a:solidFill>
                  <a:schemeClr val="lt1"/>
                </a:solidFill>
              </a:defRPr>
            </a:lvl5pPr>
            <a:lvl6pPr marL="2743200" lvl="5" indent="-228600" algn="l" rtl="0">
              <a:spcBef>
                <a:spcPts val="210"/>
              </a:spcBef>
              <a:spcAft>
                <a:spcPts val="0"/>
              </a:spcAft>
              <a:buSzPts val="1050"/>
              <a:buNone/>
              <a:defRPr sz="1050">
                <a:solidFill>
                  <a:schemeClr val="lt1"/>
                </a:solidFill>
              </a:defRPr>
            </a:lvl6pPr>
            <a:lvl7pPr marL="3200400" lvl="6" indent="-228600" algn="l" rtl="0">
              <a:spcBef>
                <a:spcPts val="210"/>
              </a:spcBef>
              <a:spcAft>
                <a:spcPts val="0"/>
              </a:spcAft>
              <a:buSzPts val="1050"/>
              <a:buNone/>
              <a:defRPr sz="1050">
                <a:solidFill>
                  <a:schemeClr val="lt1"/>
                </a:solidFill>
              </a:defRPr>
            </a:lvl7pPr>
            <a:lvl8pPr marL="3657600" lvl="7" indent="-228600" algn="l" rtl="0">
              <a:spcBef>
                <a:spcPts val="210"/>
              </a:spcBef>
              <a:spcAft>
                <a:spcPts val="0"/>
              </a:spcAft>
              <a:buSzPts val="1050"/>
              <a:buNone/>
              <a:defRPr sz="1050">
                <a:solidFill>
                  <a:schemeClr val="lt1"/>
                </a:solidFill>
              </a:defRPr>
            </a:lvl8pPr>
            <a:lvl9pPr marL="4114800" lvl="8" indent="-228600" algn="l" rtl="0">
              <a:spcBef>
                <a:spcPts val="210"/>
              </a:spcBef>
              <a:spcAft>
                <a:spcPts val="0"/>
              </a:spcAft>
              <a:buSzPts val="1050"/>
              <a:buNone/>
              <a:defRPr sz="1050">
                <a:solidFill>
                  <a:schemeClr val="lt1"/>
                </a:solidFill>
              </a:defRPr>
            </a:lvl9pPr>
          </a:lstStyle>
          <a:p>
            <a:endParaRPr/>
          </a:p>
        </p:txBody>
      </p:sp>
      <p:cxnSp>
        <p:nvCxnSpPr>
          <p:cNvPr id="117" name="Google Shape;117;p24"/>
          <p:cNvCxnSpPr/>
          <p:nvPr/>
        </p:nvCxnSpPr>
        <p:spPr>
          <a:xfrm>
            <a:off x="731520" y="3449574"/>
            <a:ext cx="7848600" cy="1200"/>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8"/>
        <p:cNvGrpSpPr/>
        <p:nvPr/>
      </p:nvGrpSpPr>
      <p:grpSpPr>
        <a:xfrm>
          <a:off x="0" y="0"/>
          <a:ext cx="0" cy="0"/>
          <a:chOff x="0" y="0"/>
          <a:chExt cx="0" cy="0"/>
        </a:xfrm>
      </p:grpSpPr>
      <p:sp>
        <p:nvSpPr>
          <p:cNvPr id="119" name="Google Shape;119;p25"/>
          <p:cNvSpPr txBox="1">
            <a:spLocks noGrp="1"/>
          </p:cNvSpPr>
          <p:nvPr>
            <p:ph type="title"/>
          </p:nvPr>
        </p:nvSpPr>
        <p:spPr>
          <a:xfrm>
            <a:off x="457200" y="255119"/>
            <a:ext cx="8229600" cy="7428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rgbClr val="ED7C0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p25"/>
          <p:cNvSpPr txBox="1">
            <a:spLocks noGrp="1"/>
          </p:cNvSpPr>
          <p:nvPr>
            <p:ph type="body" idx="1"/>
          </p:nvPr>
        </p:nvSpPr>
        <p:spPr>
          <a:xfrm>
            <a:off x="457200" y="1255014"/>
            <a:ext cx="4038600" cy="3538800"/>
          </a:xfrm>
          <a:prstGeom prst="rect">
            <a:avLst/>
          </a:prstGeom>
          <a:noFill/>
          <a:ln>
            <a:noFill/>
          </a:ln>
        </p:spPr>
        <p:txBody>
          <a:bodyPr spcFirstLastPara="1" wrap="square" lIns="91425" tIns="45700" rIns="91425" bIns="45700" anchor="t" anchorCtr="0"/>
          <a:lstStyle>
            <a:lvl1pPr marL="457200" lvl="0" indent="-341947" algn="l" rtl="0">
              <a:spcBef>
                <a:spcPts val="420"/>
              </a:spcBef>
              <a:spcAft>
                <a:spcPts val="0"/>
              </a:spcAft>
              <a:buSzPts val="1785"/>
              <a:buChar char="•"/>
              <a:defRPr sz="2100"/>
            </a:lvl1pPr>
            <a:lvl2pPr marL="914400" lvl="1" indent="-325755" algn="l" rtl="0">
              <a:spcBef>
                <a:spcPts val="360"/>
              </a:spcBef>
              <a:spcAft>
                <a:spcPts val="0"/>
              </a:spcAft>
              <a:buSzPts val="1530"/>
              <a:buChar char="•"/>
              <a:defRPr sz="1800"/>
            </a:lvl2pPr>
            <a:lvl3pPr marL="1371600" lvl="2" indent="-314325" algn="l" rtl="0">
              <a:spcBef>
                <a:spcPts val="300"/>
              </a:spcBef>
              <a:spcAft>
                <a:spcPts val="0"/>
              </a:spcAft>
              <a:buSzPts val="1350"/>
              <a:buChar char="•"/>
              <a:defRPr sz="1500"/>
            </a:lvl3pPr>
            <a:lvl4pPr marL="1828800" lvl="3" indent="-314325" algn="l" rtl="0">
              <a:spcBef>
                <a:spcPts val="270"/>
              </a:spcBef>
              <a:spcAft>
                <a:spcPts val="0"/>
              </a:spcAft>
              <a:buSzPts val="1350"/>
              <a:buChar char="•"/>
              <a:defRPr sz="1350"/>
            </a:lvl4pPr>
            <a:lvl5pPr marL="2286000" lvl="4" indent="-314325" algn="l" rtl="0">
              <a:spcBef>
                <a:spcPts val="270"/>
              </a:spcBef>
              <a:spcAft>
                <a:spcPts val="0"/>
              </a:spcAft>
              <a:buSzPts val="1350"/>
              <a:buChar char="•"/>
              <a:defRPr sz="1350"/>
            </a:lvl5pPr>
            <a:lvl6pPr marL="2743200" lvl="5" indent="-314325" algn="l" rtl="0">
              <a:spcBef>
                <a:spcPts val="270"/>
              </a:spcBef>
              <a:spcAft>
                <a:spcPts val="0"/>
              </a:spcAft>
              <a:buSzPts val="1350"/>
              <a:buChar char="•"/>
              <a:defRPr sz="1350"/>
            </a:lvl6pPr>
            <a:lvl7pPr marL="3200400" lvl="6" indent="-314325" algn="l" rtl="0">
              <a:spcBef>
                <a:spcPts val="270"/>
              </a:spcBef>
              <a:spcAft>
                <a:spcPts val="0"/>
              </a:spcAft>
              <a:buSzPts val="1350"/>
              <a:buChar char="•"/>
              <a:defRPr sz="1350"/>
            </a:lvl7pPr>
            <a:lvl8pPr marL="3657600" lvl="7" indent="-314325" algn="l" rtl="0">
              <a:spcBef>
                <a:spcPts val="270"/>
              </a:spcBef>
              <a:spcAft>
                <a:spcPts val="0"/>
              </a:spcAft>
              <a:buSzPts val="1350"/>
              <a:buChar char="•"/>
              <a:defRPr sz="1350"/>
            </a:lvl8pPr>
            <a:lvl9pPr marL="4114800" lvl="8" indent="-314325" algn="l" rtl="0">
              <a:spcBef>
                <a:spcPts val="270"/>
              </a:spcBef>
              <a:spcAft>
                <a:spcPts val="0"/>
              </a:spcAft>
              <a:buSzPts val="1350"/>
              <a:buChar char="•"/>
              <a:defRPr sz="1350"/>
            </a:lvl9pPr>
          </a:lstStyle>
          <a:p>
            <a:endParaRPr/>
          </a:p>
        </p:txBody>
      </p:sp>
      <p:sp>
        <p:nvSpPr>
          <p:cNvPr id="121" name="Google Shape;121;p25"/>
          <p:cNvSpPr txBox="1">
            <a:spLocks noGrp="1"/>
          </p:cNvSpPr>
          <p:nvPr>
            <p:ph type="body" idx="2"/>
          </p:nvPr>
        </p:nvSpPr>
        <p:spPr>
          <a:xfrm>
            <a:off x="4648200" y="1255014"/>
            <a:ext cx="4038600" cy="3538800"/>
          </a:xfrm>
          <a:prstGeom prst="rect">
            <a:avLst/>
          </a:prstGeom>
          <a:noFill/>
          <a:ln>
            <a:noFill/>
          </a:ln>
        </p:spPr>
        <p:txBody>
          <a:bodyPr spcFirstLastPara="1" wrap="square" lIns="91425" tIns="45700" rIns="91425" bIns="45700" anchor="t" anchorCtr="0"/>
          <a:lstStyle>
            <a:lvl1pPr marL="457200" lvl="0" indent="-341947" algn="l" rtl="0">
              <a:spcBef>
                <a:spcPts val="420"/>
              </a:spcBef>
              <a:spcAft>
                <a:spcPts val="0"/>
              </a:spcAft>
              <a:buSzPts val="1785"/>
              <a:buChar char="•"/>
              <a:defRPr sz="2100"/>
            </a:lvl1pPr>
            <a:lvl2pPr marL="914400" lvl="1" indent="-325755" algn="l" rtl="0">
              <a:spcBef>
                <a:spcPts val="360"/>
              </a:spcBef>
              <a:spcAft>
                <a:spcPts val="0"/>
              </a:spcAft>
              <a:buSzPts val="1530"/>
              <a:buChar char="•"/>
              <a:defRPr sz="1800"/>
            </a:lvl2pPr>
            <a:lvl3pPr marL="1371600" lvl="2" indent="-314325" algn="l" rtl="0">
              <a:spcBef>
                <a:spcPts val="300"/>
              </a:spcBef>
              <a:spcAft>
                <a:spcPts val="0"/>
              </a:spcAft>
              <a:buSzPts val="1350"/>
              <a:buChar char="•"/>
              <a:defRPr sz="1500"/>
            </a:lvl3pPr>
            <a:lvl4pPr marL="1828800" lvl="3" indent="-314325" algn="l" rtl="0">
              <a:spcBef>
                <a:spcPts val="270"/>
              </a:spcBef>
              <a:spcAft>
                <a:spcPts val="0"/>
              </a:spcAft>
              <a:buSzPts val="1350"/>
              <a:buChar char="•"/>
              <a:defRPr sz="1350"/>
            </a:lvl4pPr>
            <a:lvl5pPr marL="2286000" lvl="4" indent="-314325" algn="l" rtl="0">
              <a:spcBef>
                <a:spcPts val="270"/>
              </a:spcBef>
              <a:spcAft>
                <a:spcPts val="0"/>
              </a:spcAft>
              <a:buSzPts val="1350"/>
              <a:buChar char="•"/>
              <a:defRPr sz="1350"/>
            </a:lvl5pPr>
            <a:lvl6pPr marL="2743200" lvl="5" indent="-314325" algn="l" rtl="0">
              <a:spcBef>
                <a:spcPts val="270"/>
              </a:spcBef>
              <a:spcAft>
                <a:spcPts val="0"/>
              </a:spcAft>
              <a:buSzPts val="1350"/>
              <a:buChar char="•"/>
              <a:defRPr sz="1350"/>
            </a:lvl6pPr>
            <a:lvl7pPr marL="3200400" lvl="6" indent="-314325" algn="l" rtl="0">
              <a:spcBef>
                <a:spcPts val="270"/>
              </a:spcBef>
              <a:spcAft>
                <a:spcPts val="0"/>
              </a:spcAft>
              <a:buSzPts val="1350"/>
              <a:buChar char="•"/>
              <a:defRPr sz="1350"/>
            </a:lvl7pPr>
            <a:lvl8pPr marL="3657600" lvl="7" indent="-314325" algn="l" rtl="0">
              <a:spcBef>
                <a:spcPts val="270"/>
              </a:spcBef>
              <a:spcAft>
                <a:spcPts val="0"/>
              </a:spcAft>
              <a:buSzPts val="1350"/>
              <a:buChar char="•"/>
              <a:defRPr sz="1350"/>
            </a:lvl8pPr>
            <a:lvl9pPr marL="4114800" lvl="8" indent="-314325" algn="l" rtl="0">
              <a:spcBef>
                <a:spcPts val="270"/>
              </a:spcBef>
              <a:spcAft>
                <a:spcPts val="0"/>
              </a:spcAft>
              <a:buSzPts val="1350"/>
              <a:buChar char="•"/>
              <a:defRPr sz="1350"/>
            </a:lvl9pPr>
          </a:lstStyle>
          <a:p>
            <a:endParaRPr/>
          </a:p>
        </p:txBody>
      </p:sp>
      <p:sp>
        <p:nvSpPr>
          <p:cNvPr id="122" name="Google Shape;122;p25"/>
          <p:cNvSpPr txBox="1">
            <a:spLocks noGrp="1"/>
          </p:cNvSpPr>
          <p:nvPr>
            <p:ph type="dt" idx="10"/>
          </p:nvPr>
        </p:nvSpPr>
        <p:spPr>
          <a:xfrm>
            <a:off x="457200" y="13716"/>
            <a:ext cx="28956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 name="Google Shape;123;p25"/>
          <p:cNvSpPr txBox="1">
            <a:spLocks noGrp="1"/>
          </p:cNvSpPr>
          <p:nvPr>
            <p:ph type="ftr" idx="11"/>
          </p:nvPr>
        </p:nvSpPr>
        <p:spPr>
          <a:xfrm>
            <a:off x="3429000" y="13716"/>
            <a:ext cx="41148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 name="Google Shape;124;p25"/>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292934"/>
                </a:solidFill>
                <a:latin typeface="Arial"/>
                <a:ea typeface="Arial"/>
                <a:cs typeface="Arial"/>
                <a:sym typeface="Arial"/>
              </a:defRPr>
            </a:lvl1pPr>
            <a:lvl2pPr marL="0" marR="0" lvl="1" indent="0" algn="l" rtl="0">
              <a:spcBef>
                <a:spcPts val="0"/>
              </a:spcBef>
              <a:spcAft>
                <a:spcPts val="0"/>
              </a:spcAft>
              <a:buNone/>
              <a:defRPr sz="1800">
                <a:solidFill>
                  <a:srgbClr val="292934"/>
                </a:solidFill>
                <a:latin typeface="Arial"/>
                <a:ea typeface="Arial"/>
                <a:cs typeface="Arial"/>
                <a:sym typeface="Arial"/>
              </a:defRPr>
            </a:lvl2pPr>
            <a:lvl3pPr marL="0" marR="0" lvl="2" indent="0" algn="l" rtl="0">
              <a:spcBef>
                <a:spcPts val="0"/>
              </a:spcBef>
              <a:spcAft>
                <a:spcPts val="0"/>
              </a:spcAft>
              <a:buNone/>
              <a:defRPr sz="1800">
                <a:solidFill>
                  <a:srgbClr val="292934"/>
                </a:solidFill>
                <a:latin typeface="Arial"/>
                <a:ea typeface="Arial"/>
                <a:cs typeface="Arial"/>
                <a:sym typeface="Arial"/>
              </a:defRPr>
            </a:lvl3pPr>
            <a:lvl4pPr marL="0" marR="0" lvl="3" indent="0" algn="l" rtl="0">
              <a:spcBef>
                <a:spcPts val="0"/>
              </a:spcBef>
              <a:spcAft>
                <a:spcPts val="0"/>
              </a:spcAft>
              <a:buNone/>
              <a:defRPr sz="1800">
                <a:solidFill>
                  <a:srgbClr val="292934"/>
                </a:solidFill>
                <a:latin typeface="Arial"/>
                <a:ea typeface="Arial"/>
                <a:cs typeface="Arial"/>
                <a:sym typeface="Arial"/>
              </a:defRPr>
            </a:lvl4pPr>
            <a:lvl5pPr marL="0" marR="0" lvl="4" indent="0" algn="l" rtl="0">
              <a:spcBef>
                <a:spcPts val="0"/>
              </a:spcBef>
              <a:spcAft>
                <a:spcPts val="0"/>
              </a:spcAft>
              <a:buNone/>
              <a:defRPr sz="1800">
                <a:solidFill>
                  <a:srgbClr val="292934"/>
                </a:solidFill>
                <a:latin typeface="Arial"/>
                <a:ea typeface="Arial"/>
                <a:cs typeface="Arial"/>
                <a:sym typeface="Arial"/>
              </a:defRPr>
            </a:lvl5pPr>
            <a:lvl6pPr marL="0" marR="0" lvl="5" indent="0" algn="l" rtl="0">
              <a:spcBef>
                <a:spcPts val="0"/>
              </a:spcBef>
              <a:spcAft>
                <a:spcPts val="0"/>
              </a:spcAft>
              <a:buNone/>
              <a:defRPr sz="1800">
                <a:solidFill>
                  <a:srgbClr val="292934"/>
                </a:solidFill>
                <a:latin typeface="Arial"/>
                <a:ea typeface="Arial"/>
                <a:cs typeface="Arial"/>
                <a:sym typeface="Arial"/>
              </a:defRPr>
            </a:lvl6pPr>
            <a:lvl7pPr marL="0" marR="0" lvl="6" indent="0" algn="l" rtl="0">
              <a:spcBef>
                <a:spcPts val="0"/>
              </a:spcBef>
              <a:spcAft>
                <a:spcPts val="0"/>
              </a:spcAft>
              <a:buNone/>
              <a:defRPr sz="1800">
                <a:solidFill>
                  <a:srgbClr val="292934"/>
                </a:solidFill>
                <a:latin typeface="Arial"/>
                <a:ea typeface="Arial"/>
                <a:cs typeface="Arial"/>
                <a:sym typeface="Arial"/>
              </a:defRPr>
            </a:lvl7pPr>
            <a:lvl8pPr marL="0" marR="0" lvl="7" indent="0" algn="l" rtl="0">
              <a:spcBef>
                <a:spcPts val="0"/>
              </a:spcBef>
              <a:spcAft>
                <a:spcPts val="0"/>
              </a:spcAft>
              <a:buNone/>
              <a:defRPr sz="1800">
                <a:solidFill>
                  <a:srgbClr val="292934"/>
                </a:solidFill>
                <a:latin typeface="Arial"/>
                <a:ea typeface="Arial"/>
                <a:cs typeface="Arial"/>
                <a:sym typeface="Arial"/>
              </a:defRPr>
            </a:lvl8pPr>
            <a:lvl9pPr marL="0" marR="0" lvl="8" indent="0" algn="l" rtl="0">
              <a:spcBef>
                <a:spcPts val="0"/>
              </a:spcBef>
              <a:spcAft>
                <a:spcPts val="0"/>
              </a:spcAft>
              <a:buNone/>
              <a:defRPr sz="1800">
                <a:solidFill>
                  <a:srgbClr val="292934"/>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457200" y="255119"/>
            <a:ext cx="8229600" cy="7428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rgbClr val="ED7C0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6"/>
          <p:cNvSpPr txBox="1">
            <a:spLocks noGrp="1"/>
          </p:cNvSpPr>
          <p:nvPr>
            <p:ph type="dt" idx="10"/>
          </p:nvPr>
        </p:nvSpPr>
        <p:spPr>
          <a:xfrm>
            <a:off x="457200" y="13716"/>
            <a:ext cx="28956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 name="Google Shape;128;p26"/>
          <p:cNvSpPr txBox="1">
            <a:spLocks noGrp="1"/>
          </p:cNvSpPr>
          <p:nvPr>
            <p:ph type="ftr" idx="11"/>
          </p:nvPr>
        </p:nvSpPr>
        <p:spPr>
          <a:xfrm>
            <a:off x="3429000" y="13716"/>
            <a:ext cx="41148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9" name="Google Shape;129;p26"/>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292934"/>
                </a:solidFill>
                <a:latin typeface="Arial"/>
                <a:ea typeface="Arial"/>
                <a:cs typeface="Arial"/>
                <a:sym typeface="Arial"/>
              </a:defRPr>
            </a:lvl1pPr>
            <a:lvl2pPr marL="0" marR="0" lvl="1" indent="0" algn="l" rtl="0">
              <a:spcBef>
                <a:spcPts val="0"/>
              </a:spcBef>
              <a:spcAft>
                <a:spcPts val="0"/>
              </a:spcAft>
              <a:buNone/>
              <a:defRPr sz="1800">
                <a:solidFill>
                  <a:srgbClr val="292934"/>
                </a:solidFill>
                <a:latin typeface="Arial"/>
                <a:ea typeface="Arial"/>
                <a:cs typeface="Arial"/>
                <a:sym typeface="Arial"/>
              </a:defRPr>
            </a:lvl2pPr>
            <a:lvl3pPr marL="0" marR="0" lvl="2" indent="0" algn="l" rtl="0">
              <a:spcBef>
                <a:spcPts val="0"/>
              </a:spcBef>
              <a:spcAft>
                <a:spcPts val="0"/>
              </a:spcAft>
              <a:buNone/>
              <a:defRPr sz="1800">
                <a:solidFill>
                  <a:srgbClr val="292934"/>
                </a:solidFill>
                <a:latin typeface="Arial"/>
                <a:ea typeface="Arial"/>
                <a:cs typeface="Arial"/>
                <a:sym typeface="Arial"/>
              </a:defRPr>
            </a:lvl3pPr>
            <a:lvl4pPr marL="0" marR="0" lvl="3" indent="0" algn="l" rtl="0">
              <a:spcBef>
                <a:spcPts val="0"/>
              </a:spcBef>
              <a:spcAft>
                <a:spcPts val="0"/>
              </a:spcAft>
              <a:buNone/>
              <a:defRPr sz="1800">
                <a:solidFill>
                  <a:srgbClr val="292934"/>
                </a:solidFill>
                <a:latin typeface="Arial"/>
                <a:ea typeface="Arial"/>
                <a:cs typeface="Arial"/>
                <a:sym typeface="Arial"/>
              </a:defRPr>
            </a:lvl4pPr>
            <a:lvl5pPr marL="0" marR="0" lvl="4" indent="0" algn="l" rtl="0">
              <a:spcBef>
                <a:spcPts val="0"/>
              </a:spcBef>
              <a:spcAft>
                <a:spcPts val="0"/>
              </a:spcAft>
              <a:buNone/>
              <a:defRPr sz="1800">
                <a:solidFill>
                  <a:srgbClr val="292934"/>
                </a:solidFill>
                <a:latin typeface="Arial"/>
                <a:ea typeface="Arial"/>
                <a:cs typeface="Arial"/>
                <a:sym typeface="Arial"/>
              </a:defRPr>
            </a:lvl5pPr>
            <a:lvl6pPr marL="0" marR="0" lvl="5" indent="0" algn="l" rtl="0">
              <a:spcBef>
                <a:spcPts val="0"/>
              </a:spcBef>
              <a:spcAft>
                <a:spcPts val="0"/>
              </a:spcAft>
              <a:buNone/>
              <a:defRPr sz="1800">
                <a:solidFill>
                  <a:srgbClr val="292934"/>
                </a:solidFill>
                <a:latin typeface="Arial"/>
                <a:ea typeface="Arial"/>
                <a:cs typeface="Arial"/>
                <a:sym typeface="Arial"/>
              </a:defRPr>
            </a:lvl6pPr>
            <a:lvl7pPr marL="0" marR="0" lvl="6" indent="0" algn="l" rtl="0">
              <a:spcBef>
                <a:spcPts val="0"/>
              </a:spcBef>
              <a:spcAft>
                <a:spcPts val="0"/>
              </a:spcAft>
              <a:buNone/>
              <a:defRPr sz="1800">
                <a:solidFill>
                  <a:srgbClr val="292934"/>
                </a:solidFill>
                <a:latin typeface="Arial"/>
                <a:ea typeface="Arial"/>
                <a:cs typeface="Arial"/>
                <a:sym typeface="Arial"/>
              </a:defRPr>
            </a:lvl7pPr>
            <a:lvl8pPr marL="0" marR="0" lvl="7" indent="0" algn="l" rtl="0">
              <a:spcBef>
                <a:spcPts val="0"/>
              </a:spcBef>
              <a:spcAft>
                <a:spcPts val="0"/>
              </a:spcAft>
              <a:buNone/>
              <a:defRPr sz="1800">
                <a:solidFill>
                  <a:srgbClr val="292934"/>
                </a:solidFill>
                <a:latin typeface="Arial"/>
                <a:ea typeface="Arial"/>
                <a:cs typeface="Arial"/>
                <a:sym typeface="Arial"/>
              </a:defRPr>
            </a:lvl8pPr>
            <a:lvl9pPr marL="0" marR="0" lvl="8" indent="0" algn="l" rtl="0">
              <a:spcBef>
                <a:spcPts val="0"/>
              </a:spcBef>
              <a:spcAft>
                <a:spcPts val="0"/>
              </a:spcAft>
              <a:buNone/>
              <a:defRPr sz="1800">
                <a:solidFill>
                  <a:srgbClr val="292934"/>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0"/>
        <p:cNvGrpSpPr/>
        <p:nvPr/>
      </p:nvGrpSpPr>
      <p:grpSpPr>
        <a:xfrm>
          <a:off x="0" y="0"/>
          <a:ext cx="0" cy="0"/>
          <a:chOff x="0" y="0"/>
          <a:chExt cx="0" cy="0"/>
        </a:xfrm>
      </p:grpSpPr>
      <p:sp>
        <p:nvSpPr>
          <p:cNvPr id="131" name="Google Shape;131;p27"/>
          <p:cNvSpPr txBox="1">
            <a:spLocks noGrp="1"/>
          </p:cNvSpPr>
          <p:nvPr>
            <p:ph type="dt" idx="10"/>
          </p:nvPr>
        </p:nvSpPr>
        <p:spPr>
          <a:xfrm>
            <a:off x="457200" y="13716"/>
            <a:ext cx="28956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 name="Google Shape;132;p27"/>
          <p:cNvSpPr txBox="1">
            <a:spLocks noGrp="1"/>
          </p:cNvSpPr>
          <p:nvPr>
            <p:ph type="ftr" idx="11"/>
          </p:nvPr>
        </p:nvSpPr>
        <p:spPr>
          <a:xfrm>
            <a:off x="3429000" y="13716"/>
            <a:ext cx="41148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 name="Google Shape;133;p27"/>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292934"/>
                </a:solidFill>
                <a:latin typeface="Arial"/>
                <a:ea typeface="Arial"/>
                <a:cs typeface="Arial"/>
                <a:sym typeface="Arial"/>
              </a:defRPr>
            </a:lvl1pPr>
            <a:lvl2pPr marL="0" marR="0" lvl="1" indent="0" algn="l" rtl="0">
              <a:spcBef>
                <a:spcPts val="0"/>
              </a:spcBef>
              <a:spcAft>
                <a:spcPts val="0"/>
              </a:spcAft>
              <a:buNone/>
              <a:defRPr sz="1800">
                <a:solidFill>
                  <a:srgbClr val="292934"/>
                </a:solidFill>
                <a:latin typeface="Arial"/>
                <a:ea typeface="Arial"/>
                <a:cs typeface="Arial"/>
                <a:sym typeface="Arial"/>
              </a:defRPr>
            </a:lvl2pPr>
            <a:lvl3pPr marL="0" marR="0" lvl="2" indent="0" algn="l" rtl="0">
              <a:spcBef>
                <a:spcPts val="0"/>
              </a:spcBef>
              <a:spcAft>
                <a:spcPts val="0"/>
              </a:spcAft>
              <a:buNone/>
              <a:defRPr sz="1800">
                <a:solidFill>
                  <a:srgbClr val="292934"/>
                </a:solidFill>
                <a:latin typeface="Arial"/>
                <a:ea typeface="Arial"/>
                <a:cs typeface="Arial"/>
                <a:sym typeface="Arial"/>
              </a:defRPr>
            </a:lvl3pPr>
            <a:lvl4pPr marL="0" marR="0" lvl="3" indent="0" algn="l" rtl="0">
              <a:spcBef>
                <a:spcPts val="0"/>
              </a:spcBef>
              <a:spcAft>
                <a:spcPts val="0"/>
              </a:spcAft>
              <a:buNone/>
              <a:defRPr sz="1800">
                <a:solidFill>
                  <a:srgbClr val="292934"/>
                </a:solidFill>
                <a:latin typeface="Arial"/>
                <a:ea typeface="Arial"/>
                <a:cs typeface="Arial"/>
                <a:sym typeface="Arial"/>
              </a:defRPr>
            </a:lvl4pPr>
            <a:lvl5pPr marL="0" marR="0" lvl="4" indent="0" algn="l" rtl="0">
              <a:spcBef>
                <a:spcPts val="0"/>
              </a:spcBef>
              <a:spcAft>
                <a:spcPts val="0"/>
              </a:spcAft>
              <a:buNone/>
              <a:defRPr sz="1800">
                <a:solidFill>
                  <a:srgbClr val="292934"/>
                </a:solidFill>
                <a:latin typeface="Arial"/>
                <a:ea typeface="Arial"/>
                <a:cs typeface="Arial"/>
                <a:sym typeface="Arial"/>
              </a:defRPr>
            </a:lvl5pPr>
            <a:lvl6pPr marL="0" marR="0" lvl="5" indent="0" algn="l" rtl="0">
              <a:spcBef>
                <a:spcPts val="0"/>
              </a:spcBef>
              <a:spcAft>
                <a:spcPts val="0"/>
              </a:spcAft>
              <a:buNone/>
              <a:defRPr sz="1800">
                <a:solidFill>
                  <a:srgbClr val="292934"/>
                </a:solidFill>
                <a:latin typeface="Arial"/>
                <a:ea typeface="Arial"/>
                <a:cs typeface="Arial"/>
                <a:sym typeface="Arial"/>
              </a:defRPr>
            </a:lvl6pPr>
            <a:lvl7pPr marL="0" marR="0" lvl="6" indent="0" algn="l" rtl="0">
              <a:spcBef>
                <a:spcPts val="0"/>
              </a:spcBef>
              <a:spcAft>
                <a:spcPts val="0"/>
              </a:spcAft>
              <a:buNone/>
              <a:defRPr sz="1800">
                <a:solidFill>
                  <a:srgbClr val="292934"/>
                </a:solidFill>
                <a:latin typeface="Arial"/>
                <a:ea typeface="Arial"/>
                <a:cs typeface="Arial"/>
                <a:sym typeface="Arial"/>
              </a:defRPr>
            </a:lvl7pPr>
            <a:lvl8pPr marL="0" marR="0" lvl="7" indent="0" algn="l" rtl="0">
              <a:spcBef>
                <a:spcPts val="0"/>
              </a:spcBef>
              <a:spcAft>
                <a:spcPts val="0"/>
              </a:spcAft>
              <a:buNone/>
              <a:defRPr sz="1800">
                <a:solidFill>
                  <a:srgbClr val="292934"/>
                </a:solidFill>
                <a:latin typeface="Arial"/>
                <a:ea typeface="Arial"/>
                <a:cs typeface="Arial"/>
                <a:sym typeface="Arial"/>
              </a:defRPr>
            </a:lvl8pPr>
            <a:lvl9pPr marL="0" marR="0" lvl="8" indent="0" algn="l" rtl="0">
              <a:spcBef>
                <a:spcPts val="0"/>
              </a:spcBef>
              <a:spcAft>
                <a:spcPts val="0"/>
              </a:spcAft>
              <a:buNone/>
              <a:defRPr sz="1800">
                <a:solidFill>
                  <a:srgbClr val="292934"/>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457200" y="594060"/>
            <a:ext cx="2139600" cy="9465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rgbClr val="ED7C00"/>
              </a:buClr>
              <a:buSzPts val="1800"/>
              <a:buFont typeface="Trebuchet MS"/>
              <a:buNone/>
              <a:defRPr sz="18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28"/>
          <p:cNvSpPr txBox="1">
            <a:spLocks noGrp="1"/>
          </p:cNvSpPr>
          <p:nvPr>
            <p:ph type="body" idx="1"/>
          </p:nvPr>
        </p:nvSpPr>
        <p:spPr>
          <a:xfrm>
            <a:off x="2971800" y="594060"/>
            <a:ext cx="5715000" cy="4183500"/>
          </a:xfrm>
          <a:prstGeom prst="rect">
            <a:avLst/>
          </a:prstGeom>
          <a:noFill/>
          <a:ln>
            <a:noFill/>
          </a:ln>
        </p:spPr>
        <p:txBody>
          <a:bodyPr spcFirstLastPara="1" wrap="square" lIns="91425" tIns="45700" rIns="91425" bIns="45700" anchor="t" anchorCtr="0"/>
          <a:lstStyle>
            <a:lvl1pPr marL="457200" lvl="0" indent="-358140" algn="l" rtl="0">
              <a:spcBef>
                <a:spcPts val="480"/>
              </a:spcBef>
              <a:spcAft>
                <a:spcPts val="0"/>
              </a:spcAft>
              <a:buSzPts val="2040"/>
              <a:buChar char="•"/>
              <a:defRPr sz="2400"/>
            </a:lvl1pPr>
            <a:lvl2pPr marL="914400" lvl="1" indent="-341947" algn="l" rtl="0">
              <a:spcBef>
                <a:spcPts val="420"/>
              </a:spcBef>
              <a:spcAft>
                <a:spcPts val="0"/>
              </a:spcAft>
              <a:buSzPts val="1785"/>
              <a:buChar char="•"/>
              <a:defRPr sz="2100"/>
            </a:lvl2pPr>
            <a:lvl3pPr marL="1371600" lvl="2" indent="-331469" algn="l" rtl="0">
              <a:spcBef>
                <a:spcPts val="360"/>
              </a:spcBef>
              <a:spcAft>
                <a:spcPts val="0"/>
              </a:spcAft>
              <a:buSzPts val="1620"/>
              <a:buChar char="•"/>
              <a:defRPr sz="1800"/>
            </a:lvl3pPr>
            <a:lvl4pPr marL="1828800" lvl="3" indent="-323850" algn="l" rtl="0">
              <a:spcBef>
                <a:spcPts val="300"/>
              </a:spcBef>
              <a:spcAft>
                <a:spcPts val="0"/>
              </a:spcAft>
              <a:buSzPts val="1500"/>
              <a:buChar char="•"/>
              <a:defRPr sz="1500"/>
            </a:lvl4pPr>
            <a:lvl5pPr marL="2286000" lvl="4" indent="-323850" algn="l" rtl="0">
              <a:spcBef>
                <a:spcPts val="300"/>
              </a:spcBef>
              <a:spcAft>
                <a:spcPts val="0"/>
              </a:spcAft>
              <a:buSzPts val="1500"/>
              <a:buChar char="•"/>
              <a:defRPr sz="1500"/>
            </a:lvl5pPr>
            <a:lvl6pPr marL="2743200" lvl="5" indent="-323850" algn="l" rtl="0">
              <a:spcBef>
                <a:spcPts val="300"/>
              </a:spcBef>
              <a:spcAft>
                <a:spcPts val="0"/>
              </a:spcAft>
              <a:buSzPts val="1500"/>
              <a:buChar char="•"/>
              <a:defRPr sz="1500"/>
            </a:lvl6pPr>
            <a:lvl7pPr marL="3200400" lvl="6" indent="-323850" algn="l" rtl="0">
              <a:spcBef>
                <a:spcPts val="300"/>
              </a:spcBef>
              <a:spcAft>
                <a:spcPts val="0"/>
              </a:spcAft>
              <a:buSzPts val="1500"/>
              <a:buChar char="•"/>
              <a:defRPr sz="1500"/>
            </a:lvl7pPr>
            <a:lvl8pPr marL="3657600" lvl="7" indent="-323850" algn="l" rtl="0">
              <a:spcBef>
                <a:spcPts val="300"/>
              </a:spcBef>
              <a:spcAft>
                <a:spcPts val="0"/>
              </a:spcAft>
              <a:buSzPts val="1500"/>
              <a:buChar char="•"/>
              <a:defRPr sz="1500"/>
            </a:lvl8pPr>
            <a:lvl9pPr marL="4114800" lvl="8" indent="-323850" algn="l" rtl="0">
              <a:spcBef>
                <a:spcPts val="300"/>
              </a:spcBef>
              <a:spcAft>
                <a:spcPts val="0"/>
              </a:spcAft>
              <a:buSzPts val="1500"/>
              <a:buChar char="•"/>
              <a:defRPr sz="1500"/>
            </a:lvl9pPr>
          </a:lstStyle>
          <a:p>
            <a:endParaRPr/>
          </a:p>
        </p:txBody>
      </p:sp>
      <p:sp>
        <p:nvSpPr>
          <p:cNvPr id="137" name="Google Shape;137;p28"/>
          <p:cNvSpPr txBox="1">
            <a:spLocks noGrp="1"/>
          </p:cNvSpPr>
          <p:nvPr>
            <p:ph type="body" idx="2"/>
          </p:nvPr>
        </p:nvSpPr>
        <p:spPr>
          <a:xfrm>
            <a:off x="457201" y="1597915"/>
            <a:ext cx="2139600" cy="3182700"/>
          </a:xfrm>
          <a:prstGeom prst="rect">
            <a:avLst/>
          </a:prstGeom>
          <a:noFill/>
          <a:ln>
            <a:noFill/>
          </a:ln>
        </p:spPr>
        <p:txBody>
          <a:bodyPr spcFirstLastPara="1" wrap="square" lIns="91425" tIns="45700" rIns="91425" bIns="45700" anchor="t" anchorCtr="0"/>
          <a:lstStyle>
            <a:lvl1pPr marL="457200" lvl="0" indent="-228600" algn="l" rtl="0">
              <a:spcBef>
                <a:spcPts val="210"/>
              </a:spcBef>
              <a:spcAft>
                <a:spcPts val="0"/>
              </a:spcAft>
              <a:buSzPts val="893"/>
              <a:buNone/>
              <a:defRPr sz="1050"/>
            </a:lvl1pPr>
            <a:lvl2pPr marL="914400" lvl="1" indent="-228600" algn="l" rtl="0">
              <a:spcBef>
                <a:spcPts val="180"/>
              </a:spcBef>
              <a:spcAft>
                <a:spcPts val="0"/>
              </a:spcAft>
              <a:buSzPts val="765"/>
              <a:buNone/>
              <a:defRPr sz="900"/>
            </a:lvl2pPr>
            <a:lvl3pPr marL="1371600" lvl="2" indent="-228600" algn="l" rtl="0">
              <a:spcBef>
                <a:spcPts val="150"/>
              </a:spcBef>
              <a:spcAft>
                <a:spcPts val="0"/>
              </a:spcAft>
              <a:buSzPts val="675"/>
              <a:buNone/>
              <a:defRPr sz="750"/>
            </a:lvl3pPr>
            <a:lvl4pPr marL="1828800" lvl="3" indent="-228600" algn="l" rtl="0">
              <a:spcBef>
                <a:spcPts val="135"/>
              </a:spcBef>
              <a:spcAft>
                <a:spcPts val="0"/>
              </a:spcAft>
              <a:buSzPts val="675"/>
              <a:buNone/>
              <a:defRPr sz="675"/>
            </a:lvl4pPr>
            <a:lvl5pPr marL="2286000" lvl="4" indent="-228600" algn="l" rtl="0">
              <a:spcBef>
                <a:spcPts val="135"/>
              </a:spcBef>
              <a:spcAft>
                <a:spcPts val="0"/>
              </a:spcAft>
              <a:buSzPts val="675"/>
              <a:buNone/>
              <a:defRPr sz="675"/>
            </a:lvl5pPr>
            <a:lvl6pPr marL="2743200" lvl="5" indent="-228600" algn="l" rtl="0">
              <a:spcBef>
                <a:spcPts val="135"/>
              </a:spcBef>
              <a:spcAft>
                <a:spcPts val="0"/>
              </a:spcAft>
              <a:buSzPts val="675"/>
              <a:buNone/>
              <a:defRPr sz="675"/>
            </a:lvl6pPr>
            <a:lvl7pPr marL="3200400" lvl="6" indent="-228600" algn="l" rtl="0">
              <a:spcBef>
                <a:spcPts val="135"/>
              </a:spcBef>
              <a:spcAft>
                <a:spcPts val="0"/>
              </a:spcAft>
              <a:buSzPts val="675"/>
              <a:buNone/>
              <a:defRPr sz="675"/>
            </a:lvl7pPr>
            <a:lvl8pPr marL="3657600" lvl="7" indent="-228600" algn="l" rtl="0">
              <a:spcBef>
                <a:spcPts val="135"/>
              </a:spcBef>
              <a:spcAft>
                <a:spcPts val="0"/>
              </a:spcAft>
              <a:buSzPts val="675"/>
              <a:buNone/>
              <a:defRPr sz="675"/>
            </a:lvl8pPr>
            <a:lvl9pPr marL="4114800" lvl="8" indent="-228600" algn="l" rtl="0">
              <a:spcBef>
                <a:spcPts val="135"/>
              </a:spcBef>
              <a:spcAft>
                <a:spcPts val="0"/>
              </a:spcAft>
              <a:buSzPts val="675"/>
              <a:buNone/>
              <a:defRPr sz="675"/>
            </a:lvl9pPr>
          </a:lstStyle>
          <a:p>
            <a:endParaRPr/>
          </a:p>
        </p:txBody>
      </p:sp>
      <p:sp>
        <p:nvSpPr>
          <p:cNvPr id="138" name="Google Shape;138;p28"/>
          <p:cNvSpPr txBox="1">
            <a:spLocks noGrp="1"/>
          </p:cNvSpPr>
          <p:nvPr>
            <p:ph type="dt" idx="10"/>
          </p:nvPr>
        </p:nvSpPr>
        <p:spPr>
          <a:xfrm>
            <a:off x="457200" y="13716"/>
            <a:ext cx="28956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 name="Google Shape;139;p28"/>
          <p:cNvSpPr txBox="1">
            <a:spLocks noGrp="1"/>
          </p:cNvSpPr>
          <p:nvPr>
            <p:ph type="ftr" idx="11"/>
          </p:nvPr>
        </p:nvSpPr>
        <p:spPr>
          <a:xfrm>
            <a:off x="3429000" y="13716"/>
            <a:ext cx="41148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0" name="Google Shape;140;p28"/>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292934"/>
                </a:solidFill>
                <a:latin typeface="Arial"/>
                <a:ea typeface="Arial"/>
                <a:cs typeface="Arial"/>
                <a:sym typeface="Arial"/>
              </a:defRPr>
            </a:lvl1pPr>
            <a:lvl2pPr marL="0" marR="0" lvl="1" indent="0" algn="l" rtl="0">
              <a:spcBef>
                <a:spcPts val="0"/>
              </a:spcBef>
              <a:spcAft>
                <a:spcPts val="0"/>
              </a:spcAft>
              <a:buNone/>
              <a:defRPr sz="1800">
                <a:solidFill>
                  <a:srgbClr val="292934"/>
                </a:solidFill>
                <a:latin typeface="Arial"/>
                <a:ea typeface="Arial"/>
                <a:cs typeface="Arial"/>
                <a:sym typeface="Arial"/>
              </a:defRPr>
            </a:lvl2pPr>
            <a:lvl3pPr marL="0" marR="0" lvl="2" indent="0" algn="l" rtl="0">
              <a:spcBef>
                <a:spcPts val="0"/>
              </a:spcBef>
              <a:spcAft>
                <a:spcPts val="0"/>
              </a:spcAft>
              <a:buNone/>
              <a:defRPr sz="1800">
                <a:solidFill>
                  <a:srgbClr val="292934"/>
                </a:solidFill>
                <a:latin typeface="Arial"/>
                <a:ea typeface="Arial"/>
                <a:cs typeface="Arial"/>
                <a:sym typeface="Arial"/>
              </a:defRPr>
            </a:lvl3pPr>
            <a:lvl4pPr marL="0" marR="0" lvl="3" indent="0" algn="l" rtl="0">
              <a:spcBef>
                <a:spcPts val="0"/>
              </a:spcBef>
              <a:spcAft>
                <a:spcPts val="0"/>
              </a:spcAft>
              <a:buNone/>
              <a:defRPr sz="1800">
                <a:solidFill>
                  <a:srgbClr val="292934"/>
                </a:solidFill>
                <a:latin typeface="Arial"/>
                <a:ea typeface="Arial"/>
                <a:cs typeface="Arial"/>
                <a:sym typeface="Arial"/>
              </a:defRPr>
            </a:lvl4pPr>
            <a:lvl5pPr marL="0" marR="0" lvl="4" indent="0" algn="l" rtl="0">
              <a:spcBef>
                <a:spcPts val="0"/>
              </a:spcBef>
              <a:spcAft>
                <a:spcPts val="0"/>
              </a:spcAft>
              <a:buNone/>
              <a:defRPr sz="1800">
                <a:solidFill>
                  <a:srgbClr val="292934"/>
                </a:solidFill>
                <a:latin typeface="Arial"/>
                <a:ea typeface="Arial"/>
                <a:cs typeface="Arial"/>
                <a:sym typeface="Arial"/>
              </a:defRPr>
            </a:lvl5pPr>
            <a:lvl6pPr marL="0" marR="0" lvl="5" indent="0" algn="l" rtl="0">
              <a:spcBef>
                <a:spcPts val="0"/>
              </a:spcBef>
              <a:spcAft>
                <a:spcPts val="0"/>
              </a:spcAft>
              <a:buNone/>
              <a:defRPr sz="1800">
                <a:solidFill>
                  <a:srgbClr val="292934"/>
                </a:solidFill>
                <a:latin typeface="Arial"/>
                <a:ea typeface="Arial"/>
                <a:cs typeface="Arial"/>
                <a:sym typeface="Arial"/>
              </a:defRPr>
            </a:lvl6pPr>
            <a:lvl7pPr marL="0" marR="0" lvl="6" indent="0" algn="l" rtl="0">
              <a:spcBef>
                <a:spcPts val="0"/>
              </a:spcBef>
              <a:spcAft>
                <a:spcPts val="0"/>
              </a:spcAft>
              <a:buNone/>
              <a:defRPr sz="1800">
                <a:solidFill>
                  <a:srgbClr val="292934"/>
                </a:solidFill>
                <a:latin typeface="Arial"/>
                <a:ea typeface="Arial"/>
                <a:cs typeface="Arial"/>
                <a:sym typeface="Arial"/>
              </a:defRPr>
            </a:lvl7pPr>
            <a:lvl8pPr marL="0" marR="0" lvl="7" indent="0" algn="l" rtl="0">
              <a:spcBef>
                <a:spcPts val="0"/>
              </a:spcBef>
              <a:spcAft>
                <a:spcPts val="0"/>
              </a:spcAft>
              <a:buNone/>
              <a:defRPr sz="1800">
                <a:solidFill>
                  <a:srgbClr val="292934"/>
                </a:solidFill>
                <a:latin typeface="Arial"/>
                <a:ea typeface="Arial"/>
                <a:cs typeface="Arial"/>
                <a:sym typeface="Arial"/>
              </a:defRPr>
            </a:lvl8pPr>
            <a:lvl9pPr marL="0" marR="0" lvl="8" indent="0" algn="l" rtl="0">
              <a:spcBef>
                <a:spcPts val="0"/>
              </a:spcBef>
              <a:spcAft>
                <a:spcPts val="0"/>
              </a:spcAft>
              <a:buNone/>
              <a:defRPr sz="1800">
                <a:solidFill>
                  <a:srgbClr val="292934"/>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cxnSp>
        <p:nvCxnSpPr>
          <p:cNvPr id="141" name="Google Shape;141;p28"/>
          <p:cNvCxnSpPr/>
          <p:nvPr/>
        </p:nvCxnSpPr>
        <p:spPr>
          <a:xfrm rot="5400000">
            <a:off x="684098" y="2685060"/>
            <a:ext cx="4183500" cy="15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457200" y="594360"/>
            <a:ext cx="2142600" cy="9486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rgbClr val="ED7C00"/>
              </a:buClr>
              <a:buSzPts val="1800"/>
              <a:buFont typeface="Trebuchet MS"/>
              <a:buNone/>
              <a:defRPr sz="18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29"/>
          <p:cNvSpPr>
            <a:spLocks noGrp="1"/>
          </p:cNvSpPr>
          <p:nvPr>
            <p:ph type="pic" idx="2"/>
          </p:nvPr>
        </p:nvSpPr>
        <p:spPr>
          <a:xfrm>
            <a:off x="2858610" y="628651"/>
            <a:ext cx="5904300" cy="4125300"/>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819"/>
              </a:srgbClr>
            </a:outerShdw>
          </a:effectLst>
        </p:spPr>
        <p:txBody>
          <a:bodyPr spcFirstLastPara="1" wrap="square" lIns="91425" tIns="45700" rIns="91425" bIns="45700" anchor="t" anchorCtr="0"/>
          <a:lstStyle>
            <a:lvl1pPr marR="0" lvl="0" algn="l" rtl="0">
              <a:spcBef>
                <a:spcPts val="480"/>
              </a:spcBef>
              <a:spcAft>
                <a:spcPts val="0"/>
              </a:spcAft>
              <a:buClr>
                <a:schemeClr val="accent1"/>
              </a:buClr>
              <a:buSzPts val="2040"/>
              <a:buFont typeface="Arial"/>
              <a:buNone/>
              <a:defRPr sz="2400" b="0" i="0" u="none" strike="noStrike" cap="none">
                <a:solidFill>
                  <a:srgbClr val="808080"/>
                </a:solidFill>
                <a:latin typeface="Trebuchet MS"/>
                <a:ea typeface="Trebuchet MS"/>
                <a:cs typeface="Trebuchet MS"/>
                <a:sym typeface="Trebuchet MS"/>
              </a:defRPr>
            </a:lvl1pPr>
            <a:lvl2pPr marR="0" lvl="1" algn="l" rtl="0">
              <a:spcBef>
                <a:spcPts val="420"/>
              </a:spcBef>
              <a:spcAft>
                <a:spcPts val="0"/>
              </a:spcAft>
              <a:buClr>
                <a:schemeClr val="accent1"/>
              </a:buClr>
              <a:buSzPts val="1785"/>
              <a:buFont typeface="Arial"/>
              <a:buNone/>
              <a:defRPr sz="2100" b="0" i="0" u="none" strike="noStrike" cap="none">
                <a:solidFill>
                  <a:srgbClr val="808080"/>
                </a:solidFill>
                <a:latin typeface="Trebuchet MS"/>
                <a:ea typeface="Trebuchet MS"/>
                <a:cs typeface="Trebuchet MS"/>
                <a:sym typeface="Trebuchet MS"/>
              </a:defRPr>
            </a:lvl2pPr>
            <a:lvl3pPr marR="0" lvl="2" algn="l" rtl="0">
              <a:spcBef>
                <a:spcPts val="360"/>
              </a:spcBef>
              <a:spcAft>
                <a:spcPts val="0"/>
              </a:spcAft>
              <a:buClr>
                <a:schemeClr val="accent1"/>
              </a:buClr>
              <a:buSzPts val="1620"/>
              <a:buFont typeface="Arial"/>
              <a:buNone/>
              <a:defRPr sz="1800" b="0" i="0" u="none" strike="noStrike" cap="none">
                <a:solidFill>
                  <a:srgbClr val="808080"/>
                </a:solidFill>
                <a:latin typeface="Trebuchet MS"/>
                <a:ea typeface="Trebuchet MS"/>
                <a:cs typeface="Trebuchet MS"/>
                <a:sym typeface="Trebuchet MS"/>
              </a:defRPr>
            </a:lvl3pPr>
            <a:lvl4pPr marR="0" lvl="3" algn="l" rtl="0">
              <a:spcBef>
                <a:spcPts val="300"/>
              </a:spcBef>
              <a:spcAft>
                <a:spcPts val="0"/>
              </a:spcAft>
              <a:buClr>
                <a:schemeClr val="accent1"/>
              </a:buClr>
              <a:buSzPts val="1500"/>
              <a:buFont typeface="Arial"/>
              <a:buNone/>
              <a:defRPr sz="1500" b="0" i="0" u="none" strike="noStrike" cap="none">
                <a:solidFill>
                  <a:srgbClr val="808080"/>
                </a:solidFill>
                <a:latin typeface="Trebuchet MS"/>
                <a:ea typeface="Trebuchet MS"/>
                <a:cs typeface="Trebuchet MS"/>
                <a:sym typeface="Trebuchet MS"/>
              </a:defRPr>
            </a:lvl4pPr>
            <a:lvl5pPr marR="0" lvl="4" algn="l" rtl="0">
              <a:spcBef>
                <a:spcPts val="300"/>
              </a:spcBef>
              <a:spcAft>
                <a:spcPts val="0"/>
              </a:spcAft>
              <a:buClr>
                <a:schemeClr val="accent1"/>
              </a:buClr>
              <a:buSzPts val="1500"/>
              <a:buFont typeface="Arial"/>
              <a:buNone/>
              <a:defRPr sz="1500" b="0" i="0" u="none" strike="noStrike" cap="none">
                <a:solidFill>
                  <a:srgbClr val="808080"/>
                </a:solidFill>
                <a:latin typeface="Trebuchet MS"/>
                <a:ea typeface="Trebuchet MS"/>
                <a:cs typeface="Trebuchet MS"/>
                <a:sym typeface="Trebuchet MS"/>
              </a:defRPr>
            </a:lvl5pPr>
            <a:lvl6pPr marR="0" lvl="5" algn="l" rtl="0">
              <a:spcBef>
                <a:spcPts val="300"/>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45" name="Google Shape;145;p29"/>
          <p:cNvSpPr txBox="1">
            <a:spLocks noGrp="1"/>
          </p:cNvSpPr>
          <p:nvPr>
            <p:ph type="body" idx="1"/>
          </p:nvPr>
        </p:nvSpPr>
        <p:spPr>
          <a:xfrm>
            <a:off x="457200" y="1600200"/>
            <a:ext cx="2139600" cy="3182100"/>
          </a:xfrm>
          <a:prstGeom prst="rect">
            <a:avLst/>
          </a:prstGeom>
          <a:noFill/>
          <a:ln>
            <a:noFill/>
          </a:ln>
        </p:spPr>
        <p:txBody>
          <a:bodyPr spcFirstLastPara="1" wrap="square" lIns="91425" tIns="45700" rIns="91425" bIns="45700" anchor="t" anchorCtr="0"/>
          <a:lstStyle>
            <a:lvl1pPr marL="457200" lvl="0" indent="-228600" algn="l" rtl="0">
              <a:spcBef>
                <a:spcPts val="210"/>
              </a:spcBef>
              <a:spcAft>
                <a:spcPts val="0"/>
              </a:spcAft>
              <a:buSzPts val="893"/>
              <a:buNone/>
              <a:defRPr sz="1050"/>
            </a:lvl1pPr>
            <a:lvl2pPr marL="914400" lvl="1" indent="-228600" algn="l" rtl="0">
              <a:spcBef>
                <a:spcPts val="180"/>
              </a:spcBef>
              <a:spcAft>
                <a:spcPts val="0"/>
              </a:spcAft>
              <a:buSzPts val="765"/>
              <a:buNone/>
              <a:defRPr sz="900"/>
            </a:lvl2pPr>
            <a:lvl3pPr marL="1371600" lvl="2" indent="-228600" algn="l" rtl="0">
              <a:spcBef>
                <a:spcPts val="150"/>
              </a:spcBef>
              <a:spcAft>
                <a:spcPts val="0"/>
              </a:spcAft>
              <a:buSzPts val="675"/>
              <a:buNone/>
              <a:defRPr sz="750"/>
            </a:lvl3pPr>
            <a:lvl4pPr marL="1828800" lvl="3" indent="-228600" algn="l" rtl="0">
              <a:spcBef>
                <a:spcPts val="135"/>
              </a:spcBef>
              <a:spcAft>
                <a:spcPts val="0"/>
              </a:spcAft>
              <a:buSzPts val="675"/>
              <a:buNone/>
              <a:defRPr sz="675"/>
            </a:lvl4pPr>
            <a:lvl5pPr marL="2286000" lvl="4" indent="-228600" algn="l" rtl="0">
              <a:spcBef>
                <a:spcPts val="135"/>
              </a:spcBef>
              <a:spcAft>
                <a:spcPts val="0"/>
              </a:spcAft>
              <a:buSzPts val="675"/>
              <a:buNone/>
              <a:defRPr sz="675"/>
            </a:lvl5pPr>
            <a:lvl6pPr marL="2743200" lvl="5" indent="-228600" algn="l" rtl="0">
              <a:spcBef>
                <a:spcPts val="135"/>
              </a:spcBef>
              <a:spcAft>
                <a:spcPts val="0"/>
              </a:spcAft>
              <a:buSzPts val="675"/>
              <a:buNone/>
              <a:defRPr sz="675"/>
            </a:lvl6pPr>
            <a:lvl7pPr marL="3200400" lvl="6" indent="-228600" algn="l" rtl="0">
              <a:spcBef>
                <a:spcPts val="135"/>
              </a:spcBef>
              <a:spcAft>
                <a:spcPts val="0"/>
              </a:spcAft>
              <a:buSzPts val="675"/>
              <a:buNone/>
              <a:defRPr sz="675"/>
            </a:lvl7pPr>
            <a:lvl8pPr marL="3657600" lvl="7" indent="-228600" algn="l" rtl="0">
              <a:spcBef>
                <a:spcPts val="135"/>
              </a:spcBef>
              <a:spcAft>
                <a:spcPts val="0"/>
              </a:spcAft>
              <a:buSzPts val="675"/>
              <a:buNone/>
              <a:defRPr sz="675"/>
            </a:lvl8pPr>
            <a:lvl9pPr marL="4114800" lvl="8" indent="-228600" algn="l" rtl="0">
              <a:spcBef>
                <a:spcPts val="135"/>
              </a:spcBef>
              <a:spcAft>
                <a:spcPts val="0"/>
              </a:spcAft>
              <a:buSzPts val="675"/>
              <a:buNone/>
              <a:defRPr sz="675"/>
            </a:lvl9pPr>
          </a:lstStyle>
          <a:p>
            <a:endParaRPr/>
          </a:p>
        </p:txBody>
      </p:sp>
      <p:sp>
        <p:nvSpPr>
          <p:cNvPr id="146" name="Google Shape;146;p29"/>
          <p:cNvSpPr txBox="1">
            <a:spLocks noGrp="1"/>
          </p:cNvSpPr>
          <p:nvPr>
            <p:ph type="dt" idx="10"/>
          </p:nvPr>
        </p:nvSpPr>
        <p:spPr>
          <a:xfrm>
            <a:off x="457200" y="13716"/>
            <a:ext cx="28956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7" name="Google Shape;147;p29"/>
          <p:cNvSpPr txBox="1">
            <a:spLocks noGrp="1"/>
          </p:cNvSpPr>
          <p:nvPr>
            <p:ph type="ftr" idx="11"/>
          </p:nvPr>
        </p:nvSpPr>
        <p:spPr>
          <a:xfrm>
            <a:off x="3429000" y="13716"/>
            <a:ext cx="41148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 name="Google Shape;148;p29"/>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292934"/>
                </a:solidFill>
                <a:latin typeface="Arial"/>
                <a:ea typeface="Arial"/>
                <a:cs typeface="Arial"/>
                <a:sym typeface="Arial"/>
              </a:defRPr>
            </a:lvl1pPr>
            <a:lvl2pPr marL="0" marR="0" lvl="1" indent="0" algn="l" rtl="0">
              <a:spcBef>
                <a:spcPts val="0"/>
              </a:spcBef>
              <a:spcAft>
                <a:spcPts val="0"/>
              </a:spcAft>
              <a:buNone/>
              <a:defRPr sz="1800">
                <a:solidFill>
                  <a:srgbClr val="292934"/>
                </a:solidFill>
                <a:latin typeface="Arial"/>
                <a:ea typeface="Arial"/>
                <a:cs typeface="Arial"/>
                <a:sym typeface="Arial"/>
              </a:defRPr>
            </a:lvl2pPr>
            <a:lvl3pPr marL="0" marR="0" lvl="2" indent="0" algn="l" rtl="0">
              <a:spcBef>
                <a:spcPts val="0"/>
              </a:spcBef>
              <a:spcAft>
                <a:spcPts val="0"/>
              </a:spcAft>
              <a:buNone/>
              <a:defRPr sz="1800">
                <a:solidFill>
                  <a:srgbClr val="292934"/>
                </a:solidFill>
                <a:latin typeface="Arial"/>
                <a:ea typeface="Arial"/>
                <a:cs typeface="Arial"/>
                <a:sym typeface="Arial"/>
              </a:defRPr>
            </a:lvl3pPr>
            <a:lvl4pPr marL="0" marR="0" lvl="3" indent="0" algn="l" rtl="0">
              <a:spcBef>
                <a:spcPts val="0"/>
              </a:spcBef>
              <a:spcAft>
                <a:spcPts val="0"/>
              </a:spcAft>
              <a:buNone/>
              <a:defRPr sz="1800">
                <a:solidFill>
                  <a:srgbClr val="292934"/>
                </a:solidFill>
                <a:latin typeface="Arial"/>
                <a:ea typeface="Arial"/>
                <a:cs typeface="Arial"/>
                <a:sym typeface="Arial"/>
              </a:defRPr>
            </a:lvl4pPr>
            <a:lvl5pPr marL="0" marR="0" lvl="4" indent="0" algn="l" rtl="0">
              <a:spcBef>
                <a:spcPts val="0"/>
              </a:spcBef>
              <a:spcAft>
                <a:spcPts val="0"/>
              </a:spcAft>
              <a:buNone/>
              <a:defRPr sz="1800">
                <a:solidFill>
                  <a:srgbClr val="292934"/>
                </a:solidFill>
                <a:latin typeface="Arial"/>
                <a:ea typeface="Arial"/>
                <a:cs typeface="Arial"/>
                <a:sym typeface="Arial"/>
              </a:defRPr>
            </a:lvl5pPr>
            <a:lvl6pPr marL="0" marR="0" lvl="5" indent="0" algn="l" rtl="0">
              <a:spcBef>
                <a:spcPts val="0"/>
              </a:spcBef>
              <a:spcAft>
                <a:spcPts val="0"/>
              </a:spcAft>
              <a:buNone/>
              <a:defRPr sz="1800">
                <a:solidFill>
                  <a:srgbClr val="292934"/>
                </a:solidFill>
                <a:latin typeface="Arial"/>
                <a:ea typeface="Arial"/>
                <a:cs typeface="Arial"/>
                <a:sym typeface="Arial"/>
              </a:defRPr>
            </a:lvl6pPr>
            <a:lvl7pPr marL="0" marR="0" lvl="6" indent="0" algn="l" rtl="0">
              <a:spcBef>
                <a:spcPts val="0"/>
              </a:spcBef>
              <a:spcAft>
                <a:spcPts val="0"/>
              </a:spcAft>
              <a:buNone/>
              <a:defRPr sz="1800">
                <a:solidFill>
                  <a:srgbClr val="292934"/>
                </a:solidFill>
                <a:latin typeface="Arial"/>
                <a:ea typeface="Arial"/>
                <a:cs typeface="Arial"/>
                <a:sym typeface="Arial"/>
              </a:defRPr>
            </a:lvl7pPr>
            <a:lvl8pPr marL="0" marR="0" lvl="7" indent="0" algn="l" rtl="0">
              <a:spcBef>
                <a:spcPts val="0"/>
              </a:spcBef>
              <a:spcAft>
                <a:spcPts val="0"/>
              </a:spcAft>
              <a:buNone/>
              <a:defRPr sz="1800">
                <a:solidFill>
                  <a:srgbClr val="292934"/>
                </a:solidFill>
                <a:latin typeface="Arial"/>
                <a:ea typeface="Arial"/>
                <a:cs typeface="Arial"/>
                <a:sym typeface="Arial"/>
              </a:defRPr>
            </a:lvl8pPr>
            <a:lvl9pPr marL="0" marR="0" lvl="8" indent="0" algn="l" rtl="0">
              <a:spcBef>
                <a:spcPts val="0"/>
              </a:spcBef>
              <a:spcAft>
                <a:spcPts val="0"/>
              </a:spcAft>
              <a:buNone/>
              <a:defRPr sz="1800">
                <a:solidFill>
                  <a:srgbClr val="292934"/>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457200" y="255119"/>
            <a:ext cx="8229600" cy="7428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rgbClr val="ED7C0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p30"/>
          <p:cNvSpPr txBox="1">
            <a:spLocks noGrp="1"/>
          </p:cNvSpPr>
          <p:nvPr>
            <p:ph type="body" idx="1"/>
          </p:nvPr>
        </p:nvSpPr>
        <p:spPr>
          <a:xfrm rot="5400000">
            <a:off x="2743200" y="-1230781"/>
            <a:ext cx="3657600" cy="8229600"/>
          </a:xfrm>
          <a:prstGeom prst="rect">
            <a:avLst/>
          </a:prstGeom>
          <a:noFill/>
          <a:ln>
            <a:noFill/>
          </a:ln>
        </p:spPr>
        <p:txBody>
          <a:bodyPr spcFirstLastPara="1" wrap="square" lIns="91425" tIns="45700" rIns="91425" bIns="45700" anchor="t" anchorCtr="0"/>
          <a:lstStyle>
            <a:lvl1pPr marL="457200" lvl="0" indent="-325755" algn="l" rtl="0">
              <a:spcBef>
                <a:spcPts val="360"/>
              </a:spcBef>
              <a:spcAft>
                <a:spcPts val="0"/>
              </a:spcAft>
              <a:buSzPts val="1530"/>
              <a:buChar char="•"/>
              <a:defRPr/>
            </a:lvl1pPr>
            <a:lvl2pPr marL="914400" lvl="1" indent="-325755" algn="l" rtl="0">
              <a:spcBef>
                <a:spcPts val="360"/>
              </a:spcBef>
              <a:spcAft>
                <a:spcPts val="0"/>
              </a:spcAft>
              <a:buSzPts val="1530"/>
              <a:buChar char="•"/>
              <a:defRPr/>
            </a:lvl2pPr>
            <a:lvl3pPr marL="1371600" lvl="2" indent="-331469" algn="l" rtl="0">
              <a:spcBef>
                <a:spcPts val="360"/>
              </a:spcBef>
              <a:spcAft>
                <a:spcPts val="0"/>
              </a:spcAft>
              <a:buSzPts val="162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152" name="Google Shape;152;p30"/>
          <p:cNvSpPr txBox="1">
            <a:spLocks noGrp="1"/>
          </p:cNvSpPr>
          <p:nvPr>
            <p:ph type="dt" idx="10"/>
          </p:nvPr>
        </p:nvSpPr>
        <p:spPr>
          <a:xfrm>
            <a:off x="457200" y="13716"/>
            <a:ext cx="28956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 name="Google Shape;153;p30"/>
          <p:cNvSpPr txBox="1">
            <a:spLocks noGrp="1"/>
          </p:cNvSpPr>
          <p:nvPr>
            <p:ph type="ftr" idx="11"/>
          </p:nvPr>
        </p:nvSpPr>
        <p:spPr>
          <a:xfrm>
            <a:off x="3429000" y="13716"/>
            <a:ext cx="41148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4" name="Google Shape;154;p30"/>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292934"/>
                </a:solidFill>
                <a:latin typeface="Arial"/>
                <a:ea typeface="Arial"/>
                <a:cs typeface="Arial"/>
                <a:sym typeface="Arial"/>
              </a:defRPr>
            </a:lvl1pPr>
            <a:lvl2pPr marL="0" marR="0" lvl="1" indent="0" algn="l" rtl="0">
              <a:spcBef>
                <a:spcPts val="0"/>
              </a:spcBef>
              <a:spcAft>
                <a:spcPts val="0"/>
              </a:spcAft>
              <a:buNone/>
              <a:defRPr sz="1800">
                <a:solidFill>
                  <a:srgbClr val="292934"/>
                </a:solidFill>
                <a:latin typeface="Arial"/>
                <a:ea typeface="Arial"/>
                <a:cs typeface="Arial"/>
                <a:sym typeface="Arial"/>
              </a:defRPr>
            </a:lvl2pPr>
            <a:lvl3pPr marL="0" marR="0" lvl="2" indent="0" algn="l" rtl="0">
              <a:spcBef>
                <a:spcPts val="0"/>
              </a:spcBef>
              <a:spcAft>
                <a:spcPts val="0"/>
              </a:spcAft>
              <a:buNone/>
              <a:defRPr sz="1800">
                <a:solidFill>
                  <a:srgbClr val="292934"/>
                </a:solidFill>
                <a:latin typeface="Arial"/>
                <a:ea typeface="Arial"/>
                <a:cs typeface="Arial"/>
                <a:sym typeface="Arial"/>
              </a:defRPr>
            </a:lvl3pPr>
            <a:lvl4pPr marL="0" marR="0" lvl="3" indent="0" algn="l" rtl="0">
              <a:spcBef>
                <a:spcPts val="0"/>
              </a:spcBef>
              <a:spcAft>
                <a:spcPts val="0"/>
              </a:spcAft>
              <a:buNone/>
              <a:defRPr sz="1800">
                <a:solidFill>
                  <a:srgbClr val="292934"/>
                </a:solidFill>
                <a:latin typeface="Arial"/>
                <a:ea typeface="Arial"/>
                <a:cs typeface="Arial"/>
                <a:sym typeface="Arial"/>
              </a:defRPr>
            </a:lvl4pPr>
            <a:lvl5pPr marL="0" marR="0" lvl="4" indent="0" algn="l" rtl="0">
              <a:spcBef>
                <a:spcPts val="0"/>
              </a:spcBef>
              <a:spcAft>
                <a:spcPts val="0"/>
              </a:spcAft>
              <a:buNone/>
              <a:defRPr sz="1800">
                <a:solidFill>
                  <a:srgbClr val="292934"/>
                </a:solidFill>
                <a:latin typeface="Arial"/>
                <a:ea typeface="Arial"/>
                <a:cs typeface="Arial"/>
                <a:sym typeface="Arial"/>
              </a:defRPr>
            </a:lvl5pPr>
            <a:lvl6pPr marL="0" marR="0" lvl="5" indent="0" algn="l" rtl="0">
              <a:spcBef>
                <a:spcPts val="0"/>
              </a:spcBef>
              <a:spcAft>
                <a:spcPts val="0"/>
              </a:spcAft>
              <a:buNone/>
              <a:defRPr sz="1800">
                <a:solidFill>
                  <a:srgbClr val="292934"/>
                </a:solidFill>
                <a:latin typeface="Arial"/>
                <a:ea typeface="Arial"/>
                <a:cs typeface="Arial"/>
                <a:sym typeface="Arial"/>
              </a:defRPr>
            </a:lvl6pPr>
            <a:lvl7pPr marL="0" marR="0" lvl="6" indent="0" algn="l" rtl="0">
              <a:spcBef>
                <a:spcPts val="0"/>
              </a:spcBef>
              <a:spcAft>
                <a:spcPts val="0"/>
              </a:spcAft>
              <a:buNone/>
              <a:defRPr sz="1800">
                <a:solidFill>
                  <a:srgbClr val="292934"/>
                </a:solidFill>
                <a:latin typeface="Arial"/>
                <a:ea typeface="Arial"/>
                <a:cs typeface="Arial"/>
                <a:sym typeface="Arial"/>
              </a:defRPr>
            </a:lvl7pPr>
            <a:lvl8pPr marL="0" marR="0" lvl="7" indent="0" algn="l" rtl="0">
              <a:spcBef>
                <a:spcPts val="0"/>
              </a:spcBef>
              <a:spcAft>
                <a:spcPts val="0"/>
              </a:spcAft>
              <a:buNone/>
              <a:defRPr sz="1800">
                <a:solidFill>
                  <a:srgbClr val="292934"/>
                </a:solidFill>
                <a:latin typeface="Arial"/>
                <a:ea typeface="Arial"/>
                <a:cs typeface="Arial"/>
                <a:sym typeface="Arial"/>
              </a:defRPr>
            </a:lvl8pPr>
            <a:lvl9pPr marL="0" marR="0" lvl="8" indent="0" algn="l" rtl="0">
              <a:spcBef>
                <a:spcPts val="0"/>
              </a:spcBef>
              <a:spcAft>
                <a:spcPts val="0"/>
              </a:spcAft>
              <a:buNone/>
              <a:defRPr sz="1800">
                <a:solidFill>
                  <a:srgbClr val="292934"/>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p31"/>
          <p:cNvSpPr txBox="1">
            <a:spLocks noGrp="1"/>
          </p:cNvSpPr>
          <p:nvPr>
            <p:ph type="title"/>
          </p:nvPr>
        </p:nvSpPr>
        <p:spPr>
          <a:xfrm rot="5400000">
            <a:off x="5457750" y="1628850"/>
            <a:ext cx="4400700" cy="20574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rgbClr val="ED7C0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7" name="Google Shape;157;p31"/>
          <p:cNvSpPr txBox="1">
            <a:spLocks noGrp="1"/>
          </p:cNvSpPr>
          <p:nvPr>
            <p:ph type="body" idx="1"/>
          </p:nvPr>
        </p:nvSpPr>
        <p:spPr>
          <a:xfrm rot="5400000">
            <a:off x="1266750" y="-352350"/>
            <a:ext cx="4400700" cy="6019800"/>
          </a:xfrm>
          <a:prstGeom prst="rect">
            <a:avLst/>
          </a:prstGeom>
          <a:noFill/>
          <a:ln>
            <a:noFill/>
          </a:ln>
        </p:spPr>
        <p:txBody>
          <a:bodyPr spcFirstLastPara="1" wrap="square" lIns="91425" tIns="45700" rIns="91425" bIns="45700" anchor="t" anchorCtr="0"/>
          <a:lstStyle>
            <a:lvl1pPr marL="457200" lvl="0" indent="-325755" algn="l" rtl="0">
              <a:spcBef>
                <a:spcPts val="360"/>
              </a:spcBef>
              <a:spcAft>
                <a:spcPts val="0"/>
              </a:spcAft>
              <a:buSzPts val="1530"/>
              <a:buChar char="•"/>
              <a:defRPr/>
            </a:lvl1pPr>
            <a:lvl2pPr marL="914400" lvl="1" indent="-325755" algn="l" rtl="0">
              <a:spcBef>
                <a:spcPts val="360"/>
              </a:spcBef>
              <a:spcAft>
                <a:spcPts val="0"/>
              </a:spcAft>
              <a:buSzPts val="1530"/>
              <a:buChar char="•"/>
              <a:defRPr/>
            </a:lvl2pPr>
            <a:lvl3pPr marL="1371600" lvl="2" indent="-331469" algn="l" rtl="0">
              <a:spcBef>
                <a:spcPts val="360"/>
              </a:spcBef>
              <a:spcAft>
                <a:spcPts val="0"/>
              </a:spcAft>
              <a:buSzPts val="162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158" name="Google Shape;158;p31"/>
          <p:cNvSpPr txBox="1">
            <a:spLocks noGrp="1"/>
          </p:cNvSpPr>
          <p:nvPr>
            <p:ph type="dt" idx="10"/>
          </p:nvPr>
        </p:nvSpPr>
        <p:spPr>
          <a:xfrm>
            <a:off x="457200" y="13716"/>
            <a:ext cx="28956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 name="Google Shape;159;p31"/>
          <p:cNvSpPr txBox="1">
            <a:spLocks noGrp="1"/>
          </p:cNvSpPr>
          <p:nvPr>
            <p:ph type="ftr" idx="11"/>
          </p:nvPr>
        </p:nvSpPr>
        <p:spPr>
          <a:xfrm>
            <a:off x="3429000" y="13716"/>
            <a:ext cx="4114800" cy="246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0" name="Google Shape;160;p31"/>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292934"/>
                </a:solidFill>
                <a:latin typeface="Arial"/>
                <a:ea typeface="Arial"/>
                <a:cs typeface="Arial"/>
                <a:sym typeface="Arial"/>
              </a:defRPr>
            </a:lvl1pPr>
            <a:lvl2pPr marL="0" marR="0" lvl="1" indent="0" algn="l" rtl="0">
              <a:spcBef>
                <a:spcPts val="0"/>
              </a:spcBef>
              <a:spcAft>
                <a:spcPts val="0"/>
              </a:spcAft>
              <a:buNone/>
              <a:defRPr sz="1800">
                <a:solidFill>
                  <a:srgbClr val="292934"/>
                </a:solidFill>
                <a:latin typeface="Arial"/>
                <a:ea typeface="Arial"/>
                <a:cs typeface="Arial"/>
                <a:sym typeface="Arial"/>
              </a:defRPr>
            </a:lvl2pPr>
            <a:lvl3pPr marL="0" marR="0" lvl="2" indent="0" algn="l" rtl="0">
              <a:spcBef>
                <a:spcPts val="0"/>
              </a:spcBef>
              <a:spcAft>
                <a:spcPts val="0"/>
              </a:spcAft>
              <a:buNone/>
              <a:defRPr sz="1800">
                <a:solidFill>
                  <a:srgbClr val="292934"/>
                </a:solidFill>
                <a:latin typeface="Arial"/>
                <a:ea typeface="Arial"/>
                <a:cs typeface="Arial"/>
                <a:sym typeface="Arial"/>
              </a:defRPr>
            </a:lvl3pPr>
            <a:lvl4pPr marL="0" marR="0" lvl="3" indent="0" algn="l" rtl="0">
              <a:spcBef>
                <a:spcPts val="0"/>
              </a:spcBef>
              <a:spcAft>
                <a:spcPts val="0"/>
              </a:spcAft>
              <a:buNone/>
              <a:defRPr sz="1800">
                <a:solidFill>
                  <a:srgbClr val="292934"/>
                </a:solidFill>
                <a:latin typeface="Arial"/>
                <a:ea typeface="Arial"/>
                <a:cs typeface="Arial"/>
                <a:sym typeface="Arial"/>
              </a:defRPr>
            </a:lvl4pPr>
            <a:lvl5pPr marL="0" marR="0" lvl="4" indent="0" algn="l" rtl="0">
              <a:spcBef>
                <a:spcPts val="0"/>
              </a:spcBef>
              <a:spcAft>
                <a:spcPts val="0"/>
              </a:spcAft>
              <a:buNone/>
              <a:defRPr sz="1800">
                <a:solidFill>
                  <a:srgbClr val="292934"/>
                </a:solidFill>
                <a:latin typeface="Arial"/>
                <a:ea typeface="Arial"/>
                <a:cs typeface="Arial"/>
                <a:sym typeface="Arial"/>
              </a:defRPr>
            </a:lvl5pPr>
            <a:lvl6pPr marL="0" marR="0" lvl="5" indent="0" algn="l" rtl="0">
              <a:spcBef>
                <a:spcPts val="0"/>
              </a:spcBef>
              <a:spcAft>
                <a:spcPts val="0"/>
              </a:spcAft>
              <a:buNone/>
              <a:defRPr sz="1800">
                <a:solidFill>
                  <a:srgbClr val="292934"/>
                </a:solidFill>
                <a:latin typeface="Arial"/>
                <a:ea typeface="Arial"/>
                <a:cs typeface="Arial"/>
                <a:sym typeface="Arial"/>
              </a:defRPr>
            </a:lvl6pPr>
            <a:lvl7pPr marL="0" marR="0" lvl="6" indent="0" algn="l" rtl="0">
              <a:spcBef>
                <a:spcPts val="0"/>
              </a:spcBef>
              <a:spcAft>
                <a:spcPts val="0"/>
              </a:spcAft>
              <a:buNone/>
              <a:defRPr sz="1800">
                <a:solidFill>
                  <a:srgbClr val="292934"/>
                </a:solidFill>
                <a:latin typeface="Arial"/>
                <a:ea typeface="Arial"/>
                <a:cs typeface="Arial"/>
                <a:sym typeface="Arial"/>
              </a:defRPr>
            </a:lvl7pPr>
            <a:lvl8pPr marL="0" marR="0" lvl="7" indent="0" algn="l" rtl="0">
              <a:spcBef>
                <a:spcPts val="0"/>
              </a:spcBef>
              <a:spcAft>
                <a:spcPts val="0"/>
              </a:spcAft>
              <a:buNone/>
              <a:defRPr sz="1800">
                <a:solidFill>
                  <a:srgbClr val="292934"/>
                </a:solidFill>
                <a:latin typeface="Arial"/>
                <a:ea typeface="Arial"/>
                <a:cs typeface="Arial"/>
                <a:sym typeface="Arial"/>
              </a:defRPr>
            </a:lvl8pPr>
            <a:lvl9pPr marL="0" marR="0" lvl="8" indent="0" algn="l" rtl="0">
              <a:spcBef>
                <a:spcPts val="0"/>
              </a:spcBef>
              <a:spcAft>
                <a:spcPts val="0"/>
              </a:spcAft>
              <a:buNone/>
              <a:defRPr sz="1800">
                <a:solidFill>
                  <a:srgbClr val="292934"/>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66"/>
        <p:cNvGrpSpPr/>
        <p:nvPr/>
      </p:nvGrpSpPr>
      <p:grpSpPr>
        <a:xfrm>
          <a:off x="0" y="0"/>
          <a:ext cx="0" cy="0"/>
          <a:chOff x="0" y="0"/>
          <a:chExt cx="0" cy="0"/>
        </a:xfrm>
      </p:grpSpPr>
      <p:pic>
        <p:nvPicPr>
          <p:cNvPr id="167" name="Google Shape;167;p33"/>
          <p:cNvPicPr preferRelativeResize="0"/>
          <p:nvPr/>
        </p:nvPicPr>
        <p:blipFill rotWithShape="1">
          <a:blip r:embed="rId2">
            <a:alphaModFix/>
          </a:blip>
          <a:srcRect b="17532"/>
          <a:stretch/>
        </p:blipFill>
        <p:spPr>
          <a:xfrm>
            <a:off x="0" y="1"/>
            <a:ext cx="9144001" cy="4241801"/>
          </a:xfrm>
          <a:prstGeom prst="rect">
            <a:avLst/>
          </a:prstGeom>
          <a:noFill/>
          <a:ln>
            <a:noFill/>
          </a:ln>
        </p:spPr>
      </p:pic>
      <p:pic>
        <p:nvPicPr>
          <p:cNvPr id="168" name="Google Shape;168;p33"/>
          <p:cNvPicPr preferRelativeResize="0"/>
          <p:nvPr/>
        </p:nvPicPr>
        <p:blipFill rotWithShape="1">
          <a:blip r:embed="rId3">
            <a:alphaModFix/>
          </a:blip>
          <a:srcRect/>
          <a:stretch/>
        </p:blipFill>
        <p:spPr>
          <a:xfrm>
            <a:off x="6660232" y="4476612"/>
            <a:ext cx="2167040" cy="442658"/>
          </a:xfrm>
          <a:prstGeom prst="rect">
            <a:avLst/>
          </a:prstGeom>
          <a:noFill/>
          <a:ln>
            <a:noFill/>
          </a:ln>
        </p:spPr>
      </p:pic>
      <p:pic>
        <p:nvPicPr>
          <p:cNvPr id="169" name="Google Shape;169;p33"/>
          <p:cNvPicPr preferRelativeResize="0"/>
          <p:nvPr/>
        </p:nvPicPr>
        <p:blipFill rotWithShape="1">
          <a:blip r:embed="rId4">
            <a:alphaModFix/>
          </a:blip>
          <a:srcRect/>
          <a:stretch/>
        </p:blipFill>
        <p:spPr>
          <a:xfrm>
            <a:off x="471785" y="4757717"/>
            <a:ext cx="1820318" cy="13629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0"/>
        <p:cNvGrpSpPr/>
        <p:nvPr/>
      </p:nvGrpSpPr>
      <p:grpSpPr>
        <a:xfrm>
          <a:off x="0" y="0"/>
          <a:ext cx="0" cy="0"/>
          <a:chOff x="0" y="0"/>
          <a:chExt cx="0" cy="0"/>
        </a:xfrm>
      </p:grpSpPr>
      <p:pic>
        <p:nvPicPr>
          <p:cNvPr id="171" name="Google Shape;171;p34"/>
          <p:cNvPicPr preferRelativeResize="0"/>
          <p:nvPr/>
        </p:nvPicPr>
        <p:blipFill rotWithShape="1">
          <a:blip r:embed="rId2">
            <a:alphaModFix/>
          </a:blip>
          <a:srcRect/>
          <a:stretch/>
        </p:blipFill>
        <p:spPr>
          <a:xfrm>
            <a:off x="36512" y="0"/>
            <a:ext cx="9143999" cy="5143500"/>
          </a:xfrm>
          <a:prstGeom prst="rect">
            <a:avLst/>
          </a:prstGeom>
          <a:noFill/>
          <a:ln>
            <a:noFill/>
          </a:ln>
        </p:spPr>
      </p:pic>
      <p:sp>
        <p:nvSpPr>
          <p:cNvPr id="172" name="Google Shape;172;p34"/>
          <p:cNvSpPr txBox="1">
            <a:spLocks noGrp="1"/>
          </p:cNvSpPr>
          <p:nvPr>
            <p:ph type="body" idx="1"/>
          </p:nvPr>
        </p:nvSpPr>
        <p:spPr>
          <a:xfrm>
            <a:off x="4211960" y="3813888"/>
            <a:ext cx="4628100" cy="378000"/>
          </a:xfrm>
          <a:prstGeom prst="rect">
            <a:avLst/>
          </a:prstGeom>
          <a:noFill/>
          <a:ln>
            <a:noFill/>
          </a:ln>
        </p:spPr>
        <p:txBody>
          <a:bodyPr spcFirstLastPara="1" wrap="square" lIns="144000" tIns="45700" rIns="91425" bIns="45700" anchor="t" anchorCtr="0"/>
          <a:lstStyle>
            <a:lvl1pPr marL="457200" marR="0" lvl="0" indent="-228600" algn="l" rtl="0">
              <a:lnSpc>
                <a:spcPct val="100000"/>
              </a:lnSpc>
              <a:spcBef>
                <a:spcPts val="225"/>
              </a:spcBef>
              <a:spcAft>
                <a:spcPts val="0"/>
              </a:spcAft>
              <a:buClr>
                <a:srgbClr val="0F5494"/>
              </a:buClr>
              <a:buSzPts val="1125"/>
              <a:buFont typeface="Verdana"/>
              <a:buNone/>
              <a:defRPr sz="1125" b="1" i="0">
                <a:solidFill>
                  <a:schemeClr val="lt1"/>
                </a:solidFill>
                <a:latin typeface="Verdana"/>
                <a:ea typeface="Verdana"/>
                <a:cs typeface="Verdana"/>
                <a:sym typeface="Verdana"/>
              </a:defRPr>
            </a:lvl1pPr>
            <a:lvl2pPr marL="914400" lvl="1" indent="-342900" algn="l" rtl="0">
              <a:spcBef>
                <a:spcPts val="360"/>
              </a:spcBef>
              <a:spcAft>
                <a:spcPts val="0"/>
              </a:spcAft>
              <a:buSzPts val="1800"/>
              <a:buChar char="•"/>
              <a:defRPr/>
            </a:lvl2pPr>
            <a:lvl3pPr marL="1371600" lvl="2" indent="-228600" algn="l" rtl="0">
              <a:spcBef>
                <a:spcPts val="338"/>
              </a:spcBef>
              <a:spcAft>
                <a:spcPts val="0"/>
              </a:spcAft>
              <a:buSzPts val="1400"/>
              <a:buNone/>
              <a:defRPr sz="1687" b="1">
                <a:solidFill>
                  <a:schemeClr val="lt1"/>
                </a:solidFill>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73" name="Google Shape;173;p34"/>
          <p:cNvSpPr txBox="1">
            <a:spLocks noGrp="1"/>
          </p:cNvSpPr>
          <p:nvPr>
            <p:ph type="body" idx="2"/>
          </p:nvPr>
        </p:nvSpPr>
        <p:spPr>
          <a:xfrm>
            <a:off x="4241144" y="4226233"/>
            <a:ext cx="4189500" cy="5400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158"/>
              </a:spcBef>
              <a:spcAft>
                <a:spcPts val="0"/>
              </a:spcAft>
              <a:buClr>
                <a:srgbClr val="0F5494"/>
              </a:buClr>
              <a:buSzPts val="788"/>
              <a:buFont typeface="Verdana"/>
              <a:buNone/>
              <a:defRPr sz="788" i="0">
                <a:solidFill>
                  <a:schemeClr val="lt1"/>
                </a:solidFill>
              </a:defRPr>
            </a:lvl1pPr>
            <a:lvl2pPr marL="914400" lvl="1" indent="-342900" algn="l" rtl="0">
              <a:spcBef>
                <a:spcPts val="360"/>
              </a:spcBef>
              <a:spcAft>
                <a:spcPts val="0"/>
              </a:spcAft>
              <a:buSzPts val="1800"/>
              <a:buChar char="•"/>
              <a:defRPr/>
            </a:lvl2pPr>
            <a:lvl3pPr marL="1371600" lvl="2" indent="-228600" algn="l" rtl="0">
              <a:spcBef>
                <a:spcPts val="360"/>
              </a:spcBef>
              <a:spcAft>
                <a:spcPts val="0"/>
              </a:spcAft>
              <a:buSzPts val="1400"/>
              <a:buNone/>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4"/>
        <p:cNvGrpSpPr/>
        <p:nvPr/>
      </p:nvGrpSpPr>
      <p:grpSpPr>
        <a:xfrm>
          <a:off x="0" y="0"/>
          <a:ext cx="0" cy="0"/>
          <a:chOff x="0" y="0"/>
          <a:chExt cx="0" cy="0"/>
        </a:xfrm>
      </p:grpSpPr>
      <p:sp>
        <p:nvSpPr>
          <p:cNvPr id="175" name="Google Shape;175;p35"/>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sz="2249" b="1"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6" name="Google Shape;176;p35"/>
          <p:cNvSpPr txBox="1">
            <a:spLocks noGrp="1"/>
          </p:cNvSpPr>
          <p:nvPr>
            <p:ph type="body" idx="1"/>
          </p:nvPr>
        </p:nvSpPr>
        <p:spPr>
          <a:xfrm>
            <a:off x="722313" y="2180036"/>
            <a:ext cx="7772400" cy="1125000"/>
          </a:xfrm>
          <a:prstGeom prst="rect">
            <a:avLst/>
          </a:prstGeom>
          <a:noFill/>
          <a:ln>
            <a:noFill/>
          </a:ln>
        </p:spPr>
        <p:txBody>
          <a:bodyPr spcFirstLastPara="1" wrap="square" lIns="91425" tIns="45700" rIns="91425" bIns="45700" anchor="b" anchorCtr="0"/>
          <a:lstStyle>
            <a:lvl1pPr marL="457200" lvl="0" indent="-228600" algn="l" rtl="0">
              <a:spcBef>
                <a:spcPts val="225"/>
              </a:spcBef>
              <a:spcAft>
                <a:spcPts val="0"/>
              </a:spcAft>
              <a:buSzPts val="1125"/>
              <a:buFont typeface="Verdana"/>
              <a:buNone/>
              <a:defRPr sz="1125"/>
            </a:lvl1pPr>
            <a:lvl2pPr marL="914400" lvl="1" indent="-228600" algn="l" rtl="0">
              <a:spcBef>
                <a:spcPts val="203"/>
              </a:spcBef>
              <a:spcAft>
                <a:spcPts val="0"/>
              </a:spcAft>
              <a:buSzPts val="1013"/>
              <a:buFont typeface="Verdana"/>
              <a:buNone/>
              <a:defRPr sz="1013"/>
            </a:lvl2pPr>
            <a:lvl3pPr marL="1371600" lvl="2" indent="-228600" algn="l" rtl="0">
              <a:spcBef>
                <a:spcPts val="180"/>
              </a:spcBef>
              <a:spcAft>
                <a:spcPts val="0"/>
              </a:spcAft>
              <a:buClr>
                <a:srgbClr val="0F5494"/>
              </a:buClr>
              <a:buSzPts val="900"/>
              <a:buFont typeface="Verdana"/>
              <a:buNone/>
              <a:defRPr sz="900"/>
            </a:lvl3pPr>
            <a:lvl4pPr marL="1828800" lvl="3" indent="-228600" algn="l" rtl="0">
              <a:spcBef>
                <a:spcPts val="158"/>
              </a:spcBef>
              <a:spcAft>
                <a:spcPts val="0"/>
              </a:spcAft>
              <a:buClr>
                <a:schemeClr val="dk1"/>
              </a:buClr>
              <a:buSzPts val="788"/>
              <a:buFont typeface="Arial"/>
              <a:buNone/>
              <a:defRPr sz="788"/>
            </a:lvl4pPr>
            <a:lvl5pPr marL="2286000" lvl="4" indent="-228600" algn="l" rtl="0">
              <a:spcBef>
                <a:spcPts val="158"/>
              </a:spcBef>
              <a:spcAft>
                <a:spcPts val="0"/>
              </a:spcAft>
              <a:buClr>
                <a:schemeClr val="dk1"/>
              </a:buClr>
              <a:buSzPts val="788"/>
              <a:buFont typeface="Arial"/>
              <a:buNone/>
              <a:defRPr sz="788"/>
            </a:lvl5pPr>
            <a:lvl6pPr marL="2743200" lvl="5" indent="-228600" algn="l" rtl="0">
              <a:spcBef>
                <a:spcPts val="158"/>
              </a:spcBef>
              <a:spcAft>
                <a:spcPts val="0"/>
              </a:spcAft>
              <a:buClr>
                <a:schemeClr val="dk1"/>
              </a:buClr>
              <a:buSzPts val="788"/>
              <a:buFont typeface="Arial"/>
              <a:buNone/>
              <a:defRPr sz="788"/>
            </a:lvl6pPr>
            <a:lvl7pPr marL="3200400" lvl="6" indent="-228600" algn="l" rtl="0">
              <a:spcBef>
                <a:spcPts val="158"/>
              </a:spcBef>
              <a:spcAft>
                <a:spcPts val="0"/>
              </a:spcAft>
              <a:buClr>
                <a:schemeClr val="dk1"/>
              </a:buClr>
              <a:buSzPts val="788"/>
              <a:buFont typeface="Arial"/>
              <a:buNone/>
              <a:defRPr sz="788"/>
            </a:lvl7pPr>
            <a:lvl8pPr marL="3657600" lvl="7" indent="-228600" algn="l" rtl="0">
              <a:spcBef>
                <a:spcPts val="158"/>
              </a:spcBef>
              <a:spcAft>
                <a:spcPts val="0"/>
              </a:spcAft>
              <a:buClr>
                <a:schemeClr val="dk1"/>
              </a:buClr>
              <a:buSzPts val="788"/>
              <a:buFont typeface="Arial"/>
              <a:buNone/>
              <a:defRPr sz="788"/>
            </a:lvl8pPr>
            <a:lvl9pPr marL="4114800" lvl="8" indent="-228600" algn="l" rtl="0">
              <a:spcBef>
                <a:spcPts val="158"/>
              </a:spcBef>
              <a:spcAft>
                <a:spcPts val="0"/>
              </a:spcAft>
              <a:buClr>
                <a:schemeClr val="dk1"/>
              </a:buClr>
              <a:buSzPts val="788"/>
              <a:buFont typeface="Arial"/>
              <a:buNone/>
              <a:defRPr sz="788"/>
            </a:lvl9pPr>
          </a:lstStyle>
          <a:p>
            <a:endParaRPr/>
          </a:p>
        </p:txBody>
      </p:sp>
      <p:sp>
        <p:nvSpPr>
          <p:cNvPr id="177" name="Google Shape;177;p35"/>
          <p:cNvSpPr txBox="1">
            <a:spLocks noGrp="1"/>
          </p:cNvSpPr>
          <p:nvPr>
            <p:ph type="dt" idx="10"/>
          </p:nvPr>
        </p:nvSpPr>
        <p:spPr>
          <a:xfrm>
            <a:off x="457201" y="4698838"/>
            <a:ext cx="2133600" cy="3573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8" name="Google Shape;178;p35"/>
          <p:cNvSpPr txBox="1">
            <a:spLocks noGrp="1"/>
          </p:cNvSpPr>
          <p:nvPr>
            <p:ph type="sldNum" idx="12"/>
          </p:nvPr>
        </p:nvSpPr>
        <p:spPr>
          <a:xfrm>
            <a:off x="6553201" y="4698838"/>
            <a:ext cx="2133600" cy="3573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619" b="0">
                <a:solidFill>
                  <a:srgbClr val="000000"/>
                </a:solidFill>
                <a:latin typeface="Arial"/>
                <a:ea typeface="Arial"/>
                <a:cs typeface="Arial"/>
                <a:sym typeface="Arial"/>
              </a:defRPr>
            </a:lvl1pPr>
            <a:lvl2pPr marL="0" marR="0" lvl="1" indent="0" algn="r" rtl="0">
              <a:spcBef>
                <a:spcPts val="0"/>
              </a:spcBef>
              <a:spcAft>
                <a:spcPts val="0"/>
              </a:spcAft>
              <a:buNone/>
              <a:defRPr sz="619" b="0">
                <a:solidFill>
                  <a:srgbClr val="000000"/>
                </a:solidFill>
                <a:latin typeface="Arial"/>
                <a:ea typeface="Arial"/>
                <a:cs typeface="Arial"/>
                <a:sym typeface="Arial"/>
              </a:defRPr>
            </a:lvl2pPr>
            <a:lvl3pPr marL="0" marR="0" lvl="2" indent="0" algn="r" rtl="0">
              <a:spcBef>
                <a:spcPts val="0"/>
              </a:spcBef>
              <a:spcAft>
                <a:spcPts val="0"/>
              </a:spcAft>
              <a:buNone/>
              <a:defRPr sz="619" b="0">
                <a:solidFill>
                  <a:srgbClr val="000000"/>
                </a:solidFill>
                <a:latin typeface="Arial"/>
                <a:ea typeface="Arial"/>
                <a:cs typeface="Arial"/>
                <a:sym typeface="Arial"/>
              </a:defRPr>
            </a:lvl3pPr>
            <a:lvl4pPr marL="0" marR="0" lvl="3" indent="0" algn="r" rtl="0">
              <a:spcBef>
                <a:spcPts val="0"/>
              </a:spcBef>
              <a:spcAft>
                <a:spcPts val="0"/>
              </a:spcAft>
              <a:buNone/>
              <a:defRPr sz="619" b="0">
                <a:solidFill>
                  <a:srgbClr val="000000"/>
                </a:solidFill>
                <a:latin typeface="Arial"/>
                <a:ea typeface="Arial"/>
                <a:cs typeface="Arial"/>
                <a:sym typeface="Arial"/>
              </a:defRPr>
            </a:lvl4pPr>
            <a:lvl5pPr marL="0" marR="0" lvl="4" indent="0" algn="r" rtl="0">
              <a:spcBef>
                <a:spcPts val="0"/>
              </a:spcBef>
              <a:spcAft>
                <a:spcPts val="0"/>
              </a:spcAft>
              <a:buNone/>
              <a:defRPr sz="619" b="0">
                <a:solidFill>
                  <a:srgbClr val="000000"/>
                </a:solidFill>
                <a:latin typeface="Arial"/>
                <a:ea typeface="Arial"/>
                <a:cs typeface="Arial"/>
                <a:sym typeface="Arial"/>
              </a:defRPr>
            </a:lvl5pPr>
            <a:lvl6pPr marL="0" marR="0" lvl="5" indent="0" algn="r" rtl="0">
              <a:spcBef>
                <a:spcPts val="0"/>
              </a:spcBef>
              <a:spcAft>
                <a:spcPts val="0"/>
              </a:spcAft>
              <a:buNone/>
              <a:defRPr sz="619" b="0">
                <a:solidFill>
                  <a:srgbClr val="000000"/>
                </a:solidFill>
                <a:latin typeface="Arial"/>
                <a:ea typeface="Arial"/>
                <a:cs typeface="Arial"/>
                <a:sym typeface="Arial"/>
              </a:defRPr>
            </a:lvl6pPr>
            <a:lvl7pPr marL="0" marR="0" lvl="6" indent="0" algn="r" rtl="0">
              <a:spcBef>
                <a:spcPts val="0"/>
              </a:spcBef>
              <a:spcAft>
                <a:spcPts val="0"/>
              </a:spcAft>
              <a:buNone/>
              <a:defRPr sz="619" b="0">
                <a:solidFill>
                  <a:srgbClr val="000000"/>
                </a:solidFill>
                <a:latin typeface="Arial"/>
                <a:ea typeface="Arial"/>
                <a:cs typeface="Arial"/>
                <a:sym typeface="Arial"/>
              </a:defRPr>
            </a:lvl7pPr>
            <a:lvl8pPr marL="0" marR="0" lvl="7" indent="0" algn="r" rtl="0">
              <a:spcBef>
                <a:spcPts val="0"/>
              </a:spcBef>
              <a:spcAft>
                <a:spcPts val="0"/>
              </a:spcAft>
              <a:buNone/>
              <a:defRPr sz="619" b="0">
                <a:solidFill>
                  <a:srgbClr val="000000"/>
                </a:solidFill>
                <a:latin typeface="Arial"/>
                <a:ea typeface="Arial"/>
                <a:cs typeface="Arial"/>
                <a:sym typeface="Arial"/>
              </a:defRPr>
            </a:lvl8pPr>
            <a:lvl9pPr marL="0" marR="0" lvl="8" indent="0" algn="r" rtl="0">
              <a:spcBef>
                <a:spcPts val="0"/>
              </a:spcBef>
              <a:spcAft>
                <a:spcPts val="0"/>
              </a:spcAft>
              <a:buNone/>
              <a:defRPr sz="619"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9"/>
        <p:cNvGrpSpPr/>
        <p:nvPr/>
      </p:nvGrpSpPr>
      <p:grpSpPr>
        <a:xfrm>
          <a:off x="0" y="0"/>
          <a:ext cx="0" cy="0"/>
          <a:chOff x="0" y="0"/>
          <a:chExt cx="0" cy="0"/>
        </a:xfrm>
      </p:grpSpPr>
      <p:sp>
        <p:nvSpPr>
          <p:cNvPr id="180" name="Google Shape;180;p36"/>
          <p:cNvSpPr txBox="1">
            <a:spLocks noGrp="1"/>
          </p:cNvSpPr>
          <p:nvPr>
            <p:ph type="title"/>
          </p:nvPr>
        </p:nvSpPr>
        <p:spPr>
          <a:xfrm>
            <a:off x="468313" y="842964"/>
            <a:ext cx="8229600" cy="7026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1" name="Google Shape;181;p36"/>
          <p:cNvSpPr txBox="1">
            <a:spLocks noGrp="1"/>
          </p:cNvSpPr>
          <p:nvPr>
            <p:ph type="body" idx="1"/>
          </p:nvPr>
        </p:nvSpPr>
        <p:spPr>
          <a:xfrm>
            <a:off x="457200" y="1790701"/>
            <a:ext cx="4038600" cy="2725200"/>
          </a:xfrm>
          <a:prstGeom prst="rect">
            <a:avLst/>
          </a:prstGeom>
          <a:noFill/>
          <a:ln>
            <a:noFill/>
          </a:ln>
        </p:spPr>
        <p:txBody>
          <a:bodyPr spcFirstLastPara="1" wrap="square" lIns="91425" tIns="45700" rIns="91425" bIns="45700" anchor="t" anchorCtr="0"/>
          <a:lstStyle>
            <a:lvl1pPr marL="457200" lvl="0" indent="-328549" algn="l" rtl="0">
              <a:spcBef>
                <a:spcPts val="315"/>
              </a:spcBef>
              <a:spcAft>
                <a:spcPts val="0"/>
              </a:spcAft>
              <a:buSzPts val="1574"/>
              <a:buFont typeface="Verdana"/>
              <a:buChar char="•"/>
              <a:defRPr sz="1574"/>
            </a:lvl1pPr>
            <a:lvl2pPr marL="914400" lvl="1" indent="-314325" algn="l" rtl="0">
              <a:spcBef>
                <a:spcPts val="270"/>
              </a:spcBef>
              <a:spcAft>
                <a:spcPts val="0"/>
              </a:spcAft>
              <a:buSzPts val="1350"/>
              <a:buFont typeface="Verdana"/>
              <a:buChar char="•"/>
              <a:defRPr sz="1350"/>
            </a:lvl2pPr>
            <a:lvl3pPr marL="1371600" lvl="2" indent="-228600" algn="l" rtl="0">
              <a:spcBef>
                <a:spcPts val="225"/>
              </a:spcBef>
              <a:spcAft>
                <a:spcPts val="0"/>
              </a:spcAft>
              <a:buSzPts val="1400"/>
              <a:buNone/>
              <a:defRPr sz="1125"/>
            </a:lvl3pPr>
            <a:lvl4pPr marL="1828800" lvl="3" indent="-292925" algn="l" rtl="0">
              <a:spcBef>
                <a:spcPts val="203"/>
              </a:spcBef>
              <a:spcAft>
                <a:spcPts val="0"/>
              </a:spcAft>
              <a:buClr>
                <a:schemeClr val="dk1"/>
              </a:buClr>
              <a:buSzPts val="1013"/>
              <a:buFont typeface="Arial"/>
              <a:buChar char="–"/>
              <a:defRPr sz="1013"/>
            </a:lvl4pPr>
            <a:lvl5pPr marL="2286000" lvl="4" indent="-292925" algn="l" rtl="0">
              <a:spcBef>
                <a:spcPts val="203"/>
              </a:spcBef>
              <a:spcAft>
                <a:spcPts val="0"/>
              </a:spcAft>
              <a:buClr>
                <a:schemeClr val="dk1"/>
              </a:buClr>
              <a:buSzPts val="1013"/>
              <a:buFont typeface="Arial"/>
              <a:buChar char="»"/>
              <a:defRPr sz="1013"/>
            </a:lvl5pPr>
            <a:lvl6pPr marL="2743200" lvl="5" indent="-292925" algn="l" rtl="0">
              <a:spcBef>
                <a:spcPts val="203"/>
              </a:spcBef>
              <a:spcAft>
                <a:spcPts val="0"/>
              </a:spcAft>
              <a:buClr>
                <a:schemeClr val="dk1"/>
              </a:buClr>
              <a:buSzPts val="1013"/>
              <a:buFont typeface="Arial"/>
              <a:buChar char="»"/>
              <a:defRPr sz="1013"/>
            </a:lvl6pPr>
            <a:lvl7pPr marL="3200400" lvl="6" indent="-292925" algn="l" rtl="0">
              <a:spcBef>
                <a:spcPts val="203"/>
              </a:spcBef>
              <a:spcAft>
                <a:spcPts val="0"/>
              </a:spcAft>
              <a:buClr>
                <a:schemeClr val="dk1"/>
              </a:buClr>
              <a:buSzPts val="1013"/>
              <a:buFont typeface="Arial"/>
              <a:buChar char="»"/>
              <a:defRPr sz="1013"/>
            </a:lvl7pPr>
            <a:lvl8pPr marL="3657600" lvl="7" indent="-292925" algn="l" rtl="0">
              <a:spcBef>
                <a:spcPts val="203"/>
              </a:spcBef>
              <a:spcAft>
                <a:spcPts val="0"/>
              </a:spcAft>
              <a:buClr>
                <a:schemeClr val="dk1"/>
              </a:buClr>
              <a:buSzPts val="1013"/>
              <a:buFont typeface="Arial"/>
              <a:buChar char="»"/>
              <a:defRPr sz="1013"/>
            </a:lvl8pPr>
            <a:lvl9pPr marL="4114800" lvl="8" indent="-292925" algn="l" rtl="0">
              <a:spcBef>
                <a:spcPts val="203"/>
              </a:spcBef>
              <a:spcAft>
                <a:spcPts val="0"/>
              </a:spcAft>
              <a:buClr>
                <a:schemeClr val="dk1"/>
              </a:buClr>
              <a:buSzPts val="1013"/>
              <a:buFont typeface="Arial"/>
              <a:buChar char="»"/>
              <a:defRPr sz="1013"/>
            </a:lvl9pPr>
          </a:lstStyle>
          <a:p>
            <a:endParaRPr/>
          </a:p>
        </p:txBody>
      </p:sp>
      <p:sp>
        <p:nvSpPr>
          <p:cNvPr id="182" name="Google Shape;182;p36"/>
          <p:cNvSpPr txBox="1">
            <a:spLocks noGrp="1"/>
          </p:cNvSpPr>
          <p:nvPr>
            <p:ph type="body" idx="2"/>
          </p:nvPr>
        </p:nvSpPr>
        <p:spPr>
          <a:xfrm>
            <a:off x="4648200" y="1790701"/>
            <a:ext cx="4038600" cy="2725200"/>
          </a:xfrm>
          <a:prstGeom prst="rect">
            <a:avLst/>
          </a:prstGeom>
          <a:noFill/>
          <a:ln>
            <a:noFill/>
          </a:ln>
        </p:spPr>
        <p:txBody>
          <a:bodyPr spcFirstLastPara="1" wrap="square" lIns="91425" tIns="45700" rIns="91425" bIns="45700" anchor="t" anchorCtr="0"/>
          <a:lstStyle>
            <a:lvl1pPr marL="457200" lvl="0" indent="-328549" algn="l" rtl="0">
              <a:spcBef>
                <a:spcPts val="315"/>
              </a:spcBef>
              <a:spcAft>
                <a:spcPts val="0"/>
              </a:spcAft>
              <a:buSzPts val="1574"/>
              <a:buFont typeface="Verdana"/>
              <a:buChar char="•"/>
              <a:defRPr sz="1574"/>
            </a:lvl1pPr>
            <a:lvl2pPr marL="914400" lvl="1" indent="-314325" algn="l" rtl="0">
              <a:spcBef>
                <a:spcPts val="270"/>
              </a:spcBef>
              <a:spcAft>
                <a:spcPts val="0"/>
              </a:spcAft>
              <a:buSzPts val="1350"/>
              <a:buFont typeface="Verdana"/>
              <a:buChar char="•"/>
              <a:defRPr sz="1350"/>
            </a:lvl2pPr>
            <a:lvl3pPr marL="1371600" lvl="2" indent="-228600" algn="l" rtl="0">
              <a:spcBef>
                <a:spcPts val="225"/>
              </a:spcBef>
              <a:spcAft>
                <a:spcPts val="0"/>
              </a:spcAft>
              <a:buSzPts val="1400"/>
              <a:buNone/>
              <a:defRPr sz="1125"/>
            </a:lvl3pPr>
            <a:lvl4pPr marL="1828800" lvl="3" indent="-292925" algn="l" rtl="0">
              <a:spcBef>
                <a:spcPts val="203"/>
              </a:spcBef>
              <a:spcAft>
                <a:spcPts val="0"/>
              </a:spcAft>
              <a:buClr>
                <a:schemeClr val="dk1"/>
              </a:buClr>
              <a:buSzPts val="1013"/>
              <a:buFont typeface="Arial"/>
              <a:buChar char="–"/>
              <a:defRPr sz="1013"/>
            </a:lvl4pPr>
            <a:lvl5pPr marL="2286000" lvl="4" indent="-292925" algn="l" rtl="0">
              <a:spcBef>
                <a:spcPts val="203"/>
              </a:spcBef>
              <a:spcAft>
                <a:spcPts val="0"/>
              </a:spcAft>
              <a:buClr>
                <a:schemeClr val="dk1"/>
              </a:buClr>
              <a:buSzPts val="1013"/>
              <a:buFont typeface="Arial"/>
              <a:buChar char="»"/>
              <a:defRPr sz="1013"/>
            </a:lvl5pPr>
            <a:lvl6pPr marL="2743200" lvl="5" indent="-292925" algn="l" rtl="0">
              <a:spcBef>
                <a:spcPts val="203"/>
              </a:spcBef>
              <a:spcAft>
                <a:spcPts val="0"/>
              </a:spcAft>
              <a:buClr>
                <a:schemeClr val="dk1"/>
              </a:buClr>
              <a:buSzPts val="1013"/>
              <a:buFont typeface="Arial"/>
              <a:buChar char="»"/>
              <a:defRPr sz="1013"/>
            </a:lvl6pPr>
            <a:lvl7pPr marL="3200400" lvl="6" indent="-292925" algn="l" rtl="0">
              <a:spcBef>
                <a:spcPts val="203"/>
              </a:spcBef>
              <a:spcAft>
                <a:spcPts val="0"/>
              </a:spcAft>
              <a:buClr>
                <a:schemeClr val="dk1"/>
              </a:buClr>
              <a:buSzPts val="1013"/>
              <a:buFont typeface="Arial"/>
              <a:buChar char="»"/>
              <a:defRPr sz="1013"/>
            </a:lvl7pPr>
            <a:lvl8pPr marL="3657600" lvl="7" indent="-292925" algn="l" rtl="0">
              <a:spcBef>
                <a:spcPts val="203"/>
              </a:spcBef>
              <a:spcAft>
                <a:spcPts val="0"/>
              </a:spcAft>
              <a:buClr>
                <a:schemeClr val="dk1"/>
              </a:buClr>
              <a:buSzPts val="1013"/>
              <a:buFont typeface="Arial"/>
              <a:buChar char="»"/>
              <a:defRPr sz="1013"/>
            </a:lvl8pPr>
            <a:lvl9pPr marL="4114800" lvl="8" indent="-292925" algn="l" rtl="0">
              <a:spcBef>
                <a:spcPts val="203"/>
              </a:spcBef>
              <a:spcAft>
                <a:spcPts val="0"/>
              </a:spcAft>
              <a:buClr>
                <a:schemeClr val="dk1"/>
              </a:buClr>
              <a:buSzPts val="1013"/>
              <a:buFont typeface="Arial"/>
              <a:buChar char="»"/>
              <a:defRPr sz="1013"/>
            </a:lvl9pPr>
          </a:lstStyle>
          <a:p>
            <a:endParaRPr/>
          </a:p>
        </p:txBody>
      </p:sp>
      <p:sp>
        <p:nvSpPr>
          <p:cNvPr id="183" name="Google Shape;183;p36"/>
          <p:cNvSpPr txBox="1">
            <a:spLocks noGrp="1"/>
          </p:cNvSpPr>
          <p:nvPr>
            <p:ph type="dt" idx="10"/>
          </p:nvPr>
        </p:nvSpPr>
        <p:spPr>
          <a:xfrm>
            <a:off x="457201" y="4698838"/>
            <a:ext cx="2133600" cy="3573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4" name="Google Shape;184;p36"/>
          <p:cNvSpPr txBox="1">
            <a:spLocks noGrp="1"/>
          </p:cNvSpPr>
          <p:nvPr>
            <p:ph type="sldNum" idx="12"/>
          </p:nvPr>
        </p:nvSpPr>
        <p:spPr>
          <a:xfrm>
            <a:off x="6553201" y="4698838"/>
            <a:ext cx="2133600" cy="3573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619" b="0">
                <a:solidFill>
                  <a:srgbClr val="000000"/>
                </a:solidFill>
                <a:latin typeface="Arial"/>
                <a:ea typeface="Arial"/>
                <a:cs typeface="Arial"/>
                <a:sym typeface="Arial"/>
              </a:defRPr>
            </a:lvl1pPr>
            <a:lvl2pPr marL="0" marR="0" lvl="1" indent="0" algn="r" rtl="0">
              <a:spcBef>
                <a:spcPts val="0"/>
              </a:spcBef>
              <a:spcAft>
                <a:spcPts val="0"/>
              </a:spcAft>
              <a:buNone/>
              <a:defRPr sz="619" b="0">
                <a:solidFill>
                  <a:srgbClr val="000000"/>
                </a:solidFill>
                <a:latin typeface="Arial"/>
                <a:ea typeface="Arial"/>
                <a:cs typeface="Arial"/>
                <a:sym typeface="Arial"/>
              </a:defRPr>
            </a:lvl2pPr>
            <a:lvl3pPr marL="0" marR="0" lvl="2" indent="0" algn="r" rtl="0">
              <a:spcBef>
                <a:spcPts val="0"/>
              </a:spcBef>
              <a:spcAft>
                <a:spcPts val="0"/>
              </a:spcAft>
              <a:buNone/>
              <a:defRPr sz="619" b="0">
                <a:solidFill>
                  <a:srgbClr val="000000"/>
                </a:solidFill>
                <a:latin typeface="Arial"/>
                <a:ea typeface="Arial"/>
                <a:cs typeface="Arial"/>
                <a:sym typeface="Arial"/>
              </a:defRPr>
            </a:lvl3pPr>
            <a:lvl4pPr marL="0" marR="0" lvl="3" indent="0" algn="r" rtl="0">
              <a:spcBef>
                <a:spcPts val="0"/>
              </a:spcBef>
              <a:spcAft>
                <a:spcPts val="0"/>
              </a:spcAft>
              <a:buNone/>
              <a:defRPr sz="619" b="0">
                <a:solidFill>
                  <a:srgbClr val="000000"/>
                </a:solidFill>
                <a:latin typeface="Arial"/>
                <a:ea typeface="Arial"/>
                <a:cs typeface="Arial"/>
                <a:sym typeface="Arial"/>
              </a:defRPr>
            </a:lvl4pPr>
            <a:lvl5pPr marL="0" marR="0" lvl="4" indent="0" algn="r" rtl="0">
              <a:spcBef>
                <a:spcPts val="0"/>
              </a:spcBef>
              <a:spcAft>
                <a:spcPts val="0"/>
              </a:spcAft>
              <a:buNone/>
              <a:defRPr sz="619" b="0">
                <a:solidFill>
                  <a:srgbClr val="000000"/>
                </a:solidFill>
                <a:latin typeface="Arial"/>
                <a:ea typeface="Arial"/>
                <a:cs typeface="Arial"/>
                <a:sym typeface="Arial"/>
              </a:defRPr>
            </a:lvl5pPr>
            <a:lvl6pPr marL="0" marR="0" lvl="5" indent="0" algn="r" rtl="0">
              <a:spcBef>
                <a:spcPts val="0"/>
              </a:spcBef>
              <a:spcAft>
                <a:spcPts val="0"/>
              </a:spcAft>
              <a:buNone/>
              <a:defRPr sz="619" b="0">
                <a:solidFill>
                  <a:srgbClr val="000000"/>
                </a:solidFill>
                <a:latin typeface="Arial"/>
                <a:ea typeface="Arial"/>
                <a:cs typeface="Arial"/>
                <a:sym typeface="Arial"/>
              </a:defRPr>
            </a:lvl6pPr>
            <a:lvl7pPr marL="0" marR="0" lvl="6" indent="0" algn="r" rtl="0">
              <a:spcBef>
                <a:spcPts val="0"/>
              </a:spcBef>
              <a:spcAft>
                <a:spcPts val="0"/>
              </a:spcAft>
              <a:buNone/>
              <a:defRPr sz="619" b="0">
                <a:solidFill>
                  <a:srgbClr val="000000"/>
                </a:solidFill>
                <a:latin typeface="Arial"/>
                <a:ea typeface="Arial"/>
                <a:cs typeface="Arial"/>
                <a:sym typeface="Arial"/>
              </a:defRPr>
            </a:lvl7pPr>
            <a:lvl8pPr marL="0" marR="0" lvl="7" indent="0" algn="r" rtl="0">
              <a:spcBef>
                <a:spcPts val="0"/>
              </a:spcBef>
              <a:spcAft>
                <a:spcPts val="0"/>
              </a:spcAft>
              <a:buNone/>
              <a:defRPr sz="619" b="0">
                <a:solidFill>
                  <a:srgbClr val="000000"/>
                </a:solidFill>
                <a:latin typeface="Arial"/>
                <a:ea typeface="Arial"/>
                <a:cs typeface="Arial"/>
                <a:sym typeface="Arial"/>
              </a:defRPr>
            </a:lvl8pPr>
            <a:lvl9pPr marL="0" marR="0" lvl="8" indent="0" algn="r" rtl="0">
              <a:spcBef>
                <a:spcPts val="0"/>
              </a:spcBef>
              <a:spcAft>
                <a:spcPts val="0"/>
              </a:spcAft>
              <a:buNone/>
              <a:defRPr sz="619"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5"/>
        <p:cNvGrpSpPr/>
        <p:nvPr/>
      </p:nvGrpSpPr>
      <p:grpSpPr>
        <a:xfrm>
          <a:off x="0" y="0"/>
          <a:ext cx="0" cy="0"/>
          <a:chOff x="0" y="0"/>
          <a:chExt cx="0" cy="0"/>
        </a:xfrm>
      </p:grpSpPr>
      <p:sp>
        <p:nvSpPr>
          <p:cNvPr id="186" name="Google Shape;186;p37"/>
          <p:cNvSpPr txBox="1">
            <a:spLocks noGrp="1"/>
          </p:cNvSpPr>
          <p:nvPr>
            <p:ph type="title"/>
          </p:nvPr>
        </p:nvSpPr>
        <p:spPr>
          <a:xfrm>
            <a:off x="457201" y="205979"/>
            <a:ext cx="8229600" cy="8574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7" name="Google Shape;187;p37"/>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lstStyle>
            <a:lvl1pPr marL="457200" lvl="0" indent="-228600" algn="l" rtl="0">
              <a:spcBef>
                <a:spcPts val="270"/>
              </a:spcBef>
              <a:spcAft>
                <a:spcPts val="0"/>
              </a:spcAft>
              <a:buSzPts val="1350"/>
              <a:buFont typeface="Verdana"/>
              <a:buNone/>
              <a:defRPr sz="1350" b="1"/>
            </a:lvl1pPr>
            <a:lvl2pPr marL="914400" lvl="1" indent="-228600" algn="l" rtl="0">
              <a:spcBef>
                <a:spcPts val="225"/>
              </a:spcBef>
              <a:spcAft>
                <a:spcPts val="0"/>
              </a:spcAft>
              <a:buSzPts val="1125"/>
              <a:buFont typeface="Verdana"/>
              <a:buNone/>
              <a:defRPr sz="1125" b="1"/>
            </a:lvl2pPr>
            <a:lvl3pPr marL="1371600" lvl="2" indent="-228600" algn="l" rtl="0">
              <a:spcBef>
                <a:spcPts val="203"/>
              </a:spcBef>
              <a:spcAft>
                <a:spcPts val="0"/>
              </a:spcAft>
              <a:buClr>
                <a:srgbClr val="0F5494"/>
              </a:buClr>
              <a:buSzPts val="1013"/>
              <a:buFont typeface="Verdana"/>
              <a:buNone/>
              <a:defRPr sz="1013" b="1"/>
            </a:lvl3pPr>
            <a:lvl4pPr marL="1828800" lvl="3" indent="-228600" algn="l" rtl="0">
              <a:spcBef>
                <a:spcPts val="180"/>
              </a:spcBef>
              <a:spcAft>
                <a:spcPts val="0"/>
              </a:spcAft>
              <a:buClr>
                <a:schemeClr val="dk1"/>
              </a:buClr>
              <a:buSzPts val="900"/>
              <a:buFont typeface="Arial"/>
              <a:buNone/>
              <a:defRPr sz="900" b="1"/>
            </a:lvl4pPr>
            <a:lvl5pPr marL="2286000" lvl="4" indent="-228600" algn="l" rtl="0">
              <a:spcBef>
                <a:spcPts val="180"/>
              </a:spcBef>
              <a:spcAft>
                <a:spcPts val="0"/>
              </a:spcAft>
              <a:buClr>
                <a:schemeClr val="dk1"/>
              </a:buClr>
              <a:buSzPts val="900"/>
              <a:buFont typeface="Arial"/>
              <a:buNone/>
              <a:defRPr sz="900" b="1"/>
            </a:lvl5pPr>
            <a:lvl6pPr marL="2743200" lvl="5" indent="-228600" algn="l" rtl="0">
              <a:spcBef>
                <a:spcPts val="180"/>
              </a:spcBef>
              <a:spcAft>
                <a:spcPts val="0"/>
              </a:spcAft>
              <a:buClr>
                <a:schemeClr val="dk1"/>
              </a:buClr>
              <a:buSzPts val="900"/>
              <a:buFont typeface="Arial"/>
              <a:buNone/>
              <a:defRPr sz="900" b="1"/>
            </a:lvl6pPr>
            <a:lvl7pPr marL="3200400" lvl="6" indent="-228600" algn="l" rtl="0">
              <a:spcBef>
                <a:spcPts val="180"/>
              </a:spcBef>
              <a:spcAft>
                <a:spcPts val="0"/>
              </a:spcAft>
              <a:buClr>
                <a:schemeClr val="dk1"/>
              </a:buClr>
              <a:buSzPts val="900"/>
              <a:buFont typeface="Arial"/>
              <a:buNone/>
              <a:defRPr sz="900" b="1"/>
            </a:lvl7pPr>
            <a:lvl8pPr marL="3657600" lvl="7" indent="-228600" algn="l" rtl="0">
              <a:spcBef>
                <a:spcPts val="180"/>
              </a:spcBef>
              <a:spcAft>
                <a:spcPts val="0"/>
              </a:spcAft>
              <a:buClr>
                <a:schemeClr val="dk1"/>
              </a:buClr>
              <a:buSzPts val="900"/>
              <a:buFont typeface="Arial"/>
              <a:buNone/>
              <a:defRPr sz="900" b="1"/>
            </a:lvl8pPr>
            <a:lvl9pPr marL="4114800" lvl="8" indent="-228600" algn="l" rtl="0">
              <a:spcBef>
                <a:spcPts val="180"/>
              </a:spcBef>
              <a:spcAft>
                <a:spcPts val="0"/>
              </a:spcAft>
              <a:buClr>
                <a:schemeClr val="dk1"/>
              </a:buClr>
              <a:buSzPts val="900"/>
              <a:buFont typeface="Arial"/>
              <a:buNone/>
              <a:defRPr sz="900" b="1"/>
            </a:lvl9pPr>
          </a:lstStyle>
          <a:p>
            <a:endParaRPr/>
          </a:p>
        </p:txBody>
      </p:sp>
      <p:sp>
        <p:nvSpPr>
          <p:cNvPr id="188" name="Google Shape;188;p37"/>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lstStyle>
            <a:lvl1pPr marL="457200" lvl="0" indent="-314325" algn="l" rtl="0">
              <a:spcBef>
                <a:spcPts val="270"/>
              </a:spcBef>
              <a:spcAft>
                <a:spcPts val="0"/>
              </a:spcAft>
              <a:buSzPts val="1350"/>
              <a:buFont typeface="Verdana"/>
              <a:buChar char="•"/>
              <a:defRPr sz="1350"/>
            </a:lvl1pPr>
            <a:lvl2pPr marL="914400" lvl="1" indent="-300037" algn="l" rtl="0">
              <a:spcBef>
                <a:spcPts val="225"/>
              </a:spcBef>
              <a:spcAft>
                <a:spcPts val="0"/>
              </a:spcAft>
              <a:buSzPts val="1125"/>
              <a:buFont typeface="Verdana"/>
              <a:buChar char="•"/>
              <a:defRPr sz="1125"/>
            </a:lvl2pPr>
            <a:lvl3pPr marL="1371600" lvl="2" indent="-228600" algn="l" rtl="0">
              <a:spcBef>
                <a:spcPts val="203"/>
              </a:spcBef>
              <a:spcAft>
                <a:spcPts val="0"/>
              </a:spcAft>
              <a:buSzPts val="1400"/>
              <a:buNone/>
              <a:defRPr sz="1013"/>
            </a:lvl3pPr>
            <a:lvl4pPr marL="1828800" lvl="3" indent="-285750" algn="l" rtl="0">
              <a:spcBef>
                <a:spcPts val="180"/>
              </a:spcBef>
              <a:spcAft>
                <a:spcPts val="0"/>
              </a:spcAft>
              <a:buClr>
                <a:schemeClr val="dk1"/>
              </a:buClr>
              <a:buSzPts val="900"/>
              <a:buFont typeface="Arial"/>
              <a:buChar char="–"/>
              <a:defRPr sz="900"/>
            </a:lvl4pPr>
            <a:lvl5pPr marL="2286000" lvl="4" indent="-285750" algn="l" rtl="0">
              <a:spcBef>
                <a:spcPts val="180"/>
              </a:spcBef>
              <a:spcAft>
                <a:spcPts val="0"/>
              </a:spcAft>
              <a:buClr>
                <a:schemeClr val="dk1"/>
              </a:buClr>
              <a:buSzPts val="900"/>
              <a:buFont typeface="Arial"/>
              <a:buChar char="»"/>
              <a:defRPr sz="900"/>
            </a:lvl5pPr>
            <a:lvl6pPr marL="2743200" lvl="5" indent="-285750" algn="l" rtl="0">
              <a:spcBef>
                <a:spcPts val="180"/>
              </a:spcBef>
              <a:spcAft>
                <a:spcPts val="0"/>
              </a:spcAft>
              <a:buClr>
                <a:schemeClr val="dk1"/>
              </a:buClr>
              <a:buSzPts val="900"/>
              <a:buFont typeface="Arial"/>
              <a:buChar char="»"/>
              <a:defRPr sz="900"/>
            </a:lvl6pPr>
            <a:lvl7pPr marL="3200400" lvl="6" indent="-285750" algn="l" rtl="0">
              <a:spcBef>
                <a:spcPts val="180"/>
              </a:spcBef>
              <a:spcAft>
                <a:spcPts val="0"/>
              </a:spcAft>
              <a:buClr>
                <a:schemeClr val="dk1"/>
              </a:buClr>
              <a:buSzPts val="900"/>
              <a:buFont typeface="Arial"/>
              <a:buChar char="»"/>
              <a:defRPr sz="900"/>
            </a:lvl7pPr>
            <a:lvl8pPr marL="3657600" lvl="7" indent="-285750" algn="l" rtl="0">
              <a:spcBef>
                <a:spcPts val="180"/>
              </a:spcBef>
              <a:spcAft>
                <a:spcPts val="0"/>
              </a:spcAft>
              <a:buClr>
                <a:schemeClr val="dk1"/>
              </a:buClr>
              <a:buSzPts val="900"/>
              <a:buFont typeface="Arial"/>
              <a:buChar char="»"/>
              <a:defRPr sz="900"/>
            </a:lvl8pPr>
            <a:lvl9pPr marL="4114800" lvl="8" indent="-285750" algn="l" rtl="0">
              <a:spcBef>
                <a:spcPts val="180"/>
              </a:spcBef>
              <a:spcAft>
                <a:spcPts val="0"/>
              </a:spcAft>
              <a:buClr>
                <a:schemeClr val="dk1"/>
              </a:buClr>
              <a:buSzPts val="900"/>
              <a:buFont typeface="Arial"/>
              <a:buChar char="»"/>
              <a:defRPr sz="900"/>
            </a:lvl9pPr>
          </a:lstStyle>
          <a:p>
            <a:endParaRPr/>
          </a:p>
        </p:txBody>
      </p:sp>
      <p:sp>
        <p:nvSpPr>
          <p:cNvPr id="189" name="Google Shape;189;p37"/>
          <p:cNvSpPr txBox="1">
            <a:spLocks noGrp="1"/>
          </p:cNvSpPr>
          <p:nvPr>
            <p:ph type="body" idx="3"/>
          </p:nvPr>
        </p:nvSpPr>
        <p:spPr>
          <a:xfrm>
            <a:off x="4645027" y="1151335"/>
            <a:ext cx="4041900" cy="479700"/>
          </a:xfrm>
          <a:prstGeom prst="rect">
            <a:avLst/>
          </a:prstGeom>
          <a:noFill/>
          <a:ln>
            <a:noFill/>
          </a:ln>
        </p:spPr>
        <p:txBody>
          <a:bodyPr spcFirstLastPara="1" wrap="square" lIns="91425" tIns="45700" rIns="91425" bIns="45700" anchor="b" anchorCtr="0"/>
          <a:lstStyle>
            <a:lvl1pPr marL="457200" lvl="0" indent="-228600" algn="l" rtl="0">
              <a:spcBef>
                <a:spcPts val="270"/>
              </a:spcBef>
              <a:spcAft>
                <a:spcPts val="0"/>
              </a:spcAft>
              <a:buSzPts val="1350"/>
              <a:buFont typeface="Verdana"/>
              <a:buNone/>
              <a:defRPr sz="1350" b="1"/>
            </a:lvl1pPr>
            <a:lvl2pPr marL="914400" lvl="1" indent="-228600" algn="l" rtl="0">
              <a:spcBef>
                <a:spcPts val="225"/>
              </a:spcBef>
              <a:spcAft>
                <a:spcPts val="0"/>
              </a:spcAft>
              <a:buSzPts val="1125"/>
              <a:buFont typeface="Verdana"/>
              <a:buNone/>
              <a:defRPr sz="1125" b="1"/>
            </a:lvl2pPr>
            <a:lvl3pPr marL="1371600" lvl="2" indent="-228600" algn="l" rtl="0">
              <a:spcBef>
                <a:spcPts val="203"/>
              </a:spcBef>
              <a:spcAft>
                <a:spcPts val="0"/>
              </a:spcAft>
              <a:buClr>
                <a:srgbClr val="0F5494"/>
              </a:buClr>
              <a:buSzPts val="1013"/>
              <a:buFont typeface="Verdana"/>
              <a:buNone/>
              <a:defRPr sz="1013" b="1"/>
            </a:lvl3pPr>
            <a:lvl4pPr marL="1828800" lvl="3" indent="-228600" algn="l" rtl="0">
              <a:spcBef>
                <a:spcPts val="180"/>
              </a:spcBef>
              <a:spcAft>
                <a:spcPts val="0"/>
              </a:spcAft>
              <a:buClr>
                <a:schemeClr val="dk1"/>
              </a:buClr>
              <a:buSzPts val="900"/>
              <a:buFont typeface="Arial"/>
              <a:buNone/>
              <a:defRPr sz="900" b="1"/>
            </a:lvl4pPr>
            <a:lvl5pPr marL="2286000" lvl="4" indent="-228600" algn="l" rtl="0">
              <a:spcBef>
                <a:spcPts val="180"/>
              </a:spcBef>
              <a:spcAft>
                <a:spcPts val="0"/>
              </a:spcAft>
              <a:buClr>
                <a:schemeClr val="dk1"/>
              </a:buClr>
              <a:buSzPts val="900"/>
              <a:buFont typeface="Arial"/>
              <a:buNone/>
              <a:defRPr sz="900" b="1"/>
            </a:lvl5pPr>
            <a:lvl6pPr marL="2743200" lvl="5" indent="-228600" algn="l" rtl="0">
              <a:spcBef>
                <a:spcPts val="180"/>
              </a:spcBef>
              <a:spcAft>
                <a:spcPts val="0"/>
              </a:spcAft>
              <a:buClr>
                <a:schemeClr val="dk1"/>
              </a:buClr>
              <a:buSzPts val="900"/>
              <a:buFont typeface="Arial"/>
              <a:buNone/>
              <a:defRPr sz="900" b="1"/>
            </a:lvl6pPr>
            <a:lvl7pPr marL="3200400" lvl="6" indent="-228600" algn="l" rtl="0">
              <a:spcBef>
                <a:spcPts val="180"/>
              </a:spcBef>
              <a:spcAft>
                <a:spcPts val="0"/>
              </a:spcAft>
              <a:buClr>
                <a:schemeClr val="dk1"/>
              </a:buClr>
              <a:buSzPts val="900"/>
              <a:buFont typeface="Arial"/>
              <a:buNone/>
              <a:defRPr sz="900" b="1"/>
            </a:lvl7pPr>
            <a:lvl8pPr marL="3657600" lvl="7" indent="-228600" algn="l" rtl="0">
              <a:spcBef>
                <a:spcPts val="180"/>
              </a:spcBef>
              <a:spcAft>
                <a:spcPts val="0"/>
              </a:spcAft>
              <a:buClr>
                <a:schemeClr val="dk1"/>
              </a:buClr>
              <a:buSzPts val="900"/>
              <a:buFont typeface="Arial"/>
              <a:buNone/>
              <a:defRPr sz="900" b="1"/>
            </a:lvl8pPr>
            <a:lvl9pPr marL="4114800" lvl="8" indent="-228600" algn="l" rtl="0">
              <a:spcBef>
                <a:spcPts val="180"/>
              </a:spcBef>
              <a:spcAft>
                <a:spcPts val="0"/>
              </a:spcAft>
              <a:buClr>
                <a:schemeClr val="dk1"/>
              </a:buClr>
              <a:buSzPts val="900"/>
              <a:buFont typeface="Arial"/>
              <a:buNone/>
              <a:defRPr sz="900" b="1"/>
            </a:lvl9pPr>
          </a:lstStyle>
          <a:p>
            <a:endParaRPr/>
          </a:p>
        </p:txBody>
      </p:sp>
      <p:sp>
        <p:nvSpPr>
          <p:cNvPr id="190" name="Google Shape;190;p37"/>
          <p:cNvSpPr txBox="1">
            <a:spLocks noGrp="1"/>
          </p:cNvSpPr>
          <p:nvPr>
            <p:ph type="body" idx="4"/>
          </p:nvPr>
        </p:nvSpPr>
        <p:spPr>
          <a:xfrm>
            <a:off x="4645027" y="1631156"/>
            <a:ext cx="4041900" cy="2963400"/>
          </a:xfrm>
          <a:prstGeom prst="rect">
            <a:avLst/>
          </a:prstGeom>
          <a:noFill/>
          <a:ln>
            <a:noFill/>
          </a:ln>
        </p:spPr>
        <p:txBody>
          <a:bodyPr spcFirstLastPara="1" wrap="square" lIns="91425" tIns="45700" rIns="91425" bIns="45700" anchor="t" anchorCtr="0"/>
          <a:lstStyle>
            <a:lvl1pPr marL="457200" lvl="0" indent="-314325" algn="l" rtl="0">
              <a:spcBef>
                <a:spcPts val="270"/>
              </a:spcBef>
              <a:spcAft>
                <a:spcPts val="0"/>
              </a:spcAft>
              <a:buSzPts val="1350"/>
              <a:buFont typeface="Verdana"/>
              <a:buChar char="•"/>
              <a:defRPr sz="1350"/>
            </a:lvl1pPr>
            <a:lvl2pPr marL="914400" lvl="1" indent="-300037" algn="l" rtl="0">
              <a:spcBef>
                <a:spcPts val="225"/>
              </a:spcBef>
              <a:spcAft>
                <a:spcPts val="0"/>
              </a:spcAft>
              <a:buSzPts val="1125"/>
              <a:buFont typeface="Verdana"/>
              <a:buChar char="•"/>
              <a:defRPr sz="1125"/>
            </a:lvl2pPr>
            <a:lvl3pPr marL="1371600" lvl="2" indent="-228600" algn="l" rtl="0">
              <a:spcBef>
                <a:spcPts val="203"/>
              </a:spcBef>
              <a:spcAft>
                <a:spcPts val="0"/>
              </a:spcAft>
              <a:buSzPts val="1400"/>
              <a:buNone/>
              <a:defRPr sz="1013"/>
            </a:lvl3pPr>
            <a:lvl4pPr marL="1828800" lvl="3" indent="-285750" algn="l" rtl="0">
              <a:spcBef>
                <a:spcPts val="180"/>
              </a:spcBef>
              <a:spcAft>
                <a:spcPts val="0"/>
              </a:spcAft>
              <a:buClr>
                <a:schemeClr val="dk1"/>
              </a:buClr>
              <a:buSzPts val="900"/>
              <a:buFont typeface="Arial"/>
              <a:buChar char="–"/>
              <a:defRPr sz="900"/>
            </a:lvl4pPr>
            <a:lvl5pPr marL="2286000" lvl="4" indent="-285750" algn="l" rtl="0">
              <a:spcBef>
                <a:spcPts val="180"/>
              </a:spcBef>
              <a:spcAft>
                <a:spcPts val="0"/>
              </a:spcAft>
              <a:buClr>
                <a:schemeClr val="dk1"/>
              </a:buClr>
              <a:buSzPts val="900"/>
              <a:buFont typeface="Arial"/>
              <a:buChar char="»"/>
              <a:defRPr sz="900"/>
            </a:lvl5pPr>
            <a:lvl6pPr marL="2743200" lvl="5" indent="-285750" algn="l" rtl="0">
              <a:spcBef>
                <a:spcPts val="180"/>
              </a:spcBef>
              <a:spcAft>
                <a:spcPts val="0"/>
              </a:spcAft>
              <a:buClr>
                <a:schemeClr val="dk1"/>
              </a:buClr>
              <a:buSzPts val="900"/>
              <a:buFont typeface="Arial"/>
              <a:buChar char="»"/>
              <a:defRPr sz="900"/>
            </a:lvl6pPr>
            <a:lvl7pPr marL="3200400" lvl="6" indent="-285750" algn="l" rtl="0">
              <a:spcBef>
                <a:spcPts val="180"/>
              </a:spcBef>
              <a:spcAft>
                <a:spcPts val="0"/>
              </a:spcAft>
              <a:buClr>
                <a:schemeClr val="dk1"/>
              </a:buClr>
              <a:buSzPts val="900"/>
              <a:buFont typeface="Arial"/>
              <a:buChar char="»"/>
              <a:defRPr sz="900"/>
            </a:lvl7pPr>
            <a:lvl8pPr marL="3657600" lvl="7" indent="-285750" algn="l" rtl="0">
              <a:spcBef>
                <a:spcPts val="180"/>
              </a:spcBef>
              <a:spcAft>
                <a:spcPts val="0"/>
              </a:spcAft>
              <a:buClr>
                <a:schemeClr val="dk1"/>
              </a:buClr>
              <a:buSzPts val="900"/>
              <a:buFont typeface="Arial"/>
              <a:buChar char="»"/>
              <a:defRPr sz="900"/>
            </a:lvl8pPr>
            <a:lvl9pPr marL="4114800" lvl="8" indent="-285750" algn="l" rtl="0">
              <a:spcBef>
                <a:spcPts val="180"/>
              </a:spcBef>
              <a:spcAft>
                <a:spcPts val="0"/>
              </a:spcAft>
              <a:buClr>
                <a:schemeClr val="dk1"/>
              </a:buClr>
              <a:buSzPts val="900"/>
              <a:buFont typeface="Arial"/>
              <a:buChar char="»"/>
              <a:defRPr sz="900"/>
            </a:lvl9pPr>
          </a:lstStyle>
          <a:p>
            <a:endParaRPr/>
          </a:p>
        </p:txBody>
      </p:sp>
      <p:sp>
        <p:nvSpPr>
          <p:cNvPr id="191" name="Google Shape;191;p37"/>
          <p:cNvSpPr txBox="1">
            <a:spLocks noGrp="1"/>
          </p:cNvSpPr>
          <p:nvPr>
            <p:ph type="dt" idx="10"/>
          </p:nvPr>
        </p:nvSpPr>
        <p:spPr>
          <a:xfrm>
            <a:off x="457201" y="4752844"/>
            <a:ext cx="2133600" cy="3573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2" name="Google Shape;192;p37"/>
          <p:cNvSpPr txBox="1">
            <a:spLocks noGrp="1"/>
          </p:cNvSpPr>
          <p:nvPr>
            <p:ph type="sldNum" idx="12"/>
          </p:nvPr>
        </p:nvSpPr>
        <p:spPr>
          <a:xfrm>
            <a:off x="6553201" y="4752844"/>
            <a:ext cx="2133600" cy="3573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619" b="0">
                <a:solidFill>
                  <a:srgbClr val="000000"/>
                </a:solidFill>
                <a:latin typeface="Arial"/>
                <a:ea typeface="Arial"/>
                <a:cs typeface="Arial"/>
                <a:sym typeface="Arial"/>
              </a:defRPr>
            </a:lvl1pPr>
            <a:lvl2pPr marL="0" marR="0" lvl="1" indent="0" algn="r" rtl="0">
              <a:spcBef>
                <a:spcPts val="0"/>
              </a:spcBef>
              <a:spcAft>
                <a:spcPts val="0"/>
              </a:spcAft>
              <a:buNone/>
              <a:defRPr sz="619" b="0">
                <a:solidFill>
                  <a:srgbClr val="000000"/>
                </a:solidFill>
                <a:latin typeface="Arial"/>
                <a:ea typeface="Arial"/>
                <a:cs typeface="Arial"/>
                <a:sym typeface="Arial"/>
              </a:defRPr>
            </a:lvl2pPr>
            <a:lvl3pPr marL="0" marR="0" lvl="2" indent="0" algn="r" rtl="0">
              <a:spcBef>
                <a:spcPts val="0"/>
              </a:spcBef>
              <a:spcAft>
                <a:spcPts val="0"/>
              </a:spcAft>
              <a:buNone/>
              <a:defRPr sz="619" b="0">
                <a:solidFill>
                  <a:srgbClr val="000000"/>
                </a:solidFill>
                <a:latin typeface="Arial"/>
                <a:ea typeface="Arial"/>
                <a:cs typeface="Arial"/>
                <a:sym typeface="Arial"/>
              </a:defRPr>
            </a:lvl3pPr>
            <a:lvl4pPr marL="0" marR="0" lvl="3" indent="0" algn="r" rtl="0">
              <a:spcBef>
                <a:spcPts val="0"/>
              </a:spcBef>
              <a:spcAft>
                <a:spcPts val="0"/>
              </a:spcAft>
              <a:buNone/>
              <a:defRPr sz="619" b="0">
                <a:solidFill>
                  <a:srgbClr val="000000"/>
                </a:solidFill>
                <a:latin typeface="Arial"/>
                <a:ea typeface="Arial"/>
                <a:cs typeface="Arial"/>
                <a:sym typeface="Arial"/>
              </a:defRPr>
            </a:lvl4pPr>
            <a:lvl5pPr marL="0" marR="0" lvl="4" indent="0" algn="r" rtl="0">
              <a:spcBef>
                <a:spcPts val="0"/>
              </a:spcBef>
              <a:spcAft>
                <a:spcPts val="0"/>
              </a:spcAft>
              <a:buNone/>
              <a:defRPr sz="619" b="0">
                <a:solidFill>
                  <a:srgbClr val="000000"/>
                </a:solidFill>
                <a:latin typeface="Arial"/>
                <a:ea typeface="Arial"/>
                <a:cs typeface="Arial"/>
                <a:sym typeface="Arial"/>
              </a:defRPr>
            </a:lvl5pPr>
            <a:lvl6pPr marL="0" marR="0" lvl="5" indent="0" algn="r" rtl="0">
              <a:spcBef>
                <a:spcPts val="0"/>
              </a:spcBef>
              <a:spcAft>
                <a:spcPts val="0"/>
              </a:spcAft>
              <a:buNone/>
              <a:defRPr sz="619" b="0">
                <a:solidFill>
                  <a:srgbClr val="000000"/>
                </a:solidFill>
                <a:latin typeface="Arial"/>
                <a:ea typeface="Arial"/>
                <a:cs typeface="Arial"/>
                <a:sym typeface="Arial"/>
              </a:defRPr>
            </a:lvl6pPr>
            <a:lvl7pPr marL="0" marR="0" lvl="6" indent="0" algn="r" rtl="0">
              <a:spcBef>
                <a:spcPts val="0"/>
              </a:spcBef>
              <a:spcAft>
                <a:spcPts val="0"/>
              </a:spcAft>
              <a:buNone/>
              <a:defRPr sz="619" b="0">
                <a:solidFill>
                  <a:srgbClr val="000000"/>
                </a:solidFill>
                <a:latin typeface="Arial"/>
                <a:ea typeface="Arial"/>
                <a:cs typeface="Arial"/>
                <a:sym typeface="Arial"/>
              </a:defRPr>
            </a:lvl7pPr>
            <a:lvl8pPr marL="0" marR="0" lvl="7" indent="0" algn="r" rtl="0">
              <a:spcBef>
                <a:spcPts val="0"/>
              </a:spcBef>
              <a:spcAft>
                <a:spcPts val="0"/>
              </a:spcAft>
              <a:buNone/>
              <a:defRPr sz="619" b="0">
                <a:solidFill>
                  <a:srgbClr val="000000"/>
                </a:solidFill>
                <a:latin typeface="Arial"/>
                <a:ea typeface="Arial"/>
                <a:cs typeface="Arial"/>
                <a:sym typeface="Arial"/>
              </a:defRPr>
            </a:lvl8pPr>
            <a:lvl9pPr marL="0" marR="0" lvl="8" indent="0" algn="r" rtl="0">
              <a:spcBef>
                <a:spcPts val="0"/>
              </a:spcBef>
              <a:spcAft>
                <a:spcPts val="0"/>
              </a:spcAft>
              <a:buNone/>
              <a:defRPr sz="619"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3"/>
        <p:cNvGrpSpPr/>
        <p:nvPr/>
      </p:nvGrpSpPr>
      <p:grpSpPr>
        <a:xfrm>
          <a:off x="0" y="0"/>
          <a:ext cx="0" cy="0"/>
          <a:chOff x="0" y="0"/>
          <a:chExt cx="0" cy="0"/>
        </a:xfrm>
      </p:grpSpPr>
      <p:sp>
        <p:nvSpPr>
          <p:cNvPr id="194" name="Google Shape;194;p38"/>
          <p:cNvSpPr txBox="1">
            <a:spLocks noGrp="1"/>
          </p:cNvSpPr>
          <p:nvPr>
            <p:ph type="title"/>
          </p:nvPr>
        </p:nvSpPr>
        <p:spPr>
          <a:xfrm>
            <a:off x="468313" y="842964"/>
            <a:ext cx="8229600" cy="7026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5" name="Google Shape;195;p38"/>
          <p:cNvSpPr txBox="1">
            <a:spLocks noGrp="1"/>
          </p:cNvSpPr>
          <p:nvPr>
            <p:ph type="dt" idx="10"/>
          </p:nvPr>
        </p:nvSpPr>
        <p:spPr>
          <a:xfrm>
            <a:off x="457201" y="4752844"/>
            <a:ext cx="2133600" cy="3573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p38"/>
          <p:cNvSpPr txBox="1">
            <a:spLocks noGrp="1"/>
          </p:cNvSpPr>
          <p:nvPr>
            <p:ph type="sldNum" idx="12"/>
          </p:nvPr>
        </p:nvSpPr>
        <p:spPr>
          <a:xfrm>
            <a:off x="6553201" y="4752844"/>
            <a:ext cx="2133600" cy="3573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619" b="0">
                <a:solidFill>
                  <a:srgbClr val="000000"/>
                </a:solidFill>
                <a:latin typeface="Arial"/>
                <a:ea typeface="Arial"/>
                <a:cs typeface="Arial"/>
                <a:sym typeface="Arial"/>
              </a:defRPr>
            </a:lvl1pPr>
            <a:lvl2pPr marL="0" marR="0" lvl="1" indent="0" algn="r" rtl="0">
              <a:spcBef>
                <a:spcPts val="0"/>
              </a:spcBef>
              <a:spcAft>
                <a:spcPts val="0"/>
              </a:spcAft>
              <a:buNone/>
              <a:defRPr sz="619" b="0">
                <a:solidFill>
                  <a:srgbClr val="000000"/>
                </a:solidFill>
                <a:latin typeface="Arial"/>
                <a:ea typeface="Arial"/>
                <a:cs typeface="Arial"/>
                <a:sym typeface="Arial"/>
              </a:defRPr>
            </a:lvl2pPr>
            <a:lvl3pPr marL="0" marR="0" lvl="2" indent="0" algn="r" rtl="0">
              <a:spcBef>
                <a:spcPts val="0"/>
              </a:spcBef>
              <a:spcAft>
                <a:spcPts val="0"/>
              </a:spcAft>
              <a:buNone/>
              <a:defRPr sz="619" b="0">
                <a:solidFill>
                  <a:srgbClr val="000000"/>
                </a:solidFill>
                <a:latin typeface="Arial"/>
                <a:ea typeface="Arial"/>
                <a:cs typeface="Arial"/>
                <a:sym typeface="Arial"/>
              </a:defRPr>
            </a:lvl3pPr>
            <a:lvl4pPr marL="0" marR="0" lvl="3" indent="0" algn="r" rtl="0">
              <a:spcBef>
                <a:spcPts val="0"/>
              </a:spcBef>
              <a:spcAft>
                <a:spcPts val="0"/>
              </a:spcAft>
              <a:buNone/>
              <a:defRPr sz="619" b="0">
                <a:solidFill>
                  <a:srgbClr val="000000"/>
                </a:solidFill>
                <a:latin typeface="Arial"/>
                <a:ea typeface="Arial"/>
                <a:cs typeface="Arial"/>
                <a:sym typeface="Arial"/>
              </a:defRPr>
            </a:lvl4pPr>
            <a:lvl5pPr marL="0" marR="0" lvl="4" indent="0" algn="r" rtl="0">
              <a:spcBef>
                <a:spcPts val="0"/>
              </a:spcBef>
              <a:spcAft>
                <a:spcPts val="0"/>
              </a:spcAft>
              <a:buNone/>
              <a:defRPr sz="619" b="0">
                <a:solidFill>
                  <a:srgbClr val="000000"/>
                </a:solidFill>
                <a:latin typeface="Arial"/>
                <a:ea typeface="Arial"/>
                <a:cs typeface="Arial"/>
                <a:sym typeface="Arial"/>
              </a:defRPr>
            </a:lvl5pPr>
            <a:lvl6pPr marL="0" marR="0" lvl="5" indent="0" algn="r" rtl="0">
              <a:spcBef>
                <a:spcPts val="0"/>
              </a:spcBef>
              <a:spcAft>
                <a:spcPts val="0"/>
              </a:spcAft>
              <a:buNone/>
              <a:defRPr sz="619" b="0">
                <a:solidFill>
                  <a:srgbClr val="000000"/>
                </a:solidFill>
                <a:latin typeface="Arial"/>
                <a:ea typeface="Arial"/>
                <a:cs typeface="Arial"/>
                <a:sym typeface="Arial"/>
              </a:defRPr>
            </a:lvl6pPr>
            <a:lvl7pPr marL="0" marR="0" lvl="6" indent="0" algn="r" rtl="0">
              <a:spcBef>
                <a:spcPts val="0"/>
              </a:spcBef>
              <a:spcAft>
                <a:spcPts val="0"/>
              </a:spcAft>
              <a:buNone/>
              <a:defRPr sz="619" b="0">
                <a:solidFill>
                  <a:srgbClr val="000000"/>
                </a:solidFill>
                <a:latin typeface="Arial"/>
                <a:ea typeface="Arial"/>
                <a:cs typeface="Arial"/>
                <a:sym typeface="Arial"/>
              </a:defRPr>
            </a:lvl7pPr>
            <a:lvl8pPr marL="0" marR="0" lvl="7" indent="0" algn="r" rtl="0">
              <a:spcBef>
                <a:spcPts val="0"/>
              </a:spcBef>
              <a:spcAft>
                <a:spcPts val="0"/>
              </a:spcAft>
              <a:buNone/>
              <a:defRPr sz="619" b="0">
                <a:solidFill>
                  <a:srgbClr val="000000"/>
                </a:solidFill>
                <a:latin typeface="Arial"/>
                <a:ea typeface="Arial"/>
                <a:cs typeface="Arial"/>
                <a:sym typeface="Arial"/>
              </a:defRPr>
            </a:lvl8pPr>
            <a:lvl9pPr marL="0" marR="0" lvl="8" indent="0" algn="r" rtl="0">
              <a:spcBef>
                <a:spcPts val="0"/>
              </a:spcBef>
              <a:spcAft>
                <a:spcPts val="0"/>
              </a:spcAft>
              <a:buNone/>
              <a:defRPr sz="619"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7"/>
        <p:cNvGrpSpPr/>
        <p:nvPr/>
      </p:nvGrpSpPr>
      <p:grpSpPr>
        <a:xfrm>
          <a:off x="0" y="0"/>
          <a:ext cx="0" cy="0"/>
          <a:chOff x="0" y="0"/>
          <a:chExt cx="0" cy="0"/>
        </a:xfrm>
      </p:grpSpPr>
      <p:sp>
        <p:nvSpPr>
          <p:cNvPr id="198" name="Google Shape;198;p39"/>
          <p:cNvSpPr txBox="1">
            <a:spLocks noGrp="1"/>
          </p:cNvSpPr>
          <p:nvPr>
            <p:ph type="dt" idx="10"/>
          </p:nvPr>
        </p:nvSpPr>
        <p:spPr>
          <a:xfrm>
            <a:off x="457201" y="4752844"/>
            <a:ext cx="2133600" cy="3573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9" name="Google Shape;199;p39"/>
          <p:cNvSpPr txBox="1">
            <a:spLocks noGrp="1"/>
          </p:cNvSpPr>
          <p:nvPr>
            <p:ph type="sldNum" idx="12"/>
          </p:nvPr>
        </p:nvSpPr>
        <p:spPr>
          <a:xfrm>
            <a:off x="6553201" y="4752844"/>
            <a:ext cx="2133600" cy="3573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619" b="0">
                <a:solidFill>
                  <a:srgbClr val="000000"/>
                </a:solidFill>
                <a:latin typeface="Arial"/>
                <a:ea typeface="Arial"/>
                <a:cs typeface="Arial"/>
                <a:sym typeface="Arial"/>
              </a:defRPr>
            </a:lvl1pPr>
            <a:lvl2pPr marL="0" marR="0" lvl="1" indent="0" algn="r" rtl="0">
              <a:spcBef>
                <a:spcPts val="0"/>
              </a:spcBef>
              <a:spcAft>
                <a:spcPts val="0"/>
              </a:spcAft>
              <a:buNone/>
              <a:defRPr sz="619" b="0">
                <a:solidFill>
                  <a:srgbClr val="000000"/>
                </a:solidFill>
                <a:latin typeface="Arial"/>
                <a:ea typeface="Arial"/>
                <a:cs typeface="Arial"/>
                <a:sym typeface="Arial"/>
              </a:defRPr>
            </a:lvl2pPr>
            <a:lvl3pPr marL="0" marR="0" lvl="2" indent="0" algn="r" rtl="0">
              <a:spcBef>
                <a:spcPts val="0"/>
              </a:spcBef>
              <a:spcAft>
                <a:spcPts val="0"/>
              </a:spcAft>
              <a:buNone/>
              <a:defRPr sz="619" b="0">
                <a:solidFill>
                  <a:srgbClr val="000000"/>
                </a:solidFill>
                <a:latin typeface="Arial"/>
                <a:ea typeface="Arial"/>
                <a:cs typeface="Arial"/>
                <a:sym typeface="Arial"/>
              </a:defRPr>
            </a:lvl3pPr>
            <a:lvl4pPr marL="0" marR="0" lvl="3" indent="0" algn="r" rtl="0">
              <a:spcBef>
                <a:spcPts val="0"/>
              </a:spcBef>
              <a:spcAft>
                <a:spcPts val="0"/>
              </a:spcAft>
              <a:buNone/>
              <a:defRPr sz="619" b="0">
                <a:solidFill>
                  <a:srgbClr val="000000"/>
                </a:solidFill>
                <a:latin typeface="Arial"/>
                <a:ea typeface="Arial"/>
                <a:cs typeface="Arial"/>
                <a:sym typeface="Arial"/>
              </a:defRPr>
            </a:lvl4pPr>
            <a:lvl5pPr marL="0" marR="0" lvl="4" indent="0" algn="r" rtl="0">
              <a:spcBef>
                <a:spcPts val="0"/>
              </a:spcBef>
              <a:spcAft>
                <a:spcPts val="0"/>
              </a:spcAft>
              <a:buNone/>
              <a:defRPr sz="619" b="0">
                <a:solidFill>
                  <a:srgbClr val="000000"/>
                </a:solidFill>
                <a:latin typeface="Arial"/>
                <a:ea typeface="Arial"/>
                <a:cs typeface="Arial"/>
                <a:sym typeface="Arial"/>
              </a:defRPr>
            </a:lvl5pPr>
            <a:lvl6pPr marL="0" marR="0" lvl="5" indent="0" algn="r" rtl="0">
              <a:spcBef>
                <a:spcPts val="0"/>
              </a:spcBef>
              <a:spcAft>
                <a:spcPts val="0"/>
              </a:spcAft>
              <a:buNone/>
              <a:defRPr sz="619" b="0">
                <a:solidFill>
                  <a:srgbClr val="000000"/>
                </a:solidFill>
                <a:latin typeface="Arial"/>
                <a:ea typeface="Arial"/>
                <a:cs typeface="Arial"/>
                <a:sym typeface="Arial"/>
              </a:defRPr>
            </a:lvl6pPr>
            <a:lvl7pPr marL="0" marR="0" lvl="6" indent="0" algn="r" rtl="0">
              <a:spcBef>
                <a:spcPts val="0"/>
              </a:spcBef>
              <a:spcAft>
                <a:spcPts val="0"/>
              </a:spcAft>
              <a:buNone/>
              <a:defRPr sz="619" b="0">
                <a:solidFill>
                  <a:srgbClr val="000000"/>
                </a:solidFill>
                <a:latin typeface="Arial"/>
                <a:ea typeface="Arial"/>
                <a:cs typeface="Arial"/>
                <a:sym typeface="Arial"/>
              </a:defRPr>
            </a:lvl7pPr>
            <a:lvl8pPr marL="0" marR="0" lvl="7" indent="0" algn="r" rtl="0">
              <a:spcBef>
                <a:spcPts val="0"/>
              </a:spcBef>
              <a:spcAft>
                <a:spcPts val="0"/>
              </a:spcAft>
              <a:buNone/>
              <a:defRPr sz="619" b="0">
                <a:solidFill>
                  <a:srgbClr val="000000"/>
                </a:solidFill>
                <a:latin typeface="Arial"/>
                <a:ea typeface="Arial"/>
                <a:cs typeface="Arial"/>
                <a:sym typeface="Arial"/>
              </a:defRPr>
            </a:lvl8pPr>
            <a:lvl9pPr marL="0" marR="0" lvl="8" indent="0" algn="r" rtl="0">
              <a:spcBef>
                <a:spcPts val="0"/>
              </a:spcBef>
              <a:spcAft>
                <a:spcPts val="0"/>
              </a:spcAft>
              <a:buNone/>
              <a:defRPr sz="619"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0"/>
        <p:cNvGrpSpPr/>
        <p:nvPr/>
      </p:nvGrpSpPr>
      <p:grpSpPr>
        <a:xfrm>
          <a:off x="0" y="0"/>
          <a:ext cx="0" cy="0"/>
          <a:chOff x="0" y="0"/>
          <a:chExt cx="0" cy="0"/>
        </a:xfrm>
      </p:grpSpPr>
      <p:sp>
        <p:nvSpPr>
          <p:cNvPr id="201" name="Google Shape;201;p40"/>
          <p:cNvSpPr txBox="1">
            <a:spLocks noGrp="1"/>
          </p:cNvSpPr>
          <p:nvPr>
            <p:ph type="title"/>
          </p:nvPr>
        </p:nvSpPr>
        <p:spPr>
          <a:xfrm>
            <a:off x="457202" y="204787"/>
            <a:ext cx="3008400" cy="8715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1125"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p40"/>
          <p:cNvSpPr txBox="1">
            <a:spLocks noGrp="1"/>
          </p:cNvSpPr>
          <p:nvPr>
            <p:ph type="body" idx="1"/>
          </p:nvPr>
        </p:nvSpPr>
        <p:spPr>
          <a:xfrm>
            <a:off x="3575050" y="204789"/>
            <a:ext cx="5111700" cy="43899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SzPts val="1800"/>
              <a:buFont typeface="Verdana"/>
              <a:buChar char="•"/>
              <a:defRPr sz="1800"/>
            </a:lvl1pPr>
            <a:lvl2pPr marL="914400" lvl="1" indent="-328549" algn="l" rtl="0">
              <a:spcBef>
                <a:spcPts val="315"/>
              </a:spcBef>
              <a:spcAft>
                <a:spcPts val="0"/>
              </a:spcAft>
              <a:buSzPts val="1574"/>
              <a:buFont typeface="Verdana"/>
              <a:buChar char="•"/>
              <a:defRPr sz="1574"/>
            </a:lvl2pPr>
            <a:lvl3pPr marL="1371600" lvl="2" indent="-228600" algn="l" rtl="0">
              <a:spcBef>
                <a:spcPts val="270"/>
              </a:spcBef>
              <a:spcAft>
                <a:spcPts val="0"/>
              </a:spcAft>
              <a:buSzPts val="1400"/>
              <a:buNone/>
              <a:defRPr sz="1350"/>
            </a:lvl3pPr>
            <a:lvl4pPr marL="1828800" lvl="3" indent="-300037" algn="l" rtl="0">
              <a:spcBef>
                <a:spcPts val="225"/>
              </a:spcBef>
              <a:spcAft>
                <a:spcPts val="0"/>
              </a:spcAft>
              <a:buClr>
                <a:schemeClr val="dk1"/>
              </a:buClr>
              <a:buSzPts val="1125"/>
              <a:buFont typeface="Arial"/>
              <a:buChar char="–"/>
              <a:defRPr sz="1125"/>
            </a:lvl4pPr>
            <a:lvl5pPr marL="2286000" lvl="4" indent="-300037" algn="l" rtl="0">
              <a:spcBef>
                <a:spcPts val="225"/>
              </a:spcBef>
              <a:spcAft>
                <a:spcPts val="0"/>
              </a:spcAft>
              <a:buClr>
                <a:schemeClr val="dk1"/>
              </a:buClr>
              <a:buSzPts val="1125"/>
              <a:buFont typeface="Arial"/>
              <a:buChar char="»"/>
              <a:defRPr sz="1125"/>
            </a:lvl5pPr>
            <a:lvl6pPr marL="2743200" lvl="5" indent="-300037" algn="l" rtl="0">
              <a:spcBef>
                <a:spcPts val="225"/>
              </a:spcBef>
              <a:spcAft>
                <a:spcPts val="0"/>
              </a:spcAft>
              <a:buClr>
                <a:schemeClr val="dk1"/>
              </a:buClr>
              <a:buSzPts val="1125"/>
              <a:buFont typeface="Arial"/>
              <a:buChar char="»"/>
              <a:defRPr sz="1125"/>
            </a:lvl6pPr>
            <a:lvl7pPr marL="3200400" lvl="6" indent="-300037" algn="l" rtl="0">
              <a:spcBef>
                <a:spcPts val="225"/>
              </a:spcBef>
              <a:spcAft>
                <a:spcPts val="0"/>
              </a:spcAft>
              <a:buClr>
                <a:schemeClr val="dk1"/>
              </a:buClr>
              <a:buSzPts val="1125"/>
              <a:buFont typeface="Arial"/>
              <a:buChar char="»"/>
              <a:defRPr sz="1125"/>
            </a:lvl7pPr>
            <a:lvl8pPr marL="3657600" lvl="7" indent="-300037" algn="l" rtl="0">
              <a:spcBef>
                <a:spcPts val="225"/>
              </a:spcBef>
              <a:spcAft>
                <a:spcPts val="0"/>
              </a:spcAft>
              <a:buClr>
                <a:schemeClr val="dk1"/>
              </a:buClr>
              <a:buSzPts val="1125"/>
              <a:buFont typeface="Arial"/>
              <a:buChar char="»"/>
              <a:defRPr sz="1125"/>
            </a:lvl8pPr>
            <a:lvl9pPr marL="4114800" lvl="8" indent="-300037" algn="l" rtl="0">
              <a:spcBef>
                <a:spcPts val="225"/>
              </a:spcBef>
              <a:spcAft>
                <a:spcPts val="0"/>
              </a:spcAft>
              <a:buClr>
                <a:schemeClr val="dk1"/>
              </a:buClr>
              <a:buSzPts val="1125"/>
              <a:buFont typeface="Arial"/>
              <a:buChar char="»"/>
              <a:defRPr sz="1125"/>
            </a:lvl9pPr>
          </a:lstStyle>
          <a:p>
            <a:endParaRPr/>
          </a:p>
        </p:txBody>
      </p:sp>
      <p:sp>
        <p:nvSpPr>
          <p:cNvPr id="203" name="Google Shape;203;p40"/>
          <p:cNvSpPr txBox="1">
            <a:spLocks noGrp="1"/>
          </p:cNvSpPr>
          <p:nvPr>
            <p:ph type="body" idx="2"/>
          </p:nvPr>
        </p:nvSpPr>
        <p:spPr>
          <a:xfrm>
            <a:off x="457202" y="1076326"/>
            <a:ext cx="3008400" cy="3518400"/>
          </a:xfrm>
          <a:prstGeom prst="rect">
            <a:avLst/>
          </a:prstGeom>
          <a:noFill/>
          <a:ln>
            <a:noFill/>
          </a:ln>
        </p:spPr>
        <p:txBody>
          <a:bodyPr spcFirstLastPara="1" wrap="square" lIns="91425" tIns="45700" rIns="91425" bIns="45700" anchor="t" anchorCtr="0"/>
          <a:lstStyle>
            <a:lvl1pPr marL="457200" lvl="0" indent="-228600" algn="l" rtl="0">
              <a:spcBef>
                <a:spcPts val="158"/>
              </a:spcBef>
              <a:spcAft>
                <a:spcPts val="0"/>
              </a:spcAft>
              <a:buSzPts val="788"/>
              <a:buFont typeface="Verdana"/>
              <a:buNone/>
              <a:defRPr sz="788"/>
            </a:lvl1pPr>
            <a:lvl2pPr marL="914400" lvl="1" indent="-228600" algn="l" rtl="0">
              <a:spcBef>
                <a:spcPts val="135"/>
              </a:spcBef>
              <a:spcAft>
                <a:spcPts val="0"/>
              </a:spcAft>
              <a:buSzPts val="675"/>
              <a:buFont typeface="Verdana"/>
              <a:buNone/>
              <a:defRPr sz="675"/>
            </a:lvl2pPr>
            <a:lvl3pPr marL="1371600" lvl="2" indent="-228600" algn="l" rtl="0">
              <a:spcBef>
                <a:spcPts val="113"/>
              </a:spcBef>
              <a:spcAft>
                <a:spcPts val="0"/>
              </a:spcAft>
              <a:buClr>
                <a:srgbClr val="0F5494"/>
              </a:buClr>
              <a:buSzPts val="563"/>
              <a:buFont typeface="Verdana"/>
              <a:buNone/>
              <a:defRPr sz="563"/>
            </a:lvl3pPr>
            <a:lvl4pPr marL="1828800" lvl="3" indent="-228600" algn="l" rtl="0">
              <a:spcBef>
                <a:spcPts val="101"/>
              </a:spcBef>
              <a:spcAft>
                <a:spcPts val="0"/>
              </a:spcAft>
              <a:buClr>
                <a:schemeClr val="dk1"/>
              </a:buClr>
              <a:buSzPts val="506"/>
              <a:buFont typeface="Arial"/>
              <a:buNone/>
              <a:defRPr sz="506"/>
            </a:lvl4pPr>
            <a:lvl5pPr marL="2286000" lvl="4" indent="-228600" algn="l" rtl="0">
              <a:spcBef>
                <a:spcPts val="101"/>
              </a:spcBef>
              <a:spcAft>
                <a:spcPts val="0"/>
              </a:spcAft>
              <a:buClr>
                <a:schemeClr val="dk1"/>
              </a:buClr>
              <a:buSzPts val="506"/>
              <a:buFont typeface="Arial"/>
              <a:buNone/>
              <a:defRPr sz="506"/>
            </a:lvl5pPr>
            <a:lvl6pPr marL="2743200" lvl="5" indent="-228600" algn="l" rtl="0">
              <a:spcBef>
                <a:spcPts val="101"/>
              </a:spcBef>
              <a:spcAft>
                <a:spcPts val="0"/>
              </a:spcAft>
              <a:buClr>
                <a:schemeClr val="dk1"/>
              </a:buClr>
              <a:buSzPts val="506"/>
              <a:buFont typeface="Arial"/>
              <a:buNone/>
              <a:defRPr sz="506"/>
            </a:lvl6pPr>
            <a:lvl7pPr marL="3200400" lvl="6" indent="-228600" algn="l" rtl="0">
              <a:spcBef>
                <a:spcPts val="101"/>
              </a:spcBef>
              <a:spcAft>
                <a:spcPts val="0"/>
              </a:spcAft>
              <a:buClr>
                <a:schemeClr val="dk1"/>
              </a:buClr>
              <a:buSzPts val="506"/>
              <a:buFont typeface="Arial"/>
              <a:buNone/>
              <a:defRPr sz="506"/>
            </a:lvl7pPr>
            <a:lvl8pPr marL="3657600" lvl="7" indent="-228600" algn="l" rtl="0">
              <a:spcBef>
                <a:spcPts val="101"/>
              </a:spcBef>
              <a:spcAft>
                <a:spcPts val="0"/>
              </a:spcAft>
              <a:buClr>
                <a:schemeClr val="dk1"/>
              </a:buClr>
              <a:buSzPts val="506"/>
              <a:buFont typeface="Arial"/>
              <a:buNone/>
              <a:defRPr sz="506"/>
            </a:lvl8pPr>
            <a:lvl9pPr marL="4114800" lvl="8" indent="-228600" algn="l" rtl="0">
              <a:spcBef>
                <a:spcPts val="101"/>
              </a:spcBef>
              <a:spcAft>
                <a:spcPts val="0"/>
              </a:spcAft>
              <a:buClr>
                <a:schemeClr val="dk1"/>
              </a:buClr>
              <a:buSzPts val="506"/>
              <a:buFont typeface="Arial"/>
              <a:buNone/>
              <a:defRPr sz="506"/>
            </a:lvl9pPr>
          </a:lstStyle>
          <a:p>
            <a:endParaRPr/>
          </a:p>
        </p:txBody>
      </p:sp>
      <p:sp>
        <p:nvSpPr>
          <p:cNvPr id="204" name="Google Shape;204;p40"/>
          <p:cNvSpPr txBox="1">
            <a:spLocks noGrp="1"/>
          </p:cNvSpPr>
          <p:nvPr>
            <p:ph type="dt" idx="10"/>
          </p:nvPr>
        </p:nvSpPr>
        <p:spPr>
          <a:xfrm>
            <a:off x="457201" y="4752844"/>
            <a:ext cx="2133600" cy="3573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5" name="Google Shape;205;p40"/>
          <p:cNvSpPr txBox="1">
            <a:spLocks noGrp="1"/>
          </p:cNvSpPr>
          <p:nvPr>
            <p:ph type="sldNum" idx="12"/>
          </p:nvPr>
        </p:nvSpPr>
        <p:spPr>
          <a:xfrm>
            <a:off x="6553201" y="4752844"/>
            <a:ext cx="2133600" cy="3573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619" b="0">
                <a:solidFill>
                  <a:srgbClr val="000000"/>
                </a:solidFill>
                <a:latin typeface="Arial"/>
                <a:ea typeface="Arial"/>
                <a:cs typeface="Arial"/>
                <a:sym typeface="Arial"/>
              </a:defRPr>
            </a:lvl1pPr>
            <a:lvl2pPr marL="0" marR="0" lvl="1" indent="0" algn="r" rtl="0">
              <a:spcBef>
                <a:spcPts val="0"/>
              </a:spcBef>
              <a:spcAft>
                <a:spcPts val="0"/>
              </a:spcAft>
              <a:buNone/>
              <a:defRPr sz="619" b="0">
                <a:solidFill>
                  <a:srgbClr val="000000"/>
                </a:solidFill>
                <a:latin typeface="Arial"/>
                <a:ea typeface="Arial"/>
                <a:cs typeface="Arial"/>
                <a:sym typeface="Arial"/>
              </a:defRPr>
            </a:lvl2pPr>
            <a:lvl3pPr marL="0" marR="0" lvl="2" indent="0" algn="r" rtl="0">
              <a:spcBef>
                <a:spcPts val="0"/>
              </a:spcBef>
              <a:spcAft>
                <a:spcPts val="0"/>
              </a:spcAft>
              <a:buNone/>
              <a:defRPr sz="619" b="0">
                <a:solidFill>
                  <a:srgbClr val="000000"/>
                </a:solidFill>
                <a:latin typeface="Arial"/>
                <a:ea typeface="Arial"/>
                <a:cs typeface="Arial"/>
                <a:sym typeface="Arial"/>
              </a:defRPr>
            </a:lvl3pPr>
            <a:lvl4pPr marL="0" marR="0" lvl="3" indent="0" algn="r" rtl="0">
              <a:spcBef>
                <a:spcPts val="0"/>
              </a:spcBef>
              <a:spcAft>
                <a:spcPts val="0"/>
              </a:spcAft>
              <a:buNone/>
              <a:defRPr sz="619" b="0">
                <a:solidFill>
                  <a:srgbClr val="000000"/>
                </a:solidFill>
                <a:latin typeface="Arial"/>
                <a:ea typeface="Arial"/>
                <a:cs typeface="Arial"/>
                <a:sym typeface="Arial"/>
              </a:defRPr>
            </a:lvl4pPr>
            <a:lvl5pPr marL="0" marR="0" lvl="4" indent="0" algn="r" rtl="0">
              <a:spcBef>
                <a:spcPts val="0"/>
              </a:spcBef>
              <a:spcAft>
                <a:spcPts val="0"/>
              </a:spcAft>
              <a:buNone/>
              <a:defRPr sz="619" b="0">
                <a:solidFill>
                  <a:srgbClr val="000000"/>
                </a:solidFill>
                <a:latin typeface="Arial"/>
                <a:ea typeface="Arial"/>
                <a:cs typeface="Arial"/>
                <a:sym typeface="Arial"/>
              </a:defRPr>
            </a:lvl5pPr>
            <a:lvl6pPr marL="0" marR="0" lvl="5" indent="0" algn="r" rtl="0">
              <a:spcBef>
                <a:spcPts val="0"/>
              </a:spcBef>
              <a:spcAft>
                <a:spcPts val="0"/>
              </a:spcAft>
              <a:buNone/>
              <a:defRPr sz="619" b="0">
                <a:solidFill>
                  <a:srgbClr val="000000"/>
                </a:solidFill>
                <a:latin typeface="Arial"/>
                <a:ea typeface="Arial"/>
                <a:cs typeface="Arial"/>
                <a:sym typeface="Arial"/>
              </a:defRPr>
            </a:lvl6pPr>
            <a:lvl7pPr marL="0" marR="0" lvl="6" indent="0" algn="r" rtl="0">
              <a:spcBef>
                <a:spcPts val="0"/>
              </a:spcBef>
              <a:spcAft>
                <a:spcPts val="0"/>
              </a:spcAft>
              <a:buNone/>
              <a:defRPr sz="619" b="0">
                <a:solidFill>
                  <a:srgbClr val="000000"/>
                </a:solidFill>
                <a:latin typeface="Arial"/>
                <a:ea typeface="Arial"/>
                <a:cs typeface="Arial"/>
                <a:sym typeface="Arial"/>
              </a:defRPr>
            </a:lvl7pPr>
            <a:lvl8pPr marL="0" marR="0" lvl="7" indent="0" algn="r" rtl="0">
              <a:spcBef>
                <a:spcPts val="0"/>
              </a:spcBef>
              <a:spcAft>
                <a:spcPts val="0"/>
              </a:spcAft>
              <a:buNone/>
              <a:defRPr sz="619" b="0">
                <a:solidFill>
                  <a:srgbClr val="000000"/>
                </a:solidFill>
                <a:latin typeface="Arial"/>
                <a:ea typeface="Arial"/>
                <a:cs typeface="Arial"/>
                <a:sym typeface="Arial"/>
              </a:defRPr>
            </a:lvl8pPr>
            <a:lvl9pPr marL="0" marR="0" lvl="8" indent="0" algn="r" rtl="0">
              <a:spcBef>
                <a:spcPts val="0"/>
              </a:spcBef>
              <a:spcAft>
                <a:spcPts val="0"/>
              </a:spcAft>
              <a:buNone/>
              <a:defRPr sz="619"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6"/>
        <p:cNvGrpSpPr/>
        <p:nvPr/>
      </p:nvGrpSpPr>
      <p:grpSpPr>
        <a:xfrm>
          <a:off x="0" y="0"/>
          <a:ext cx="0" cy="0"/>
          <a:chOff x="0" y="0"/>
          <a:chExt cx="0" cy="0"/>
        </a:xfrm>
      </p:grpSpPr>
      <p:sp>
        <p:nvSpPr>
          <p:cNvPr id="207" name="Google Shape;207;p41"/>
          <p:cNvSpPr txBox="1">
            <a:spLocks noGrp="1"/>
          </p:cNvSpPr>
          <p:nvPr>
            <p:ph type="title"/>
          </p:nvPr>
        </p:nvSpPr>
        <p:spPr>
          <a:xfrm>
            <a:off x="1792288" y="3600451"/>
            <a:ext cx="5486400" cy="4251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1125"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8" name="Google Shape;208;p4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360"/>
              </a:spcBef>
              <a:spcAft>
                <a:spcPts val="0"/>
              </a:spcAft>
              <a:buClr>
                <a:srgbClr val="0F5494"/>
              </a:buClr>
              <a:buSzPts val="1800"/>
              <a:buFont typeface="Verdana"/>
              <a:buNone/>
              <a:defRPr sz="1800" b="0" i="1" u="none" strike="noStrike" cap="none">
                <a:solidFill>
                  <a:srgbClr val="0F5494"/>
                </a:solidFill>
                <a:latin typeface="Verdana"/>
                <a:ea typeface="Verdana"/>
                <a:cs typeface="Verdana"/>
                <a:sym typeface="Verdana"/>
              </a:defRPr>
            </a:lvl1pPr>
            <a:lvl2pPr marR="0" lvl="1" algn="l" rtl="0">
              <a:spcBef>
                <a:spcPts val="315"/>
              </a:spcBef>
              <a:spcAft>
                <a:spcPts val="0"/>
              </a:spcAft>
              <a:buClr>
                <a:srgbClr val="00AEF0"/>
              </a:buClr>
              <a:buSzPts val="1574"/>
              <a:buFont typeface="Verdana"/>
              <a:buNone/>
              <a:defRPr sz="1574" b="1" i="0" u="none" strike="noStrike" cap="none">
                <a:solidFill>
                  <a:srgbClr val="0F5494"/>
                </a:solidFill>
                <a:latin typeface="Verdana"/>
                <a:ea typeface="Verdana"/>
                <a:cs typeface="Verdana"/>
                <a:sym typeface="Verdana"/>
              </a:defRPr>
            </a:lvl2pPr>
            <a:lvl3pPr marR="0" lvl="2" algn="l" rtl="0">
              <a:spcBef>
                <a:spcPts val="270"/>
              </a:spcBef>
              <a:spcAft>
                <a:spcPts val="0"/>
              </a:spcAft>
              <a:buClr>
                <a:srgbClr val="0F5494"/>
              </a:buClr>
              <a:buSzPts val="1350"/>
              <a:buFont typeface="Verdana"/>
              <a:buNone/>
              <a:defRPr sz="1350" b="0" i="0" u="none" strike="noStrike" cap="none">
                <a:solidFill>
                  <a:srgbClr val="0F5494"/>
                </a:solidFill>
                <a:latin typeface="Verdana"/>
                <a:ea typeface="Verdana"/>
                <a:cs typeface="Verdana"/>
                <a:sym typeface="Verdana"/>
              </a:defRPr>
            </a:lvl3pPr>
            <a:lvl4pPr marR="0" lvl="3" algn="l" rtl="0">
              <a:spcBef>
                <a:spcPts val="225"/>
              </a:spcBef>
              <a:spcAft>
                <a:spcPts val="0"/>
              </a:spcAft>
              <a:buClr>
                <a:schemeClr val="dk1"/>
              </a:buClr>
              <a:buSzPts val="1125"/>
              <a:buFont typeface="Arial"/>
              <a:buNone/>
              <a:defRPr sz="1125" b="0" i="0" u="none" strike="noStrike" cap="none">
                <a:solidFill>
                  <a:schemeClr val="dk1"/>
                </a:solidFill>
                <a:latin typeface="Arial"/>
                <a:ea typeface="Arial"/>
                <a:cs typeface="Arial"/>
                <a:sym typeface="Arial"/>
              </a:defRPr>
            </a:lvl4pPr>
            <a:lvl5pPr marR="0" lvl="4" algn="l" rtl="0">
              <a:spcBef>
                <a:spcPts val="225"/>
              </a:spcBef>
              <a:spcAft>
                <a:spcPts val="0"/>
              </a:spcAft>
              <a:buClr>
                <a:schemeClr val="dk1"/>
              </a:buClr>
              <a:buSzPts val="1125"/>
              <a:buFont typeface="Arial"/>
              <a:buNone/>
              <a:defRPr sz="1125" b="0" i="0" u="none" strike="noStrike" cap="none">
                <a:solidFill>
                  <a:schemeClr val="dk1"/>
                </a:solidFill>
                <a:latin typeface="Arial"/>
                <a:ea typeface="Arial"/>
                <a:cs typeface="Arial"/>
                <a:sym typeface="Arial"/>
              </a:defRPr>
            </a:lvl5pPr>
            <a:lvl6pPr marR="0" lvl="5" algn="l" rtl="0">
              <a:spcBef>
                <a:spcPts val="225"/>
              </a:spcBef>
              <a:spcAft>
                <a:spcPts val="0"/>
              </a:spcAft>
              <a:buClr>
                <a:schemeClr val="dk1"/>
              </a:buClr>
              <a:buSzPts val="1125"/>
              <a:buFont typeface="Arial"/>
              <a:buNone/>
              <a:defRPr sz="1125" b="0" i="0" u="none" strike="noStrike" cap="none">
                <a:solidFill>
                  <a:schemeClr val="dk1"/>
                </a:solidFill>
                <a:latin typeface="Arial"/>
                <a:ea typeface="Arial"/>
                <a:cs typeface="Arial"/>
                <a:sym typeface="Arial"/>
              </a:defRPr>
            </a:lvl6pPr>
            <a:lvl7pPr marR="0" lvl="6" algn="l" rtl="0">
              <a:spcBef>
                <a:spcPts val="225"/>
              </a:spcBef>
              <a:spcAft>
                <a:spcPts val="0"/>
              </a:spcAft>
              <a:buClr>
                <a:schemeClr val="dk1"/>
              </a:buClr>
              <a:buSzPts val="1125"/>
              <a:buFont typeface="Arial"/>
              <a:buNone/>
              <a:defRPr sz="1125" b="0" i="0" u="none" strike="noStrike" cap="none">
                <a:solidFill>
                  <a:schemeClr val="dk1"/>
                </a:solidFill>
                <a:latin typeface="Arial"/>
                <a:ea typeface="Arial"/>
                <a:cs typeface="Arial"/>
                <a:sym typeface="Arial"/>
              </a:defRPr>
            </a:lvl7pPr>
            <a:lvl8pPr marR="0" lvl="7" algn="l" rtl="0">
              <a:spcBef>
                <a:spcPts val="225"/>
              </a:spcBef>
              <a:spcAft>
                <a:spcPts val="0"/>
              </a:spcAft>
              <a:buClr>
                <a:schemeClr val="dk1"/>
              </a:buClr>
              <a:buSzPts val="1125"/>
              <a:buFont typeface="Arial"/>
              <a:buNone/>
              <a:defRPr sz="1125" b="0" i="0" u="none" strike="noStrike" cap="none">
                <a:solidFill>
                  <a:schemeClr val="dk1"/>
                </a:solidFill>
                <a:latin typeface="Arial"/>
                <a:ea typeface="Arial"/>
                <a:cs typeface="Arial"/>
                <a:sym typeface="Arial"/>
              </a:defRPr>
            </a:lvl8pPr>
            <a:lvl9pPr marR="0" lvl="8" algn="l" rtl="0">
              <a:spcBef>
                <a:spcPts val="225"/>
              </a:spcBef>
              <a:spcAft>
                <a:spcPts val="0"/>
              </a:spcAft>
              <a:buClr>
                <a:schemeClr val="dk1"/>
              </a:buClr>
              <a:buSzPts val="1125"/>
              <a:buFont typeface="Arial"/>
              <a:buNone/>
              <a:defRPr sz="1125" b="0" i="0" u="none" strike="noStrike" cap="none">
                <a:solidFill>
                  <a:schemeClr val="dk1"/>
                </a:solidFill>
                <a:latin typeface="Arial"/>
                <a:ea typeface="Arial"/>
                <a:cs typeface="Arial"/>
                <a:sym typeface="Arial"/>
              </a:defRPr>
            </a:lvl9pPr>
          </a:lstStyle>
          <a:p>
            <a:endParaRPr/>
          </a:p>
        </p:txBody>
      </p:sp>
      <p:sp>
        <p:nvSpPr>
          <p:cNvPr id="209" name="Google Shape;209;p41"/>
          <p:cNvSpPr txBox="1">
            <a:spLocks noGrp="1"/>
          </p:cNvSpPr>
          <p:nvPr>
            <p:ph type="body" idx="1"/>
          </p:nvPr>
        </p:nvSpPr>
        <p:spPr>
          <a:xfrm>
            <a:off x="1792288" y="4025504"/>
            <a:ext cx="5486400" cy="603600"/>
          </a:xfrm>
          <a:prstGeom prst="rect">
            <a:avLst/>
          </a:prstGeom>
          <a:noFill/>
          <a:ln>
            <a:noFill/>
          </a:ln>
        </p:spPr>
        <p:txBody>
          <a:bodyPr spcFirstLastPara="1" wrap="square" lIns="91425" tIns="45700" rIns="91425" bIns="45700" anchor="t" anchorCtr="0"/>
          <a:lstStyle>
            <a:lvl1pPr marL="457200" lvl="0" indent="-228600" algn="l" rtl="0">
              <a:spcBef>
                <a:spcPts val="158"/>
              </a:spcBef>
              <a:spcAft>
                <a:spcPts val="0"/>
              </a:spcAft>
              <a:buSzPts val="788"/>
              <a:buFont typeface="Verdana"/>
              <a:buNone/>
              <a:defRPr sz="788"/>
            </a:lvl1pPr>
            <a:lvl2pPr marL="914400" lvl="1" indent="-228600" algn="l" rtl="0">
              <a:spcBef>
                <a:spcPts val="135"/>
              </a:spcBef>
              <a:spcAft>
                <a:spcPts val="0"/>
              </a:spcAft>
              <a:buSzPts val="675"/>
              <a:buFont typeface="Verdana"/>
              <a:buNone/>
              <a:defRPr sz="675"/>
            </a:lvl2pPr>
            <a:lvl3pPr marL="1371600" lvl="2" indent="-228600" algn="l" rtl="0">
              <a:spcBef>
                <a:spcPts val="113"/>
              </a:spcBef>
              <a:spcAft>
                <a:spcPts val="0"/>
              </a:spcAft>
              <a:buClr>
                <a:srgbClr val="0F5494"/>
              </a:buClr>
              <a:buSzPts val="563"/>
              <a:buFont typeface="Verdana"/>
              <a:buNone/>
              <a:defRPr sz="563"/>
            </a:lvl3pPr>
            <a:lvl4pPr marL="1828800" lvl="3" indent="-228600" algn="l" rtl="0">
              <a:spcBef>
                <a:spcPts val="101"/>
              </a:spcBef>
              <a:spcAft>
                <a:spcPts val="0"/>
              </a:spcAft>
              <a:buClr>
                <a:schemeClr val="dk1"/>
              </a:buClr>
              <a:buSzPts val="506"/>
              <a:buFont typeface="Arial"/>
              <a:buNone/>
              <a:defRPr sz="506"/>
            </a:lvl4pPr>
            <a:lvl5pPr marL="2286000" lvl="4" indent="-228600" algn="l" rtl="0">
              <a:spcBef>
                <a:spcPts val="101"/>
              </a:spcBef>
              <a:spcAft>
                <a:spcPts val="0"/>
              </a:spcAft>
              <a:buClr>
                <a:schemeClr val="dk1"/>
              </a:buClr>
              <a:buSzPts val="506"/>
              <a:buFont typeface="Arial"/>
              <a:buNone/>
              <a:defRPr sz="506"/>
            </a:lvl5pPr>
            <a:lvl6pPr marL="2743200" lvl="5" indent="-228600" algn="l" rtl="0">
              <a:spcBef>
                <a:spcPts val="101"/>
              </a:spcBef>
              <a:spcAft>
                <a:spcPts val="0"/>
              </a:spcAft>
              <a:buClr>
                <a:schemeClr val="dk1"/>
              </a:buClr>
              <a:buSzPts val="506"/>
              <a:buFont typeface="Arial"/>
              <a:buNone/>
              <a:defRPr sz="506"/>
            </a:lvl6pPr>
            <a:lvl7pPr marL="3200400" lvl="6" indent="-228600" algn="l" rtl="0">
              <a:spcBef>
                <a:spcPts val="101"/>
              </a:spcBef>
              <a:spcAft>
                <a:spcPts val="0"/>
              </a:spcAft>
              <a:buClr>
                <a:schemeClr val="dk1"/>
              </a:buClr>
              <a:buSzPts val="506"/>
              <a:buFont typeface="Arial"/>
              <a:buNone/>
              <a:defRPr sz="506"/>
            </a:lvl7pPr>
            <a:lvl8pPr marL="3657600" lvl="7" indent="-228600" algn="l" rtl="0">
              <a:spcBef>
                <a:spcPts val="101"/>
              </a:spcBef>
              <a:spcAft>
                <a:spcPts val="0"/>
              </a:spcAft>
              <a:buClr>
                <a:schemeClr val="dk1"/>
              </a:buClr>
              <a:buSzPts val="506"/>
              <a:buFont typeface="Arial"/>
              <a:buNone/>
              <a:defRPr sz="506"/>
            </a:lvl8pPr>
            <a:lvl9pPr marL="4114800" lvl="8" indent="-228600" algn="l" rtl="0">
              <a:spcBef>
                <a:spcPts val="101"/>
              </a:spcBef>
              <a:spcAft>
                <a:spcPts val="0"/>
              </a:spcAft>
              <a:buClr>
                <a:schemeClr val="dk1"/>
              </a:buClr>
              <a:buSzPts val="506"/>
              <a:buFont typeface="Arial"/>
              <a:buNone/>
              <a:defRPr sz="506"/>
            </a:lvl9pPr>
          </a:lstStyle>
          <a:p>
            <a:endParaRPr/>
          </a:p>
        </p:txBody>
      </p:sp>
      <p:sp>
        <p:nvSpPr>
          <p:cNvPr id="210" name="Google Shape;210;p41"/>
          <p:cNvSpPr txBox="1">
            <a:spLocks noGrp="1"/>
          </p:cNvSpPr>
          <p:nvPr>
            <p:ph type="dt" idx="10"/>
          </p:nvPr>
        </p:nvSpPr>
        <p:spPr>
          <a:xfrm>
            <a:off x="457201" y="4752844"/>
            <a:ext cx="2133600" cy="3573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1" name="Google Shape;211;p41"/>
          <p:cNvSpPr txBox="1">
            <a:spLocks noGrp="1"/>
          </p:cNvSpPr>
          <p:nvPr>
            <p:ph type="sldNum" idx="12"/>
          </p:nvPr>
        </p:nvSpPr>
        <p:spPr>
          <a:xfrm>
            <a:off x="6553201" y="4752844"/>
            <a:ext cx="2133600" cy="3573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619" b="0">
                <a:solidFill>
                  <a:srgbClr val="000000"/>
                </a:solidFill>
                <a:latin typeface="Arial"/>
                <a:ea typeface="Arial"/>
                <a:cs typeface="Arial"/>
                <a:sym typeface="Arial"/>
              </a:defRPr>
            </a:lvl1pPr>
            <a:lvl2pPr marL="0" marR="0" lvl="1" indent="0" algn="r" rtl="0">
              <a:spcBef>
                <a:spcPts val="0"/>
              </a:spcBef>
              <a:spcAft>
                <a:spcPts val="0"/>
              </a:spcAft>
              <a:buNone/>
              <a:defRPr sz="619" b="0">
                <a:solidFill>
                  <a:srgbClr val="000000"/>
                </a:solidFill>
                <a:latin typeface="Arial"/>
                <a:ea typeface="Arial"/>
                <a:cs typeface="Arial"/>
                <a:sym typeface="Arial"/>
              </a:defRPr>
            </a:lvl2pPr>
            <a:lvl3pPr marL="0" marR="0" lvl="2" indent="0" algn="r" rtl="0">
              <a:spcBef>
                <a:spcPts val="0"/>
              </a:spcBef>
              <a:spcAft>
                <a:spcPts val="0"/>
              </a:spcAft>
              <a:buNone/>
              <a:defRPr sz="619" b="0">
                <a:solidFill>
                  <a:srgbClr val="000000"/>
                </a:solidFill>
                <a:latin typeface="Arial"/>
                <a:ea typeface="Arial"/>
                <a:cs typeface="Arial"/>
                <a:sym typeface="Arial"/>
              </a:defRPr>
            </a:lvl3pPr>
            <a:lvl4pPr marL="0" marR="0" lvl="3" indent="0" algn="r" rtl="0">
              <a:spcBef>
                <a:spcPts val="0"/>
              </a:spcBef>
              <a:spcAft>
                <a:spcPts val="0"/>
              </a:spcAft>
              <a:buNone/>
              <a:defRPr sz="619" b="0">
                <a:solidFill>
                  <a:srgbClr val="000000"/>
                </a:solidFill>
                <a:latin typeface="Arial"/>
                <a:ea typeface="Arial"/>
                <a:cs typeface="Arial"/>
                <a:sym typeface="Arial"/>
              </a:defRPr>
            </a:lvl4pPr>
            <a:lvl5pPr marL="0" marR="0" lvl="4" indent="0" algn="r" rtl="0">
              <a:spcBef>
                <a:spcPts val="0"/>
              </a:spcBef>
              <a:spcAft>
                <a:spcPts val="0"/>
              </a:spcAft>
              <a:buNone/>
              <a:defRPr sz="619" b="0">
                <a:solidFill>
                  <a:srgbClr val="000000"/>
                </a:solidFill>
                <a:latin typeface="Arial"/>
                <a:ea typeface="Arial"/>
                <a:cs typeface="Arial"/>
                <a:sym typeface="Arial"/>
              </a:defRPr>
            </a:lvl5pPr>
            <a:lvl6pPr marL="0" marR="0" lvl="5" indent="0" algn="r" rtl="0">
              <a:spcBef>
                <a:spcPts val="0"/>
              </a:spcBef>
              <a:spcAft>
                <a:spcPts val="0"/>
              </a:spcAft>
              <a:buNone/>
              <a:defRPr sz="619" b="0">
                <a:solidFill>
                  <a:srgbClr val="000000"/>
                </a:solidFill>
                <a:latin typeface="Arial"/>
                <a:ea typeface="Arial"/>
                <a:cs typeface="Arial"/>
                <a:sym typeface="Arial"/>
              </a:defRPr>
            </a:lvl6pPr>
            <a:lvl7pPr marL="0" marR="0" lvl="6" indent="0" algn="r" rtl="0">
              <a:spcBef>
                <a:spcPts val="0"/>
              </a:spcBef>
              <a:spcAft>
                <a:spcPts val="0"/>
              </a:spcAft>
              <a:buNone/>
              <a:defRPr sz="619" b="0">
                <a:solidFill>
                  <a:srgbClr val="000000"/>
                </a:solidFill>
                <a:latin typeface="Arial"/>
                <a:ea typeface="Arial"/>
                <a:cs typeface="Arial"/>
                <a:sym typeface="Arial"/>
              </a:defRPr>
            </a:lvl7pPr>
            <a:lvl8pPr marL="0" marR="0" lvl="7" indent="0" algn="r" rtl="0">
              <a:spcBef>
                <a:spcPts val="0"/>
              </a:spcBef>
              <a:spcAft>
                <a:spcPts val="0"/>
              </a:spcAft>
              <a:buNone/>
              <a:defRPr sz="619" b="0">
                <a:solidFill>
                  <a:srgbClr val="000000"/>
                </a:solidFill>
                <a:latin typeface="Arial"/>
                <a:ea typeface="Arial"/>
                <a:cs typeface="Arial"/>
                <a:sym typeface="Arial"/>
              </a:defRPr>
            </a:lvl8pPr>
            <a:lvl9pPr marL="0" marR="0" lvl="8" indent="0" algn="r" rtl="0">
              <a:spcBef>
                <a:spcPts val="0"/>
              </a:spcBef>
              <a:spcAft>
                <a:spcPts val="0"/>
              </a:spcAft>
              <a:buNone/>
              <a:defRPr sz="619"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2"/>
        <p:cNvGrpSpPr/>
        <p:nvPr/>
      </p:nvGrpSpPr>
      <p:grpSpPr>
        <a:xfrm>
          <a:off x="0" y="0"/>
          <a:ext cx="0" cy="0"/>
          <a:chOff x="0" y="0"/>
          <a:chExt cx="0" cy="0"/>
        </a:xfrm>
      </p:grpSpPr>
      <p:sp>
        <p:nvSpPr>
          <p:cNvPr id="213" name="Google Shape;213;p42"/>
          <p:cNvSpPr txBox="1">
            <a:spLocks noGrp="1"/>
          </p:cNvSpPr>
          <p:nvPr>
            <p:ph type="title"/>
          </p:nvPr>
        </p:nvSpPr>
        <p:spPr>
          <a:xfrm>
            <a:off x="468313" y="842964"/>
            <a:ext cx="8229600" cy="7026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4" name="Google Shape;214;p42"/>
          <p:cNvSpPr txBox="1">
            <a:spLocks noGrp="1"/>
          </p:cNvSpPr>
          <p:nvPr>
            <p:ph type="body" idx="1"/>
          </p:nvPr>
        </p:nvSpPr>
        <p:spPr>
          <a:xfrm rot="5400000">
            <a:off x="3209401" y="-961499"/>
            <a:ext cx="2725200" cy="82296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228600" algn="l" rtl="0">
              <a:spcBef>
                <a:spcPts val="360"/>
              </a:spcBef>
              <a:spcAft>
                <a:spcPts val="0"/>
              </a:spcAft>
              <a:buSzPts val="1400"/>
              <a:buNone/>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15" name="Google Shape;215;p42"/>
          <p:cNvSpPr txBox="1">
            <a:spLocks noGrp="1"/>
          </p:cNvSpPr>
          <p:nvPr>
            <p:ph type="dt" idx="10"/>
          </p:nvPr>
        </p:nvSpPr>
        <p:spPr>
          <a:xfrm>
            <a:off x="457201" y="4752844"/>
            <a:ext cx="2133600" cy="3573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6" name="Google Shape;216;p42"/>
          <p:cNvSpPr txBox="1">
            <a:spLocks noGrp="1"/>
          </p:cNvSpPr>
          <p:nvPr>
            <p:ph type="sldNum" idx="12"/>
          </p:nvPr>
        </p:nvSpPr>
        <p:spPr>
          <a:xfrm>
            <a:off x="6553201" y="4752844"/>
            <a:ext cx="2133600" cy="3573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619" b="0">
                <a:solidFill>
                  <a:srgbClr val="000000"/>
                </a:solidFill>
                <a:latin typeface="Arial"/>
                <a:ea typeface="Arial"/>
                <a:cs typeface="Arial"/>
                <a:sym typeface="Arial"/>
              </a:defRPr>
            </a:lvl1pPr>
            <a:lvl2pPr marL="0" marR="0" lvl="1" indent="0" algn="r" rtl="0">
              <a:spcBef>
                <a:spcPts val="0"/>
              </a:spcBef>
              <a:spcAft>
                <a:spcPts val="0"/>
              </a:spcAft>
              <a:buNone/>
              <a:defRPr sz="619" b="0">
                <a:solidFill>
                  <a:srgbClr val="000000"/>
                </a:solidFill>
                <a:latin typeface="Arial"/>
                <a:ea typeface="Arial"/>
                <a:cs typeface="Arial"/>
                <a:sym typeface="Arial"/>
              </a:defRPr>
            </a:lvl2pPr>
            <a:lvl3pPr marL="0" marR="0" lvl="2" indent="0" algn="r" rtl="0">
              <a:spcBef>
                <a:spcPts val="0"/>
              </a:spcBef>
              <a:spcAft>
                <a:spcPts val="0"/>
              </a:spcAft>
              <a:buNone/>
              <a:defRPr sz="619" b="0">
                <a:solidFill>
                  <a:srgbClr val="000000"/>
                </a:solidFill>
                <a:latin typeface="Arial"/>
                <a:ea typeface="Arial"/>
                <a:cs typeface="Arial"/>
                <a:sym typeface="Arial"/>
              </a:defRPr>
            </a:lvl3pPr>
            <a:lvl4pPr marL="0" marR="0" lvl="3" indent="0" algn="r" rtl="0">
              <a:spcBef>
                <a:spcPts val="0"/>
              </a:spcBef>
              <a:spcAft>
                <a:spcPts val="0"/>
              </a:spcAft>
              <a:buNone/>
              <a:defRPr sz="619" b="0">
                <a:solidFill>
                  <a:srgbClr val="000000"/>
                </a:solidFill>
                <a:latin typeface="Arial"/>
                <a:ea typeface="Arial"/>
                <a:cs typeface="Arial"/>
                <a:sym typeface="Arial"/>
              </a:defRPr>
            </a:lvl4pPr>
            <a:lvl5pPr marL="0" marR="0" lvl="4" indent="0" algn="r" rtl="0">
              <a:spcBef>
                <a:spcPts val="0"/>
              </a:spcBef>
              <a:spcAft>
                <a:spcPts val="0"/>
              </a:spcAft>
              <a:buNone/>
              <a:defRPr sz="619" b="0">
                <a:solidFill>
                  <a:srgbClr val="000000"/>
                </a:solidFill>
                <a:latin typeface="Arial"/>
                <a:ea typeface="Arial"/>
                <a:cs typeface="Arial"/>
                <a:sym typeface="Arial"/>
              </a:defRPr>
            </a:lvl5pPr>
            <a:lvl6pPr marL="0" marR="0" lvl="5" indent="0" algn="r" rtl="0">
              <a:spcBef>
                <a:spcPts val="0"/>
              </a:spcBef>
              <a:spcAft>
                <a:spcPts val="0"/>
              </a:spcAft>
              <a:buNone/>
              <a:defRPr sz="619" b="0">
                <a:solidFill>
                  <a:srgbClr val="000000"/>
                </a:solidFill>
                <a:latin typeface="Arial"/>
                <a:ea typeface="Arial"/>
                <a:cs typeface="Arial"/>
                <a:sym typeface="Arial"/>
              </a:defRPr>
            </a:lvl6pPr>
            <a:lvl7pPr marL="0" marR="0" lvl="6" indent="0" algn="r" rtl="0">
              <a:spcBef>
                <a:spcPts val="0"/>
              </a:spcBef>
              <a:spcAft>
                <a:spcPts val="0"/>
              </a:spcAft>
              <a:buNone/>
              <a:defRPr sz="619" b="0">
                <a:solidFill>
                  <a:srgbClr val="000000"/>
                </a:solidFill>
                <a:latin typeface="Arial"/>
                <a:ea typeface="Arial"/>
                <a:cs typeface="Arial"/>
                <a:sym typeface="Arial"/>
              </a:defRPr>
            </a:lvl7pPr>
            <a:lvl8pPr marL="0" marR="0" lvl="7" indent="0" algn="r" rtl="0">
              <a:spcBef>
                <a:spcPts val="0"/>
              </a:spcBef>
              <a:spcAft>
                <a:spcPts val="0"/>
              </a:spcAft>
              <a:buNone/>
              <a:defRPr sz="619" b="0">
                <a:solidFill>
                  <a:srgbClr val="000000"/>
                </a:solidFill>
                <a:latin typeface="Arial"/>
                <a:ea typeface="Arial"/>
                <a:cs typeface="Arial"/>
                <a:sym typeface="Arial"/>
              </a:defRPr>
            </a:lvl8pPr>
            <a:lvl9pPr marL="0" marR="0" lvl="8" indent="0" algn="r" rtl="0">
              <a:spcBef>
                <a:spcPts val="0"/>
              </a:spcBef>
              <a:spcAft>
                <a:spcPts val="0"/>
              </a:spcAft>
              <a:buNone/>
              <a:defRPr sz="619"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7"/>
        <p:cNvGrpSpPr/>
        <p:nvPr/>
      </p:nvGrpSpPr>
      <p:grpSpPr>
        <a:xfrm>
          <a:off x="0" y="0"/>
          <a:ext cx="0" cy="0"/>
          <a:chOff x="0" y="0"/>
          <a:chExt cx="0" cy="0"/>
        </a:xfrm>
      </p:grpSpPr>
      <p:sp>
        <p:nvSpPr>
          <p:cNvPr id="218" name="Google Shape;218;p43"/>
          <p:cNvSpPr txBox="1">
            <a:spLocks noGrp="1"/>
          </p:cNvSpPr>
          <p:nvPr>
            <p:ph type="title"/>
          </p:nvPr>
        </p:nvSpPr>
        <p:spPr>
          <a:xfrm rot="5400000">
            <a:off x="5831863" y="1650112"/>
            <a:ext cx="3673200" cy="20589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9" name="Google Shape;219;p43"/>
          <p:cNvSpPr txBox="1">
            <a:spLocks noGrp="1"/>
          </p:cNvSpPr>
          <p:nvPr>
            <p:ph type="body" idx="1"/>
          </p:nvPr>
        </p:nvSpPr>
        <p:spPr>
          <a:xfrm rot="5400000">
            <a:off x="1635227" y="-335138"/>
            <a:ext cx="3673200" cy="60294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228600" algn="l" rtl="0">
              <a:spcBef>
                <a:spcPts val="360"/>
              </a:spcBef>
              <a:spcAft>
                <a:spcPts val="0"/>
              </a:spcAft>
              <a:buSzPts val="1400"/>
              <a:buNone/>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20" name="Google Shape;220;p43"/>
          <p:cNvSpPr txBox="1">
            <a:spLocks noGrp="1"/>
          </p:cNvSpPr>
          <p:nvPr>
            <p:ph type="dt" idx="10"/>
          </p:nvPr>
        </p:nvSpPr>
        <p:spPr>
          <a:xfrm>
            <a:off x="457201" y="4752844"/>
            <a:ext cx="2133600" cy="3573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1" name="Google Shape;221;p43"/>
          <p:cNvSpPr txBox="1">
            <a:spLocks noGrp="1"/>
          </p:cNvSpPr>
          <p:nvPr>
            <p:ph type="sldNum" idx="12"/>
          </p:nvPr>
        </p:nvSpPr>
        <p:spPr>
          <a:xfrm>
            <a:off x="6553201" y="4752844"/>
            <a:ext cx="2133600" cy="3573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619" b="0">
                <a:solidFill>
                  <a:srgbClr val="000000"/>
                </a:solidFill>
                <a:latin typeface="Arial"/>
                <a:ea typeface="Arial"/>
                <a:cs typeface="Arial"/>
                <a:sym typeface="Arial"/>
              </a:defRPr>
            </a:lvl1pPr>
            <a:lvl2pPr marL="0" marR="0" lvl="1" indent="0" algn="r" rtl="0">
              <a:spcBef>
                <a:spcPts val="0"/>
              </a:spcBef>
              <a:spcAft>
                <a:spcPts val="0"/>
              </a:spcAft>
              <a:buNone/>
              <a:defRPr sz="619" b="0">
                <a:solidFill>
                  <a:srgbClr val="000000"/>
                </a:solidFill>
                <a:latin typeface="Arial"/>
                <a:ea typeface="Arial"/>
                <a:cs typeface="Arial"/>
                <a:sym typeface="Arial"/>
              </a:defRPr>
            </a:lvl2pPr>
            <a:lvl3pPr marL="0" marR="0" lvl="2" indent="0" algn="r" rtl="0">
              <a:spcBef>
                <a:spcPts val="0"/>
              </a:spcBef>
              <a:spcAft>
                <a:spcPts val="0"/>
              </a:spcAft>
              <a:buNone/>
              <a:defRPr sz="619" b="0">
                <a:solidFill>
                  <a:srgbClr val="000000"/>
                </a:solidFill>
                <a:latin typeface="Arial"/>
                <a:ea typeface="Arial"/>
                <a:cs typeface="Arial"/>
                <a:sym typeface="Arial"/>
              </a:defRPr>
            </a:lvl3pPr>
            <a:lvl4pPr marL="0" marR="0" lvl="3" indent="0" algn="r" rtl="0">
              <a:spcBef>
                <a:spcPts val="0"/>
              </a:spcBef>
              <a:spcAft>
                <a:spcPts val="0"/>
              </a:spcAft>
              <a:buNone/>
              <a:defRPr sz="619" b="0">
                <a:solidFill>
                  <a:srgbClr val="000000"/>
                </a:solidFill>
                <a:latin typeface="Arial"/>
                <a:ea typeface="Arial"/>
                <a:cs typeface="Arial"/>
                <a:sym typeface="Arial"/>
              </a:defRPr>
            </a:lvl4pPr>
            <a:lvl5pPr marL="0" marR="0" lvl="4" indent="0" algn="r" rtl="0">
              <a:spcBef>
                <a:spcPts val="0"/>
              </a:spcBef>
              <a:spcAft>
                <a:spcPts val="0"/>
              </a:spcAft>
              <a:buNone/>
              <a:defRPr sz="619" b="0">
                <a:solidFill>
                  <a:srgbClr val="000000"/>
                </a:solidFill>
                <a:latin typeface="Arial"/>
                <a:ea typeface="Arial"/>
                <a:cs typeface="Arial"/>
                <a:sym typeface="Arial"/>
              </a:defRPr>
            </a:lvl5pPr>
            <a:lvl6pPr marL="0" marR="0" lvl="5" indent="0" algn="r" rtl="0">
              <a:spcBef>
                <a:spcPts val="0"/>
              </a:spcBef>
              <a:spcAft>
                <a:spcPts val="0"/>
              </a:spcAft>
              <a:buNone/>
              <a:defRPr sz="619" b="0">
                <a:solidFill>
                  <a:srgbClr val="000000"/>
                </a:solidFill>
                <a:latin typeface="Arial"/>
                <a:ea typeface="Arial"/>
                <a:cs typeface="Arial"/>
                <a:sym typeface="Arial"/>
              </a:defRPr>
            </a:lvl6pPr>
            <a:lvl7pPr marL="0" marR="0" lvl="6" indent="0" algn="r" rtl="0">
              <a:spcBef>
                <a:spcPts val="0"/>
              </a:spcBef>
              <a:spcAft>
                <a:spcPts val="0"/>
              </a:spcAft>
              <a:buNone/>
              <a:defRPr sz="619" b="0">
                <a:solidFill>
                  <a:srgbClr val="000000"/>
                </a:solidFill>
                <a:latin typeface="Arial"/>
                <a:ea typeface="Arial"/>
                <a:cs typeface="Arial"/>
                <a:sym typeface="Arial"/>
              </a:defRPr>
            </a:lvl7pPr>
            <a:lvl8pPr marL="0" marR="0" lvl="7" indent="0" algn="r" rtl="0">
              <a:spcBef>
                <a:spcPts val="0"/>
              </a:spcBef>
              <a:spcAft>
                <a:spcPts val="0"/>
              </a:spcAft>
              <a:buNone/>
              <a:defRPr sz="619" b="0">
                <a:solidFill>
                  <a:srgbClr val="000000"/>
                </a:solidFill>
                <a:latin typeface="Arial"/>
                <a:ea typeface="Arial"/>
                <a:cs typeface="Arial"/>
                <a:sym typeface="Arial"/>
              </a:defRPr>
            </a:lvl8pPr>
            <a:lvl9pPr marL="0" marR="0" lvl="8" indent="0" algn="r" rtl="0">
              <a:spcBef>
                <a:spcPts val="0"/>
              </a:spcBef>
              <a:spcAft>
                <a:spcPts val="0"/>
              </a:spcAft>
              <a:buNone/>
              <a:defRPr sz="619"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8"/>
        <p:cNvGrpSpPr/>
        <p:nvPr/>
      </p:nvGrpSpPr>
      <p:grpSpPr>
        <a:xfrm>
          <a:off x="0" y="0"/>
          <a:ext cx="0" cy="0"/>
          <a:chOff x="0" y="0"/>
          <a:chExt cx="0" cy="0"/>
        </a:xfrm>
      </p:grpSpPr>
      <p:sp>
        <p:nvSpPr>
          <p:cNvPr id="229" name="Google Shape;229;p45"/>
          <p:cNvSpPr txBox="1">
            <a:spLocks noGrp="1"/>
          </p:cNvSpPr>
          <p:nvPr>
            <p:ph type="title"/>
          </p:nvPr>
        </p:nvSpPr>
        <p:spPr>
          <a:xfrm>
            <a:off x="457200" y="330562"/>
            <a:ext cx="8363400" cy="5130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0" name="Google Shape;230;p45"/>
          <p:cNvSpPr txBox="1">
            <a:spLocks noGrp="1"/>
          </p:cNvSpPr>
          <p:nvPr>
            <p:ph type="body" idx="1"/>
          </p:nvPr>
        </p:nvSpPr>
        <p:spPr>
          <a:xfrm>
            <a:off x="457200" y="1454150"/>
            <a:ext cx="8229600" cy="33132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rgbClr val="808080"/>
              </a:buClr>
              <a:buSzPts val="1800"/>
              <a:buChar char="–"/>
              <a:defRPr/>
            </a:lvl2pPr>
            <a:lvl3pPr marL="1371600" lvl="2" indent="-342900" algn="l" rtl="0">
              <a:spcBef>
                <a:spcPts val="360"/>
              </a:spcBef>
              <a:spcAft>
                <a:spcPts val="0"/>
              </a:spcAft>
              <a:buClr>
                <a:srgbClr val="808080"/>
              </a:buClr>
              <a:buSzPts val="1800"/>
              <a:buChar char="•"/>
              <a:defRPr/>
            </a:lvl3pPr>
            <a:lvl4pPr marL="1828800" lvl="3" indent="-342900" algn="l" rtl="0">
              <a:spcBef>
                <a:spcPts val="360"/>
              </a:spcBef>
              <a:spcAft>
                <a:spcPts val="0"/>
              </a:spcAft>
              <a:buClr>
                <a:srgbClr val="808080"/>
              </a:buClr>
              <a:buSzPts val="1800"/>
              <a:buChar char="–"/>
              <a:defRPr/>
            </a:lvl4pPr>
            <a:lvl5pPr marL="2286000" lvl="4" indent="-342900" algn="l" rtl="0">
              <a:spcBef>
                <a:spcPts val="360"/>
              </a:spcBef>
              <a:spcAft>
                <a:spcPts val="0"/>
              </a:spcAft>
              <a:buClr>
                <a:srgbClr val="808080"/>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31" name="Google Shape;231;p4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2" name="Google Shape;232;p4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3" name="Google Shape;233;p4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545454"/>
                </a:solidFill>
                <a:latin typeface="Arial"/>
                <a:ea typeface="Arial"/>
                <a:cs typeface="Arial"/>
                <a:sym typeface="Arial"/>
              </a:defRPr>
            </a:lvl1pPr>
            <a:lvl2pPr marL="0" marR="0" lvl="1" indent="0" algn="l" rtl="0">
              <a:spcBef>
                <a:spcPts val="0"/>
              </a:spcBef>
              <a:spcAft>
                <a:spcPts val="0"/>
              </a:spcAft>
              <a:buNone/>
              <a:defRPr sz="1800">
                <a:solidFill>
                  <a:srgbClr val="545454"/>
                </a:solidFill>
                <a:latin typeface="Arial"/>
                <a:ea typeface="Arial"/>
                <a:cs typeface="Arial"/>
                <a:sym typeface="Arial"/>
              </a:defRPr>
            </a:lvl2pPr>
            <a:lvl3pPr marL="0" marR="0" lvl="2" indent="0" algn="l" rtl="0">
              <a:spcBef>
                <a:spcPts val="0"/>
              </a:spcBef>
              <a:spcAft>
                <a:spcPts val="0"/>
              </a:spcAft>
              <a:buNone/>
              <a:defRPr sz="1800">
                <a:solidFill>
                  <a:srgbClr val="545454"/>
                </a:solidFill>
                <a:latin typeface="Arial"/>
                <a:ea typeface="Arial"/>
                <a:cs typeface="Arial"/>
                <a:sym typeface="Arial"/>
              </a:defRPr>
            </a:lvl3pPr>
            <a:lvl4pPr marL="0" marR="0" lvl="3" indent="0" algn="l" rtl="0">
              <a:spcBef>
                <a:spcPts val="0"/>
              </a:spcBef>
              <a:spcAft>
                <a:spcPts val="0"/>
              </a:spcAft>
              <a:buNone/>
              <a:defRPr sz="1800">
                <a:solidFill>
                  <a:srgbClr val="545454"/>
                </a:solidFill>
                <a:latin typeface="Arial"/>
                <a:ea typeface="Arial"/>
                <a:cs typeface="Arial"/>
                <a:sym typeface="Arial"/>
              </a:defRPr>
            </a:lvl4pPr>
            <a:lvl5pPr marL="0" marR="0" lvl="4" indent="0" algn="l" rtl="0">
              <a:spcBef>
                <a:spcPts val="0"/>
              </a:spcBef>
              <a:spcAft>
                <a:spcPts val="0"/>
              </a:spcAft>
              <a:buNone/>
              <a:defRPr sz="1800">
                <a:solidFill>
                  <a:srgbClr val="545454"/>
                </a:solidFill>
                <a:latin typeface="Arial"/>
                <a:ea typeface="Arial"/>
                <a:cs typeface="Arial"/>
                <a:sym typeface="Arial"/>
              </a:defRPr>
            </a:lvl5pPr>
            <a:lvl6pPr marL="0" marR="0" lvl="5" indent="0" algn="l" rtl="0">
              <a:spcBef>
                <a:spcPts val="0"/>
              </a:spcBef>
              <a:spcAft>
                <a:spcPts val="0"/>
              </a:spcAft>
              <a:buNone/>
              <a:defRPr sz="1800">
                <a:solidFill>
                  <a:srgbClr val="545454"/>
                </a:solidFill>
                <a:latin typeface="Arial"/>
                <a:ea typeface="Arial"/>
                <a:cs typeface="Arial"/>
                <a:sym typeface="Arial"/>
              </a:defRPr>
            </a:lvl6pPr>
            <a:lvl7pPr marL="0" marR="0" lvl="6" indent="0" algn="l" rtl="0">
              <a:spcBef>
                <a:spcPts val="0"/>
              </a:spcBef>
              <a:spcAft>
                <a:spcPts val="0"/>
              </a:spcAft>
              <a:buNone/>
              <a:defRPr sz="1800">
                <a:solidFill>
                  <a:srgbClr val="545454"/>
                </a:solidFill>
                <a:latin typeface="Arial"/>
                <a:ea typeface="Arial"/>
                <a:cs typeface="Arial"/>
                <a:sym typeface="Arial"/>
              </a:defRPr>
            </a:lvl7pPr>
            <a:lvl8pPr marL="0" marR="0" lvl="7" indent="0" algn="l" rtl="0">
              <a:spcBef>
                <a:spcPts val="0"/>
              </a:spcBef>
              <a:spcAft>
                <a:spcPts val="0"/>
              </a:spcAft>
              <a:buNone/>
              <a:defRPr sz="1800">
                <a:solidFill>
                  <a:srgbClr val="545454"/>
                </a:solidFill>
                <a:latin typeface="Arial"/>
                <a:ea typeface="Arial"/>
                <a:cs typeface="Arial"/>
                <a:sym typeface="Arial"/>
              </a:defRPr>
            </a:lvl8pPr>
            <a:lvl9pPr marL="0" marR="0" lvl="8" indent="0" algn="l" rtl="0">
              <a:spcBef>
                <a:spcPts val="0"/>
              </a:spcBef>
              <a:spcAft>
                <a:spcPts val="0"/>
              </a:spcAft>
              <a:buNone/>
              <a:defRPr sz="1800">
                <a:solidFill>
                  <a:srgbClr val="545454"/>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el en object">
  <p:cSld name="1_Titel en object">
    <p:spTree>
      <p:nvGrpSpPr>
        <p:cNvPr id="1" name="Shape 234"/>
        <p:cNvGrpSpPr/>
        <p:nvPr/>
      </p:nvGrpSpPr>
      <p:grpSpPr>
        <a:xfrm>
          <a:off x="0" y="0"/>
          <a:ext cx="0" cy="0"/>
          <a:chOff x="0" y="0"/>
          <a:chExt cx="0" cy="0"/>
        </a:xfrm>
      </p:grpSpPr>
      <p:cxnSp>
        <p:nvCxnSpPr>
          <p:cNvPr id="235" name="Google Shape;235;p46"/>
          <p:cNvCxnSpPr/>
          <p:nvPr/>
        </p:nvCxnSpPr>
        <p:spPr>
          <a:xfrm>
            <a:off x="685800" y="2579370"/>
            <a:ext cx="7848600" cy="1500"/>
          </a:xfrm>
          <a:prstGeom prst="straightConnector1">
            <a:avLst/>
          </a:prstGeom>
          <a:noFill/>
          <a:ln w="19050" cap="flat" cmpd="sng">
            <a:solidFill>
              <a:srgbClr val="ED7C00"/>
            </a:solidFill>
            <a:prstDash val="solid"/>
            <a:round/>
            <a:headEnd type="none" w="sm" len="sm"/>
            <a:tailEnd type="none" w="sm" len="sm"/>
          </a:ln>
        </p:spPr>
      </p:cxnSp>
      <p:pic>
        <p:nvPicPr>
          <p:cNvPr id="236" name="Google Shape;236;p46" descr="FOSTER-hires.png"/>
          <p:cNvPicPr preferRelativeResize="0"/>
          <p:nvPr/>
        </p:nvPicPr>
        <p:blipFill rotWithShape="1">
          <a:blip r:embed="rId2">
            <a:alphaModFix/>
          </a:blip>
          <a:srcRect/>
          <a:stretch/>
        </p:blipFill>
        <p:spPr>
          <a:xfrm>
            <a:off x="2799706" y="790131"/>
            <a:ext cx="3557136" cy="1895918"/>
          </a:xfrm>
          <a:prstGeom prst="rect">
            <a:avLst/>
          </a:prstGeom>
          <a:noFill/>
          <a:ln>
            <a:noFill/>
          </a:ln>
        </p:spPr>
      </p:pic>
      <p:pic>
        <p:nvPicPr>
          <p:cNvPr id="237" name="Google Shape;237;p46" descr="FOSTER-hires.png"/>
          <p:cNvPicPr preferRelativeResize="0"/>
          <p:nvPr/>
        </p:nvPicPr>
        <p:blipFill rotWithShape="1">
          <a:blip r:embed="rId2">
            <a:alphaModFix amt="20000"/>
          </a:blip>
          <a:srcRect/>
          <a:stretch/>
        </p:blipFill>
        <p:spPr>
          <a:xfrm>
            <a:off x="523567" y="3937001"/>
            <a:ext cx="8363565" cy="4457700"/>
          </a:xfrm>
          <a:prstGeom prst="rect">
            <a:avLst/>
          </a:prstGeom>
          <a:noFill/>
          <a:ln>
            <a:noFill/>
          </a:ln>
        </p:spPr>
      </p:pic>
      <p:sp>
        <p:nvSpPr>
          <p:cNvPr id="238" name="Google Shape;238;p46"/>
          <p:cNvSpPr txBox="1">
            <a:spLocks noGrp="1"/>
          </p:cNvSpPr>
          <p:nvPr>
            <p:ph type="subTitle" idx="1"/>
          </p:nvPr>
        </p:nvSpPr>
        <p:spPr>
          <a:xfrm>
            <a:off x="685800" y="2686050"/>
            <a:ext cx="7848600" cy="1130400"/>
          </a:xfrm>
          <a:prstGeom prst="rect">
            <a:avLst/>
          </a:prstGeom>
          <a:noFill/>
          <a:ln>
            <a:noFill/>
          </a:ln>
        </p:spPr>
        <p:txBody>
          <a:bodyPr spcFirstLastPara="1" wrap="square" lIns="91425" tIns="45700" rIns="91425" bIns="45700" anchor="t" anchorCtr="0"/>
          <a:lstStyle>
            <a:lvl1pPr lvl="0" algn="ctr" rtl="0">
              <a:spcBef>
                <a:spcPts val="480"/>
              </a:spcBef>
              <a:spcAft>
                <a:spcPts val="0"/>
              </a:spcAft>
              <a:buClr>
                <a:srgbClr val="544E4C"/>
              </a:buClr>
              <a:buSzPts val="2400"/>
              <a:buNone/>
              <a:defRPr>
                <a:solidFill>
                  <a:srgbClr val="544E4C"/>
                </a:solidFill>
                <a:latin typeface="Trebuchet MS"/>
                <a:ea typeface="Trebuchet MS"/>
                <a:cs typeface="Trebuchet MS"/>
                <a:sym typeface="Trebuchet MS"/>
              </a:defRPr>
            </a:lvl1pPr>
            <a:lvl2pPr lvl="1" algn="ctr" rtl="0">
              <a:spcBef>
                <a:spcPts val="480"/>
              </a:spcBef>
              <a:spcAft>
                <a:spcPts val="0"/>
              </a:spcAft>
              <a:buClr>
                <a:srgbClr val="979797"/>
              </a:buClr>
              <a:buSzPts val="2400"/>
              <a:buNone/>
              <a:defRPr>
                <a:solidFill>
                  <a:srgbClr val="979797"/>
                </a:solidFill>
              </a:defRPr>
            </a:lvl2pPr>
            <a:lvl3pPr lvl="2" algn="ctr" rtl="0">
              <a:spcBef>
                <a:spcPts val="480"/>
              </a:spcBef>
              <a:spcAft>
                <a:spcPts val="0"/>
              </a:spcAft>
              <a:buClr>
                <a:srgbClr val="979797"/>
              </a:buClr>
              <a:buSzPts val="2400"/>
              <a:buNone/>
              <a:defRPr>
                <a:solidFill>
                  <a:srgbClr val="979797"/>
                </a:solidFill>
              </a:defRPr>
            </a:lvl3pPr>
            <a:lvl4pPr lvl="3" algn="ctr" rtl="0">
              <a:spcBef>
                <a:spcPts val="400"/>
              </a:spcBef>
              <a:spcAft>
                <a:spcPts val="0"/>
              </a:spcAft>
              <a:buClr>
                <a:srgbClr val="979797"/>
              </a:buClr>
              <a:buSzPts val="2000"/>
              <a:buNone/>
              <a:defRPr>
                <a:solidFill>
                  <a:srgbClr val="979797"/>
                </a:solidFill>
              </a:defRPr>
            </a:lvl4pPr>
            <a:lvl5pPr lvl="4" algn="ctr" rtl="0">
              <a:spcBef>
                <a:spcPts val="400"/>
              </a:spcBef>
              <a:spcAft>
                <a:spcPts val="0"/>
              </a:spcAft>
              <a:buClr>
                <a:srgbClr val="979797"/>
              </a:buClr>
              <a:buSzPts val="2000"/>
              <a:buNone/>
              <a:defRPr>
                <a:solidFill>
                  <a:srgbClr val="979797"/>
                </a:solidFill>
              </a:defRPr>
            </a:lvl5pPr>
            <a:lvl6pPr lvl="5" algn="ctr" rtl="0">
              <a:spcBef>
                <a:spcPts val="400"/>
              </a:spcBef>
              <a:spcAft>
                <a:spcPts val="0"/>
              </a:spcAft>
              <a:buClr>
                <a:srgbClr val="979797"/>
              </a:buClr>
              <a:buSzPts val="2000"/>
              <a:buNone/>
              <a:defRPr>
                <a:solidFill>
                  <a:srgbClr val="979797"/>
                </a:solidFill>
              </a:defRPr>
            </a:lvl6pPr>
            <a:lvl7pPr lvl="6" algn="ctr" rtl="0">
              <a:spcBef>
                <a:spcPts val="400"/>
              </a:spcBef>
              <a:spcAft>
                <a:spcPts val="0"/>
              </a:spcAft>
              <a:buClr>
                <a:srgbClr val="979797"/>
              </a:buClr>
              <a:buSzPts val="2000"/>
              <a:buNone/>
              <a:defRPr>
                <a:solidFill>
                  <a:srgbClr val="979797"/>
                </a:solidFill>
              </a:defRPr>
            </a:lvl7pPr>
            <a:lvl8pPr lvl="7" algn="ctr" rtl="0">
              <a:spcBef>
                <a:spcPts val="400"/>
              </a:spcBef>
              <a:spcAft>
                <a:spcPts val="0"/>
              </a:spcAft>
              <a:buClr>
                <a:srgbClr val="979797"/>
              </a:buClr>
              <a:buSzPts val="2000"/>
              <a:buNone/>
              <a:defRPr>
                <a:solidFill>
                  <a:srgbClr val="979797"/>
                </a:solidFill>
              </a:defRPr>
            </a:lvl8pPr>
            <a:lvl9pPr lvl="8" algn="ctr" rtl="0">
              <a:spcBef>
                <a:spcPts val="400"/>
              </a:spcBef>
              <a:spcAft>
                <a:spcPts val="0"/>
              </a:spcAft>
              <a:buClr>
                <a:srgbClr val="979797"/>
              </a:buClr>
              <a:buSzPts val="2000"/>
              <a:buNone/>
              <a:defRPr>
                <a:solidFill>
                  <a:srgbClr val="979797"/>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9"/>
        <p:cNvGrpSpPr/>
        <p:nvPr/>
      </p:nvGrpSpPr>
      <p:grpSpPr>
        <a:xfrm>
          <a:off x="0" y="0"/>
          <a:ext cx="0" cy="0"/>
          <a:chOff x="0" y="0"/>
          <a:chExt cx="0" cy="0"/>
        </a:xfrm>
      </p:grpSpPr>
      <p:sp>
        <p:nvSpPr>
          <p:cNvPr id="240" name="Google Shape;240;p4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000000"/>
              </a:buClr>
              <a:buSzPts val="1350"/>
              <a:buFont typeface="Calibri"/>
              <a:buNone/>
              <a:defRPr sz="1350" b="0">
                <a:solidFill>
                  <a:srgbClr val="000000"/>
                </a:solidFill>
                <a:latin typeface="Calibri"/>
                <a:ea typeface="Calibri"/>
                <a:cs typeface="Calibri"/>
                <a:sym typeface="Calibri"/>
              </a:defRPr>
            </a:lvl1pPr>
            <a:lvl2pPr marR="0" lvl="1" algn="l" rtl="0">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2pPr>
            <a:lvl3pPr marR="0" lvl="2" algn="l" rtl="0">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3pPr>
            <a:lvl4pPr marR="0" lvl="3" algn="l" rtl="0">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4pPr>
            <a:lvl5pPr marR="0" lvl="4" algn="l" rtl="0">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1" name="Google Shape;241;p4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98989"/>
              </a:buClr>
              <a:buSzPts val="900"/>
              <a:buFont typeface="Calibri"/>
              <a:buNone/>
              <a:defRPr sz="900" b="0">
                <a:solidFill>
                  <a:srgbClr val="898989"/>
                </a:solidFill>
                <a:latin typeface="Calibri"/>
                <a:ea typeface="Calibri"/>
                <a:cs typeface="Calibri"/>
                <a:sym typeface="Calibri"/>
              </a:defRPr>
            </a:lvl1pPr>
            <a:lvl2pPr marL="0" marR="0" lvl="1" indent="0" algn="r" rtl="0">
              <a:spcBef>
                <a:spcPts val="0"/>
              </a:spcBef>
              <a:spcAft>
                <a:spcPts val="0"/>
              </a:spcAft>
              <a:buClr>
                <a:srgbClr val="898989"/>
              </a:buClr>
              <a:buSzPts val="900"/>
              <a:buFont typeface="Calibri"/>
              <a:buNone/>
              <a:defRPr sz="900" b="0">
                <a:solidFill>
                  <a:srgbClr val="898989"/>
                </a:solidFill>
                <a:latin typeface="Calibri"/>
                <a:ea typeface="Calibri"/>
                <a:cs typeface="Calibri"/>
                <a:sym typeface="Calibri"/>
              </a:defRPr>
            </a:lvl2pPr>
            <a:lvl3pPr marL="0" marR="0" lvl="2" indent="0" algn="r" rtl="0">
              <a:spcBef>
                <a:spcPts val="0"/>
              </a:spcBef>
              <a:spcAft>
                <a:spcPts val="0"/>
              </a:spcAft>
              <a:buClr>
                <a:srgbClr val="898989"/>
              </a:buClr>
              <a:buSzPts val="900"/>
              <a:buFont typeface="Calibri"/>
              <a:buNone/>
              <a:defRPr sz="900" b="0">
                <a:solidFill>
                  <a:srgbClr val="898989"/>
                </a:solidFill>
                <a:latin typeface="Calibri"/>
                <a:ea typeface="Calibri"/>
                <a:cs typeface="Calibri"/>
                <a:sym typeface="Calibri"/>
              </a:defRPr>
            </a:lvl3pPr>
            <a:lvl4pPr marL="0" marR="0" lvl="3" indent="0" algn="r" rtl="0">
              <a:spcBef>
                <a:spcPts val="0"/>
              </a:spcBef>
              <a:spcAft>
                <a:spcPts val="0"/>
              </a:spcAft>
              <a:buClr>
                <a:srgbClr val="898989"/>
              </a:buClr>
              <a:buSzPts val="900"/>
              <a:buFont typeface="Calibri"/>
              <a:buNone/>
              <a:defRPr sz="900" b="0">
                <a:solidFill>
                  <a:srgbClr val="898989"/>
                </a:solidFill>
                <a:latin typeface="Calibri"/>
                <a:ea typeface="Calibri"/>
                <a:cs typeface="Calibri"/>
                <a:sym typeface="Calibri"/>
              </a:defRPr>
            </a:lvl4pPr>
            <a:lvl5pPr marL="0" marR="0" lvl="4" indent="0" algn="r" rtl="0">
              <a:spcBef>
                <a:spcPts val="0"/>
              </a:spcBef>
              <a:spcAft>
                <a:spcPts val="0"/>
              </a:spcAft>
              <a:buClr>
                <a:srgbClr val="898989"/>
              </a:buClr>
              <a:buSzPts val="900"/>
              <a:buFont typeface="Calibri"/>
              <a:buNone/>
              <a:defRPr sz="900" b="0">
                <a:solidFill>
                  <a:srgbClr val="898989"/>
                </a:solidFill>
                <a:latin typeface="Calibri"/>
                <a:ea typeface="Calibri"/>
                <a:cs typeface="Calibri"/>
                <a:sym typeface="Calibri"/>
              </a:defRPr>
            </a:lvl5pPr>
            <a:lvl6pPr marL="0" marR="0" lvl="5" indent="0" algn="r" rtl="0">
              <a:spcBef>
                <a:spcPts val="0"/>
              </a:spcBef>
              <a:spcAft>
                <a:spcPts val="0"/>
              </a:spcAft>
              <a:buClr>
                <a:srgbClr val="898989"/>
              </a:buClr>
              <a:buSzPts val="900"/>
              <a:buFont typeface="Calibri"/>
              <a:buNone/>
              <a:defRPr sz="900" b="0">
                <a:solidFill>
                  <a:srgbClr val="898989"/>
                </a:solidFill>
                <a:latin typeface="Calibri"/>
                <a:ea typeface="Calibri"/>
                <a:cs typeface="Calibri"/>
                <a:sym typeface="Calibri"/>
              </a:defRPr>
            </a:lvl6pPr>
            <a:lvl7pPr marL="0" marR="0" lvl="6" indent="0" algn="r" rtl="0">
              <a:spcBef>
                <a:spcPts val="0"/>
              </a:spcBef>
              <a:spcAft>
                <a:spcPts val="0"/>
              </a:spcAft>
              <a:buClr>
                <a:srgbClr val="898989"/>
              </a:buClr>
              <a:buSzPts val="900"/>
              <a:buFont typeface="Calibri"/>
              <a:buNone/>
              <a:defRPr sz="900" b="0">
                <a:solidFill>
                  <a:srgbClr val="898989"/>
                </a:solidFill>
                <a:latin typeface="Calibri"/>
                <a:ea typeface="Calibri"/>
                <a:cs typeface="Calibri"/>
                <a:sym typeface="Calibri"/>
              </a:defRPr>
            </a:lvl7pPr>
            <a:lvl8pPr marL="0" marR="0" lvl="7" indent="0" algn="r" rtl="0">
              <a:spcBef>
                <a:spcPts val="0"/>
              </a:spcBef>
              <a:spcAft>
                <a:spcPts val="0"/>
              </a:spcAft>
              <a:buClr>
                <a:srgbClr val="898989"/>
              </a:buClr>
              <a:buSzPts val="900"/>
              <a:buFont typeface="Calibri"/>
              <a:buNone/>
              <a:defRPr sz="900" b="0">
                <a:solidFill>
                  <a:srgbClr val="898989"/>
                </a:solidFill>
                <a:latin typeface="Calibri"/>
                <a:ea typeface="Calibri"/>
                <a:cs typeface="Calibri"/>
                <a:sym typeface="Calibri"/>
              </a:defRPr>
            </a:lvl8pPr>
            <a:lvl9pPr marL="0" marR="0" lvl="8" indent="0" algn="r" rtl="0">
              <a:spcBef>
                <a:spcPts val="0"/>
              </a:spcBef>
              <a:spcAft>
                <a:spcPts val="0"/>
              </a:spcAft>
              <a:buClr>
                <a:srgbClr val="898989"/>
              </a:buClr>
              <a:buSzPts val="900"/>
              <a:buFont typeface="Calibri"/>
              <a:buNone/>
              <a:defRPr sz="900" b="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‹nr.›</a:t>
            </a:fld>
            <a:endParaRPr/>
          </a:p>
        </p:txBody>
      </p:sp>
      <p:sp>
        <p:nvSpPr>
          <p:cNvPr id="242" name="Google Shape;242;p4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000000"/>
              </a:buClr>
              <a:buSzPts val="1350"/>
              <a:buFont typeface="Calibri"/>
              <a:buNone/>
              <a:defRPr sz="1350" b="0">
                <a:solidFill>
                  <a:srgbClr val="000000"/>
                </a:solidFill>
                <a:latin typeface="Calibri"/>
                <a:ea typeface="Calibri"/>
                <a:cs typeface="Calibri"/>
                <a:sym typeface="Calibri"/>
              </a:defRPr>
            </a:lvl1pPr>
            <a:lvl2pPr marR="0" lvl="1" algn="l" rtl="0">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2pPr>
            <a:lvl3pPr marR="0" lvl="2" algn="l" rtl="0">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3pPr>
            <a:lvl4pPr marR="0" lvl="3" algn="l" rtl="0">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4pPr>
            <a:lvl5pPr marR="0" lvl="4" algn="l" rtl="0">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el en object">
  <p:cSld name="Titel en object">
    <p:spTree>
      <p:nvGrpSpPr>
        <p:cNvPr id="1" name="Shape 243"/>
        <p:cNvGrpSpPr/>
        <p:nvPr/>
      </p:nvGrpSpPr>
      <p:grpSpPr>
        <a:xfrm>
          <a:off x="0" y="0"/>
          <a:ext cx="0" cy="0"/>
          <a:chOff x="0" y="0"/>
          <a:chExt cx="0" cy="0"/>
        </a:xfrm>
      </p:grpSpPr>
      <p:sp>
        <p:nvSpPr>
          <p:cNvPr id="244" name="Google Shape;244;p48"/>
          <p:cNvSpPr txBox="1">
            <a:spLocks noGrp="1"/>
          </p:cNvSpPr>
          <p:nvPr>
            <p:ph type="title"/>
          </p:nvPr>
        </p:nvSpPr>
        <p:spPr>
          <a:xfrm>
            <a:off x="457200" y="340158"/>
            <a:ext cx="8229600" cy="9906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5" name="Google Shape;245;p48"/>
          <p:cNvSpPr txBox="1">
            <a:spLocks noGrp="1"/>
          </p:cNvSpPr>
          <p:nvPr>
            <p:ph type="body" idx="1"/>
          </p:nvPr>
        </p:nvSpPr>
        <p:spPr>
          <a:xfrm>
            <a:off x="457200" y="1454150"/>
            <a:ext cx="8229600" cy="33132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SzPts val="1400"/>
              <a:buNone/>
              <a:defRPr>
                <a:solidFill>
                  <a:srgbClr val="808080"/>
                </a:solidFill>
              </a:defRPr>
            </a:lvl1pPr>
            <a:lvl2pPr marL="914400" lvl="1" indent="-381000" algn="l" rtl="0">
              <a:spcBef>
                <a:spcPts val="480"/>
              </a:spcBef>
              <a:spcAft>
                <a:spcPts val="0"/>
              </a:spcAft>
              <a:buClr>
                <a:srgbClr val="808080"/>
              </a:buClr>
              <a:buSzPts val="2400"/>
              <a:buChar char="–"/>
              <a:defRPr>
                <a:solidFill>
                  <a:srgbClr val="808080"/>
                </a:solidFill>
              </a:defRPr>
            </a:lvl2pPr>
            <a:lvl3pPr marL="1371600" lvl="2" indent="-381000" algn="l" rtl="0">
              <a:spcBef>
                <a:spcPts val="480"/>
              </a:spcBef>
              <a:spcAft>
                <a:spcPts val="0"/>
              </a:spcAft>
              <a:buClr>
                <a:srgbClr val="808080"/>
              </a:buClr>
              <a:buSzPts val="2400"/>
              <a:buChar char="•"/>
              <a:defRPr>
                <a:solidFill>
                  <a:srgbClr val="808080"/>
                </a:solidFill>
              </a:defRPr>
            </a:lvl3pPr>
            <a:lvl4pPr marL="1828800" lvl="3" indent="-355600" algn="l" rtl="0">
              <a:spcBef>
                <a:spcPts val="400"/>
              </a:spcBef>
              <a:spcAft>
                <a:spcPts val="0"/>
              </a:spcAft>
              <a:buClr>
                <a:srgbClr val="808080"/>
              </a:buClr>
              <a:buSzPts val="2000"/>
              <a:buChar char="–"/>
              <a:defRPr>
                <a:solidFill>
                  <a:srgbClr val="808080"/>
                </a:solidFill>
              </a:defRPr>
            </a:lvl4pPr>
            <a:lvl5pPr marL="2286000" lvl="4" indent="-355600" algn="l" rtl="0">
              <a:spcBef>
                <a:spcPts val="400"/>
              </a:spcBef>
              <a:spcAft>
                <a:spcPts val="0"/>
              </a:spcAft>
              <a:buClr>
                <a:srgbClr val="808080"/>
              </a:buClr>
              <a:buSzPts val="2000"/>
              <a:buChar char="»"/>
              <a:defRPr>
                <a:solidFill>
                  <a:srgbClr val="808080"/>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Aangepaste indeling">
  <p:cSld name="Aangepaste indeling">
    <p:bg>
      <p:bgPr>
        <a:solidFill>
          <a:srgbClr val="3C3C3C"/>
        </a:solidFill>
        <a:effectLst/>
      </p:bgPr>
    </p:bg>
    <p:spTree>
      <p:nvGrpSpPr>
        <p:cNvPr id="1" name="Shape 246"/>
        <p:cNvGrpSpPr/>
        <p:nvPr/>
      </p:nvGrpSpPr>
      <p:grpSpPr>
        <a:xfrm>
          <a:off x="0" y="0"/>
          <a:ext cx="0" cy="0"/>
          <a:chOff x="0" y="0"/>
          <a:chExt cx="0" cy="0"/>
        </a:xfrm>
      </p:grpSpPr>
      <p:sp>
        <p:nvSpPr>
          <p:cNvPr id="247" name="Google Shape;247;p49"/>
          <p:cNvSpPr txBox="1">
            <a:spLocks noGrp="1"/>
          </p:cNvSpPr>
          <p:nvPr>
            <p:ph type="title"/>
          </p:nvPr>
        </p:nvSpPr>
        <p:spPr>
          <a:xfrm>
            <a:off x="2007755" y="1446429"/>
            <a:ext cx="5472600" cy="21540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cxnSp>
        <p:nvCxnSpPr>
          <p:cNvPr id="248" name="Google Shape;248;p49"/>
          <p:cNvCxnSpPr/>
          <p:nvPr/>
        </p:nvCxnSpPr>
        <p:spPr>
          <a:xfrm>
            <a:off x="1790700" y="1873250"/>
            <a:ext cx="0" cy="1282800"/>
          </a:xfrm>
          <a:prstGeom prst="straightConnector1">
            <a:avLst/>
          </a:prstGeom>
          <a:noFill/>
          <a:ln w="25400" cap="flat" cmpd="sng">
            <a:solidFill>
              <a:schemeClr val="lt1"/>
            </a:solidFill>
            <a:prstDash val="solid"/>
            <a:round/>
            <a:headEnd type="none" w="sm" len="sm"/>
            <a:tailEnd type="none" w="sm" len="sm"/>
          </a:ln>
        </p:spPr>
      </p:cxnSp>
      <p:sp>
        <p:nvSpPr>
          <p:cNvPr id="249" name="Google Shape;249;p49"/>
          <p:cNvSpPr txBox="1">
            <a:spLocks noGrp="1"/>
          </p:cNvSpPr>
          <p:nvPr>
            <p:ph type="body" idx="1"/>
          </p:nvPr>
        </p:nvSpPr>
        <p:spPr>
          <a:xfrm>
            <a:off x="292100" y="1446213"/>
            <a:ext cx="1359000" cy="2154300"/>
          </a:xfrm>
          <a:prstGeom prst="rect">
            <a:avLst/>
          </a:prstGeom>
          <a:noFill/>
          <a:ln>
            <a:noFill/>
          </a:ln>
        </p:spPr>
        <p:txBody>
          <a:bodyPr spcFirstLastPara="1" wrap="square" lIns="91425" tIns="45700" rIns="91425" bIns="45700" anchor="ctr" anchorCtr="0"/>
          <a:lstStyle>
            <a:lvl1pPr marL="457200" lvl="0" indent="-228600" algn="l" rtl="0">
              <a:spcBef>
                <a:spcPts val="800"/>
              </a:spcBef>
              <a:spcAft>
                <a:spcPts val="0"/>
              </a:spcAft>
              <a:buSzPts val="1400"/>
              <a:buNone/>
              <a:defRPr sz="4000">
                <a:solidFill>
                  <a:srgbClr val="FFFFFF"/>
                </a:solidFill>
              </a:defRPr>
            </a:lvl1pPr>
            <a:lvl2pPr marL="914400" lvl="1" indent="-482600" algn="l" rtl="0">
              <a:spcBef>
                <a:spcPts val="800"/>
              </a:spcBef>
              <a:spcAft>
                <a:spcPts val="0"/>
              </a:spcAft>
              <a:buClr>
                <a:srgbClr val="FFFFFF"/>
              </a:buClr>
              <a:buSzPts val="4000"/>
              <a:buChar char="–"/>
              <a:defRPr sz="4000">
                <a:solidFill>
                  <a:srgbClr val="FFFFFF"/>
                </a:solidFill>
              </a:defRPr>
            </a:lvl2pPr>
            <a:lvl3pPr marL="1371600" lvl="2" indent="-533400" algn="l" rtl="0">
              <a:spcBef>
                <a:spcPts val="960"/>
              </a:spcBef>
              <a:spcAft>
                <a:spcPts val="0"/>
              </a:spcAft>
              <a:buClr>
                <a:srgbClr val="FFFFFF"/>
              </a:buClr>
              <a:buSzPts val="4800"/>
              <a:buChar char="•"/>
              <a:defRPr sz="4800">
                <a:solidFill>
                  <a:srgbClr val="FFFFFF"/>
                </a:solidFill>
              </a:defRPr>
            </a:lvl3pPr>
            <a:lvl4pPr marL="1828800" lvl="3" indent="-482600" algn="l" rtl="0">
              <a:spcBef>
                <a:spcPts val="800"/>
              </a:spcBef>
              <a:spcAft>
                <a:spcPts val="0"/>
              </a:spcAft>
              <a:buClr>
                <a:srgbClr val="FFFFFF"/>
              </a:buClr>
              <a:buSzPts val="4000"/>
              <a:buChar char="–"/>
              <a:defRPr sz="4000">
                <a:solidFill>
                  <a:srgbClr val="FFFFFF"/>
                </a:solidFill>
              </a:defRPr>
            </a:lvl4pPr>
            <a:lvl5pPr marL="2286000" lvl="4" indent="-482600" algn="l" rtl="0">
              <a:spcBef>
                <a:spcPts val="800"/>
              </a:spcBef>
              <a:spcAft>
                <a:spcPts val="0"/>
              </a:spcAft>
              <a:buClr>
                <a:srgbClr val="FFFFFF"/>
              </a:buClr>
              <a:buSzPts val="4000"/>
              <a:buChar char="»"/>
              <a:defRPr sz="4000">
                <a:solidFill>
                  <a:srgbClr val="FFFFFF"/>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el en object">
  <p:cSld name="1_Titel en object">
    <p:spTree>
      <p:nvGrpSpPr>
        <p:cNvPr id="1" name="Shape 256"/>
        <p:cNvGrpSpPr/>
        <p:nvPr/>
      </p:nvGrpSpPr>
      <p:grpSpPr>
        <a:xfrm>
          <a:off x="0" y="0"/>
          <a:ext cx="0" cy="0"/>
          <a:chOff x="0" y="0"/>
          <a:chExt cx="0" cy="0"/>
        </a:xfrm>
      </p:grpSpPr>
      <p:cxnSp>
        <p:nvCxnSpPr>
          <p:cNvPr id="257" name="Google Shape;257;p51"/>
          <p:cNvCxnSpPr/>
          <p:nvPr/>
        </p:nvCxnSpPr>
        <p:spPr>
          <a:xfrm>
            <a:off x="685800" y="2579370"/>
            <a:ext cx="7848600" cy="1500"/>
          </a:xfrm>
          <a:prstGeom prst="straightConnector1">
            <a:avLst/>
          </a:prstGeom>
          <a:noFill/>
          <a:ln w="19050" cap="flat" cmpd="sng">
            <a:solidFill>
              <a:srgbClr val="ED7C00"/>
            </a:solidFill>
            <a:prstDash val="solid"/>
            <a:round/>
            <a:headEnd type="none" w="sm" len="sm"/>
            <a:tailEnd type="none" w="sm" len="sm"/>
          </a:ln>
        </p:spPr>
      </p:cxnSp>
      <p:pic>
        <p:nvPicPr>
          <p:cNvPr id="258" name="Google Shape;258;p51" descr="FOSTER-hires.png"/>
          <p:cNvPicPr preferRelativeResize="0"/>
          <p:nvPr/>
        </p:nvPicPr>
        <p:blipFill rotWithShape="1">
          <a:blip r:embed="rId2">
            <a:alphaModFix/>
          </a:blip>
          <a:srcRect/>
          <a:stretch/>
        </p:blipFill>
        <p:spPr>
          <a:xfrm>
            <a:off x="2799706" y="790131"/>
            <a:ext cx="3557136" cy="1895918"/>
          </a:xfrm>
          <a:prstGeom prst="rect">
            <a:avLst/>
          </a:prstGeom>
          <a:noFill/>
          <a:ln>
            <a:noFill/>
          </a:ln>
        </p:spPr>
      </p:pic>
      <p:pic>
        <p:nvPicPr>
          <p:cNvPr id="259" name="Google Shape;259;p51" descr="FOSTER-hires.png"/>
          <p:cNvPicPr preferRelativeResize="0"/>
          <p:nvPr/>
        </p:nvPicPr>
        <p:blipFill rotWithShape="1">
          <a:blip r:embed="rId2">
            <a:alphaModFix amt="20000"/>
          </a:blip>
          <a:srcRect/>
          <a:stretch/>
        </p:blipFill>
        <p:spPr>
          <a:xfrm>
            <a:off x="523567" y="3937001"/>
            <a:ext cx="8363565" cy="4457700"/>
          </a:xfrm>
          <a:prstGeom prst="rect">
            <a:avLst/>
          </a:prstGeom>
          <a:noFill/>
          <a:ln>
            <a:noFill/>
          </a:ln>
        </p:spPr>
      </p:pic>
      <p:sp>
        <p:nvSpPr>
          <p:cNvPr id="260" name="Google Shape;260;p51"/>
          <p:cNvSpPr txBox="1">
            <a:spLocks noGrp="1"/>
          </p:cNvSpPr>
          <p:nvPr>
            <p:ph type="subTitle" idx="1"/>
          </p:nvPr>
        </p:nvSpPr>
        <p:spPr>
          <a:xfrm>
            <a:off x="685800" y="2686050"/>
            <a:ext cx="7848600" cy="1130400"/>
          </a:xfrm>
          <a:prstGeom prst="rect">
            <a:avLst/>
          </a:prstGeom>
          <a:noFill/>
          <a:ln>
            <a:noFill/>
          </a:ln>
        </p:spPr>
        <p:txBody>
          <a:bodyPr spcFirstLastPara="1" wrap="square" lIns="91425" tIns="45700" rIns="91425" bIns="45700" anchor="t" anchorCtr="0"/>
          <a:lstStyle>
            <a:lvl1pPr lvl="0" algn="ctr" rtl="0">
              <a:spcBef>
                <a:spcPts val="480"/>
              </a:spcBef>
              <a:spcAft>
                <a:spcPts val="0"/>
              </a:spcAft>
              <a:buClr>
                <a:srgbClr val="544E4C"/>
              </a:buClr>
              <a:buSzPts val="2400"/>
              <a:buNone/>
              <a:defRPr>
                <a:solidFill>
                  <a:srgbClr val="544E4C"/>
                </a:solidFill>
                <a:latin typeface="Trebuchet MS"/>
                <a:ea typeface="Trebuchet MS"/>
                <a:cs typeface="Trebuchet MS"/>
                <a:sym typeface="Trebuchet MS"/>
              </a:defRPr>
            </a:lvl1pPr>
            <a:lvl2pPr lvl="1" algn="ctr" rtl="0">
              <a:spcBef>
                <a:spcPts val="480"/>
              </a:spcBef>
              <a:spcAft>
                <a:spcPts val="0"/>
              </a:spcAft>
              <a:buClr>
                <a:srgbClr val="979797"/>
              </a:buClr>
              <a:buSzPts val="2400"/>
              <a:buNone/>
              <a:defRPr>
                <a:solidFill>
                  <a:srgbClr val="979797"/>
                </a:solidFill>
              </a:defRPr>
            </a:lvl2pPr>
            <a:lvl3pPr lvl="2" algn="ctr" rtl="0">
              <a:spcBef>
                <a:spcPts val="480"/>
              </a:spcBef>
              <a:spcAft>
                <a:spcPts val="0"/>
              </a:spcAft>
              <a:buClr>
                <a:srgbClr val="979797"/>
              </a:buClr>
              <a:buSzPts val="2400"/>
              <a:buNone/>
              <a:defRPr>
                <a:solidFill>
                  <a:srgbClr val="979797"/>
                </a:solidFill>
              </a:defRPr>
            </a:lvl3pPr>
            <a:lvl4pPr lvl="3" algn="ctr" rtl="0">
              <a:spcBef>
                <a:spcPts val="400"/>
              </a:spcBef>
              <a:spcAft>
                <a:spcPts val="0"/>
              </a:spcAft>
              <a:buClr>
                <a:srgbClr val="979797"/>
              </a:buClr>
              <a:buSzPts val="2000"/>
              <a:buNone/>
              <a:defRPr>
                <a:solidFill>
                  <a:srgbClr val="979797"/>
                </a:solidFill>
              </a:defRPr>
            </a:lvl4pPr>
            <a:lvl5pPr lvl="4" algn="ctr" rtl="0">
              <a:spcBef>
                <a:spcPts val="400"/>
              </a:spcBef>
              <a:spcAft>
                <a:spcPts val="0"/>
              </a:spcAft>
              <a:buClr>
                <a:srgbClr val="979797"/>
              </a:buClr>
              <a:buSzPts val="2000"/>
              <a:buNone/>
              <a:defRPr>
                <a:solidFill>
                  <a:srgbClr val="979797"/>
                </a:solidFill>
              </a:defRPr>
            </a:lvl5pPr>
            <a:lvl6pPr lvl="5" algn="ctr" rtl="0">
              <a:spcBef>
                <a:spcPts val="400"/>
              </a:spcBef>
              <a:spcAft>
                <a:spcPts val="0"/>
              </a:spcAft>
              <a:buClr>
                <a:srgbClr val="979797"/>
              </a:buClr>
              <a:buSzPts val="2000"/>
              <a:buNone/>
              <a:defRPr>
                <a:solidFill>
                  <a:srgbClr val="979797"/>
                </a:solidFill>
              </a:defRPr>
            </a:lvl6pPr>
            <a:lvl7pPr lvl="6" algn="ctr" rtl="0">
              <a:spcBef>
                <a:spcPts val="400"/>
              </a:spcBef>
              <a:spcAft>
                <a:spcPts val="0"/>
              </a:spcAft>
              <a:buClr>
                <a:srgbClr val="979797"/>
              </a:buClr>
              <a:buSzPts val="2000"/>
              <a:buNone/>
              <a:defRPr>
                <a:solidFill>
                  <a:srgbClr val="979797"/>
                </a:solidFill>
              </a:defRPr>
            </a:lvl7pPr>
            <a:lvl8pPr lvl="7" algn="ctr" rtl="0">
              <a:spcBef>
                <a:spcPts val="400"/>
              </a:spcBef>
              <a:spcAft>
                <a:spcPts val="0"/>
              </a:spcAft>
              <a:buClr>
                <a:srgbClr val="979797"/>
              </a:buClr>
              <a:buSzPts val="2000"/>
              <a:buNone/>
              <a:defRPr>
                <a:solidFill>
                  <a:srgbClr val="979797"/>
                </a:solidFill>
              </a:defRPr>
            </a:lvl8pPr>
            <a:lvl9pPr lvl="8" algn="ctr" rtl="0">
              <a:spcBef>
                <a:spcPts val="400"/>
              </a:spcBef>
              <a:spcAft>
                <a:spcPts val="0"/>
              </a:spcAft>
              <a:buClr>
                <a:srgbClr val="979797"/>
              </a:buClr>
              <a:buSzPts val="2000"/>
              <a:buNone/>
              <a:defRPr>
                <a:solidFill>
                  <a:srgbClr val="979797"/>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61"/>
        <p:cNvGrpSpPr/>
        <p:nvPr/>
      </p:nvGrpSpPr>
      <p:grpSpPr>
        <a:xfrm>
          <a:off x="0" y="0"/>
          <a:ext cx="0" cy="0"/>
          <a:chOff x="0" y="0"/>
          <a:chExt cx="0" cy="0"/>
        </a:xfrm>
      </p:grpSpPr>
      <p:sp>
        <p:nvSpPr>
          <p:cNvPr id="262" name="Google Shape;262;p5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3" name="Google Shape;263;p5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4" name="Google Shape;264;p5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18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18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18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el en object">
  <p:cSld name="Titel en object">
    <p:spTree>
      <p:nvGrpSpPr>
        <p:cNvPr id="1" name="Shape 265"/>
        <p:cNvGrpSpPr/>
        <p:nvPr/>
      </p:nvGrpSpPr>
      <p:grpSpPr>
        <a:xfrm>
          <a:off x="0" y="0"/>
          <a:ext cx="0" cy="0"/>
          <a:chOff x="0" y="0"/>
          <a:chExt cx="0" cy="0"/>
        </a:xfrm>
      </p:grpSpPr>
      <p:sp>
        <p:nvSpPr>
          <p:cNvPr id="266" name="Google Shape;266;p53"/>
          <p:cNvSpPr txBox="1">
            <a:spLocks noGrp="1"/>
          </p:cNvSpPr>
          <p:nvPr>
            <p:ph type="title"/>
          </p:nvPr>
        </p:nvSpPr>
        <p:spPr>
          <a:xfrm>
            <a:off x="457200" y="340158"/>
            <a:ext cx="8229600" cy="9906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7" name="Google Shape;267;p53"/>
          <p:cNvSpPr txBox="1">
            <a:spLocks noGrp="1"/>
          </p:cNvSpPr>
          <p:nvPr>
            <p:ph type="body" idx="1"/>
          </p:nvPr>
        </p:nvSpPr>
        <p:spPr>
          <a:xfrm>
            <a:off x="457200" y="1454150"/>
            <a:ext cx="8229600" cy="33132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SzPts val="1400"/>
              <a:buNone/>
              <a:defRPr>
                <a:solidFill>
                  <a:srgbClr val="808080"/>
                </a:solidFill>
              </a:defRPr>
            </a:lvl1pPr>
            <a:lvl2pPr marL="914400" lvl="1" indent="-381000" algn="l" rtl="0">
              <a:spcBef>
                <a:spcPts val="480"/>
              </a:spcBef>
              <a:spcAft>
                <a:spcPts val="0"/>
              </a:spcAft>
              <a:buClr>
                <a:srgbClr val="808080"/>
              </a:buClr>
              <a:buSzPts val="2400"/>
              <a:buChar char="–"/>
              <a:defRPr>
                <a:solidFill>
                  <a:srgbClr val="808080"/>
                </a:solidFill>
              </a:defRPr>
            </a:lvl2pPr>
            <a:lvl3pPr marL="1371600" lvl="2" indent="-381000" algn="l" rtl="0">
              <a:spcBef>
                <a:spcPts val="480"/>
              </a:spcBef>
              <a:spcAft>
                <a:spcPts val="0"/>
              </a:spcAft>
              <a:buClr>
                <a:srgbClr val="808080"/>
              </a:buClr>
              <a:buSzPts val="2400"/>
              <a:buChar char="•"/>
              <a:defRPr>
                <a:solidFill>
                  <a:srgbClr val="808080"/>
                </a:solidFill>
              </a:defRPr>
            </a:lvl3pPr>
            <a:lvl4pPr marL="1828800" lvl="3" indent="-355600" algn="l" rtl="0">
              <a:spcBef>
                <a:spcPts val="400"/>
              </a:spcBef>
              <a:spcAft>
                <a:spcPts val="0"/>
              </a:spcAft>
              <a:buClr>
                <a:srgbClr val="808080"/>
              </a:buClr>
              <a:buSzPts val="2000"/>
              <a:buChar char="–"/>
              <a:defRPr>
                <a:solidFill>
                  <a:srgbClr val="808080"/>
                </a:solidFill>
              </a:defRPr>
            </a:lvl4pPr>
            <a:lvl5pPr marL="2286000" lvl="4" indent="-355600" algn="l" rtl="0">
              <a:spcBef>
                <a:spcPts val="400"/>
              </a:spcBef>
              <a:spcAft>
                <a:spcPts val="0"/>
              </a:spcAft>
              <a:buClr>
                <a:srgbClr val="808080"/>
              </a:buClr>
              <a:buSzPts val="2000"/>
              <a:buChar char="»"/>
              <a:defRPr>
                <a:solidFill>
                  <a:srgbClr val="808080"/>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Aangepaste indeling">
  <p:cSld name="Aangepaste indeling">
    <p:bg>
      <p:bgPr>
        <a:solidFill>
          <a:srgbClr val="3C3C3C"/>
        </a:solidFill>
        <a:effectLst/>
      </p:bgPr>
    </p:bg>
    <p:spTree>
      <p:nvGrpSpPr>
        <p:cNvPr id="1" name="Shape 268"/>
        <p:cNvGrpSpPr/>
        <p:nvPr/>
      </p:nvGrpSpPr>
      <p:grpSpPr>
        <a:xfrm>
          <a:off x="0" y="0"/>
          <a:ext cx="0" cy="0"/>
          <a:chOff x="0" y="0"/>
          <a:chExt cx="0" cy="0"/>
        </a:xfrm>
      </p:grpSpPr>
      <p:sp>
        <p:nvSpPr>
          <p:cNvPr id="269" name="Google Shape;269;p54"/>
          <p:cNvSpPr txBox="1">
            <a:spLocks noGrp="1"/>
          </p:cNvSpPr>
          <p:nvPr>
            <p:ph type="title"/>
          </p:nvPr>
        </p:nvSpPr>
        <p:spPr>
          <a:xfrm>
            <a:off x="2007755" y="1446429"/>
            <a:ext cx="5472600" cy="21540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cxnSp>
        <p:nvCxnSpPr>
          <p:cNvPr id="270" name="Google Shape;270;p54"/>
          <p:cNvCxnSpPr/>
          <p:nvPr/>
        </p:nvCxnSpPr>
        <p:spPr>
          <a:xfrm>
            <a:off x="1790700" y="1873250"/>
            <a:ext cx="0" cy="1282800"/>
          </a:xfrm>
          <a:prstGeom prst="straightConnector1">
            <a:avLst/>
          </a:prstGeom>
          <a:noFill/>
          <a:ln w="25400" cap="flat" cmpd="sng">
            <a:solidFill>
              <a:schemeClr val="lt1"/>
            </a:solidFill>
            <a:prstDash val="solid"/>
            <a:round/>
            <a:headEnd type="none" w="sm" len="sm"/>
            <a:tailEnd type="none" w="sm" len="sm"/>
          </a:ln>
        </p:spPr>
      </p:cxnSp>
      <p:sp>
        <p:nvSpPr>
          <p:cNvPr id="271" name="Google Shape;271;p54"/>
          <p:cNvSpPr txBox="1">
            <a:spLocks noGrp="1"/>
          </p:cNvSpPr>
          <p:nvPr>
            <p:ph type="body" idx="1"/>
          </p:nvPr>
        </p:nvSpPr>
        <p:spPr>
          <a:xfrm>
            <a:off x="292100" y="1446213"/>
            <a:ext cx="1359000" cy="2154300"/>
          </a:xfrm>
          <a:prstGeom prst="rect">
            <a:avLst/>
          </a:prstGeom>
          <a:noFill/>
          <a:ln>
            <a:noFill/>
          </a:ln>
        </p:spPr>
        <p:txBody>
          <a:bodyPr spcFirstLastPara="1" wrap="square" lIns="91425" tIns="45700" rIns="91425" bIns="45700" anchor="ctr" anchorCtr="0"/>
          <a:lstStyle>
            <a:lvl1pPr marL="457200" lvl="0" indent="-228600" algn="l" rtl="0">
              <a:spcBef>
                <a:spcPts val="800"/>
              </a:spcBef>
              <a:spcAft>
                <a:spcPts val="0"/>
              </a:spcAft>
              <a:buSzPts val="1400"/>
              <a:buNone/>
              <a:defRPr sz="4000">
                <a:solidFill>
                  <a:srgbClr val="FFFFFF"/>
                </a:solidFill>
              </a:defRPr>
            </a:lvl1pPr>
            <a:lvl2pPr marL="914400" lvl="1" indent="-482600" algn="l" rtl="0">
              <a:spcBef>
                <a:spcPts val="800"/>
              </a:spcBef>
              <a:spcAft>
                <a:spcPts val="0"/>
              </a:spcAft>
              <a:buClr>
                <a:srgbClr val="FFFFFF"/>
              </a:buClr>
              <a:buSzPts val="4000"/>
              <a:buChar char="–"/>
              <a:defRPr sz="4000">
                <a:solidFill>
                  <a:srgbClr val="FFFFFF"/>
                </a:solidFill>
              </a:defRPr>
            </a:lvl2pPr>
            <a:lvl3pPr marL="1371600" lvl="2" indent="-533400" algn="l" rtl="0">
              <a:spcBef>
                <a:spcPts val="960"/>
              </a:spcBef>
              <a:spcAft>
                <a:spcPts val="0"/>
              </a:spcAft>
              <a:buClr>
                <a:srgbClr val="FFFFFF"/>
              </a:buClr>
              <a:buSzPts val="4800"/>
              <a:buChar char="•"/>
              <a:defRPr sz="4800">
                <a:solidFill>
                  <a:srgbClr val="FFFFFF"/>
                </a:solidFill>
              </a:defRPr>
            </a:lvl3pPr>
            <a:lvl4pPr marL="1828800" lvl="3" indent="-482600" algn="l" rtl="0">
              <a:spcBef>
                <a:spcPts val="800"/>
              </a:spcBef>
              <a:spcAft>
                <a:spcPts val="0"/>
              </a:spcAft>
              <a:buClr>
                <a:srgbClr val="FFFFFF"/>
              </a:buClr>
              <a:buSzPts val="4000"/>
              <a:buChar char="–"/>
              <a:defRPr sz="4000">
                <a:solidFill>
                  <a:srgbClr val="FFFFFF"/>
                </a:solidFill>
              </a:defRPr>
            </a:lvl4pPr>
            <a:lvl5pPr marL="2286000" lvl="4" indent="-482600" algn="l" rtl="0">
              <a:spcBef>
                <a:spcPts val="800"/>
              </a:spcBef>
              <a:spcAft>
                <a:spcPts val="0"/>
              </a:spcAft>
              <a:buClr>
                <a:srgbClr val="FFFFFF"/>
              </a:buClr>
              <a:buSzPts val="4000"/>
              <a:buChar char="»"/>
              <a:defRPr sz="4000">
                <a:solidFill>
                  <a:srgbClr val="FFFFFF"/>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2"/>
        <p:cNvGrpSpPr/>
        <p:nvPr/>
      </p:nvGrpSpPr>
      <p:grpSpPr>
        <a:xfrm>
          <a:off x="0" y="0"/>
          <a:ext cx="0" cy="0"/>
          <a:chOff x="0" y="0"/>
          <a:chExt cx="0" cy="0"/>
        </a:xfrm>
      </p:grpSpPr>
      <p:sp>
        <p:nvSpPr>
          <p:cNvPr id="273" name="Google Shape;273;p55"/>
          <p:cNvSpPr txBox="1">
            <a:spLocks noGrp="1"/>
          </p:cNvSpPr>
          <p:nvPr>
            <p:ph type="title"/>
          </p:nvPr>
        </p:nvSpPr>
        <p:spPr>
          <a:xfrm>
            <a:off x="457200" y="340158"/>
            <a:ext cx="8229600" cy="9906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4" name="Google Shape;274;p55"/>
          <p:cNvSpPr txBox="1">
            <a:spLocks noGrp="1"/>
          </p:cNvSpPr>
          <p:nvPr>
            <p:ph type="body" idx="1"/>
          </p:nvPr>
        </p:nvSpPr>
        <p:spPr>
          <a:xfrm>
            <a:off x="457200" y="1454150"/>
            <a:ext cx="8229600" cy="33132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rgbClr val="808080"/>
              </a:buClr>
              <a:buSzPts val="1800"/>
              <a:buChar char="–"/>
              <a:defRPr/>
            </a:lvl2pPr>
            <a:lvl3pPr marL="1371600" lvl="2" indent="-342900" algn="l" rtl="0">
              <a:spcBef>
                <a:spcPts val="360"/>
              </a:spcBef>
              <a:spcAft>
                <a:spcPts val="0"/>
              </a:spcAft>
              <a:buClr>
                <a:srgbClr val="808080"/>
              </a:buClr>
              <a:buSzPts val="1800"/>
              <a:buChar char="•"/>
              <a:defRPr/>
            </a:lvl3pPr>
            <a:lvl4pPr marL="1828800" lvl="3" indent="-342900" algn="l" rtl="0">
              <a:spcBef>
                <a:spcPts val="360"/>
              </a:spcBef>
              <a:spcAft>
                <a:spcPts val="0"/>
              </a:spcAft>
              <a:buClr>
                <a:srgbClr val="808080"/>
              </a:buClr>
              <a:buSzPts val="1800"/>
              <a:buChar char="–"/>
              <a:defRPr/>
            </a:lvl4pPr>
            <a:lvl5pPr marL="2286000" lvl="4" indent="-342900" algn="l" rtl="0">
              <a:spcBef>
                <a:spcPts val="360"/>
              </a:spcBef>
              <a:spcAft>
                <a:spcPts val="0"/>
              </a:spcAft>
              <a:buClr>
                <a:srgbClr val="808080"/>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pic>
        <p:nvPicPr>
          <p:cNvPr id="275" name="Google Shape;275;p55" descr="FOSTER-hires.png"/>
          <p:cNvPicPr preferRelativeResize="0"/>
          <p:nvPr/>
        </p:nvPicPr>
        <p:blipFill rotWithShape="1">
          <a:blip r:embed="rId2">
            <a:alphaModFix/>
          </a:blip>
          <a:srcRect/>
          <a:stretch/>
        </p:blipFill>
        <p:spPr>
          <a:xfrm>
            <a:off x="107506" y="4593451"/>
            <a:ext cx="988430" cy="4896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Titel en object">
  <p:cSld name="2_Titel en object">
    <p:spTree>
      <p:nvGrpSpPr>
        <p:cNvPr id="1" name="Shape 276"/>
        <p:cNvGrpSpPr/>
        <p:nvPr/>
      </p:nvGrpSpPr>
      <p:grpSpPr>
        <a:xfrm>
          <a:off x="0" y="0"/>
          <a:ext cx="0" cy="0"/>
          <a:chOff x="0" y="0"/>
          <a:chExt cx="0" cy="0"/>
        </a:xfrm>
      </p:grpSpPr>
      <p:cxnSp>
        <p:nvCxnSpPr>
          <p:cNvPr id="277" name="Google Shape;277;p56"/>
          <p:cNvCxnSpPr/>
          <p:nvPr/>
        </p:nvCxnSpPr>
        <p:spPr>
          <a:xfrm>
            <a:off x="161925" y="1169988"/>
            <a:ext cx="8372400" cy="0"/>
          </a:xfrm>
          <a:prstGeom prst="straightConnector1">
            <a:avLst/>
          </a:prstGeom>
          <a:noFill/>
          <a:ln w="19050" cap="flat" cmpd="sng">
            <a:solidFill>
              <a:srgbClr val="ED7C00"/>
            </a:solidFill>
            <a:prstDash val="solid"/>
            <a:round/>
            <a:headEnd type="none" w="sm" len="sm"/>
            <a:tailEnd type="none" w="sm" len="sm"/>
          </a:ln>
        </p:spPr>
      </p:cxnSp>
      <p:pic>
        <p:nvPicPr>
          <p:cNvPr id="278" name="Google Shape;278;p56" descr="FOSTER-hires.png"/>
          <p:cNvPicPr preferRelativeResize="0"/>
          <p:nvPr/>
        </p:nvPicPr>
        <p:blipFill rotWithShape="1">
          <a:blip r:embed="rId2">
            <a:alphaModFix/>
          </a:blip>
          <a:srcRect/>
          <a:stretch/>
        </p:blipFill>
        <p:spPr>
          <a:xfrm>
            <a:off x="161925" y="180975"/>
            <a:ext cx="1778000" cy="947738"/>
          </a:xfrm>
          <a:prstGeom prst="rect">
            <a:avLst/>
          </a:prstGeom>
          <a:noFill/>
          <a:ln>
            <a:noFill/>
          </a:ln>
        </p:spPr>
      </p:pic>
      <p:pic>
        <p:nvPicPr>
          <p:cNvPr id="279" name="Google Shape;279;p56" descr="download.png"/>
          <p:cNvPicPr preferRelativeResize="0"/>
          <p:nvPr/>
        </p:nvPicPr>
        <p:blipFill rotWithShape="1">
          <a:blip r:embed="rId3">
            <a:alphaModFix/>
          </a:blip>
          <a:srcRect/>
          <a:stretch/>
        </p:blipFill>
        <p:spPr>
          <a:xfrm>
            <a:off x="8091488" y="4776788"/>
            <a:ext cx="1052512" cy="366712"/>
          </a:xfrm>
          <a:prstGeom prst="rect">
            <a:avLst/>
          </a:prstGeom>
          <a:noFill/>
          <a:ln>
            <a:noFill/>
          </a:ln>
        </p:spPr>
      </p:pic>
      <p:sp>
        <p:nvSpPr>
          <p:cNvPr id="280" name="Google Shape;280;p56"/>
          <p:cNvSpPr txBox="1">
            <a:spLocks noGrp="1"/>
          </p:cNvSpPr>
          <p:nvPr>
            <p:ph type="subTitle" idx="1"/>
          </p:nvPr>
        </p:nvSpPr>
        <p:spPr>
          <a:xfrm>
            <a:off x="2133599" y="323850"/>
            <a:ext cx="6400800" cy="804600"/>
          </a:xfrm>
          <a:prstGeom prst="rect">
            <a:avLst/>
          </a:prstGeom>
          <a:noFill/>
          <a:ln>
            <a:noFill/>
          </a:ln>
        </p:spPr>
        <p:txBody>
          <a:bodyPr spcFirstLastPara="1" wrap="square" lIns="91425" tIns="45700" rIns="91425" bIns="45700" anchor="t" anchorCtr="0"/>
          <a:lstStyle>
            <a:lvl1pPr lvl="0" algn="ctr" rtl="0">
              <a:spcBef>
                <a:spcPts val="480"/>
              </a:spcBef>
              <a:spcAft>
                <a:spcPts val="0"/>
              </a:spcAft>
              <a:buClr>
                <a:srgbClr val="544E4C"/>
              </a:buClr>
              <a:buSzPts val="2400"/>
              <a:buNone/>
              <a:defRPr>
                <a:solidFill>
                  <a:srgbClr val="544E4C"/>
                </a:solidFill>
                <a:latin typeface="Trebuchet MS"/>
                <a:ea typeface="Trebuchet MS"/>
                <a:cs typeface="Trebuchet MS"/>
                <a:sym typeface="Trebuchet MS"/>
              </a:defRPr>
            </a:lvl1pPr>
            <a:lvl2pPr lvl="1" algn="ctr" rtl="0">
              <a:spcBef>
                <a:spcPts val="480"/>
              </a:spcBef>
              <a:spcAft>
                <a:spcPts val="0"/>
              </a:spcAft>
              <a:buClr>
                <a:srgbClr val="979797"/>
              </a:buClr>
              <a:buSzPts val="2400"/>
              <a:buNone/>
              <a:defRPr>
                <a:solidFill>
                  <a:srgbClr val="979797"/>
                </a:solidFill>
              </a:defRPr>
            </a:lvl2pPr>
            <a:lvl3pPr lvl="2" algn="ctr" rtl="0">
              <a:spcBef>
                <a:spcPts val="480"/>
              </a:spcBef>
              <a:spcAft>
                <a:spcPts val="0"/>
              </a:spcAft>
              <a:buClr>
                <a:srgbClr val="979797"/>
              </a:buClr>
              <a:buSzPts val="2400"/>
              <a:buNone/>
              <a:defRPr>
                <a:solidFill>
                  <a:srgbClr val="979797"/>
                </a:solidFill>
              </a:defRPr>
            </a:lvl3pPr>
            <a:lvl4pPr lvl="3" algn="ctr" rtl="0">
              <a:spcBef>
                <a:spcPts val="400"/>
              </a:spcBef>
              <a:spcAft>
                <a:spcPts val="0"/>
              </a:spcAft>
              <a:buClr>
                <a:srgbClr val="979797"/>
              </a:buClr>
              <a:buSzPts val="2000"/>
              <a:buNone/>
              <a:defRPr>
                <a:solidFill>
                  <a:srgbClr val="979797"/>
                </a:solidFill>
              </a:defRPr>
            </a:lvl4pPr>
            <a:lvl5pPr lvl="4" algn="ctr" rtl="0">
              <a:spcBef>
                <a:spcPts val="400"/>
              </a:spcBef>
              <a:spcAft>
                <a:spcPts val="0"/>
              </a:spcAft>
              <a:buClr>
                <a:srgbClr val="979797"/>
              </a:buClr>
              <a:buSzPts val="2000"/>
              <a:buNone/>
              <a:defRPr>
                <a:solidFill>
                  <a:srgbClr val="979797"/>
                </a:solidFill>
              </a:defRPr>
            </a:lvl5pPr>
            <a:lvl6pPr lvl="5" algn="ctr" rtl="0">
              <a:spcBef>
                <a:spcPts val="400"/>
              </a:spcBef>
              <a:spcAft>
                <a:spcPts val="0"/>
              </a:spcAft>
              <a:buClr>
                <a:srgbClr val="979797"/>
              </a:buClr>
              <a:buSzPts val="2000"/>
              <a:buNone/>
              <a:defRPr>
                <a:solidFill>
                  <a:srgbClr val="979797"/>
                </a:solidFill>
              </a:defRPr>
            </a:lvl6pPr>
            <a:lvl7pPr lvl="6" algn="ctr" rtl="0">
              <a:spcBef>
                <a:spcPts val="400"/>
              </a:spcBef>
              <a:spcAft>
                <a:spcPts val="0"/>
              </a:spcAft>
              <a:buClr>
                <a:srgbClr val="979797"/>
              </a:buClr>
              <a:buSzPts val="2000"/>
              <a:buNone/>
              <a:defRPr>
                <a:solidFill>
                  <a:srgbClr val="979797"/>
                </a:solidFill>
              </a:defRPr>
            </a:lvl7pPr>
            <a:lvl8pPr lvl="7" algn="ctr" rtl="0">
              <a:spcBef>
                <a:spcPts val="400"/>
              </a:spcBef>
              <a:spcAft>
                <a:spcPts val="0"/>
              </a:spcAft>
              <a:buClr>
                <a:srgbClr val="979797"/>
              </a:buClr>
              <a:buSzPts val="2000"/>
              <a:buNone/>
              <a:defRPr>
                <a:solidFill>
                  <a:srgbClr val="979797"/>
                </a:solidFill>
              </a:defRPr>
            </a:lvl8pPr>
            <a:lvl9pPr lvl="8" algn="ctr" rtl="0">
              <a:spcBef>
                <a:spcPts val="400"/>
              </a:spcBef>
              <a:spcAft>
                <a:spcPts val="0"/>
              </a:spcAft>
              <a:buClr>
                <a:srgbClr val="979797"/>
              </a:buClr>
              <a:buSzPts val="2000"/>
              <a:buNone/>
              <a:defRPr>
                <a:solidFill>
                  <a:srgbClr val="979797"/>
                </a:solidFill>
              </a:defRPr>
            </a:lvl9pPr>
          </a:lstStyle>
          <a:p>
            <a:endParaRPr/>
          </a:p>
        </p:txBody>
      </p:sp>
      <p:sp>
        <p:nvSpPr>
          <p:cNvPr id="281" name="Google Shape;281;p56"/>
          <p:cNvSpPr txBox="1">
            <a:spLocks noGrp="1"/>
          </p:cNvSpPr>
          <p:nvPr>
            <p:ph type="body" idx="2"/>
          </p:nvPr>
        </p:nvSpPr>
        <p:spPr>
          <a:xfrm>
            <a:off x="457200" y="1454150"/>
            <a:ext cx="8229600" cy="33132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SzPts val="1400"/>
              <a:buNone/>
              <a:defRPr>
                <a:solidFill>
                  <a:srgbClr val="808080"/>
                </a:solidFill>
              </a:defRPr>
            </a:lvl1pPr>
            <a:lvl2pPr marL="914400" lvl="1" indent="-381000" algn="l" rtl="0">
              <a:spcBef>
                <a:spcPts val="480"/>
              </a:spcBef>
              <a:spcAft>
                <a:spcPts val="0"/>
              </a:spcAft>
              <a:buClr>
                <a:srgbClr val="808080"/>
              </a:buClr>
              <a:buSzPts val="2400"/>
              <a:buChar char="–"/>
              <a:defRPr>
                <a:solidFill>
                  <a:srgbClr val="808080"/>
                </a:solidFill>
              </a:defRPr>
            </a:lvl2pPr>
            <a:lvl3pPr marL="1371600" lvl="2" indent="-381000" algn="l" rtl="0">
              <a:spcBef>
                <a:spcPts val="480"/>
              </a:spcBef>
              <a:spcAft>
                <a:spcPts val="0"/>
              </a:spcAft>
              <a:buClr>
                <a:srgbClr val="808080"/>
              </a:buClr>
              <a:buSzPts val="2400"/>
              <a:buChar char="•"/>
              <a:defRPr>
                <a:solidFill>
                  <a:srgbClr val="808080"/>
                </a:solidFill>
              </a:defRPr>
            </a:lvl3pPr>
            <a:lvl4pPr marL="1828800" lvl="3" indent="-355600" algn="l" rtl="0">
              <a:spcBef>
                <a:spcPts val="400"/>
              </a:spcBef>
              <a:spcAft>
                <a:spcPts val="0"/>
              </a:spcAft>
              <a:buClr>
                <a:srgbClr val="808080"/>
              </a:buClr>
              <a:buSzPts val="2000"/>
              <a:buChar char="–"/>
              <a:defRPr>
                <a:solidFill>
                  <a:srgbClr val="808080"/>
                </a:solidFill>
              </a:defRPr>
            </a:lvl4pPr>
            <a:lvl5pPr marL="2286000" lvl="4" indent="-355600" algn="l" rtl="0">
              <a:spcBef>
                <a:spcPts val="400"/>
              </a:spcBef>
              <a:spcAft>
                <a:spcPts val="0"/>
              </a:spcAft>
              <a:buClr>
                <a:srgbClr val="808080"/>
              </a:buClr>
              <a:buSzPts val="2000"/>
              <a:buChar char="»"/>
              <a:defRPr>
                <a:solidFill>
                  <a:srgbClr val="808080"/>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282"/>
        <p:cNvGrpSpPr/>
        <p:nvPr/>
      </p:nvGrpSpPr>
      <p:grpSpPr>
        <a:xfrm>
          <a:off x="0" y="0"/>
          <a:ext cx="0" cy="0"/>
          <a:chOff x="0" y="0"/>
          <a:chExt cx="0" cy="0"/>
        </a:xfrm>
      </p:grpSpPr>
      <p:sp>
        <p:nvSpPr>
          <p:cNvPr id="283" name="Google Shape;283;p57"/>
          <p:cNvSpPr txBox="1">
            <a:spLocks noGrp="1"/>
          </p:cNvSpPr>
          <p:nvPr>
            <p:ph type="title"/>
          </p:nvPr>
        </p:nvSpPr>
        <p:spPr>
          <a:xfrm>
            <a:off x="457200" y="340158"/>
            <a:ext cx="8229600" cy="9906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4" name="Google Shape;284;p57"/>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lstStyle>
            <a:lvl1pPr marL="457200" lvl="0" indent="-228600" algn="l" rtl="0">
              <a:spcBef>
                <a:spcPts val="360"/>
              </a:spcBef>
              <a:spcAft>
                <a:spcPts val="0"/>
              </a:spcAft>
              <a:buClr>
                <a:srgbClr val="808080"/>
              </a:buClr>
              <a:buSzPts val="1800"/>
              <a:buNone/>
              <a:defRPr sz="1800" b="1"/>
            </a:lvl1pPr>
            <a:lvl2pPr marL="914400" lvl="1" indent="-228600" algn="l" rtl="0">
              <a:spcBef>
                <a:spcPts val="300"/>
              </a:spcBef>
              <a:spcAft>
                <a:spcPts val="0"/>
              </a:spcAft>
              <a:buClr>
                <a:srgbClr val="808080"/>
              </a:buClr>
              <a:buSzPts val="1500"/>
              <a:buNone/>
              <a:defRPr sz="1500" b="1"/>
            </a:lvl2pPr>
            <a:lvl3pPr marL="1371600" lvl="2" indent="-228600" algn="l" rtl="0">
              <a:spcBef>
                <a:spcPts val="270"/>
              </a:spcBef>
              <a:spcAft>
                <a:spcPts val="0"/>
              </a:spcAft>
              <a:buClr>
                <a:srgbClr val="808080"/>
              </a:buClr>
              <a:buSzPts val="1350"/>
              <a:buNone/>
              <a:defRPr sz="1350" b="1"/>
            </a:lvl3pPr>
            <a:lvl4pPr marL="1828800" lvl="3" indent="-228600" algn="l" rtl="0">
              <a:spcBef>
                <a:spcPts val="240"/>
              </a:spcBef>
              <a:spcAft>
                <a:spcPts val="0"/>
              </a:spcAft>
              <a:buClr>
                <a:srgbClr val="808080"/>
              </a:buClr>
              <a:buSzPts val="1200"/>
              <a:buNone/>
              <a:defRPr sz="1200" b="1"/>
            </a:lvl4pPr>
            <a:lvl5pPr marL="2286000" lvl="4" indent="-228600" algn="l" rtl="0">
              <a:spcBef>
                <a:spcPts val="240"/>
              </a:spcBef>
              <a:spcAft>
                <a:spcPts val="0"/>
              </a:spcAft>
              <a:buClr>
                <a:srgbClr val="808080"/>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285" name="Google Shape;285;p57"/>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sz="1800"/>
            </a:lvl1pPr>
            <a:lvl2pPr marL="914400" lvl="1" indent="-323850" algn="l" rtl="0">
              <a:spcBef>
                <a:spcPts val="300"/>
              </a:spcBef>
              <a:spcAft>
                <a:spcPts val="0"/>
              </a:spcAft>
              <a:buClr>
                <a:srgbClr val="808080"/>
              </a:buClr>
              <a:buSzPts val="1500"/>
              <a:buChar char="–"/>
              <a:defRPr sz="1500"/>
            </a:lvl2pPr>
            <a:lvl3pPr marL="1371600" lvl="2" indent="-314325" algn="l" rtl="0">
              <a:spcBef>
                <a:spcPts val="270"/>
              </a:spcBef>
              <a:spcAft>
                <a:spcPts val="0"/>
              </a:spcAft>
              <a:buClr>
                <a:srgbClr val="808080"/>
              </a:buClr>
              <a:buSzPts val="1350"/>
              <a:buChar char="•"/>
              <a:defRPr sz="1350"/>
            </a:lvl3pPr>
            <a:lvl4pPr marL="1828800" lvl="3" indent="-304800" algn="l" rtl="0">
              <a:spcBef>
                <a:spcPts val="240"/>
              </a:spcBef>
              <a:spcAft>
                <a:spcPts val="0"/>
              </a:spcAft>
              <a:buClr>
                <a:srgbClr val="808080"/>
              </a:buClr>
              <a:buSzPts val="1200"/>
              <a:buChar char="–"/>
              <a:defRPr sz="1200"/>
            </a:lvl4pPr>
            <a:lvl5pPr marL="2286000" lvl="4" indent="-304800" algn="l" rtl="0">
              <a:spcBef>
                <a:spcPts val="240"/>
              </a:spcBef>
              <a:spcAft>
                <a:spcPts val="0"/>
              </a:spcAft>
              <a:buClr>
                <a:srgbClr val="808080"/>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286" name="Google Shape;286;p57"/>
          <p:cNvSpPr txBox="1">
            <a:spLocks noGrp="1"/>
          </p:cNvSpPr>
          <p:nvPr>
            <p:ph type="body" idx="3"/>
          </p:nvPr>
        </p:nvSpPr>
        <p:spPr>
          <a:xfrm>
            <a:off x="4645026" y="1151335"/>
            <a:ext cx="4041900" cy="479700"/>
          </a:xfrm>
          <a:prstGeom prst="rect">
            <a:avLst/>
          </a:prstGeom>
          <a:noFill/>
          <a:ln>
            <a:noFill/>
          </a:ln>
        </p:spPr>
        <p:txBody>
          <a:bodyPr spcFirstLastPara="1" wrap="square" lIns="91425" tIns="45700" rIns="91425" bIns="45700" anchor="b" anchorCtr="0"/>
          <a:lstStyle>
            <a:lvl1pPr marL="457200" lvl="0" indent="-228600" algn="l" rtl="0">
              <a:spcBef>
                <a:spcPts val="360"/>
              </a:spcBef>
              <a:spcAft>
                <a:spcPts val="0"/>
              </a:spcAft>
              <a:buClr>
                <a:srgbClr val="808080"/>
              </a:buClr>
              <a:buSzPts val="1800"/>
              <a:buNone/>
              <a:defRPr sz="1800" b="1"/>
            </a:lvl1pPr>
            <a:lvl2pPr marL="914400" lvl="1" indent="-228600" algn="l" rtl="0">
              <a:spcBef>
                <a:spcPts val="300"/>
              </a:spcBef>
              <a:spcAft>
                <a:spcPts val="0"/>
              </a:spcAft>
              <a:buClr>
                <a:srgbClr val="808080"/>
              </a:buClr>
              <a:buSzPts val="1500"/>
              <a:buNone/>
              <a:defRPr sz="1500" b="1"/>
            </a:lvl2pPr>
            <a:lvl3pPr marL="1371600" lvl="2" indent="-228600" algn="l" rtl="0">
              <a:spcBef>
                <a:spcPts val="270"/>
              </a:spcBef>
              <a:spcAft>
                <a:spcPts val="0"/>
              </a:spcAft>
              <a:buClr>
                <a:srgbClr val="808080"/>
              </a:buClr>
              <a:buSzPts val="1350"/>
              <a:buNone/>
              <a:defRPr sz="1350" b="1"/>
            </a:lvl3pPr>
            <a:lvl4pPr marL="1828800" lvl="3" indent="-228600" algn="l" rtl="0">
              <a:spcBef>
                <a:spcPts val="240"/>
              </a:spcBef>
              <a:spcAft>
                <a:spcPts val="0"/>
              </a:spcAft>
              <a:buClr>
                <a:srgbClr val="808080"/>
              </a:buClr>
              <a:buSzPts val="1200"/>
              <a:buNone/>
              <a:defRPr sz="1200" b="1"/>
            </a:lvl4pPr>
            <a:lvl5pPr marL="2286000" lvl="4" indent="-228600" algn="l" rtl="0">
              <a:spcBef>
                <a:spcPts val="240"/>
              </a:spcBef>
              <a:spcAft>
                <a:spcPts val="0"/>
              </a:spcAft>
              <a:buClr>
                <a:srgbClr val="808080"/>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287" name="Google Shape;287;p57"/>
          <p:cNvSpPr txBox="1">
            <a:spLocks noGrp="1"/>
          </p:cNvSpPr>
          <p:nvPr>
            <p:ph type="body" idx="4"/>
          </p:nvPr>
        </p:nvSpPr>
        <p:spPr>
          <a:xfrm>
            <a:off x="4645026" y="1631156"/>
            <a:ext cx="4041900" cy="29634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sz="1800"/>
            </a:lvl1pPr>
            <a:lvl2pPr marL="914400" lvl="1" indent="-323850" algn="l" rtl="0">
              <a:spcBef>
                <a:spcPts val="300"/>
              </a:spcBef>
              <a:spcAft>
                <a:spcPts val="0"/>
              </a:spcAft>
              <a:buClr>
                <a:srgbClr val="808080"/>
              </a:buClr>
              <a:buSzPts val="1500"/>
              <a:buChar char="–"/>
              <a:defRPr sz="1500"/>
            </a:lvl2pPr>
            <a:lvl3pPr marL="1371600" lvl="2" indent="-314325" algn="l" rtl="0">
              <a:spcBef>
                <a:spcPts val="270"/>
              </a:spcBef>
              <a:spcAft>
                <a:spcPts val="0"/>
              </a:spcAft>
              <a:buClr>
                <a:srgbClr val="808080"/>
              </a:buClr>
              <a:buSzPts val="1350"/>
              <a:buChar char="•"/>
              <a:defRPr sz="1350"/>
            </a:lvl3pPr>
            <a:lvl4pPr marL="1828800" lvl="3" indent="-304800" algn="l" rtl="0">
              <a:spcBef>
                <a:spcPts val="240"/>
              </a:spcBef>
              <a:spcAft>
                <a:spcPts val="0"/>
              </a:spcAft>
              <a:buClr>
                <a:srgbClr val="808080"/>
              </a:buClr>
              <a:buSzPts val="1200"/>
              <a:buChar char="–"/>
              <a:defRPr sz="1200"/>
            </a:lvl4pPr>
            <a:lvl5pPr marL="2286000" lvl="4" indent="-304800" algn="l" rtl="0">
              <a:spcBef>
                <a:spcPts val="240"/>
              </a:spcBef>
              <a:spcAft>
                <a:spcPts val="0"/>
              </a:spcAft>
              <a:buClr>
                <a:srgbClr val="808080"/>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288" name="Google Shape;288;p5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289" name="Google Shape;289;p57" descr="FOSTER-hires.png"/>
          <p:cNvPicPr preferRelativeResize="0"/>
          <p:nvPr/>
        </p:nvPicPr>
        <p:blipFill rotWithShape="1">
          <a:blip r:embed="rId2">
            <a:alphaModFix/>
          </a:blip>
          <a:srcRect/>
          <a:stretch/>
        </p:blipFill>
        <p:spPr>
          <a:xfrm>
            <a:off x="107506" y="149198"/>
            <a:ext cx="988430" cy="489601"/>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290"/>
        <p:cNvGrpSpPr/>
        <p:nvPr/>
      </p:nvGrpSpPr>
      <p:grpSpPr>
        <a:xfrm>
          <a:off x="0" y="0"/>
          <a:ext cx="0" cy="0"/>
          <a:chOff x="0" y="0"/>
          <a:chExt cx="0" cy="0"/>
        </a:xfrm>
      </p:grpSpPr>
      <p:sp>
        <p:nvSpPr>
          <p:cNvPr id="291" name="Google Shape;291;p58"/>
          <p:cNvSpPr txBox="1">
            <a:spLocks noGrp="1"/>
          </p:cNvSpPr>
          <p:nvPr>
            <p:ph type="title"/>
          </p:nvPr>
        </p:nvSpPr>
        <p:spPr>
          <a:xfrm>
            <a:off x="457200" y="340158"/>
            <a:ext cx="8229600" cy="9906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2" name="Google Shape;292;p58"/>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lstStyle>
            <a:lvl1pPr marL="457200" lvl="0" indent="-228600" algn="l" rtl="0">
              <a:spcBef>
                <a:spcPts val="420"/>
              </a:spcBef>
              <a:spcAft>
                <a:spcPts val="0"/>
              </a:spcAft>
              <a:buSzPts val="1400"/>
              <a:buNone/>
              <a:defRPr sz="2100"/>
            </a:lvl1pPr>
            <a:lvl2pPr marL="914400" lvl="1" indent="-342900" algn="l" rtl="0">
              <a:spcBef>
                <a:spcPts val="360"/>
              </a:spcBef>
              <a:spcAft>
                <a:spcPts val="0"/>
              </a:spcAft>
              <a:buClr>
                <a:srgbClr val="808080"/>
              </a:buClr>
              <a:buSzPts val="1800"/>
              <a:buChar char="–"/>
              <a:defRPr sz="1800"/>
            </a:lvl2pPr>
            <a:lvl3pPr marL="1371600" lvl="2" indent="-323850" algn="l" rtl="0">
              <a:spcBef>
                <a:spcPts val="300"/>
              </a:spcBef>
              <a:spcAft>
                <a:spcPts val="0"/>
              </a:spcAft>
              <a:buClr>
                <a:srgbClr val="808080"/>
              </a:buClr>
              <a:buSzPts val="1500"/>
              <a:buChar char="•"/>
              <a:defRPr sz="1500"/>
            </a:lvl3pPr>
            <a:lvl4pPr marL="1828800" lvl="3" indent="-314325" algn="l" rtl="0">
              <a:spcBef>
                <a:spcPts val="270"/>
              </a:spcBef>
              <a:spcAft>
                <a:spcPts val="0"/>
              </a:spcAft>
              <a:buClr>
                <a:srgbClr val="808080"/>
              </a:buClr>
              <a:buSzPts val="1350"/>
              <a:buChar char="–"/>
              <a:defRPr sz="1350"/>
            </a:lvl4pPr>
            <a:lvl5pPr marL="2286000" lvl="4" indent="-314325" algn="l" rtl="0">
              <a:spcBef>
                <a:spcPts val="270"/>
              </a:spcBef>
              <a:spcAft>
                <a:spcPts val="0"/>
              </a:spcAft>
              <a:buClr>
                <a:srgbClr val="808080"/>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293" name="Google Shape;293;p58"/>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lstStyle>
            <a:lvl1pPr marL="457200" lvl="0" indent="-228600" algn="l" rtl="0">
              <a:spcBef>
                <a:spcPts val="420"/>
              </a:spcBef>
              <a:spcAft>
                <a:spcPts val="0"/>
              </a:spcAft>
              <a:buSzPts val="1400"/>
              <a:buNone/>
              <a:defRPr sz="2100"/>
            </a:lvl1pPr>
            <a:lvl2pPr marL="914400" lvl="1" indent="-342900" algn="l" rtl="0">
              <a:spcBef>
                <a:spcPts val="360"/>
              </a:spcBef>
              <a:spcAft>
                <a:spcPts val="0"/>
              </a:spcAft>
              <a:buClr>
                <a:srgbClr val="808080"/>
              </a:buClr>
              <a:buSzPts val="1800"/>
              <a:buChar char="–"/>
              <a:defRPr sz="1800"/>
            </a:lvl2pPr>
            <a:lvl3pPr marL="1371600" lvl="2" indent="-323850" algn="l" rtl="0">
              <a:spcBef>
                <a:spcPts val="300"/>
              </a:spcBef>
              <a:spcAft>
                <a:spcPts val="0"/>
              </a:spcAft>
              <a:buClr>
                <a:srgbClr val="808080"/>
              </a:buClr>
              <a:buSzPts val="1500"/>
              <a:buChar char="•"/>
              <a:defRPr sz="1500"/>
            </a:lvl3pPr>
            <a:lvl4pPr marL="1828800" lvl="3" indent="-314325" algn="l" rtl="0">
              <a:spcBef>
                <a:spcPts val="270"/>
              </a:spcBef>
              <a:spcAft>
                <a:spcPts val="0"/>
              </a:spcAft>
              <a:buClr>
                <a:srgbClr val="808080"/>
              </a:buClr>
              <a:buSzPts val="1350"/>
              <a:buChar char="–"/>
              <a:defRPr sz="1350"/>
            </a:lvl4pPr>
            <a:lvl5pPr marL="2286000" lvl="4" indent="-314325" algn="l" rtl="0">
              <a:spcBef>
                <a:spcPts val="270"/>
              </a:spcBef>
              <a:spcAft>
                <a:spcPts val="0"/>
              </a:spcAft>
              <a:buClr>
                <a:srgbClr val="808080"/>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294" name="Google Shape;294;p5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5" name="Google Shape;295;p5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18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18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18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pic>
        <p:nvPicPr>
          <p:cNvPr id="296" name="Google Shape;296;p58" descr="FOSTER-hires.png"/>
          <p:cNvPicPr preferRelativeResize="0"/>
          <p:nvPr/>
        </p:nvPicPr>
        <p:blipFill rotWithShape="1">
          <a:blip r:embed="rId2">
            <a:alphaModFix/>
          </a:blip>
          <a:srcRect/>
          <a:stretch/>
        </p:blipFill>
        <p:spPr>
          <a:xfrm>
            <a:off x="107505" y="88682"/>
            <a:ext cx="981707" cy="4896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138000"/>
          </a:xfrm>
          <a:prstGeom prst="rect">
            <a:avLst/>
          </a:prstGeom>
          <a:solidFill>
            <a:srgbClr val="544E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 name="Google Shape;52;p13"/>
          <p:cNvSpPr/>
          <p:nvPr/>
        </p:nvSpPr>
        <p:spPr>
          <a:xfrm>
            <a:off x="1" y="0"/>
            <a:ext cx="1932600" cy="138000"/>
          </a:xfrm>
          <a:prstGeom prst="rect">
            <a:avLst/>
          </a:prstGeom>
          <a:solidFill>
            <a:srgbClr val="ED7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 name="Google Shape;53;p13"/>
          <p:cNvSpPr/>
          <p:nvPr/>
        </p:nvSpPr>
        <p:spPr>
          <a:xfrm>
            <a:off x="3658617" y="-1"/>
            <a:ext cx="5485500" cy="138000"/>
          </a:xfrm>
          <a:prstGeom prst="rect">
            <a:avLst/>
          </a:prstGeom>
          <a:solidFill>
            <a:srgbClr val="ABD5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 name="Google Shape;54;p13"/>
          <p:cNvSpPr txBox="1">
            <a:spLocks noGrp="1"/>
          </p:cNvSpPr>
          <p:nvPr>
            <p:ph type="title"/>
          </p:nvPr>
        </p:nvSpPr>
        <p:spPr>
          <a:xfrm>
            <a:off x="457200" y="340158"/>
            <a:ext cx="8229600" cy="9906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3400" b="0" i="0" u="none" strike="noStrike" cap="none">
                <a:solidFill>
                  <a:srgbClr val="ED7C00"/>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200" b="1" i="0" u="none" strike="noStrike" cap="none">
                <a:solidFill>
                  <a:srgbClr val="00A6D6"/>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200" b="1" i="0" u="none" strike="noStrike" cap="none">
                <a:solidFill>
                  <a:srgbClr val="00A6D6"/>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200" b="1" i="0" u="none" strike="noStrike" cap="none">
                <a:solidFill>
                  <a:srgbClr val="00A6D6"/>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200" b="1" i="0" u="none" strike="noStrike" cap="none">
                <a:solidFill>
                  <a:srgbClr val="00A6D6"/>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00A6D6"/>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00A6D6"/>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00A6D6"/>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00A6D6"/>
                </a:solidFill>
                <a:latin typeface="Calibri"/>
                <a:ea typeface="Calibri"/>
                <a:cs typeface="Calibri"/>
                <a:sym typeface="Calibri"/>
              </a:defRPr>
            </a:lvl9pPr>
          </a:lstStyle>
          <a:p>
            <a:endParaRPr/>
          </a:p>
        </p:txBody>
      </p:sp>
      <p:sp>
        <p:nvSpPr>
          <p:cNvPr id="55" name="Google Shape;55;p13"/>
          <p:cNvSpPr txBox="1">
            <a:spLocks noGrp="1"/>
          </p:cNvSpPr>
          <p:nvPr>
            <p:ph type="body" idx="1"/>
          </p:nvPr>
        </p:nvSpPr>
        <p:spPr>
          <a:xfrm>
            <a:off x="457200" y="1454150"/>
            <a:ext cx="8229600" cy="33132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80"/>
              </a:spcBef>
              <a:spcAft>
                <a:spcPts val="0"/>
              </a:spcAft>
              <a:buClr>
                <a:srgbClr val="000000"/>
              </a:buClr>
              <a:buSzPts val="1400"/>
              <a:buFont typeface="Arial"/>
              <a:buNone/>
              <a:defRPr sz="2400" b="0" i="0" u="none" strike="noStrike" cap="none">
                <a:solidFill>
                  <a:srgbClr val="808080"/>
                </a:solidFill>
                <a:latin typeface="Trebuchet MS"/>
                <a:ea typeface="Trebuchet MS"/>
                <a:cs typeface="Trebuchet MS"/>
                <a:sym typeface="Trebuchet MS"/>
              </a:defRPr>
            </a:lvl1pPr>
            <a:lvl2pPr marL="914400" marR="0" lvl="1" indent="-381000" algn="l" rtl="0">
              <a:lnSpc>
                <a:spcPct val="100000"/>
              </a:lnSpc>
              <a:spcBef>
                <a:spcPts val="480"/>
              </a:spcBef>
              <a:spcAft>
                <a:spcPts val="0"/>
              </a:spcAft>
              <a:buClr>
                <a:srgbClr val="808080"/>
              </a:buClr>
              <a:buSzPts val="2400"/>
              <a:buFont typeface="Arial"/>
              <a:buChar char="–"/>
              <a:defRPr sz="2400" b="0" i="0" u="none" strike="noStrike" cap="none">
                <a:solidFill>
                  <a:srgbClr val="808080"/>
                </a:solidFill>
                <a:latin typeface="Trebuchet MS"/>
                <a:ea typeface="Trebuchet MS"/>
                <a:cs typeface="Trebuchet MS"/>
                <a:sym typeface="Trebuchet MS"/>
              </a:defRPr>
            </a:lvl2pPr>
            <a:lvl3pPr marL="1371600" marR="0" lvl="2" indent="-381000" algn="l" rtl="0">
              <a:lnSpc>
                <a:spcPct val="100000"/>
              </a:lnSpc>
              <a:spcBef>
                <a:spcPts val="480"/>
              </a:spcBef>
              <a:spcAft>
                <a:spcPts val="0"/>
              </a:spcAft>
              <a:buClr>
                <a:srgbClr val="808080"/>
              </a:buClr>
              <a:buSzPts val="2400"/>
              <a:buFont typeface="Arial"/>
              <a:buChar char="•"/>
              <a:defRPr sz="2400" b="0" i="0" u="none" strike="noStrike" cap="none">
                <a:solidFill>
                  <a:srgbClr val="808080"/>
                </a:solidFill>
                <a:latin typeface="Trebuchet MS"/>
                <a:ea typeface="Trebuchet MS"/>
                <a:cs typeface="Trebuchet MS"/>
                <a:sym typeface="Trebuchet MS"/>
              </a:defRPr>
            </a:lvl3pPr>
            <a:lvl4pPr marL="1828800" marR="0" lvl="3" indent="-355600" algn="l" rtl="0">
              <a:lnSpc>
                <a:spcPct val="100000"/>
              </a:lnSpc>
              <a:spcBef>
                <a:spcPts val="400"/>
              </a:spcBef>
              <a:spcAft>
                <a:spcPts val="0"/>
              </a:spcAft>
              <a:buClr>
                <a:srgbClr val="808080"/>
              </a:buClr>
              <a:buSzPts val="2000"/>
              <a:buFont typeface="Arial"/>
              <a:buChar char="–"/>
              <a:defRPr sz="2000" b="0" i="0" u="none" strike="noStrike" cap="none">
                <a:solidFill>
                  <a:srgbClr val="808080"/>
                </a:solidFill>
                <a:latin typeface="Trebuchet MS"/>
                <a:ea typeface="Trebuchet MS"/>
                <a:cs typeface="Trebuchet MS"/>
                <a:sym typeface="Trebuchet MS"/>
              </a:defRPr>
            </a:lvl4pPr>
            <a:lvl5pPr marL="2286000" marR="0" lvl="4" indent="-355600" algn="l" rtl="0">
              <a:lnSpc>
                <a:spcPct val="100000"/>
              </a:lnSpc>
              <a:spcBef>
                <a:spcPts val="400"/>
              </a:spcBef>
              <a:spcAft>
                <a:spcPts val="0"/>
              </a:spcAft>
              <a:buClr>
                <a:srgbClr val="808080"/>
              </a:buClr>
              <a:buSzPts val="2000"/>
              <a:buFont typeface="Arial"/>
              <a:buChar char="»"/>
              <a:defRPr sz="2000" b="0" i="0" u="none" strike="noStrike" cap="none">
                <a:solidFill>
                  <a:srgbClr val="808080"/>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457200" y="255119"/>
            <a:ext cx="8229600" cy="7428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ED7C00"/>
              </a:buClr>
              <a:buSzPts val="2700"/>
              <a:buFont typeface="Trebuchet MS"/>
              <a:buNone/>
              <a:defRPr sz="2700" b="1" i="0" u="none" strike="noStrike" cap="none">
                <a:solidFill>
                  <a:srgbClr val="ED7C00"/>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457200" y="1055219"/>
            <a:ext cx="8229600" cy="3657600"/>
          </a:xfrm>
          <a:prstGeom prst="rect">
            <a:avLst/>
          </a:prstGeom>
          <a:noFill/>
          <a:ln>
            <a:noFill/>
          </a:ln>
        </p:spPr>
        <p:txBody>
          <a:bodyPr spcFirstLastPara="1" wrap="square" lIns="91425" tIns="45700" rIns="91425" bIns="45700" anchor="t" anchorCtr="0"/>
          <a:lstStyle>
            <a:lvl1pPr marL="457200" marR="0" lvl="0" indent="-325755" algn="l" rtl="0">
              <a:spcBef>
                <a:spcPts val="360"/>
              </a:spcBef>
              <a:spcAft>
                <a:spcPts val="0"/>
              </a:spcAft>
              <a:buClr>
                <a:schemeClr val="accent1"/>
              </a:buClr>
              <a:buSzPts val="1530"/>
              <a:buFont typeface="Arial"/>
              <a:buChar char="•"/>
              <a:defRPr sz="1800" b="0" i="0" u="none" strike="noStrike" cap="none">
                <a:solidFill>
                  <a:srgbClr val="808080"/>
                </a:solidFill>
                <a:latin typeface="Trebuchet MS"/>
                <a:ea typeface="Trebuchet MS"/>
                <a:cs typeface="Trebuchet MS"/>
                <a:sym typeface="Trebuchet MS"/>
              </a:defRPr>
            </a:lvl1pPr>
            <a:lvl2pPr marL="914400" marR="0" lvl="1" indent="-309562" algn="l" rtl="0">
              <a:spcBef>
                <a:spcPts val="300"/>
              </a:spcBef>
              <a:spcAft>
                <a:spcPts val="0"/>
              </a:spcAft>
              <a:buClr>
                <a:schemeClr val="accent1"/>
              </a:buClr>
              <a:buSzPts val="1275"/>
              <a:buFont typeface="Arial"/>
              <a:buChar char="•"/>
              <a:defRPr sz="1500" b="0" i="0" u="none" strike="noStrike" cap="none">
                <a:solidFill>
                  <a:srgbClr val="808080"/>
                </a:solidFill>
                <a:latin typeface="Trebuchet MS"/>
                <a:ea typeface="Trebuchet MS"/>
                <a:cs typeface="Trebuchet MS"/>
                <a:sym typeface="Trebuchet MS"/>
              </a:defRPr>
            </a:lvl2pPr>
            <a:lvl3pPr marL="1371600" marR="0" lvl="2" indent="-305752" algn="l" rtl="0">
              <a:spcBef>
                <a:spcPts val="270"/>
              </a:spcBef>
              <a:spcAft>
                <a:spcPts val="0"/>
              </a:spcAft>
              <a:buClr>
                <a:schemeClr val="accent1"/>
              </a:buClr>
              <a:buSzPts val="1215"/>
              <a:buFont typeface="Arial"/>
              <a:buChar char="•"/>
              <a:defRPr sz="1350" b="0" i="0" u="none" strike="noStrike" cap="none">
                <a:solidFill>
                  <a:srgbClr val="808080"/>
                </a:solidFill>
                <a:latin typeface="Trebuchet MS"/>
                <a:ea typeface="Trebuchet MS"/>
                <a:cs typeface="Trebuchet MS"/>
                <a:sym typeface="Trebuchet MS"/>
              </a:defRPr>
            </a:lvl3pPr>
            <a:lvl4pPr marL="1828800" marR="0" lvl="3" indent="-304800" algn="l" rtl="0">
              <a:spcBef>
                <a:spcPts val="240"/>
              </a:spcBef>
              <a:spcAft>
                <a:spcPts val="0"/>
              </a:spcAft>
              <a:buClr>
                <a:schemeClr val="accent1"/>
              </a:buClr>
              <a:buSzPts val="1200"/>
              <a:buFont typeface="Arial"/>
              <a:buChar char="•"/>
              <a:defRPr sz="1200" b="0" i="0" u="none" strike="noStrike" cap="none">
                <a:solidFill>
                  <a:srgbClr val="808080"/>
                </a:solidFill>
                <a:latin typeface="Trebuchet MS"/>
                <a:ea typeface="Trebuchet MS"/>
                <a:cs typeface="Trebuchet MS"/>
                <a:sym typeface="Trebuchet MS"/>
              </a:defRPr>
            </a:lvl4pPr>
            <a:lvl5pPr marL="2286000" marR="0" lvl="4" indent="-295275" algn="l" rtl="0">
              <a:spcBef>
                <a:spcPts val="210"/>
              </a:spcBef>
              <a:spcAft>
                <a:spcPts val="0"/>
              </a:spcAft>
              <a:buClr>
                <a:schemeClr val="accent1"/>
              </a:buClr>
              <a:buSzPts val="1050"/>
              <a:buFont typeface="Arial"/>
              <a:buChar char="•"/>
              <a:defRPr sz="1050" b="0" i="0" u="none" strike="noStrike" cap="none">
                <a:solidFill>
                  <a:srgbClr val="808080"/>
                </a:solidFill>
                <a:latin typeface="Trebuchet MS"/>
                <a:ea typeface="Trebuchet MS"/>
                <a:cs typeface="Trebuchet MS"/>
                <a:sym typeface="Trebuchet MS"/>
              </a:defRPr>
            </a:lvl5pPr>
            <a:lvl6pPr marL="2743200" marR="0" lvl="5"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6pPr>
            <a:lvl7pPr marL="3200400" marR="0" lvl="6"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7pPr>
            <a:lvl8pPr marL="3657600" marR="0" lvl="7"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8pPr>
            <a:lvl9pPr marL="4114800" marR="0" lvl="8"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9pPr>
          </a:lstStyle>
          <a:p>
            <a:endParaRPr/>
          </a:p>
        </p:txBody>
      </p:sp>
      <p:sp>
        <p:nvSpPr>
          <p:cNvPr id="92" name="Google Shape;92;p20"/>
          <p:cNvSpPr/>
          <p:nvPr/>
        </p:nvSpPr>
        <p:spPr>
          <a:xfrm>
            <a:off x="0" y="0"/>
            <a:ext cx="9144000" cy="103500"/>
          </a:xfrm>
          <a:prstGeom prst="rect">
            <a:avLst/>
          </a:prstGeom>
          <a:solidFill>
            <a:srgbClr val="544E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93" name="Google Shape;93;p20"/>
          <p:cNvSpPr/>
          <p:nvPr/>
        </p:nvSpPr>
        <p:spPr>
          <a:xfrm>
            <a:off x="1" y="0"/>
            <a:ext cx="1932600" cy="103500"/>
          </a:xfrm>
          <a:prstGeom prst="rect">
            <a:avLst/>
          </a:prstGeom>
          <a:solidFill>
            <a:srgbClr val="ED7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94" name="Google Shape;94;p20"/>
          <p:cNvSpPr/>
          <p:nvPr/>
        </p:nvSpPr>
        <p:spPr>
          <a:xfrm>
            <a:off x="3658618" y="0"/>
            <a:ext cx="5485500" cy="103500"/>
          </a:xfrm>
          <a:prstGeom prst="rect">
            <a:avLst/>
          </a:prstGeom>
          <a:solidFill>
            <a:srgbClr val="ABD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32"/>
          <p:cNvSpPr txBox="1">
            <a:spLocks noGrp="1"/>
          </p:cNvSpPr>
          <p:nvPr>
            <p:ph type="title"/>
          </p:nvPr>
        </p:nvSpPr>
        <p:spPr>
          <a:xfrm>
            <a:off x="468313" y="842964"/>
            <a:ext cx="8229600" cy="7026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687" b="1" i="0" u="none" strike="noStrike" cap="none">
                <a:solidFill>
                  <a:srgbClr val="0F5494"/>
                </a:solidFill>
                <a:latin typeface="Verdana"/>
                <a:ea typeface="Verdana"/>
                <a:cs typeface="Verdana"/>
                <a:sym typeface="Verdana"/>
              </a:defRPr>
            </a:lvl1pPr>
            <a:lvl2pPr marR="0" lvl="1" algn="l" rtl="0">
              <a:spcBef>
                <a:spcPts val="0"/>
              </a:spcBef>
              <a:spcAft>
                <a:spcPts val="0"/>
              </a:spcAft>
              <a:buSzPts val="1400"/>
              <a:buNone/>
              <a:defRPr sz="1687" b="1" i="0" u="none" strike="noStrike" cap="none">
                <a:solidFill>
                  <a:srgbClr val="0F5494"/>
                </a:solidFill>
                <a:latin typeface="Verdana"/>
                <a:ea typeface="Verdana"/>
                <a:cs typeface="Verdana"/>
                <a:sym typeface="Verdana"/>
              </a:defRPr>
            </a:lvl2pPr>
            <a:lvl3pPr marR="0" lvl="2" algn="l" rtl="0">
              <a:spcBef>
                <a:spcPts val="0"/>
              </a:spcBef>
              <a:spcAft>
                <a:spcPts val="0"/>
              </a:spcAft>
              <a:buSzPts val="1400"/>
              <a:buNone/>
              <a:defRPr sz="1687" b="1" i="0" u="none" strike="noStrike" cap="none">
                <a:solidFill>
                  <a:srgbClr val="0F5494"/>
                </a:solidFill>
                <a:latin typeface="Verdana"/>
                <a:ea typeface="Verdana"/>
                <a:cs typeface="Verdana"/>
                <a:sym typeface="Verdana"/>
              </a:defRPr>
            </a:lvl3pPr>
            <a:lvl4pPr marR="0" lvl="3" algn="l" rtl="0">
              <a:spcBef>
                <a:spcPts val="0"/>
              </a:spcBef>
              <a:spcAft>
                <a:spcPts val="0"/>
              </a:spcAft>
              <a:buSzPts val="1400"/>
              <a:buNone/>
              <a:defRPr sz="1687" b="1" i="0" u="none" strike="noStrike" cap="none">
                <a:solidFill>
                  <a:srgbClr val="0F5494"/>
                </a:solidFill>
                <a:latin typeface="Verdana"/>
                <a:ea typeface="Verdana"/>
                <a:cs typeface="Verdana"/>
                <a:sym typeface="Verdana"/>
              </a:defRPr>
            </a:lvl4pPr>
            <a:lvl5pPr marR="0" lvl="4" algn="l" rtl="0">
              <a:spcBef>
                <a:spcPts val="0"/>
              </a:spcBef>
              <a:spcAft>
                <a:spcPts val="0"/>
              </a:spcAft>
              <a:buSzPts val="1400"/>
              <a:buNone/>
              <a:defRPr sz="1687" b="1" i="0" u="none" strike="noStrike" cap="none">
                <a:solidFill>
                  <a:srgbClr val="0F5494"/>
                </a:solidFill>
                <a:latin typeface="Verdana"/>
                <a:ea typeface="Verdana"/>
                <a:cs typeface="Verdana"/>
                <a:sym typeface="Verdana"/>
              </a:defRPr>
            </a:lvl5pPr>
            <a:lvl6pPr marR="0" lvl="5" algn="l" rtl="0">
              <a:spcBef>
                <a:spcPts val="0"/>
              </a:spcBef>
              <a:spcAft>
                <a:spcPts val="0"/>
              </a:spcAft>
              <a:buSzPts val="1400"/>
              <a:buNone/>
              <a:defRPr sz="1687" b="1" i="0" u="none" strike="noStrike" cap="none">
                <a:solidFill>
                  <a:srgbClr val="0F5494"/>
                </a:solidFill>
                <a:latin typeface="Verdana"/>
                <a:ea typeface="Verdana"/>
                <a:cs typeface="Verdana"/>
                <a:sym typeface="Verdana"/>
              </a:defRPr>
            </a:lvl6pPr>
            <a:lvl7pPr marR="0" lvl="6" algn="l" rtl="0">
              <a:spcBef>
                <a:spcPts val="0"/>
              </a:spcBef>
              <a:spcAft>
                <a:spcPts val="0"/>
              </a:spcAft>
              <a:buSzPts val="1400"/>
              <a:buNone/>
              <a:defRPr sz="1687" b="1" i="0" u="none" strike="noStrike" cap="none">
                <a:solidFill>
                  <a:srgbClr val="0F5494"/>
                </a:solidFill>
                <a:latin typeface="Verdana"/>
                <a:ea typeface="Verdana"/>
                <a:cs typeface="Verdana"/>
                <a:sym typeface="Verdana"/>
              </a:defRPr>
            </a:lvl7pPr>
            <a:lvl8pPr marR="0" lvl="7" algn="l" rtl="0">
              <a:spcBef>
                <a:spcPts val="0"/>
              </a:spcBef>
              <a:spcAft>
                <a:spcPts val="0"/>
              </a:spcAft>
              <a:buSzPts val="1400"/>
              <a:buNone/>
              <a:defRPr sz="1687" b="1" i="0" u="none" strike="noStrike" cap="none">
                <a:solidFill>
                  <a:srgbClr val="0F5494"/>
                </a:solidFill>
                <a:latin typeface="Verdana"/>
                <a:ea typeface="Verdana"/>
                <a:cs typeface="Verdana"/>
                <a:sym typeface="Verdana"/>
              </a:defRPr>
            </a:lvl8pPr>
            <a:lvl9pPr marR="0" lvl="8" algn="l" rtl="0">
              <a:spcBef>
                <a:spcPts val="0"/>
              </a:spcBef>
              <a:spcAft>
                <a:spcPts val="0"/>
              </a:spcAft>
              <a:buSzPts val="1400"/>
              <a:buNone/>
              <a:defRPr sz="1687" b="1" i="0" u="none" strike="noStrike" cap="none">
                <a:solidFill>
                  <a:srgbClr val="0F5494"/>
                </a:solidFill>
                <a:latin typeface="Verdana"/>
                <a:ea typeface="Verdana"/>
                <a:cs typeface="Verdana"/>
                <a:sym typeface="Verdana"/>
              </a:defRPr>
            </a:lvl9pPr>
          </a:lstStyle>
          <a:p>
            <a:endParaRPr/>
          </a:p>
        </p:txBody>
      </p:sp>
      <p:sp>
        <p:nvSpPr>
          <p:cNvPr id="163" name="Google Shape;163;p32"/>
          <p:cNvSpPr txBox="1">
            <a:spLocks noGrp="1"/>
          </p:cNvSpPr>
          <p:nvPr>
            <p:ph type="body" idx="1"/>
          </p:nvPr>
        </p:nvSpPr>
        <p:spPr>
          <a:xfrm>
            <a:off x="457201" y="1790701"/>
            <a:ext cx="8229600" cy="2725200"/>
          </a:xfrm>
          <a:prstGeom prst="rect">
            <a:avLst/>
          </a:prstGeom>
          <a:noFill/>
          <a:ln>
            <a:noFill/>
          </a:ln>
        </p:spPr>
        <p:txBody>
          <a:bodyPr spcFirstLastPara="1" wrap="square" lIns="91425" tIns="45700" rIns="91425" bIns="45700" anchor="t" anchorCtr="0"/>
          <a:lstStyle>
            <a:lvl1pPr marL="457200" marR="0" lvl="0" indent="-314325" algn="l" rtl="0">
              <a:spcBef>
                <a:spcPts val="270"/>
              </a:spcBef>
              <a:spcAft>
                <a:spcPts val="0"/>
              </a:spcAft>
              <a:buClr>
                <a:srgbClr val="0F5494"/>
              </a:buClr>
              <a:buSzPts val="1350"/>
              <a:buFont typeface="Verdana"/>
              <a:buChar char="•"/>
              <a:defRPr sz="1350" b="0" i="1" u="none" strike="noStrike" cap="none">
                <a:solidFill>
                  <a:srgbClr val="0F5494"/>
                </a:solidFill>
                <a:latin typeface="Verdana"/>
                <a:ea typeface="Verdana"/>
                <a:cs typeface="Verdana"/>
                <a:sym typeface="Verdana"/>
              </a:defRPr>
            </a:lvl1pPr>
            <a:lvl2pPr marL="914400" marR="0" lvl="1" indent="-300037" algn="l" rtl="0">
              <a:spcBef>
                <a:spcPts val="225"/>
              </a:spcBef>
              <a:spcAft>
                <a:spcPts val="0"/>
              </a:spcAft>
              <a:buClr>
                <a:srgbClr val="00AEF0"/>
              </a:buClr>
              <a:buSzPts val="1125"/>
              <a:buFont typeface="Verdana"/>
              <a:buChar char="•"/>
              <a:defRPr sz="1125" b="1" i="0" u="none" strike="noStrike" cap="none">
                <a:solidFill>
                  <a:srgbClr val="0F5494"/>
                </a:solidFill>
                <a:latin typeface="Verdana"/>
                <a:ea typeface="Verdana"/>
                <a:cs typeface="Verdana"/>
                <a:sym typeface="Verdana"/>
              </a:defRPr>
            </a:lvl2pPr>
            <a:lvl3pPr marL="1371600" marR="0" lvl="2" indent="-228600" algn="l" rtl="0">
              <a:spcBef>
                <a:spcPts val="158"/>
              </a:spcBef>
              <a:spcAft>
                <a:spcPts val="0"/>
              </a:spcAft>
              <a:buSzPts val="1400"/>
              <a:buNone/>
              <a:defRPr sz="788" b="0" i="0" u="none" strike="noStrike" cap="none">
                <a:solidFill>
                  <a:srgbClr val="0F5494"/>
                </a:solidFill>
                <a:latin typeface="Verdana"/>
                <a:ea typeface="Verdana"/>
                <a:cs typeface="Verdana"/>
                <a:sym typeface="Verdana"/>
              </a:defRPr>
            </a:lvl3pPr>
            <a:lvl4pPr marL="1828800" marR="0" lvl="3"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4pPr>
            <a:lvl5pPr marL="2286000" marR="0" lvl="4"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5pPr>
            <a:lvl6pPr marL="2743200" marR="0" lvl="5"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6pPr>
            <a:lvl7pPr marL="3200400" marR="0" lvl="6"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7pPr>
            <a:lvl8pPr marL="3657600" marR="0" lvl="7"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8pPr>
            <a:lvl9pPr marL="4114800" marR="0" lvl="8"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9pPr>
          </a:lstStyle>
          <a:p>
            <a:endParaRPr/>
          </a:p>
        </p:txBody>
      </p:sp>
      <p:sp>
        <p:nvSpPr>
          <p:cNvPr id="164" name="Google Shape;164;p32"/>
          <p:cNvSpPr txBox="1">
            <a:spLocks noGrp="1"/>
          </p:cNvSpPr>
          <p:nvPr>
            <p:ph type="dt" idx="10"/>
          </p:nvPr>
        </p:nvSpPr>
        <p:spPr>
          <a:xfrm>
            <a:off x="457201" y="4752844"/>
            <a:ext cx="2133600" cy="3573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619" b="0">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 name="Google Shape;165;p32"/>
          <p:cNvSpPr txBox="1">
            <a:spLocks noGrp="1"/>
          </p:cNvSpPr>
          <p:nvPr>
            <p:ph type="sldNum" idx="12"/>
          </p:nvPr>
        </p:nvSpPr>
        <p:spPr>
          <a:xfrm>
            <a:off x="6553201" y="4752844"/>
            <a:ext cx="2133600" cy="3573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619" b="0">
                <a:solidFill>
                  <a:srgbClr val="000000"/>
                </a:solidFill>
                <a:latin typeface="Arial"/>
                <a:ea typeface="Arial"/>
                <a:cs typeface="Arial"/>
                <a:sym typeface="Arial"/>
              </a:defRPr>
            </a:lvl1pPr>
            <a:lvl2pPr marL="0" marR="0" lvl="1" indent="0" algn="r" rtl="0">
              <a:spcBef>
                <a:spcPts val="0"/>
              </a:spcBef>
              <a:spcAft>
                <a:spcPts val="0"/>
              </a:spcAft>
              <a:buNone/>
              <a:defRPr sz="619" b="0">
                <a:solidFill>
                  <a:srgbClr val="000000"/>
                </a:solidFill>
                <a:latin typeface="Arial"/>
                <a:ea typeface="Arial"/>
                <a:cs typeface="Arial"/>
                <a:sym typeface="Arial"/>
              </a:defRPr>
            </a:lvl2pPr>
            <a:lvl3pPr marL="0" marR="0" lvl="2" indent="0" algn="r" rtl="0">
              <a:spcBef>
                <a:spcPts val="0"/>
              </a:spcBef>
              <a:spcAft>
                <a:spcPts val="0"/>
              </a:spcAft>
              <a:buNone/>
              <a:defRPr sz="619" b="0">
                <a:solidFill>
                  <a:srgbClr val="000000"/>
                </a:solidFill>
                <a:latin typeface="Arial"/>
                <a:ea typeface="Arial"/>
                <a:cs typeface="Arial"/>
                <a:sym typeface="Arial"/>
              </a:defRPr>
            </a:lvl3pPr>
            <a:lvl4pPr marL="0" marR="0" lvl="3" indent="0" algn="r" rtl="0">
              <a:spcBef>
                <a:spcPts val="0"/>
              </a:spcBef>
              <a:spcAft>
                <a:spcPts val="0"/>
              </a:spcAft>
              <a:buNone/>
              <a:defRPr sz="619" b="0">
                <a:solidFill>
                  <a:srgbClr val="000000"/>
                </a:solidFill>
                <a:latin typeface="Arial"/>
                <a:ea typeface="Arial"/>
                <a:cs typeface="Arial"/>
                <a:sym typeface="Arial"/>
              </a:defRPr>
            </a:lvl4pPr>
            <a:lvl5pPr marL="0" marR="0" lvl="4" indent="0" algn="r" rtl="0">
              <a:spcBef>
                <a:spcPts val="0"/>
              </a:spcBef>
              <a:spcAft>
                <a:spcPts val="0"/>
              </a:spcAft>
              <a:buNone/>
              <a:defRPr sz="619" b="0">
                <a:solidFill>
                  <a:srgbClr val="000000"/>
                </a:solidFill>
                <a:latin typeface="Arial"/>
                <a:ea typeface="Arial"/>
                <a:cs typeface="Arial"/>
                <a:sym typeface="Arial"/>
              </a:defRPr>
            </a:lvl5pPr>
            <a:lvl6pPr marL="0" marR="0" lvl="5" indent="0" algn="r" rtl="0">
              <a:spcBef>
                <a:spcPts val="0"/>
              </a:spcBef>
              <a:spcAft>
                <a:spcPts val="0"/>
              </a:spcAft>
              <a:buNone/>
              <a:defRPr sz="619" b="0">
                <a:solidFill>
                  <a:srgbClr val="000000"/>
                </a:solidFill>
                <a:latin typeface="Arial"/>
                <a:ea typeface="Arial"/>
                <a:cs typeface="Arial"/>
                <a:sym typeface="Arial"/>
              </a:defRPr>
            </a:lvl6pPr>
            <a:lvl7pPr marL="0" marR="0" lvl="6" indent="0" algn="r" rtl="0">
              <a:spcBef>
                <a:spcPts val="0"/>
              </a:spcBef>
              <a:spcAft>
                <a:spcPts val="0"/>
              </a:spcAft>
              <a:buNone/>
              <a:defRPr sz="619" b="0">
                <a:solidFill>
                  <a:srgbClr val="000000"/>
                </a:solidFill>
                <a:latin typeface="Arial"/>
                <a:ea typeface="Arial"/>
                <a:cs typeface="Arial"/>
                <a:sym typeface="Arial"/>
              </a:defRPr>
            </a:lvl7pPr>
            <a:lvl8pPr marL="0" marR="0" lvl="7" indent="0" algn="r" rtl="0">
              <a:spcBef>
                <a:spcPts val="0"/>
              </a:spcBef>
              <a:spcAft>
                <a:spcPts val="0"/>
              </a:spcAft>
              <a:buNone/>
              <a:defRPr sz="619" b="0">
                <a:solidFill>
                  <a:srgbClr val="000000"/>
                </a:solidFill>
                <a:latin typeface="Arial"/>
                <a:ea typeface="Arial"/>
                <a:cs typeface="Arial"/>
                <a:sym typeface="Arial"/>
              </a:defRPr>
            </a:lvl8pPr>
            <a:lvl9pPr marL="0" marR="0" lvl="8" indent="0" algn="r" rtl="0">
              <a:spcBef>
                <a:spcPts val="0"/>
              </a:spcBef>
              <a:spcAft>
                <a:spcPts val="0"/>
              </a:spcAft>
              <a:buNone/>
              <a:defRPr sz="619"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22"/>
        <p:cNvGrpSpPr/>
        <p:nvPr/>
      </p:nvGrpSpPr>
      <p:grpSpPr>
        <a:xfrm>
          <a:off x="0" y="0"/>
          <a:ext cx="0" cy="0"/>
          <a:chOff x="0" y="0"/>
          <a:chExt cx="0" cy="0"/>
        </a:xfrm>
      </p:grpSpPr>
      <p:sp>
        <p:nvSpPr>
          <p:cNvPr id="223" name="Google Shape;223;p44"/>
          <p:cNvSpPr/>
          <p:nvPr/>
        </p:nvSpPr>
        <p:spPr>
          <a:xfrm>
            <a:off x="0" y="0"/>
            <a:ext cx="9144000" cy="138000"/>
          </a:xfrm>
          <a:prstGeom prst="rect">
            <a:avLst/>
          </a:prstGeom>
          <a:solidFill>
            <a:srgbClr val="544E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24" name="Google Shape;224;p44"/>
          <p:cNvSpPr/>
          <p:nvPr/>
        </p:nvSpPr>
        <p:spPr>
          <a:xfrm>
            <a:off x="1" y="0"/>
            <a:ext cx="1932600" cy="138000"/>
          </a:xfrm>
          <a:prstGeom prst="rect">
            <a:avLst/>
          </a:prstGeom>
          <a:solidFill>
            <a:srgbClr val="ED7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25" name="Google Shape;225;p44"/>
          <p:cNvSpPr/>
          <p:nvPr/>
        </p:nvSpPr>
        <p:spPr>
          <a:xfrm>
            <a:off x="3658617" y="-1"/>
            <a:ext cx="5485500" cy="138000"/>
          </a:xfrm>
          <a:prstGeom prst="rect">
            <a:avLst/>
          </a:prstGeom>
          <a:solidFill>
            <a:srgbClr val="ABD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26" name="Google Shape;226;p44"/>
          <p:cNvSpPr txBox="1">
            <a:spLocks noGrp="1"/>
          </p:cNvSpPr>
          <p:nvPr>
            <p:ph type="title"/>
          </p:nvPr>
        </p:nvSpPr>
        <p:spPr>
          <a:xfrm>
            <a:off x="457200" y="340158"/>
            <a:ext cx="8229600" cy="9906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400" b="0" i="0" u="none" strike="noStrike" cap="none">
                <a:solidFill>
                  <a:srgbClr val="ED7C00"/>
                </a:solidFill>
                <a:latin typeface="Trebuchet MS"/>
                <a:ea typeface="Trebuchet MS"/>
                <a:cs typeface="Trebuchet MS"/>
                <a:sym typeface="Trebuchet MS"/>
              </a:defRPr>
            </a:lvl1pPr>
            <a:lvl2pPr marR="0" lvl="1"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2pPr>
            <a:lvl3pPr marR="0" lvl="2"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3pPr>
            <a:lvl4pPr marR="0" lvl="3"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4pPr>
            <a:lvl5pPr marR="0" lvl="4"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5pPr>
            <a:lvl6pPr marR="0" lvl="5"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6pPr>
            <a:lvl7pPr marR="0" lvl="6"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7pPr>
            <a:lvl8pPr marR="0" lvl="7"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8pPr>
            <a:lvl9pPr marR="0" lvl="8"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9pPr>
          </a:lstStyle>
          <a:p>
            <a:endParaRPr/>
          </a:p>
        </p:txBody>
      </p:sp>
      <p:sp>
        <p:nvSpPr>
          <p:cNvPr id="227" name="Google Shape;227;p44"/>
          <p:cNvSpPr txBox="1">
            <a:spLocks noGrp="1"/>
          </p:cNvSpPr>
          <p:nvPr>
            <p:ph type="body" idx="1"/>
          </p:nvPr>
        </p:nvSpPr>
        <p:spPr>
          <a:xfrm>
            <a:off x="457200" y="1454150"/>
            <a:ext cx="8229600" cy="33132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SzPts val="1400"/>
              <a:buNone/>
              <a:defRPr sz="2400" b="0" i="0" u="none" strike="noStrike" cap="none">
                <a:solidFill>
                  <a:srgbClr val="808080"/>
                </a:solidFill>
                <a:latin typeface="Trebuchet MS"/>
                <a:ea typeface="Trebuchet MS"/>
                <a:cs typeface="Trebuchet MS"/>
                <a:sym typeface="Trebuchet MS"/>
              </a:defRPr>
            </a:lvl1pPr>
            <a:lvl2pPr marL="914400" marR="0" lvl="1" indent="-381000" algn="l" rtl="0">
              <a:spcBef>
                <a:spcPts val="480"/>
              </a:spcBef>
              <a:spcAft>
                <a:spcPts val="0"/>
              </a:spcAft>
              <a:buClr>
                <a:srgbClr val="808080"/>
              </a:buClr>
              <a:buSzPts val="2400"/>
              <a:buFont typeface="Arial"/>
              <a:buChar char="–"/>
              <a:defRPr sz="2400" b="0" i="0" u="none" strike="noStrike" cap="none">
                <a:solidFill>
                  <a:srgbClr val="808080"/>
                </a:solidFill>
                <a:latin typeface="Trebuchet MS"/>
                <a:ea typeface="Trebuchet MS"/>
                <a:cs typeface="Trebuchet MS"/>
                <a:sym typeface="Trebuchet MS"/>
              </a:defRPr>
            </a:lvl2pPr>
            <a:lvl3pPr marL="1371600" marR="0" lvl="2" indent="-381000" algn="l" rtl="0">
              <a:spcBef>
                <a:spcPts val="480"/>
              </a:spcBef>
              <a:spcAft>
                <a:spcPts val="0"/>
              </a:spcAft>
              <a:buClr>
                <a:srgbClr val="808080"/>
              </a:buClr>
              <a:buSzPts val="2400"/>
              <a:buFont typeface="Arial"/>
              <a:buChar char="•"/>
              <a:defRPr sz="2400" b="0" i="0" u="none" strike="noStrike" cap="none">
                <a:solidFill>
                  <a:srgbClr val="808080"/>
                </a:solidFill>
                <a:latin typeface="Trebuchet MS"/>
                <a:ea typeface="Trebuchet MS"/>
                <a:cs typeface="Trebuchet MS"/>
                <a:sym typeface="Trebuchet MS"/>
              </a:defRPr>
            </a:lvl3pPr>
            <a:lvl4pPr marL="1828800" marR="0" lvl="3" indent="-355600" algn="l" rtl="0">
              <a:spcBef>
                <a:spcPts val="400"/>
              </a:spcBef>
              <a:spcAft>
                <a:spcPts val="0"/>
              </a:spcAft>
              <a:buClr>
                <a:srgbClr val="808080"/>
              </a:buClr>
              <a:buSzPts val="2000"/>
              <a:buFont typeface="Arial"/>
              <a:buChar char="–"/>
              <a:defRPr sz="2000" b="0" i="0" u="none" strike="noStrike" cap="none">
                <a:solidFill>
                  <a:srgbClr val="808080"/>
                </a:solidFill>
                <a:latin typeface="Trebuchet MS"/>
                <a:ea typeface="Trebuchet MS"/>
                <a:cs typeface="Trebuchet MS"/>
                <a:sym typeface="Trebuchet MS"/>
              </a:defRPr>
            </a:lvl4pPr>
            <a:lvl5pPr marL="2286000" marR="0" lvl="4" indent="-355600" algn="l" rtl="0">
              <a:spcBef>
                <a:spcPts val="400"/>
              </a:spcBef>
              <a:spcAft>
                <a:spcPts val="0"/>
              </a:spcAft>
              <a:buClr>
                <a:srgbClr val="808080"/>
              </a:buClr>
              <a:buSzPts val="2000"/>
              <a:buFont typeface="Arial"/>
              <a:buChar char="»"/>
              <a:defRPr sz="2000" b="0" i="0" u="none" strike="noStrike" cap="none">
                <a:solidFill>
                  <a:srgbClr val="808080"/>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50"/>
        <p:cNvGrpSpPr/>
        <p:nvPr/>
      </p:nvGrpSpPr>
      <p:grpSpPr>
        <a:xfrm>
          <a:off x="0" y="0"/>
          <a:ext cx="0" cy="0"/>
          <a:chOff x="0" y="0"/>
          <a:chExt cx="0" cy="0"/>
        </a:xfrm>
      </p:grpSpPr>
      <p:sp>
        <p:nvSpPr>
          <p:cNvPr id="251" name="Google Shape;251;p50"/>
          <p:cNvSpPr/>
          <p:nvPr/>
        </p:nvSpPr>
        <p:spPr>
          <a:xfrm>
            <a:off x="0" y="0"/>
            <a:ext cx="9144000" cy="138000"/>
          </a:xfrm>
          <a:prstGeom prst="rect">
            <a:avLst/>
          </a:prstGeom>
          <a:solidFill>
            <a:srgbClr val="544E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2" name="Google Shape;252;p50"/>
          <p:cNvSpPr/>
          <p:nvPr/>
        </p:nvSpPr>
        <p:spPr>
          <a:xfrm>
            <a:off x="1" y="0"/>
            <a:ext cx="1932600" cy="138000"/>
          </a:xfrm>
          <a:prstGeom prst="rect">
            <a:avLst/>
          </a:prstGeom>
          <a:solidFill>
            <a:srgbClr val="ED7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3" name="Google Shape;253;p50"/>
          <p:cNvSpPr/>
          <p:nvPr/>
        </p:nvSpPr>
        <p:spPr>
          <a:xfrm>
            <a:off x="3658617" y="-1"/>
            <a:ext cx="5485500" cy="138000"/>
          </a:xfrm>
          <a:prstGeom prst="rect">
            <a:avLst/>
          </a:prstGeom>
          <a:solidFill>
            <a:srgbClr val="ABD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4" name="Google Shape;254;p50"/>
          <p:cNvSpPr txBox="1">
            <a:spLocks noGrp="1"/>
          </p:cNvSpPr>
          <p:nvPr>
            <p:ph type="title"/>
          </p:nvPr>
        </p:nvSpPr>
        <p:spPr>
          <a:xfrm>
            <a:off x="457200" y="340158"/>
            <a:ext cx="8229600" cy="9906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400" b="0" i="0" u="none" strike="noStrike" cap="none">
                <a:solidFill>
                  <a:srgbClr val="ED7C00"/>
                </a:solidFill>
                <a:latin typeface="Trebuchet MS"/>
                <a:ea typeface="Trebuchet MS"/>
                <a:cs typeface="Trebuchet MS"/>
                <a:sym typeface="Trebuchet MS"/>
              </a:defRPr>
            </a:lvl1pPr>
            <a:lvl2pPr marR="0" lvl="1"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2pPr>
            <a:lvl3pPr marR="0" lvl="2"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3pPr>
            <a:lvl4pPr marR="0" lvl="3"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4pPr>
            <a:lvl5pPr marR="0" lvl="4"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5pPr>
            <a:lvl6pPr marR="0" lvl="5"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6pPr>
            <a:lvl7pPr marR="0" lvl="6"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7pPr>
            <a:lvl8pPr marR="0" lvl="7"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8pPr>
            <a:lvl9pPr marR="0" lvl="8"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9pPr>
          </a:lstStyle>
          <a:p>
            <a:endParaRPr/>
          </a:p>
        </p:txBody>
      </p:sp>
      <p:sp>
        <p:nvSpPr>
          <p:cNvPr id="255" name="Google Shape;255;p50"/>
          <p:cNvSpPr txBox="1">
            <a:spLocks noGrp="1"/>
          </p:cNvSpPr>
          <p:nvPr>
            <p:ph type="body" idx="1"/>
          </p:nvPr>
        </p:nvSpPr>
        <p:spPr>
          <a:xfrm>
            <a:off x="457200" y="1454150"/>
            <a:ext cx="8229600" cy="33132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SzPts val="1400"/>
              <a:buNone/>
              <a:defRPr sz="2400" b="0" i="0" u="none" strike="noStrike" cap="none">
                <a:solidFill>
                  <a:srgbClr val="808080"/>
                </a:solidFill>
                <a:latin typeface="Trebuchet MS"/>
                <a:ea typeface="Trebuchet MS"/>
                <a:cs typeface="Trebuchet MS"/>
                <a:sym typeface="Trebuchet MS"/>
              </a:defRPr>
            </a:lvl1pPr>
            <a:lvl2pPr marL="914400" marR="0" lvl="1" indent="-381000" algn="l" rtl="0">
              <a:spcBef>
                <a:spcPts val="480"/>
              </a:spcBef>
              <a:spcAft>
                <a:spcPts val="0"/>
              </a:spcAft>
              <a:buClr>
                <a:srgbClr val="808080"/>
              </a:buClr>
              <a:buSzPts val="2400"/>
              <a:buFont typeface="Arial"/>
              <a:buChar char="–"/>
              <a:defRPr sz="2400" b="0" i="0" u="none" strike="noStrike" cap="none">
                <a:solidFill>
                  <a:srgbClr val="808080"/>
                </a:solidFill>
                <a:latin typeface="Trebuchet MS"/>
                <a:ea typeface="Trebuchet MS"/>
                <a:cs typeface="Trebuchet MS"/>
                <a:sym typeface="Trebuchet MS"/>
              </a:defRPr>
            </a:lvl2pPr>
            <a:lvl3pPr marL="1371600" marR="0" lvl="2" indent="-381000" algn="l" rtl="0">
              <a:spcBef>
                <a:spcPts val="480"/>
              </a:spcBef>
              <a:spcAft>
                <a:spcPts val="0"/>
              </a:spcAft>
              <a:buClr>
                <a:srgbClr val="808080"/>
              </a:buClr>
              <a:buSzPts val="2400"/>
              <a:buFont typeface="Arial"/>
              <a:buChar char="•"/>
              <a:defRPr sz="2400" b="0" i="0" u="none" strike="noStrike" cap="none">
                <a:solidFill>
                  <a:srgbClr val="808080"/>
                </a:solidFill>
                <a:latin typeface="Trebuchet MS"/>
                <a:ea typeface="Trebuchet MS"/>
                <a:cs typeface="Trebuchet MS"/>
                <a:sym typeface="Trebuchet MS"/>
              </a:defRPr>
            </a:lvl3pPr>
            <a:lvl4pPr marL="1828800" marR="0" lvl="3" indent="-355600" algn="l" rtl="0">
              <a:spcBef>
                <a:spcPts val="400"/>
              </a:spcBef>
              <a:spcAft>
                <a:spcPts val="0"/>
              </a:spcAft>
              <a:buClr>
                <a:srgbClr val="808080"/>
              </a:buClr>
              <a:buSzPts val="2000"/>
              <a:buFont typeface="Arial"/>
              <a:buChar char="–"/>
              <a:defRPr sz="2000" b="0" i="0" u="none" strike="noStrike" cap="none">
                <a:solidFill>
                  <a:srgbClr val="808080"/>
                </a:solidFill>
                <a:latin typeface="Trebuchet MS"/>
                <a:ea typeface="Trebuchet MS"/>
                <a:cs typeface="Trebuchet MS"/>
                <a:sym typeface="Trebuchet MS"/>
              </a:defRPr>
            </a:lvl4pPr>
            <a:lvl5pPr marL="2286000" marR="0" lvl="4" indent="-355600" algn="l" rtl="0">
              <a:spcBef>
                <a:spcPts val="400"/>
              </a:spcBef>
              <a:spcAft>
                <a:spcPts val="0"/>
              </a:spcAft>
              <a:buClr>
                <a:srgbClr val="808080"/>
              </a:buClr>
              <a:buSzPts val="2000"/>
              <a:buFont typeface="Arial"/>
              <a:buChar char="»"/>
              <a:defRPr sz="2000" b="0" i="0" u="none" strike="noStrike" cap="none">
                <a:solidFill>
                  <a:srgbClr val="808080"/>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hyperlink" Target="http://www.nature.com/news/2011/111101/full/479015a.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hyperlink" Target="http://www.nytimes.com/2010/08/13/health/research/13alzheimer.html?pagewanted=all&amp;_r=0" TargetMode="External"/><Relationship Id="rId4" Type="http://schemas.openxmlformats.org/officeDocument/2006/relationships/hyperlink" Target="http://www.guardian.co.uk/politics/2013/apr/18/uncovered-error-george-osborne-austerit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hyperlink" Target="http://www.nytimes.com/2010/08/13/health/research/13alzheimer.html?pagewanted=all&amp;_r=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peerj.com/articles/175"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hyperlink" Target="http://earthobservatory.nasa.gov/IOTD/view.php?id=83394&amp;src=v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hyperlink" Target="https://www.fosteropenscience.eu/learning/managing-and-sharing-research-data"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dcc.ac.uk/resources/how-guides/develop-data-plan" TargetMode="External"/><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hyperlink" Target="http://www.icpsr.umich.edu/icpsrweb/content/datamanagement/dmp/framework.html" TargetMode="External"/><Relationship Id="rId5" Type="http://schemas.openxmlformats.org/officeDocument/2006/relationships/hyperlink" Target="https://www.openaire.eu/rdm-handbook" TargetMode="External"/><Relationship Id="rId4" Type="http://schemas.openxmlformats.org/officeDocument/2006/relationships/hyperlink" Target="https://dans.knaw.nl/en/about/organisation-and-policy/information-material?set_language=en"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hyperlink" Target="http://aukeherrema.nl/" TargetMode="External"/><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hyperlink" Target="http://www.data-archive.ac.uk/create-manage/life-cycle" TargetMode="External"/><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hyperlink" Target="http://www.dcc.ac.uk/resources/how-guides/five-steps-decide-what-data-keep" TargetMode="External"/><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40.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www.dcc.ac.uk/resources/how-guides/license-research-data" TargetMode="External"/><Relationship Id="rId7"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46.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6.xml"/><Relationship Id="rId6" Type="http://schemas.openxmlformats.org/officeDocument/2006/relationships/hyperlink" Target="http://ufal.github.io/public-license-selector"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49.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46.xml"/><Relationship Id="rId4" Type="http://schemas.openxmlformats.org/officeDocument/2006/relationships/hyperlink" Target="https://www.fosteropenscience.eu/learning/data-protection-and-ethic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46.xml"/><Relationship Id="rId4" Type="http://schemas.openxmlformats.org/officeDocument/2006/relationships/hyperlink" Target="https://www.fosteropenscience.eu/learning/open-licensin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hyperlink" Target="https://www.cessda.eu/Research-Infrastructure/Training/Expert-Tour-Guide-on-Data-Managemen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gwen.franck@eifl.net" TargetMode="External"/><Relationship Id="rId2" Type="http://schemas.openxmlformats.org/officeDocument/2006/relationships/notesSlide" Target="../notesSlides/notesSlide45.xml"/><Relationship Id="rId1" Type="http://schemas.openxmlformats.org/officeDocument/2006/relationships/slideLayout" Target="../slideLayouts/slideLayout45.xml"/><Relationship Id="rId6" Type="http://schemas.openxmlformats.org/officeDocument/2006/relationships/hyperlink" Target="https://creativecommons.org/licenses/by/4.0/" TargetMode="External"/><Relationship Id="rId5" Type="http://schemas.openxmlformats.org/officeDocument/2006/relationships/image" Target="../media/image2.png"/><Relationship Id="rId4" Type="http://schemas.openxmlformats.org/officeDocument/2006/relationships/image" Target="../media/image5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hyperlink" Target="http://www.force11.org/group/fairgroup/fairprinciples" TargetMode="External"/><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9"/>
          <p:cNvSpPr txBox="1">
            <a:spLocks noGrp="1"/>
          </p:cNvSpPr>
          <p:nvPr>
            <p:ph type="subTitle" idx="1"/>
          </p:nvPr>
        </p:nvSpPr>
        <p:spPr>
          <a:xfrm>
            <a:off x="299300" y="2686050"/>
            <a:ext cx="8660700" cy="1130400"/>
          </a:xfrm>
          <a:prstGeom prst="rect">
            <a:avLst/>
          </a:prstGeom>
        </p:spPr>
        <p:txBody>
          <a:bodyPr spcFirstLastPara="1" wrap="square" lIns="91425" tIns="45700" rIns="91425" bIns="45700" anchor="t" anchorCtr="0">
            <a:noAutofit/>
          </a:bodyPr>
          <a:lstStyle/>
          <a:p>
            <a:pPr marL="0" lvl="0" indent="0" algn="ctr" rtl="0">
              <a:spcBef>
                <a:spcPts val="480"/>
              </a:spcBef>
              <a:spcAft>
                <a:spcPts val="0"/>
              </a:spcAft>
              <a:buNone/>
            </a:pPr>
            <a:r>
              <a:rPr lang="en" sz="3600" b="1"/>
              <a:t>Research Data Management: taster</a:t>
            </a:r>
            <a:endParaRPr sz="3600" b="1"/>
          </a:p>
          <a:p>
            <a:pPr marL="0" lvl="0" indent="0" algn="ctr" rtl="0">
              <a:spcBef>
                <a:spcPts val="480"/>
              </a:spcBef>
              <a:spcAft>
                <a:spcPts val="0"/>
              </a:spcAft>
              <a:buNone/>
            </a:pPr>
            <a:r>
              <a:rPr lang="en"/>
              <a:t>November 14, 2018, Luxemburg</a:t>
            </a:r>
            <a:endParaRPr/>
          </a:p>
          <a:p>
            <a:pPr marL="0" lvl="0" indent="0" algn="ctr" rtl="0">
              <a:spcBef>
                <a:spcPts val="480"/>
              </a:spcBef>
              <a:spcAft>
                <a:spcPts val="0"/>
              </a:spcAft>
              <a:buNone/>
            </a:pPr>
            <a:r>
              <a:rPr lang="en"/>
              <a:t>Gwen Franck</a:t>
            </a:r>
            <a:endParaRPr/>
          </a:p>
        </p:txBody>
      </p:sp>
      <p:pic>
        <p:nvPicPr>
          <p:cNvPr id="303" name="Google Shape;303;p59" descr="download.png"/>
          <p:cNvPicPr preferRelativeResize="0"/>
          <p:nvPr/>
        </p:nvPicPr>
        <p:blipFill rotWithShape="1">
          <a:blip r:embed="rId3">
            <a:alphaModFix/>
          </a:blip>
          <a:srcRect/>
          <a:stretch/>
        </p:blipFill>
        <p:spPr>
          <a:xfrm>
            <a:off x="8091264" y="4777331"/>
            <a:ext cx="1052736" cy="3661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8"/>
          <p:cNvSpPr txBox="1">
            <a:spLocks noGrp="1"/>
          </p:cNvSpPr>
          <p:nvPr>
            <p:ph type="title" idx="4294967295"/>
          </p:nvPr>
        </p:nvSpPr>
        <p:spPr>
          <a:xfrm>
            <a:off x="950213" y="563350"/>
            <a:ext cx="4887900" cy="65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400">
                <a:latin typeface="Trebuchet MS"/>
                <a:ea typeface="Trebuchet MS"/>
                <a:cs typeface="Trebuchet MS"/>
                <a:sym typeface="Trebuchet MS"/>
              </a:rPr>
              <a:t>Why manage data?</a:t>
            </a:r>
            <a:endParaRPr/>
          </a:p>
        </p:txBody>
      </p:sp>
      <p:sp>
        <p:nvSpPr>
          <p:cNvPr id="355" name="Google Shape;355;p68"/>
          <p:cNvSpPr txBox="1"/>
          <p:nvPr/>
        </p:nvSpPr>
        <p:spPr>
          <a:xfrm>
            <a:off x="1307710" y="1094801"/>
            <a:ext cx="6528600" cy="3386100"/>
          </a:xfrm>
          <a:prstGeom prst="rect">
            <a:avLst/>
          </a:prstGeom>
          <a:noFill/>
          <a:ln>
            <a:noFill/>
          </a:ln>
        </p:spPr>
        <p:txBody>
          <a:bodyPr spcFirstLastPara="1" wrap="square" lIns="68575" tIns="34275" rIns="68575" bIns="34275" anchor="t" anchorCtr="0">
            <a:noAutofit/>
          </a:bodyPr>
          <a:lstStyle/>
          <a:p>
            <a:pPr marL="0" marR="0" lvl="0" indent="0" algn="l" rtl="0">
              <a:lnSpc>
                <a:spcPct val="80000"/>
              </a:lnSpc>
              <a:spcBef>
                <a:spcPts val="0"/>
              </a:spcBef>
              <a:spcAft>
                <a:spcPts val="0"/>
              </a:spcAft>
              <a:buClr>
                <a:srgbClr val="000000"/>
              </a:buClr>
              <a:buSzPts val="1679"/>
              <a:buFont typeface="Arial"/>
              <a:buNone/>
            </a:pPr>
            <a:endParaRPr sz="1679">
              <a:solidFill>
                <a:srgbClr val="000000"/>
              </a:solidFill>
              <a:latin typeface="Trebuchet MS"/>
              <a:ea typeface="Trebuchet MS"/>
              <a:cs typeface="Trebuchet MS"/>
              <a:sym typeface="Trebuchet MS"/>
            </a:endParaRPr>
          </a:p>
          <a:p>
            <a:pPr marL="342900" marR="0" lvl="0" indent="-342900" algn="l" rtl="0">
              <a:lnSpc>
                <a:spcPct val="80000"/>
              </a:lnSpc>
              <a:spcBef>
                <a:spcPts val="2250"/>
              </a:spcBef>
              <a:spcAft>
                <a:spcPts val="0"/>
              </a:spcAft>
              <a:buClr>
                <a:srgbClr val="000000"/>
              </a:buClr>
              <a:buSzPts val="1679"/>
              <a:buFont typeface="Arial"/>
              <a:buChar char="•"/>
            </a:pPr>
            <a:r>
              <a:rPr lang="en" sz="1679">
                <a:solidFill>
                  <a:srgbClr val="000000"/>
                </a:solidFill>
                <a:latin typeface="Trebuchet MS"/>
                <a:ea typeface="Trebuchet MS"/>
                <a:cs typeface="Trebuchet MS"/>
                <a:sym typeface="Trebuchet MS"/>
              </a:rPr>
              <a:t>Make your research easier</a:t>
            </a:r>
            <a:endParaRPr/>
          </a:p>
          <a:p>
            <a:pPr marL="342900" marR="0" lvl="0" indent="-342900" algn="l" rtl="0">
              <a:lnSpc>
                <a:spcPct val="80000"/>
              </a:lnSpc>
              <a:spcBef>
                <a:spcPts val="1236"/>
              </a:spcBef>
              <a:spcAft>
                <a:spcPts val="0"/>
              </a:spcAft>
              <a:buClr>
                <a:srgbClr val="000000"/>
              </a:buClr>
              <a:buSzPts val="1679"/>
              <a:buFont typeface="Arial"/>
              <a:buChar char="•"/>
            </a:pPr>
            <a:r>
              <a:rPr lang="en" sz="1679">
                <a:solidFill>
                  <a:srgbClr val="000000"/>
                </a:solidFill>
                <a:latin typeface="Trebuchet MS"/>
                <a:ea typeface="Trebuchet MS"/>
                <a:cs typeface="Trebuchet MS"/>
                <a:sym typeface="Trebuchet MS"/>
              </a:rPr>
              <a:t>Stop yourself drowning in irrelevant stuff</a:t>
            </a:r>
            <a:endParaRPr/>
          </a:p>
          <a:p>
            <a:pPr marL="342900" marR="0" lvl="0" indent="-342900" algn="l" rtl="0">
              <a:lnSpc>
                <a:spcPct val="80000"/>
              </a:lnSpc>
              <a:spcBef>
                <a:spcPts val="1236"/>
              </a:spcBef>
              <a:spcAft>
                <a:spcPts val="0"/>
              </a:spcAft>
              <a:buClr>
                <a:srgbClr val="000000"/>
              </a:buClr>
              <a:buSzPts val="1679"/>
              <a:buFont typeface="Arial"/>
              <a:buChar char="•"/>
            </a:pPr>
            <a:r>
              <a:rPr lang="en" sz="1679">
                <a:solidFill>
                  <a:srgbClr val="000000"/>
                </a:solidFill>
                <a:latin typeface="Trebuchet MS"/>
                <a:ea typeface="Trebuchet MS"/>
                <a:cs typeface="Trebuchet MS"/>
                <a:sym typeface="Trebuchet MS"/>
              </a:rPr>
              <a:t>Save data for later</a:t>
            </a:r>
            <a:endParaRPr/>
          </a:p>
          <a:p>
            <a:pPr marL="342900" marR="0" lvl="0" indent="-342900" algn="l" rtl="0">
              <a:lnSpc>
                <a:spcPct val="80000"/>
              </a:lnSpc>
              <a:spcBef>
                <a:spcPts val="1236"/>
              </a:spcBef>
              <a:spcAft>
                <a:spcPts val="0"/>
              </a:spcAft>
              <a:buClr>
                <a:srgbClr val="000000"/>
              </a:buClr>
              <a:buSzPts val="1679"/>
              <a:buFont typeface="Arial"/>
              <a:buChar char="•"/>
            </a:pPr>
            <a:r>
              <a:rPr lang="en" sz="1679">
                <a:solidFill>
                  <a:srgbClr val="000000"/>
                </a:solidFill>
                <a:latin typeface="Trebuchet MS"/>
                <a:ea typeface="Trebuchet MS"/>
                <a:cs typeface="Trebuchet MS"/>
                <a:sym typeface="Trebuchet MS"/>
              </a:rPr>
              <a:t>Avoid accusations of fraud or bad science</a:t>
            </a:r>
            <a:endParaRPr/>
          </a:p>
          <a:p>
            <a:pPr marL="342900" marR="0" lvl="0" indent="-342900" algn="l" rtl="0">
              <a:lnSpc>
                <a:spcPct val="80000"/>
              </a:lnSpc>
              <a:spcBef>
                <a:spcPts val="1236"/>
              </a:spcBef>
              <a:spcAft>
                <a:spcPts val="0"/>
              </a:spcAft>
              <a:buClr>
                <a:srgbClr val="000000"/>
              </a:buClr>
              <a:buSzPts val="1679"/>
              <a:buFont typeface="Arial"/>
              <a:buChar char="•"/>
            </a:pPr>
            <a:r>
              <a:rPr lang="en" sz="1679">
                <a:solidFill>
                  <a:srgbClr val="000000"/>
                </a:solidFill>
                <a:latin typeface="Trebuchet MS"/>
                <a:ea typeface="Trebuchet MS"/>
                <a:cs typeface="Trebuchet MS"/>
                <a:sym typeface="Trebuchet MS"/>
              </a:rPr>
              <a:t>Write a data paper</a:t>
            </a:r>
            <a:endParaRPr/>
          </a:p>
          <a:p>
            <a:pPr marL="342900" marR="0" lvl="0" indent="-342900" algn="l" rtl="0">
              <a:lnSpc>
                <a:spcPct val="80000"/>
              </a:lnSpc>
              <a:spcBef>
                <a:spcPts val="1236"/>
              </a:spcBef>
              <a:spcAft>
                <a:spcPts val="0"/>
              </a:spcAft>
              <a:buClr>
                <a:srgbClr val="000000"/>
              </a:buClr>
              <a:buSzPts val="1679"/>
              <a:buFont typeface="Arial"/>
              <a:buChar char="•"/>
            </a:pPr>
            <a:r>
              <a:rPr lang="en" sz="1679">
                <a:solidFill>
                  <a:srgbClr val="000000"/>
                </a:solidFill>
                <a:latin typeface="Trebuchet MS"/>
                <a:ea typeface="Trebuchet MS"/>
                <a:cs typeface="Trebuchet MS"/>
                <a:sym typeface="Trebuchet MS"/>
              </a:rPr>
              <a:t>Share your data for re-use</a:t>
            </a:r>
            <a:endParaRPr/>
          </a:p>
          <a:p>
            <a:pPr marL="342900" marR="0" lvl="0" indent="-342900" algn="l" rtl="0">
              <a:lnSpc>
                <a:spcPct val="80000"/>
              </a:lnSpc>
              <a:spcBef>
                <a:spcPts val="1236"/>
              </a:spcBef>
              <a:spcAft>
                <a:spcPts val="0"/>
              </a:spcAft>
              <a:buClr>
                <a:srgbClr val="000000"/>
              </a:buClr>
              <a:buSzPts val="1679"/>
              <a:buFont typeface="Arial"/>
              <a:buChar char="•"/>
            </a:pPr>
            <a:r>
              <a:rPr lang="en" sz="1679">
                <a:solidFill>
                  <a:srgbClr val="000000"/>
                </a:solidFill>
                <a:latin typeface="Trebuchet MS"/>
                <a:ea typeface="Trebuchet MS"/>
                <a:cs typeface="Trebuchet MS"/>
                <a:sym typeface="Trebuchet MS"/>
              </a:rPr>
              <a:t>Get credit for it</a:t>
            </a:r>
            <a:endParaRPr/>
          </a:p>
          <a:p>
            <a:pPr marL="342900" marR="0" lvl="0" indent="-289560" algn="l" rtl="0">
              <a:lnSpc>
                <a:spcPct val="80000"/>
              </a:lnSpc>
              <a:spcBef>
                <a:spcPts val="1068"/>
              </a:spcBef>
              <a:spcAft>
                <a:spcPts val="0"/>
              </a:spcAft>
              <a:buClr>
                <a:schemeClr val="dk1"/>
              </a:buClr>
              <a:buSzPts val="840"/>
              <a:buFont typeface="Arial"/>
              <a:buNone/>
            </a:pPr>
            <a:endParaRPr sz="839">
              <a:solidFill>
                <a:srgbClr val="000000"/>
              </a:solidFill>
              <a:latin typeface="Century Gothic"/>
              <a:ea typeface="Century Gothic"/>
              <a:cs typeface="Century Gothic"/>
              <a:sym typeface="Century Gothic"/>
            </a:endParaRPr>
          </a:p>
          <a:p>
            <a:pPr marL="0" marR="0" lvl="0" indent="0" algn="l" rtl="0">
              <a:lnSpc>
                <a:spcPct val="80000"/>
              </a:lnSpc>
              <a:spcBef>
                <a:spcPts val="144"/>
              </a:spcBef>
              <a:spcAft>
                <a:spcPts val="0"/>
              </a:spcAft>
              <a:buClr>
                <a:schemeClr val="dk1"/>
              </a:buClr>
              <a:buSzPts val="720"/>
              <a:buFont typeface="Arial"/>
              <a:buNone/>
            </a:pPr>
            <a:endParaRPr sz="720">
              <a:solidFill>
                <a:srgbClr val="000000"/>
              </a:solidFill>
              <a:latin typeface="Century Gothic"/>
              <a:ea typeface="Century Gothic"/>
              <a:cs typeface="Century Gothic"/>
              <a:sym typeface="Century Gothic"/>
            </a:endParaRPr>
          </a:p>
          <a:p>
            <a:pPr marL="342900" marR="0" lvl="0" indent="-289560" algn="l" rtl="0">
              <a:lnSpc>
                <a:spcPct val="80000"/>
              </a:lnSpc>
              <a:spcBef>
                <a:spcPts val="168"/>
              </a:spcBef>
              <a:spcAft>
                <a:spcPts val="0"/>
              </a:spcAft>
              <a:buClr>
                <a:schemeClr val="dk1"/>
              </a:buClr>
              <a:buSzPts val="840"/>
              <a:buFont typeface="Arial"/>
              <a:buNone/>
            </a:pPr>
            <a:endParaRPr sz="839">
              <a:solidFill>
                <a:srgbClr val="0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9"/>
          <p:cNvSpPr txBox="1">
            <a:spLocks noGrp="1"/>
          </p:cNvSpPr>
          <p:nvPr>
            <p:ph type="title"/>
          </p:nvPr>
        </p:nvSpPr>
        <p:spPr>
          <a:xfrm>
            <a:off x="523300" y="2191308"/>
            <a:ext cx="8229600" cy="990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Managing my data, ok, but why do I need to make it open?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70" descr="C:\Users\slj2z\AppData\Local\Microsoft\Windows\Temporary Internet Files\Content.Outlook\3N1UC24W\OpenScience.png"/>
          <p:cNvPicPr preferRelativeResize="0"/>
          <p:nvPr/>
        </p:nvPicPr>
        <p:blipFill rotWithShape="1">
          <a:blip r:embed="rId3">
            <a:alphaModFix/>
          </a:blip>
          <a:srcRect/>
          <a:stretch/>
        </p:blipFill>
        <p:spPr>
          <a:xfrm>
            <a:off x="2125540" y="962760"/>
            <a:ext cx="5117122" cy="3837842"/>
          </a:xfrm>
          <a:prstGeom prst="rect">
            <a:avLst/>
          </a:prstGeom>
          <a:noFill/>
          <a:ln>
            <a:noFill/>
          </a:ln>
        </p:spPr>
      </p:pic>
      <p:sp>
        <p:nvSpPr>
          <p:cNvPr id="367" name="Google Shape;367;p70"/>
          <p:cNvSpPr txBox="1">
            <a:spLocks noGrp="1"/>
          </p:cNvSpPr>
          <p:nvPr>
            <p:ph type="title"/>
          </p:nvPr>
        </p:nvSpPr>
        <p:spPr>
          <a:xfrm>
            <a:off x="457200" y="255119"/>
            <a:ext cx="8229600" cy="742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ED7C00"/>
              </a:buClr>
              <a:buSzPts val="3400"/>
              <a:buFont typeface="Trebuchet MS"/>
              <a:buNone/>
            </a:pPr>
            <a:r>
              <a:rPr lang="en" sz="3400"/>
              <a:t>It’s part of good research practice</a:t>
            </a:r>
            <a:endParaRPr sz="3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71"/>
          <p:cNvSpPr txBox="1">
            <a:spLocks noGrp="1"/>
          </p:cNvSpPr>
          <p:nvPr>
            <p:ph type="title"/>
          </p:nvPr>
        </p:nvSpPr>
        <p:spPr>
          <a:xfrm>
            <a:off x="457200" y="255119"/>
            <a:ext cx="8229600" cy="742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ED7C00"/>
              </a:buClr>
              <a:buSzPts val="3400"/>
              <a:buFont typeface="Trebuchet MS"/>
              <a:buNone/>
            </a:pPr>
            <a:r>
              <a:rPr lang="en" sz="3400"/>
              <a:t>Cut down on academic fraud</a:t>
            </a:r>
            <a:endParaRPr sz="3400"/>
          </a:p>
        </p:txBody>
      </p:sp>
      <p:pic>
        <p:nvPicPr>
          <p:cNvPr id="374" name="Google Shape;374;p71" descr="Capture.PNG"/>
          <p:cNvPicPr preferRelativeResize="0">
            <a:picLocks noGrp="1"/>
          </p:cNvPicPr>
          <p:nvPr>
            <p:ph type="body" idx="1"/>
          </p:nvPr>
        </p:nvPicPr>
        <p:blipFill rotWithShape="1">
          <a:blip r:embed="rId3">
            <a:alphaModFix/>
          </a:blip>
          <a:srcRect/>
          <a:stretch/>
        </p:blipFill>
        <p:spPr>
          <a:xfrm>
            <a:off x="2401474" y="998069"/>
            <a:ext cx="4327800" cy="3657600"/>
          </a:xfrm>
          <a:prstGeom prst="rect">
            <a:avLst/>
          </a:prstGeom>
          <a:noFill/>
          <a:ln>
            <a:noFill/>
          </a:ln>
        </p:spPr>
      </p:pic>
      <p:sp>
        <p:nvSpPr>
          <p:cNvPr id="375" name="Google Shape;375;p71"/>
          <p:cNvSpPr/>
          <p:nvPr/>
        </p:nvSpPr>
        <p:spPr>
          <a:xfrm>
            <a:off x="2935606" y="4785710"/>
            <a:ext cx="44313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u="sng">
                <a:solidFill>
                  <a:schemeClr val="hlink"/>
                </a:solidFill>
                <a:latin typeface="Trebuchet MS"/>
                <a:ea typeface="Trebuchet MS"/>
                <a:cs typeface="Trebuchet MS"/>
                <a:sym typeface="Trebuchet MS"/>
                <a:hlinkClick r:id="rId4"/>
              </a:rPr>
              <a:t>www.nature.com/news/2011/111101/full/479015a.html</a:t>
            </a:r>
            <a:r>
              <a:rPr lang="en" sz="1200">
                <a:solidFill>
                  <a:srgbClr val="292934"/>
                </a:solidFill>
                <a:latin typeface="Trebuchet MS"/>
                <a:ea typeface="Trebuchet MS"/>
                <a:cs typeface="Trebuchet MS"/>
                <a:sym typeface="Trebuchet MS"/>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72"/>
          <p:cNvSpPr txBox="1">
            <a:spLocks noGrp="1"/>
          </p:cNvSpPr>
          <p:nvPr>
            <p:ph type="title"/>
          </p:nvPr>
        </p:nvSpPr>
        <p:spPr>
          <a:xfrm>
            <a:off x="314711" y="40514"/>
            <a:ext cx="6561300" cy="742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ED7C00"/>
              </a:buClr>
              <a:buSzPts val="3400"/>
              <a:buFont typeface="Trebuchet MS"/>
              <a:buNone/>
            </a:pPr>
            <a:r>
              <a:rPr lang="en" sz="3400"/>
              <a:t>Validation of results</a:t>
            </a:r>
            <a:endParaRPr/>
          </a:p>
        </p:txBody>
      </p:sp>
      <p:pic>
        <p:nvPicPr>
          <p:cNvPr id="382" name="Google Shape;382;p72" descr="Capture.PNG"/>
          <p:cNvPicPr preferRelativeResize="0">
            <a:picLocks noGrp="1"/>
          </p:cNvPicPr>
          <p:nvPr>
            <p:ph type="body" idx="1"/>
          </p:nvPr>
        </p:nvPicPr>
        <p:blipFill rotWithShape="1">
          <a:blip r:embed="rId3">
            <a:alphaModFix/>
          </a:blip>
          <a:srcRect/>
          <a:stretch/>
        </p:blipFill>
        <p:spPr>
          <a:xfrm>
            <a:off x="5514492" y="1287891"/>
            <a:ext cx="2723100" cy="3174300"/>
          </a:xfrm>
          <a:prstGeom prst="rect">
            <a:avLst/>
          </a:prstGeom>
          <a:noFill/>
          <a:ln>
            <a:noFill/>
          </a:ln>
        </p:spPr>
      </p:pic>
      <p:sp>
        <p:nvSpPr>
          <p:cNvPr id="383" name="Google Shape;383;p72"/>
          <p:cNvSpPr/>
          <p:nvPr/>
        </p:nvSpPr>
        <p:spPr>
          <a:xfrm>
            <a:off x="4305299" y="4728002"/>
            <a:ext cx="5313600" cy="415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u="sng">
                <a:solidFill>
                  <a:schemeClr val="hlink"/>
                </a:solidFill>
                <a:latin typeface="Trebuchet MS"/>
                <a:ea typeface="Trebuchet MS"/>
                <a:cs typeface="Trebuchet MS"/>
                <a:sym typeface="Trebuchet MS"/>
                <a:hlinkClick r:id="rId4"/>
              </a:rPr>
              <a:t>www.guardian.co.uk/politics/2013/apr/18/uncovered-error-george-osborne-austerity</a:t>
            </a:r>
            <a:endParaRPr sz="1050" u="sng">
              <a:solidFill>
                <a:schemeClr val="hlink"/>
              </a:solidFill>
              <a:latin typeface="Trebuchet MS"/>
              <a:ea typeface="Trebuchet MS"/>
              <a:cs typeface="Trebuchet MS"/>
              <a:sym typeface="Trebuchet MS"/>
              <a:hlinkClick r:id="rId5"/>
            </a:endParaRPr>
          </a:p>
        </p:txBody>
      </p:sp>
      <p:sp>
        <p:nvSpPr>
          <p:cNvPr id="384" name="Google Shape;384;p72"/>
          <p:cNvSpPr/>
          <p:nvPr/>
        </p:nvSpPr>
        <p:spPr>
          <a:xfrm>
            <a:off x="1623685" y="566670"/>
            <a:ext cx="3743400" cy="4616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808080"/>
                </a:solidFill>
                <a:latin typeface="Trebuchet MS"/>
                <a:ea typeface="Trebuchet MS"/>
                <a:cs typeface="Trebuchet MS"/>
                <a:sym typeface="Trebuchet MS"/>
              </a:rPr>
              <a:t>“It was a mistake in a spreadsheet that could have been easily overlooked: a few rows left out of an equation to average the values in a column.</a:t>
            </a:r>
            <a:endParaRPr/>
          </a:p>
          <a:p>
            <a:pPr marL="0" marR="0" lvl="0" indent="0" algn="l" rtl="0">
              <a:spcBef>
                <a:spcPts val="0"/>
              </a:spcBef>
              <a:spcAft>
                <a:spcPts val="0"/>
              </a:spcAft>
              <a:buNone/>
            </a:pPr>
            <a:endParaRPr sz="600">
              <a:solidFill>
                <a:srgbClr val="808080"/>
              </a:solidFill>
              <a:latin typeface="Trebuchet MS"/>
              <a:ea typeface="Trebuchet MS"/>
              <a:cs typeface="Trebuchet MS"/>
              <a:sym typeface="Trebuchet MS"/>
            </a:endParaRPr>
          </a:p>
          <a:p>
            <a:pPr marL="0" marR="0" lvl="0" indent="0" algn="l" rtl="0">
              <a:spcBef>
                <a:spcPts val="0"/>
              </a:spcBef>
              <a:spcAft>
                <a:spcPts val="0"/>
              </a:spcAft>
              <a:buNone/>
            </a:pPr>
            <a:r>
              <a:rPr lang="en" sz="1800">
                <a:solidFill>
                  <a:srgbClr val="808080"/>
                </a:solidFill>
                <a:latin typeface="Trebuchet MS"/>
                <a:ea typeface="Trebuchet MS"/>
                <a:cs typeface="Trebuchet MS"/>
                <a:sym typeface="Trebuchet MS"/>
              </a:rPr>
              <a:t>The spreadsheet was used to draw the conclusion of an influential 2010 economics paper: that public debt of more than 90% of GDP slows down growth. This conclusion was later cited by the International Monetary Fund and the UK Treasury to justify programmes of austerity that have arguably led to riots, poverty and lost jobs.”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73"/>
          <p:cNvSpPr txBox="1">
            <a:spLocks noGrp="1"/>
          </p:cNvSpPr>
          <p:nvPr>
            <p:ph type="title"/>
          </p:nvPr>
        </p:nvSpPr>
        <p:spPr>
          <a:xfrm>
            <a:off x="390944" y="235662"/>
            <a:ext cx="6622200" cy="742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ED7C00"/>
              </a:buClr>
              <a:buSzPts val="3400"/>
              <a:buFont typeface="Trebuchet MS"/>
              <a:buNone/>
            </a:pPr>
            <a:r>
              <a:rPr lang="en" sz="3400"/>
              <a:t>More scientific breakthroughs</a:t>
            </a:r>
            <a:endParaRPr/>
          </a:p>
        </p:txBody>
      </p:sp>
      <p:pic>
        <p:nvPicPr>
          <p:cNvPr id="391" name="Google Shape;391;p73" descr="Capture.PNG"/>
          <p:cNvPicPr preferRelativeResize="0">
            <a:picLocks noGrp="1"/>
          </p:cNvPicPr>
          <p:nvPr>
            <p:ph type="body" idx="1"/>
          </p:nvPr>
        </p:nvPicPr>
        <p:blipFill rotWithShape="1">
          <a:blip r:embed="rId3">
            <a:alphaModFix/>
          </a:blip>
          <a:srcRect r="497" b="14748"/>
          <a:stretch/>
        </p:blipFill>
        <p:spPr>
          <a:xfrm>
            <a:off x="1315641" y="1053704"/>
            <a:ext cx="3351600" cy="2829000"/>
          </a:xfrm>
          <a:prstGeom prst="rect">
            <a:avLst/>
          </a:prstGeom>
          <a:noFill/>
          <a:ln>
            <a:noFill/>
          </a:ln>
        </p:spPr>
      </p:pic>
      <p:sp>
        <p:nvSpPr>
          <p:cNvPr id="392" name="Google Shape;392;p73"/>
          <p:cNvSpPr/>
          <p:nvPr/>
        </p:nvSpPr>
        <p:spPr>
          <a:xfrm>
            <a:off x="1304925" y="4244891"/>
            <a:ext cx="66960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u="sng">
                <a:solidFill>
                  <a:schemeClr val="hlink"/>
                </a:solidFill>
                <a:latin typeface="Trebuchet MS"/>
                <a:ea typeface="Trebuchet MS"/>
                <a:cs typeface="Trebuchet MS"/>
                <a:sym typeface="Trebuchet MS"/>
                <a:hlinkClick r:id="rId4"/>
              </a:rPr>
              <a:t>www.nytimes.com/2010/08/13/health/research/13alzheimer.html?pagewanted=all&amp;_r=0</a:t>
            </a:r>
            <a:r>
              <a:rPr lang="en" sz="1050">
                <a:solidFill>
                  <a:srgbClr val="292934"/>
                </a:solidFill>
                <a:latin typeface="Trebuchet MS"/>
                <a:ea typeface="Trebuchet MS"/>
                <a:cs typeface="Trebuchet MS"/>
                <a:sym typeface="Trebuchet MS"/>
              </a:rPr>
              <a:t> </a:t>
            </a:r>
            <a:endParaRPr/>
          </a:p>
        </p:txBody>
      </p:sp>
      <p:sp>
        <p:nvSpPr>
          <p:cNvPr id="393" name="Google Shape;393;p73"/>
          <p:cNvSpPr/>
          <p:nvPr/>
        </p:nvSpPr>
        <p:spPr>
          <a:xfrm>
            <a:off x="5360587" y="978612"/>
            <a:ext cx="3137400" cy="3266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i="1">
                <a:solidFill>
                  <a:srgbClr val="808080"/>
                </a:solidFill>
                <a:latin typeface="Trebuchet MS"/>
                <a:ea typeface="Trebuchet MS"/>
                <a:cs typeface="Trebuchet MS"/>
                <a:sym typeface="Trebuchet MS"/>
              </a:rPr>
              <a:t>“It was unbelievable. Its not science the way most of us have practiced in our careers. But we all realised that we would never get biomarkers unless all of us parked our egos and intellectual property noses outside the door and agreed that all of our data would be public immediately.”   </a:t>
            </a:r>
            <a:endParaRPr/>
          </a:p>
          <a:p>
            <a:pPr marL="0" marR="0" lvl="0" indent="0" algn="r" rtl="0">
              <a:spcBef>
                <a:spcPts val="0"/>
              </a:spcBef>
              <a:spcAft>
                <a:spcPts val="0"/>
              </a:spcAft>
              <a:buNone/>
            </a:pPr>
            <a:r>
              <a:rPr lang="en" sz="825" i="1">
                <a:solidFill>
                  <a:srgbClr val="808080"/>
                </a:solidFill>
                <a:latin typeface="Trebuchet MS"/>
                <a:ea typeface="Trebuchet MS"/>
                <a:cs typeface="Trebuchet MS"/>
                <a:sym typeface="Trebuchet MS"/>
              </a:rPr>
              <a:t>Dr John Trojanowski, University of  Pennsylvania</a:t>
            </a:r>
            <a:endParaRPr/>
          </a:p>
        </p:txBody>
      </p:sp>
      <p:sp>
        <p:nvSpPr>
          <p:cNvPr id="394" name="Google Shape;394;p73"/>
          <p:cNvSpPr/>
          <p:nvPr/>
        </p:nvSpPr>
        <p:spPr>
          <a:xfrm>
            <a:off x="3938953" y="1351818"/>
            <a:ext cx="811200" cy="1872900"/>
          </a:xfrm>
          <a:prstGeom prst="rect">
            <a:avLst/>
          </a:prstGeom>
          <a:solidFill>
            <a:schemeClr val="lt1"/>
          </a:solidFill>
          <a:ln w="264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74"/>
          <p:cNvSpPr txBox="1">
            <a:spLocks noGrp="1"/>
          </p:cNvSpPr>
          <p:nvPr>
            <p:ph type="title"/>
          </p:nvPr>
        </p:nvSpPr>
        <p:spPr>
          <a:xfrm>
            <a:off x="457200" y="255119"/>
            <a:ext cx="8229600" cy="742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ED7C00"/>
              </a:buClr>
              <a:buSzPts val="3400"/>
              <a:buFont typeface="Trebuchet MS"/>
              <a:buNone/>
            </a:pPr>
            <a:r>
              <a:rPr lang="en" sz="3400"/>
              <a:t>A citation advantage</a:t>
            </a:r>
            <a:endParaRPr/>
          </a:p>
        </p:txBody>
      </p:sp>
      <p:sp>
        <p:nvSpPr>
          <p:cNvPr id="401" name="Google Shape;401;p74"/>
          <p:cNvSpPr txBox="1">
            <a:spLocks noGrp="1"/>
          </p:cNvSpPr>
          <p:nvPr>
            <p:ph type="body" idx="1"/>
          </p:nvPr>
        </p:nvSpPr>
        <p:spPr>
          <a:xfrm>
            <a:off x="1493658" y="1305658"/>
            <a:ext cx="6048600" cy="3129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75"/>
              <a:buNone/>
            </a:pPr>
            <a:r>
              <a:rPr lang="en" sz="1500"/>
              <a:t>A study that analysed the citation counts of 10,555 papers on gene expression studies that created microarray data, showed:</a:t>
            </a:r>
            <a:endParaRPr/>
          </a:p>
          <a:p>
            <a:pPr marL="137160" lvl="0" indent="-137160" algn="ctr" rtl="0">
              <a:spcBef>
                <a:spcPts val="270"/>
              </a:spcBef>
              <a:spcAft>
                <a:spcPts val="0"/>
              </a:spcAft>
              <a:buSzPts val="1148"/>
              <a:buNone/>
            </a:pPr>
            <a:endParaRPr sz="1350" i="1">
              <a:latin typeface="Trebuchet MS"/>
              <a:ea typeface="Trebuchet MS"/>
              <a:cs typeface="Trebuchet MS"/>
              <a:sym typeface="Trebuchet MS"/>
            </a:endParaRPr>
          </a:p>
          <a:p>
            <a:pPr marL="137160" lvl="0" indent="-137160" algn="ctr" rtl="0">
              <a:spcBef>
                <a:spcPts val="360"/>
              </a:spcBef>
              <a:spcAft>
                <a:spcPts val="0"/>
              </a:spcAft>
              <a:buSzPts val="1530"/>
              <a:buNone/>
            </a:pPr>
            <a:r>
              <a:rPr lang="en"/>
              <a:t>“studies that made data available in a public repository received 9% more citations than similar studies for which the data was not made available”</a:t>
            </a:r>
            <a:r>
              <a:rPr lang="en" i="1">
                <a:latin typeface="Trebuchet MS"/>
                <a:ea typeface="Trebuchet MS"/>
                <a:cs typeface="Trebuchet MS"/>
                <a:sym typeface="Trebuchet MS"/>
              </a:rPr>
              <a:t> </a:t>
            </a:r>
            <a:endParaRPr/>
          </a:p>
          <a:p>
            <a:pPr marL="137160" lvl="0" indent="-137160" algn="ctr" rtl="0">
              <a:spcBef>
                <a:spcPts val="420"/>
              </a:spcBef>
              <a:spcAft>
                <a:spcPts val="0"/>
              </a:spcAft>
              <a:buSzPts val="1785"/>
              <a:buNone/>
            </a:pPr>
            <a:endParaRPr sz="2100" i="1">
              <a:latin typeface="Trebuchet MS"/>
              <a:ea typeface="Trebuchet MS"/>
              <a:cs typeface="Trebuchet MS"/>
              <a:sym typeface="Trebuchet MS"/>
            </a:endParaRPr>
          </a:p>
          <a:p>
            <a:pPr marL="548640" lvl="2" indent="-137159" algn="r" rtl="0">
              <a:spcBef>
                <a:spcPts val="240"/>
              </a:spcBef>
              <a:spcAft>
                <a:spcPts val="0"/>
              </a:spcAft>
              <a:buSzPts val="1080"/>
              <a:buNone/>
            </a:pPr>
            <a:r>
              <a:rPr lang="en" sz="1200"/>
              <a:t>Data reuse and the open data citation advantage, </a:t>
            </a:r>
            <a:endParaRPr/>
          </a:p>
          <a:p>
            <a:pPr marL="548640" lvl="2" indent="-137159" algn="r" rtl="0">
              <a:spcBef>
                <a:spcPts val="240"/>
              </a:spcBef>
              <a:spcAft>
                <a:spcPts val="0"/>
              </a:spcAft>
              <a:buSzPts val="1080"/>
              <a:buNone/>
            </a:pPr>
            <a:r>
              <a:rPr lang="en" sz="1200"/>
              <a:t>Piwowar, H. &amp; Vision, T.  </a:t>
            </a:r>
            <a:r>
              <a:rPr lang="en" sz="1200" u="sng">
                <a:solidFill>
                  <a:schemeClr val="hlink"/>
                </a:solidFill>
                <a:latin typeface="Trebuchet MS"/>
                <a:ea typeface="Trebuchet MS"/>
                <a:cs typeface="Trebuchet MS"/>
                <a:sym typeface="Trebuchet MS"/>
                <a:hlinkClick r:id="rId3"/>
              </a:rPr>
              <a:t>https://peerj.com/articles/175</a:t>
            </a:r>
            <a:r>
              <a:rPr lang="en" sz="1200">
                <a:latin typeface="Trebuchet MS"/>
                <a:ea typeface="Trebuchet MS"/>
                <a:cs typeface="Trebuchet MS"/>
                <a:sym typeface="Trebuchet MS"/>
              </a:rPr>
              <a:t> </a:t>
            </a:r>
            <a:endParaRPr/>
          </a:p>
          <a:p>
            <a:pPr marL="137160" lvl="0" indent="-137160" algn="ctr" rtl="0">
              <a:spcBef>
                <a:spcPts val="270"/>
              </a:spcBef>
              <a:spcAft>
                <a:spcPts val="0"/>
              </a:spcAft>
              <a:buSzPts val="1148"/>
              <a:buNone/>
            </a:pPr>
            <a:endParaRPr sz="1350" i="1">
              <a:latin typeface="Trebuchet MS"/>
              <a:ea typeface="Trebuchet MS"/>
              <a:cs typeface="Trebuchet MS"/>
              <a:sym typeface="Trebuchet MS"/>
            </a:endParaRPr>
          </a:p>
          <a:p>
            <a:pPr marL="137160" lvl="0" indent="-137160" algn="l" rtl="0">
              <a:spcBef>
                <a:spcPts val="270"/>
              </a:spcBef>
              <a:spcAft>
                <a:spcPts val="0"/>
              </a:spcAft>
              <a:buSzPts val="1148"/>
              <a:buFont typeface="Arial"/>
              <a:buNone/>
            </a:pPr>
            <a:r>
              <a:rPr lang="en" sz="1350" i="1">
                <a:latin typeface="Trebuchet MS"/>
                <a:ea typeface="Trebuchet MS"/>
                <a:cs typeface="Trebuchet MS"/>
                <a:sym typeface="Trebuchet MS"/>
              </a:rPr>
              <a:t>	</a:t>
            </a:r>
            <a:endParaRPr/>
          </a:p>
          <a:p>
            <a:pPr marL="137160" lvl="0" indent="-137160" algn="l" rtl="0">
              <a:spcBef>
                <a:spcPts val="300"/>
              </a:spcBef>
              <a:spcAft>
                <a:spcPts val="0"/>
              </a:spcAft>
              <a:buSzPts val="1275"/>
              <a:buFont typeface="Arial"/>
              <a:buNone/>
            </a:pPr>
            <a:endParaRPr sz="1500"/>
          </a:p>
        </p:txBody>
      </p:sp>
      <p:pic>
        <p:nvPicPr>
          <p:cNvPr id="402" name="Google Shape;402;p74" descr="C:\Documents and Settings\librep\Local Settings\Temporary Internet Files\Content.IE5\WCKXAQGN\MC900432527[1].png"/>
          <p:cNvPicPr preferRelativeResize="0"/>
          <p:nvPr/>
        </p:nvPicPr>
        <p:blipFill rotWithShape="1">
          <a:blip r:embed="rId4">
            <a:alphaModFix/>
          </a:blip>
          <a:srcRect/>
          <a:stretch/>
        </p:blipFill>
        <p:spPr>
          <a:xfrm>
            <a:off x="1750834" y="3215733"/>
            <a:ext cx="820340" cy="8203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75"/>
          <p:cNvSpPr txBox="1">
            <a:spLocks noGrp="1"/>
          </p:cNvSpPr>
          <p:nvPr>
            <p:ph type="title"/>
          </p:nvPr>
        </p:nvSpPr>
        <p:spPr>
          <a:xfrm>
            <a:off x="457200" y="176934"/>
            <a:ext cx="8229600" cy="742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ED7C00"/>
              </a:buClr>
              <a:buSzPts val="3400"/>
              <a:buFont typeface="Trebuchet MS"/>
              <a:buNone/>
            </a:pPr>
            <a:r>
              <a:rPr lang="en" sz="3400"/>
              <a:t>Increased use and economic benefit</a:t>
            </a:r>
            <a:endParaRPr sz="3400"/>
          </a:p>
        </p:txBody>
      </p:sp>
      <p:sp>
        <p:nvSpPr>
          <p:cNvPr id="409" name="Google Shape;409;p75"/>
          <p:cNvSpPr txBox="1">
            <a:spLocks noGrp="1"/>
          </p:cNvSpPr>
          <p:nvPr>
            <p:ph type="body" idx="1"/>
          </p:nvPr>
        </p:nvSpPr>
        <p:spPr>
          <a:xfrm>
            <a:off x="457200" y="1257300"/>
            <a:ext cx="3931800" cy="479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1275"/>
              <a:buNone/>
            </a:pPr>
            <a:r>
              <a:rPr lang="en"/>
              <a:t>Up to 2008</a:t>
            </a:r>
            <a:endParaRPr/>
          </a:p>
        </p:txBody>
      </p:sp>
      <p:sp>
        <p:nvSpPr>
          <p:cNvPr id="410" name="Google Shape;410;p75"/>
          <p:cNvSpPr txBox="1">
            <a:spLocks noGrp="1"/>
          </p:cNvSpPr>
          <p:nvPr>
            <p:ph type="body" idx="2"/>
          </p:nvPr>
        </p:nvSpPr>
        <p:spPr>
          <a:xfrm>
            <a:off x="1485900" y="1828800"/>
            <a:ext cx="2949000" cy="2963400"/>
          </a:xfrm>
          <a:prstGeom prst="rect">
            <a:avLst/>
          </a:prstGeom>
          <a:noFill/>
          <a:ln>
            <a:noFill/>
          </a:ln>
        </p:spPr>
        <p:txBody>
          <a:bodyPr spcFirstLastPara="1" wrap="square" lIns="91425" tIns="45700" rIns="91425" bIns="45700" anchor="t" anchorCtr="0">
            <a:noAutofit/>
          </a:bodyPr>
          <a:lstStyle/>
          <a:p>
            <a:pPr marL="137160" lvl="0" indent="-137160" algn="l" rtl="0">
              <a:spcBef>
                <a:spcPts val="0"/>
              </a:spcBef>
              <a:spcAft>
                <a:spcPts val="0"/>
              </a:spcAft>
              <a:buSzPts val="1148"/>
              <a:buChar char="•"/>
            </a:pPr>
            <a:r>
              <a:rPr lang="en" sz="1350"/>
              <a:t>Sold through the US Geological Survey for US$600 per scene</a:t>
            </a:r>
            <a:endParaRPr/>
          </a:p>
          <a:p>
            <a:pPr marL="137160" lvl="0" indent="-137160" algn="l" rtl="0">
              <a:spcBef>
                <a:spcPts val="270"/>
              </a:spcBef>
              <a:spcAft>
                <a:spcPts val="0"/>
              </a:spcAft>
              <a:buSzPts val="1148"/>
              <a:buNone/>
            </a:pPr>
            <a:endParaRPr sz="1350"/>
          </a:p>
          <a:p>
            <a:pPr marL="137160" lvl="0" indent="-137160" algn="l" rtl="0">
              <a:spcBef>
                <a:spcPts val="270"/>
              </a:spcBef>
              <a:spcAft>
                <a:spcPts val="0"/>
              </a:spcAft>
              <a:buSzPts val="1148"/>
              <a:buChar char="•"/>
            </a:pPr>
            <a:r>
              <a:rPr lang="en" sz="1350"/>
              <a:t>Sales of 19,000 scenes per year</a:t>
            </a:r>
            <a:endParaRPr/>
          </a:p>
          <a:p>
            <a:pPr marL="137160" lvl="0" indent="-64293" algn="l" rtl="0">
              <a:spcBef>
                <a:spcPts val="270"/>
              </a:spcBef>
              <a:spcAft>
                <a:spcPts val="0"/>
              </a:spcAft>
              <a:buSzPts val="1148"/>
              <a:buNone/>
            </a:pPr>
            <a:endParaRPr sz="1350"/>
          </a:p>
          <a:p>
            <a:pPr marL="137160" lvl="0" indent="-137160" algn="l" rtl="0">
              <a:spcBef>
                <a:spcPts val="270"/>
              </a:spcBef>
              <a:spcAft>
                <a:spcPts val="0"/>
              </a:spcAft>
              <a:buSzPts val="1148"/>
              <a:buChar char="•"/>
            </a:pPr>
            <a:r>
              <a:rPr lang="en" sz="1350"/>
              <a:t>Annual revenue of $11.4 million</a:t>
            </a:r>
            <a:endParaRPr/>
          </a:p>
          <a:p>
            <a:pPr marL="137160" lvl="0" indent="-137160" algn="l" rtl="0">
              <a:spcBef>
                <a:spcPts val="360"/>
              </a:spcBef>
              <a:spcAft>
                <a:spcPts val="0"/>
              </a:spcAft>
              <a:buSzPts val="1530"/>
              <a:buNone/>
            </a:pPr>
            <a:endParaRPr/>
          </a:p>
        </p:txBody>
      </p:sp>
      <p:sp>
        <p:nvSpPr>
          <p:cNvPr id="411" name="Google Shape;411;p75"/>
          <p:cNvSpPr txBox="1">
            <a:spLocks noGrp="1"/>
          </p:cNvSpPr>
          <p:nvPr>
            <p:ph type="body" idx="3"/>
          </p:nvPr>
        </p:nvSpPr>
        <p:spPr>
          <a:xfrm>
            <a:off x="4709155" y="1191200"/>
            <a:ext cx="3931800" cy="479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1275"/>
              <a:buNone/>
            </a:pPr>
            <a:r>
              <a:rPr lang="en"/>
              <a:t>Since 2009</a:t>
            </a:r>
            <a:endParaRPr/>
          </a:p>
        </p:txBody>
      </p:sp>
      <p:sp>
        <p:nvSpPr>
          <p:cNvPr id="412" name="Google Shape;412;p75"/>
          <p:cNvSpPr txBox="1">
            <a:spLocks noGrp="1"/>
          </p:cNvSpPr>
          <p:nvPr>
            <p:ph type="body" idx="4"/>
          </p:nvPr>
        </p:nvSpPr>
        <p:spPr>
          <a:xfrm>
            <a:off x="5423185" y="1597888"/>
            <a:ext cx="2949000" cy="3149700"/>
          </a:xfrm>
          <a:prstGeom prst="rect">
            <a:avLst/>
          </a:prstGeom>
          <a:noFill/>
          <a:ln>
            <a:noFill/>
          </a:ln>
        </p:spPr>
        <p:txBody>
          <a:bodyPr spcFirstLastPara="1" wrap="square" lIns="91425" tIns="45700" rIns="91425" bIns="45700" anchor="t" anchorCtr="0">
            <a:noAutofit/>
          </a:bodyPr>
          <a:lstStyle/>
          <a:p>
            <a:pPr marL="161999" lvl="0" indent="-161999" algn="l" rtl="0">
              <a:lnSpc>
                <a:spcPct val="80000"/>
              </a:lnSpc>
              <a:spcBef>
                <a:spcPts val="0"/>
              </a:spcBef>
              <a:spcAft>
                <a:spcPts val="0"/>
              </a:spcAft>
              <a:buSzPts val="1071"/>
              <a:buChar char="•"/>
            </a:pPr>
            <a:r>
              <a:rPr lang="en" sz="1260"/>
              <a:t>Freely available over the internet</a:t>
            </a:r>
            <a:endParaRPr/>
          </a:p>
          <a:p>
            <a:pPr marL="161999" lvl="0" indent="-161999" algn="l" rtl="0">
              <a:lnSpc>
                <a:spcPct val="80000"/>
              </a:lnSpc>
              <a:spcBef>
                <a:spcPts val="252"/>
              </a:spcBef>
              <a:spcAft>
                <a:spcPts val="0"/>
              </a:spcAft>
              <a:buSzPts val="1071"/>
              <a:buNone/>
            </a:pPr>
            <a:endParaRPr sz="1260"/>
          </a:p>
          <a:p>
            <a:pPr marL="161999" lvl="0" indent="-161999" algn="l" rtl="0">
              <a:lnSpc>
                <a:spcPct val="80000"/>
              </a:lnSpc>
              <a:spcBef>
                <a:spcPts val="252"/>
              </a:spcBef>
              <a:spcAft>
                <a:spcPts val="0"/>
              </a:spcAft>
              <a:buSzPts val="1071"/>
              <a:buChar char="•"/>
            </a:pPr>
            <a:r>
              <a:rPr lang="en" sz="1260"/>
              <a:t>Google Earth now uses the images</a:t>
            </a:r>
            <a:endParaRPr/>
          </a:p>
          <a:p>
            <a:pPr marL="161999" lvl="0" indent="-93991" algn="l" rtl="0">
              <a:lnSpc>
                <a:spcPct val="80000"/>
              </a:lnSpc>
              <a:spcBef>
                <a:spcPts val="252"/>
              </a:spcBef>
              <a:spcAft>
                <a:spcPts val="0"/>
              </a:spcAft>
              <a:buSzPts val="1071"/>
              <a:buNone/>
            </a:pPr>
            <a:endParaRPr sz="1260"/>
          </a:p>
          <a:p>
            <a:pPr marL="161999" lvl="0" indent="-161999" algn="l" rtl="0">
              <a:lnSpc>
                <a:spcPct val="80000"/>
              </a:lnSpc>
              <a:spcBef>
                <a:spcPts val="252"/>
              </a:spcBef>
              <a:spcAft>
                <a:spcPts val="0"/>
              </a:spcAft>
              <a:buSzPts val="1071"/>
              <a:buChar char="•"/>
            </a:pPr>
            <a:r>
              <a:rPr lang="en" sz="1260"/>
              <a:t>Transmission of 2,100,000 </a:t>
            </a:r>
            <a:endParaRPr/>
          </a:p>
          <a:p>
            <a:pPr marL="351000" lvl="0" indent="-161999" algn="l" rtl="0">
              <a:lnSpc>
                <a:spcPct val="80000"/>
              </a:lnSpc>
              <a:spcBef>
                <a:spcPts val="252"/>
              </a:spcBef>
              <a:spcAft>
                <a:spcPts val="0"/>
              </a:spcAft>
              <a:buSzPts val="1071"/>
              <a:buNone/>
            </a:pPr>
            <a:r>
              <a:rPr lang="en" sz="1260"/>
              <a:t>scenes per year.</a:t>
            </a:r>
            <a:endParaRPr/>
          </a:p>
          <a:p>
            <a:pPr marL="161999" lvl="0" indent="-93991" algn="l" rtl="0">
              <a:lnSpc>
                <a:spcPct val="80000"/>
              </a:lnSpc>
              <a:spcBef>
                <a:spcPts val="252"/>
              </a:spcBef>
              <a:spcAft>
                <a:spcPts val="0"/>
              </a:spcAft>
              <a:buSzPts val="1071"/>
              <a:buNone/>
            </a:pPr>
            <a:endParaRPr sz="1260"/>
          </a:p>
          <a:p>
            <a:pPr marL="161999" lvl="0" indent="-161999" algn="l" rtl="0">
              <a:lnSpc>
                <a:spcPct val="80000"/>
              </a:lnSpc>
              <a:spcBef>
                <a:spcPts val="252"/>
              </a:spcBef>
              <a:spcAft>
                <a:spcPts val="0"/>
              </a:spcAft>
              <a:buSzPts val="1071"/>
              <a:buChar char="•"/>
            </a:pPr>
            <a:r>
              <a:rPr lang="en" sz="1260"/>
              <a:t>Estimated to have created value for the environmental management industry of $935 million, with direct benefit of more than $100 million per year to the US economy</a:t>
            </a:r>
            <a:endParaRPr/>
          </a:p>
          <a:p>
            <a:pPr marL="161999" lvl="0" indent="-93991" algn="l" rtl="0">
              <a:lnSpc>
                <a:spcPct val="80000"/>
              </a:lnSpc>
              <a:spcBef>
                <a:spcPts val="252"/>
              </a:spcBef>
              <a:spcAft>
                <a:spcPts val="0"/>
              </a:spcAft>
              <a:buSzPts val="1071"/>
              <a:buNone/>
            </a:pPr>
            <a:endParaRPr sz="1260"/>
          </a:p>
          <a:p>
            <a:pPr marL="161999" lvl="0" indent="-161999" algn="l" rtl="0">
              <a:lnSpc>
                <a:spcPct val="80000"/>
              </a:lnSpc>
              <a:spcBef>
                <a:spcPts val="252"/>
              </a:spcBef>
              <a:spcAft>
                <a:spcPts val="0"/>
              </a:spcAft>
              <a:buSzPts val="1071"/>
              <a:buChar char="•"/>
            </a:pPr>
            <a:r>
              <a:rPr lang="en" sz="1260"/>
              <a:t>Has stimulated the development of applications from a large number of companies worldwide</a:t>
            </a:r>
            <a:endParaRPr sz="1260"/>
          </a:p>
        </p:txBody>
      </p:sp>
      <p:sp>
        <p:nvSpPr>
          <p:cNvPr id="413" name="Google Shape;413;p75"/>
          <p:cNvSpPr/>
          <p:nvPr/>
        </p:nvSpPr>
        <p:spPr>
          <a:xfrm>
            <a:off x="1485901" y="916599"/>
            <a:ext cx="58305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500">
                <a:solidFill>
                  <a:srgbClr val="808080"/>
                </a:solidFill>
                <a:latin typeface="Trebuchet MS"/>
                <a:ea typeface="Trebuchet MS"/>
                <a:cs typeface="Trebuchet MS"/>
                <a:sym typeface="Trebuchet MS"/>
              </a:rPr>
              <a:t>The case of NASA Landsat satellite imagery of the Earth’s surface: </a:t>
            </a:r>
            <a:endParaRPr/>
          </a:p>
        </p:txBody>
      </p:sp>
      <p:pic>
        <p:nvPicPr>
          <p:cNvPr id="414" name="Google Shape;414;p75" descr="venice_oli_2013247.jpg"/>
          <p:cNvPicPr preferRelativeResize="0"/>
          <p:nvPr/>
        </p:nvPicPr>
        <p:blipFill rotWithShape="1">
          <a:blip r:embed="rId3">
            <a:alphaModFix/>
          </a:blip>
          <a:srcRect/>
          <a:stretch/>
        </p:blipFill>
        <p:spPr>
          <a:xfrm>
            <a:off x="1143000" y="3530112"/>
            <a:ext cx="2420084" cy="1613389"/>
          </a:xfrm>
          <a:prstGeom prst="rect">
            <a:avLst/>
          </a:prstGeom>
          <a:noFill/>
          <a:ln>
            <a:noFill/>
          </a:ln>
        </p:spPr>
      </p:pic>
      <p:sp>
        <p:nvSpPr>
          <p:cNvPr id="415" name="Google Shape;415;p75"/>
          <p:cNvSpPr/>
          <p:nvPr/>
        </p:nvSpPr>
        <p:spPr>
          <a:xfrm>
            <a:off x="3663315" y="4874769"/>
            <a:ext cx="39948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u="sng">
                <a:solidFill>
                  <a:schemeClr val="hlink"/>
                </a:solidFill>
                <a:latin typeface="Trebuchet MS"/>
                <a:ea typeface="Trebuchet MS"/>
                <a:cs typeface="Trebuchet MS"/>
                <a:sym typeface="Trebuchet MS"/>
                <a:hlinkClick r:id="rId4"/>
              </a:rPr>
              <a:t>http://earthobservatory.nasa.gov/IOTD/view.php?id=83394&amp;src=ve</a:t>
            </a:r>
            <a:r>
              <a:rPr lang="en" sz="900">
                <a:solidFill>
                  <a:srgbClr val="292934"/>
                </a:solidFill>
                <a:latin typeface="Trebuchet MS"/>
                <a:ea typeface="Trebuchet MS"/>
                <a:cs typeface="Trebuchet MS"/>
                <a:sym typeface="Trebuchet MS"/>
              </a:rPr>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76"/>
          <p:cNvPicPr preferRelativeResize="0"/>
          <p:nvPr/>
        </p:nvPicPr>
        <p:blipFill rotWithShape="1">
          <a:blip r:embed="rId3">
            <a:alphaModFix/>
          </a:blip>
          <a:srcRect/>
          <a:stretch/>
        </p:blipFill>
        <p:spPr>
          <a:xfrm>
            <a:off x="2000501" y="830227"/>
            <a:ext cx="5142998" cy="30532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77"/>
          <p:cNvSpPr txBox="1">
            <a:spLocks noGrp="1"/>
          </p:cNvSpPr>
          <p:nvPr>
            <p:ph type="subTitle" idx="1"/>
          </p:nvPr>
        </p:nvSpPr>
        <p:spPr>
          <a:xfrm>
            <a:off x="685800" y="2686050"/>
            <a:ext cx="7848600" cy="1130400"/>
          </a:xfrm>
          <a:prstGeom prst="rect">
            <a:avLst/>
          </a:prstGeom>
        </p:spPr>
        <p:txBody>
          <a:bodyPr spcFirstLastPara="1" wrap="square" lIns="91425" tIns="45700" rIns="91425" bIns="45700" anchor="t" anchorCtr="0">
            <a:noAutofit/>
          </a:bodyPr>
          <a:lstStyle/>
          <a:p>
            <a:pPr marL="0" lvl="0" indent="0" algn="ctr" rtl="0">
              <a:spcBef>
                <a:spcPts val="480"/>
              </a:spcBef>
              <a:spcAft>
                <a:spcPts val="0"/>
              </a:spcAft>
              <a:buNone/>
            </a:pPr>
            <a:r>
              <a:rPr lang="en" sz="3600" b="1"/>
              <a:t>Data Management Plans</a:t>
            </a:r>
            <a:endParaRPr sz="36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a:spLocks noGrp="1"/>
          </p:cNvSpPr>
          <p:nvPr>
            <p:ph type="subTitle" idx="1"/>
          </p:nvPr>
        </p:nvSpPr>
        <p:spPr>
          <a:xfrm>
            <a:off x="685800" y="2686050"/>
            <a:ext cx="7848600" cy="1130400"/>
          </a:xfrm>
          <a:prstGeom prst="rect">
            <a:avLst/>
          </a:prstGeom>
        </p:spPr>
        <p:txBody>
          <a:bodyPr spcFirstLastPara="1" wrap="square" lIns="91425" tIns="45700" rIns="91425" bIns="45700" anchor="t" anchorCtr="0">
            <a:noAutofit/>
          </a:bodyPr>
          <a:lstStyle/>
          <a:p>
            <a:pPr marL="0" lvl="0" indent="0" algn="ctr" rtl="0">
              <a:spcBef>
                <a:spcPts val="480"/>
              </a:spcBef>
              <a:spcAft>
                <a:spcPts val="0"/>
              </a:spcAft>
              <a:buNone/>
            </a:pPr>
            <a:r>
              <a:rPr lang="en" sz="3600" b="1"/>
              <a:t>What is “data”? And why does it need managing? </a:t>
            </a:r>
            <a:endParaRPr sz="36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78"/>
          <p:cNvSpPr txBox="1">
            <a:spLocks noGrp="1"/>
          </p:cNvSpPr>
          <p:nvPr>
            <p:ph type="title" idx="4294967295"/>
          </p:nvPr>
        </p:nvSpPr>
        <p:spPr>
          <a:xfrm>
            <a:off x="186928" y="165982"/>
            <a:ext cx="8820300" cy="8643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ED7C00"/>
              </a:buClr>
              <a:buSzPts val="2520"/>
              <a:buFont typeface="Calibri"/>
              <a:buNone/>
            </a:pPr>
            <a:r>
              <a:rPr lang="en" sz="2520" b="1" i="0" u="none" strike="noStrike" cap="none">
                <a:solidFill>
                  <a:srgbClr val="ED7C00"/>
                </a:solidFill>
                <a:latin typeface="Calibri"/>
                <a:ea typeface="Calibri"/>
                <a:cs typeface="Calibri"/>
                <a:sym typeface="Calibri"/>
              </a:rPr>
              <a:t>Open Data doesn’t just happen - d</a:t>
            </a:r>
            <a:r>
              <a:rPr lang="en" sz="2430" b="1" i="0" u="none" strike="noStrike" cap="none">
                <a:solidFill>
                  <a:srgbClr val="ED7C00"/>
                </a:solidFill>
                <a:latin typeface="Calibri"/>
                <a:ea typeface="Calibri"/>
                <a:cs typeface="Calibri"/>
                <a:sym typeface="Calibri"/>
              </a:rPr>
              <a:t>ata management planning helps!</a:t>
            </a:r>
            <a:endParaRPr sz="2430" b="1" i="0" u="none" strike="noStrike" cap="none">
              <a:solidFill>
                <a:srgbClr val="ED7C00"/>
              </a:solidFill>
              <a:latin typeface="Calibri"/>
              <a:ea typeface="Calibri"/>
              <a:cs typeface="Calibri"/>
              <a:sym typeface="Calibri"/>
            </a:endParaRPr>
          </a:p>
        </p:txBody>
      </p:sp>
      <p:sp>
        <p:nvSpPr>
          <p:cNvPr id="432" name="Google Shape;432;p78"/>
          <p:cNvSpPr/>
          <p:nvPr/>
        </p:nvSpPr>
        <p:spPr>
          <a:xfrm>
            <a:off x="0" y="1103992"/>
            <a:ext cx="6858000" cy="3132600"/>
          </a:xfrm>
          <a:prstGeom prst="rect">
            <a:avLst/>
          </a:prstGeom>
          <a:noFill/>
          <a:ln>
            <a:noFill/>
          </a:ln>
        </p:spPr>
        <p:txBody>
          <a:bodyPr spcFirstLastPara="1" wrap="square" lIns="68575" tIns="34275" rIns="68575" bIns="34275" anchor="t" anchorCtr="0">
            <a:noAutofit/>
          </a:bodyPr>
          <a:lstStyle/>
          <a:p>
            <a:pPr marL="685800" marR="0" lvl="1" indent="-411480" algn="l" rtl="0">
              <a:lnSpc>
                <a:spcPct val="85000"/>
              </a:lnSpc>
              <a:spcBef>
                <a:spcPts val="0"/>
              </a:spcBef>
              <a:spcAft>
                <a:spcPts val="0"/>
              </a:spcAft>
              <a:buClr>
                <a:srgbClr val="FF6600"/>
              </a:buClr>
              <a:buSzPts val="450"/>
              <a:buFont typeface="Arial"/>
              <a:buNone/>
            </a:pPr>
            <a:endParaRPr sz="450" b="0" i="0" u="none" strike="noStrike" cap="none">
              <a:solidFill>
                <a:srgbClr val="000000"/>
              </a:solidFill>
              <a:latin typeface="Arial"/>
              <a:ea typeface="Arial"/>
              <a:cs typeface="Arial"/>
              <a:sym typeface="Arial"/>
            </a:endParaRPr>
          </a:p>
          <a:p>
            <a:pPr marL="685800" marR="0" lvl="1" indent="-411480" algn="l" rtl="0">
              <a:lnSpc>
                <a:spcPct val="200000"/>
              </a:lnSpc>
              <a:spcBef>
                <a:spcPts val="450"/>
              </a:spcBef>
              <a:spcAft>
                <a:spcPts val="0"/>
              </a:spcAft>
              <a:buClr>
                <a:srgbClr val="4F81BD"/>
              </a:buClr>
              <a:buSzPts val="1800"/>
              <a:buFont typeface="Noto Sans Symbols"/>
              <a:buChar char="▪"/>
            </a:pPr>
            <a:r>
              <a:rPr lang="en" sz="1800" b="0" i="0" u="none" strike="noStrike" cap="none">
                <a:solidFill>
                  <a:srgbClr val="787878"/>
                </a:solidFill>
                <a:latin typeface="Trebuchet MS"/>
                <a:ea typeface="Trebuchet MS"/>
                <a:cs typeface="Trebuchet MS"/>
                <a:sym typeface="Trebuchet MS"/>
              </a:rPr>
              <a:t>What data will be created (format, types, volume...)</a:t>
            </a:r>
            <a:endParaRPr/>
          </a:p>
          <a:p>
            <a:pPr marL="685800" marR="0" lvl="1" indent="-411480" algn="l" rtl="0">
              <a:lnSpc>
                <a:spcPct val="200000"/>
              </a:lnSpc>
              <a:spcBef>
                <a:spcPts val="0"/>
              </a:spcBef>
              <a:spcAft>
                <a:spcPts val="0"/>
              </a:spcAft>
              <a:buClr>
                <a:srgbClr val="4F81BD"/>
              </a:buClr>
              <a:buSzPts val="1800"/>
              <a:buFont typeface="Noto Sans Symbols"/>
              <a:buChar char="▪"/>
            </a:pPr>
            <a:r>
              <a:rPr lang="en" sz="1800" b="0" i="0" u="none" strike="noStrike" cap="none">
                <a:solidFill>
                  <a:srgbClr val="787878"/>
                </a:solidFill>
                <a:latin typeface="Trebuchet MS"/>
                <a:ea typeface="Trebuchet MS"/>
                <a:cs typeface="Trebuchet MS"/>
                <a:sym typeface="Trebuchet MS"/>
              </a:rPr>
              <a:t>Standards and methodologies to be used, documentation</a:t>
            </a:r>
            <a:endParaRPr sz="1800" b="0" i="0" u="none" strike="noStrike" cap="none">
              <a:solidFill>
                <a:srgbClr val="787878"/>
              </a:solidFill>
              <a:latin typeface="Trebuchet MS"/>
              <a:ea typeface="Trebuchet MS"/>
              <a:cs typeface="Trebuchet MS"/>
              <a:sym typeface="Trebuchet MS"/>
            </a:endParaRPr>
          </a:p>
          <a:p>
            <a:pPr marL="685800" marR="0" lvl="1" indent="-411480" algn="l" rtl="0">
              <a:lnSpc>
                <a:spcPct val="200000"/>
              </a:lnSpc>
              <a:spcBef>
                <a:spcPts val="0"/>
              </a:spcBef>
              <a:spcAft>
                <a:spcPts val="0"/>
              </a:spcAft>
              <a:buClr>
                <a:srgbClr val="4F81BD"/>
              </a:buClr>
              <a:buSzPts val="1800"/>
              <a:buFont typeface="Noto Sans Symbols"/>
              <a:buChar char="▪"/>
            </a:pPr>
            <a:r>
              <a:rPr lang="en" sz="1800" b="0" i="0" u="none" strike="noStrike" cap="none">
                <a:solidFill>
                  <a:srgbClr val="787878"/>
                </a:solidFill>
                <a:latin typeface="Trebuchet MS"/>
                <a:ea typeface="Trebuchet MS"/>
                <a:cs typeface="Trebuchet MS"/>
                <a:sym typeface="Trebuchet MS"/>
              </a:rPr>
              <a:t>How ethics and Intellectual Property will be addressed</a:t>
            </a:r>
            <a:endParaRPr/>
          </a:p>
          <a:p>
            <a:pPr marL="685800" marR="0" lvl="1" indent="-411480" algn="l" rtl="0">
              <a:lnSpc>
                <a:spcPct val="200000"/>
              </a:lnSpc>
              <a:spcBef>
                <a:spcPts val="0"/>
              </a:spcBef>
              <a:spcAft>
                <a:spcPts val="0"/>
              </a:spcAft>
              <a:buClr>
                <a:srgbClr val="4F81BD"/>
              </a:buClr>
              <a:buSzPts val="1800"/>
              <a:buFont typeface="Noto Sans Symbols"/>
              <a:buChar char="▪"/>
            </a:pPr>
            <a:r>
              <a:rPr lang="en" sz="1800" b="0" i="0" u="none" strike="noStrike" cap="none">
                <a:solidFill>
                  <a:srgbClr val="787878"/>
                </a:solidFill>
                <a:latin typeface="Trebuchet MS"/>
                <a:ea typeface="Trebuchet MS"/>
                <a:cs typeface="Trebuchet MS"/>
                <a:sym typeface="Trebuchet MS"/>
              </a:rPr>
              <a:t>Plans for storage and back-up</a:t>
            </a:r>
            <a:endParaRPr/>
          </a:p>
          <a:p>
            <a:pPr marL="685800" marR="0" lvl="1" indent="-411480" algn="l" rtl="0">
              <a:lnSpc>
                <a:spcPct val="200000"/>
              </a:lnSpc>
              <a:spcBef>
                <a:spcPts val="0"/>
              </a:spcBef>
              <a:spcAft>
                <a:spcPts val="0"/>
              </a:spcAft>
              <a:buClr>
                <a:srgbClr val="4F81BD"/>
              </a:buClr>
              <a:buSzPts val="1800"/>
              <a:buFont typeface="Noto Sans Symbols"/>
              <a:buChar char="▪"/>
            </a:pPr>
            <a:r>
              <a:rPr lang="en" sz="1800" b="0" i="0" u="none" strike="noStrike" cap="none">
                <a:solidFill>
                  <a:srgbClr val="787878"/>
                </a:solidFill>
                <a:latin typeface="Trebuchet MS"/>
                <a:ea typeface="Trebuchet MS"/>
                <a:cs typeface="Trebuchet MS"/>
                <a:sym typeface="Trebuchet MS"/>
              </a:rPr>
              <a:t>Plans for data sharing and access </a:t>
            </a:r>
            <a:endParaRPr/>
          </a:p>
          <a:p>
            <a:pPr marL="685800" marR="0" lvl="1" indent="-411480" algn="l" rtl="0">
              <a:lnSpc>
                <a:spcPct val="200000"/>
              </a:lnSpc>
              <a:spcBef>
                <a:spcPts val="0"/>
              </a:spcBef>
              <a:spcAft>
                <a:spcPts val="0"/>
              </a:spcAft>
              <a:buClr>
                <a:srgbClr val="4F81BD"/>
              </a:buClr>
              <a:buSzPts val="1800"/>
              <a:buFont typeface="Noto Sans Symbols"/>
              <a:buChar char="▪"/>
            </a:pPr>
            <a:r>
              <a:rPr lang="en" sz="1800" b="0" i="0" u="none" strike="noStrike" cap="none">
                <a:solidFill>
                  <a:srgbClr val="787878"/>
                </a:solidFill>
                <a:latin typeface="Trebuchet MS"/>
                <a:ea typeface="Trebuchet MS"/>
                <a:cs typeface="Trebuchet MS"/>
                <a:sym typeface="Trebuchet MS"/>
              </a:rPr>
              <a:t>Strategy for long-term preservation</a:t>
            </a:r>
            <a:endParaRPr/>
          </a:p>
        </p:txBody>
      </p:sp>
      <p:grpSp>
        <p:nvGrpSpPr>
          <p:cNvPr id="433" name="Google Shape;433;p78"/>
          <p:cNvGrpSpPr/>
          <p:nvPr/>
        </p:nvGrpSpPr>
        <p:grpSpPr>
          <a:xfrm>
            <a:off x="6111116" y="2248888"/>
            <a:ext cx="2747293" cy="2623500"/>
            <a:chOff x="148727" y="-5796"/>
            <a:chExt cx="2747293" cy="2623500"/>
          </a:xfrm>
        </p:grpSpPr>
        <p:sp>
          <p:nvSpPr>
            <p:cNvPr id="434" name="Google Shape;434;p78"/>
            <p:cNvSpPr/>
            <p:nvPr/>
          </p:nvSpPr>
          <p:spPr>
            <a:xfrm>
              <a:off x="193962" y="-5796"/>
              <a:ext cx="2623500" cy="2623500"/>
            </a:xfrm>
            <a:custGeom>
              <a:avLst/>
              <a:gdLst/>
              <a:ahLst/>
              <a:cxnLst/>
              <a:rect l="l" t="t" r="r" b="b"/>
              <a:pathLst>
                <a:path w="120000" h="120000" extrusionOk="0">
                  <a:moveTo>
                    <a:pt x="73981" y="5162"/>
                  </a:moveTo>
                  <a:cubicBezTo>
                    <a:pt x="100151" y="11834"/>
                    <a:pt x="117960" y="36069"/>
                    <a:pt x="116510" y="63037"/>
                  </a:cubicBezTo>
                  <a:cubicBezTo>
                    <a:pt x="115061" y="90006"/>
                    <a:pt x="94757" y="112192"/>
                    <a:pt x="68023" y="116020"/>
                  </a:cubicBezTo>
                  <a:cubicBezTo>
                    <a:pt x="41288" y="119849"/>
                    <a:pt x="15574" y="104253"/>
                    <a:pt x="6613" y="78775"/>
                  </a:cubicBezTo>
                  <a:cubicBezTo>
                    <a:pt x="-2347" y="53298"/>
                    <a:pt x="7944" y="25039"/>
                    <a:pt x="31190" y="11290"/>
                  </a:cubicBezTo>
                  <a:lnTo>
                    <a:pt x="29718" y="8230"/>
                  </a:lnTo>
                  <a:lnTo>
                    <a:pt x="36844" y="11851"/>
                  </a:lnTo>
                  <a:lnTo>
                    <a:pt x="35416" y="20076"/>
                  </a:lnTo>
                  <a:lnTo>
                    <a:pt x="33945" y="17017"/>
                  </a:lnTo>
                  <a:lnTo>
                    <a:pt x="33945" y="17017"/>
                  </a:lnTo>
                  <a:cubicBezTo>
                    <a:pt x="13476" y="29425"/>
                    <a:pt x="4596" y="54546"/>
                    <a:pt x="12721" y="77061"/>
                  </a:cubicBezTo>
                  <a:cubicBezTo>
                    <a:pt x="20845" y="99576"/>
                    <a:pt x="43720" y="113238"/>
                    <a:pt x="67395" y="109716"/>
                  </a:cubicBezTo>
                  <a:cubicBezTo>
                    <a:pt x="91070" y="106195"/>
                    <a:pt x="108978" y="86466"/>
                    <a:pt x="110198" y="62562"/>
                  </a:cubicBezTo>
                  <a:cubicBezTo>
                    <a:pt x="111418" y="38657"/>
                    <a:pt x="95611" y="17208"/>
                    <a:pt x="72418" y="11295"/>
                  </a:cubicBezTo>
                  <a:close/>
                </a:path>
              </a:pathLst>
            </a:custGeom>
            <a:solidFill>
              <a:srgbClr val="D4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8"/>
            <p:cNvSpPr/>
            <p:nvPr/>
          </p:nvSpPr>
          <p:spPr>
            <a:xfrm>
              <a:off x="1053735" y="0"/>
              <a:ext cx="903900" cy="452100"/>
            </a:xfrm>
            <a:prstGeom prst="roundRect">
              <a:avLst>
                <a:gd name="adj" fmla="val 16667"/>
              </a:avLst>
            </a:prstGeom>
            <a:solidFill>
              <a:srgbClr val="726056"/>
            </a:solidFill>
            <a:ln w="264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8"/>
            <p:cNvSpPr txBox="1"/>
            <p:nvPr/>
          </p:nvSpPr>
          <p:spPr>
            <a:xfrm>
              <a:off x="1075798" y="22063"/>
              <a:ext cx="859800" cy="407700"/>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None/>
              </a:pPr>
              <a:r>
                <a:rPr lang="en" sz="1300">
                  <a:solidFill>
                    <a:srgbClr val="FFFFFF"/>
                  </a:solidFill>
                  <a:latin typeface="Arial"/>
                  <a:ea typeface="Arial"/>
                  <a:cs typeface="Arial"/>
                  <a:sym typeface="Arial"/>
                </a:rPr>
                <a:t>Create</a:t>
              </a:r>
              <a:endParaRPr/>
            </a:p>
          </p:txBody>
        </p:sp>
        <p:sp>
          <p:nvSpPr>
            <p:cNvPr id="437" name="Google Shape;437;p78"/>
            <p:cNvSpPr/>
            <p:nvPr/>
          </p:nvSpPr>
          <p:spPr>
            <a:xfrm>
              <a:off x="1992120" y="532800"/>
              <a:ext cx="903900" cy="452100"/>
            </a:xfrm>
            <a:prstGeom prst="roundRect">
              <a:avLst>
                <a:gd name="adj" fmla="val 16667"/>
              </a:avLst>
            </a:prstGeom>
            <a:solidFill>
              <a:srgbClr val="726056"/>
            </a:solidFill>
            <a:ln w="264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8"/>
            <p:cNvSpPr txBox="1"/>
            <p:nvPr/>
          </p:nvSpPr>
          <p:spPr>
            <a:xfrm>
              <a:off x="2014183" y="554863"/>
              <a:ext cx="859800" cy="407700"/>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None/>
              </a:pPr>
              <a:r>
                <a:rPr lang="en" sz="1300">
                  <a:solidFill>
                    <a:srgbClr val="FFFFFF"/>
                  </a:solidFill>
                  <a:latin typeface="Arial"/>
                  <a:ea typeface="Arial"/>
                  <a:cs typeface="Arial"/>
                  <a:sym typeface="Arial"/>
                </a:rPr>
                <a:t>Document</a:t>
              </a:r>
              <a:endParaRPr/>
            </a:p>
          </p:txBody>
        </p:sp>
        <p:sp>
          <p:nvSpPr>
            <p:cNvPr id="439" name="Google Shape;439;p78"/>
            <p:cNvSpPr/>
            <p:nvPr/>
          </p:nvSpPr>
          <p:spPr>
            <a:xfrm>
              <a:off x="1992120" y="1597083"/>
              <a:ext cx="903900" cy="452100"/>
            </a:xfrm>
            <a:prstGeom prst="roundRect">
              <a:avLst>
                <a:gd name="adj" fmla="val 16667"/>
              </a:avLst>
            </a:prstGeom>
            <a:solidFill>
              <a:srgbClr val="726056"/>
            </a:solidFill>
            <a:ln w="264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8"/>
            <p:cNvSpPr txBox="1"/>
            <p:nvPr/>
          </p:nvSpPr>
          <p:spPr>
            <a:xfrm>
              <a:off x="2014183" y="1619146"/>
              <a:ext cx="859800" cy="407700"/>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None/>
              </a:pPr>
              <a:r>
                <a:rPr lang="en" sz="1300">
                  <a:solidFill>
                    <a:srgbClr val="FFFFFF"/>
                  </a:solidFill>
                  <a:latin typeface="Arial"/>
                  <a:ea typeface="Arial"/>
                  <a:cs typeface="Arial"/>
                  <a:sym typeface="Arial"/>
                </a:rPr>
                <a:t>Use</a:t>
              </a:r>
              <a:endParaRPr/>
            </a:p>
          </p:txBody>
        </p:sp>
        <p:sp>
          <p:nvSpPr>
            <p:cNvPr id="441" name="Google Shape;441;p78"/>
            <p:cNvSpPr/>
            <p:nvPr/>
          </p:nvSpPr>
          <p:spPr>
            <a:xfrm>
              <a:off x="1070424" y="2129225"/>
              <a:ext cx="903900" cy="452100"/>
            </a:xfrm>
            <a:prstGeom prst="roundRect">
              <a:avLst>
                <a:gd name="adj" fmla="val 16667"/>
              </a:avLst>
            </a:prstGeom>
            <a:solidFill>
              <a:srgbClr val="726056"/>
            </a:solidFill>
            <a:ln w="264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8"/>
            <p:cNvSpPr txBox="1"/>
            <p:nvPr/>
          </p:nvSpPr>
          <p:spPr>
            <a:xfrm>
              <a:off x="1092487" y="2151288"/>
              <a:ext cx="859800" cy="407700"/>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None/>
              </a:pPr>
              <a:r>
                <a:rPr lang="en" sz="1300">
                  <a:solidFill>
                    <a:srgbClr val="FFFFFF"/>
                  </a:solidFill>
                  <a:latin typeface="Arial"/>
                  <a:ea typeface="Arial"/>
                  <a:cs typeface="Arial"/>
                  <a:sym typeface="Arial"/>
                </a:rPr>
                <a:t>Store</a:t>
              </a:r>
              <a:endParaRPr/>
            </a:p>
          </p:txBody>
        </p:sp>
        <p:sp>
          <p:nvSpPr>
            <p:cNvPr id="443" name="Google Shape;443;p78"/>
            <p:cNvSpPr/>
            <p:nvPr/>
          </p:nvSpPr>
          <p:spPr>
            <a:xfrm>
              <a:off x="148727" y="1597083"/>
              <a:ext cx="903900" cy="452100"/>
            </a:xfrm>
            <a:prstGeom prst="roundRect">
              <a:avLst>
                <a:gd name="adj" fmla="val 16667"/>
              </a:avLst>
            </a:prstGeom>
            <a:solidFill>
              <a:srgbClr val="726056"/>
            </a:solidFill>
            <a:ln w="264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8"/>
            <p:cNvSpPr txBox="1"/>
            <p:nvPr/>
          </p:nvSpPr>
          <p:spPr>
            <a:xfrm>
              <a:off x="170790" y="1619146"/>
              <a:ext cx="859800" cy="407700"/>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None/>
              </a:pPr>
              <a:r>
                <a:rPr lang="en" sz="1300">
                  <a:solidFill>
                    <a:srgbClr val="FFFFFF"/>
                  </a:solidFill>
                  <a:latin typeface="Arial"/>
                  <a:ea typeface="Arial"/>
                  <a:cs typeface="Arial"/>
                  <a:sym typeface="Arial"/>
                </a:rPr>
                <a:t>Share</a:t>
              </a:r>
              <a:endParaRPr/>
            </a:p>
          </p:txBody>
        </p:sp>
        <p:sp>
          <p:nvSpPr>
            <p:cNvPr id="445" name="Google Shape;445;p78"/>
            <p:cNvSpPr/>
            <p:nvPr/>
          </p:nvSpPr>
          <p:spPr>
            <a:xfrm>
              <a:off x="148727" y="532800"/>
              <a:ext cx="903900" cy="452100"/>
            </a:xfrm>
            <a:prstGeom prst="roundRect">
              <a:avLst>
                <a:gd name="adj" fmla="val 16667"/>
              </a:avLst>
            </a:prstGeom>
            <a:solidFill>
              <a:srgbClr val="726056"/>
            </a:solidFill>
            <a:ln w="264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8"/>
            <p:cNvSpPr txBox="1"/>
            <p:nvPr/>
          </p:nvSpPr>
          <p:spPr>
            <a:xfrm>
              <a:off x="170790" y="554863"/>
              <a:ext cx="859800" cy="407700"/>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None/>
              </a:pPr>
              <a:r>
                <a:rPr lang="en" sz="1300">
                  <a:solidFill>
                    <a:srgbClr val="FFFFFF"/>
                  </a:solidFill>
                  <a:latin typeface="Arial"/>
                  <a:ea typeface="Arial"/>
                  <a:cs typeface="Arial"/>
                  <a:sym typeface="Arial"/>
                </a:rPr>
                <a:t>Preserve</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9"/>
          <p:cNvSpPr txBox="1">
            <a:spLocks noGrp="1"/>
          </p:cNvSpPr>
          <p:nvPr>
            <p:ph type="body" idx="1"/>
          </p:nvPr>
        </p:nvSpPr>
        <p:spPr>
          <a:xfrm>
            <a:off x="510100" y="1317550"/>
            <a:ext cx="8229600" cy="2982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3000">
              <a:solidFill>
                <a:srgbClr val="000000"/>
              </a:solidFill>
              <a:latin typeface="Arial"/>
              <a:ea typeface="Arial"/>
              <a:cs typeface="Arial"/>
              <a:sym typeface="Arial"/>
            </a:endParaRPr>
          </a:p>
          <a:p>
            <a:pPr marL="457200" lvl="0" indent="-419100" algn="l" rtl="0">
              <a:spcBef>
                <a:spcPts val="0"/>
              </a:spcBef>
              <a:spcAft>
                <a:spcPts val="0"/>
              </a:spcAft>
              <a:buClr>
                <a:srgbClr val="000000"/>
              </a:buClr>
              <a:buSzPts val="3000"/>
              <a:buFont typeface="Arial"/>
              <a:buChar char="●"/>
            </a:pPr>
            <a:r>
              <a:rPr lang="en" sz="3000">
                <a:solidFill>
                  <a:srgbClr val="000000"/>
                </a:solidFill>
                <a:latin typeface="Arial"/>
                <a:ea typeface="Arial"/>
                <a:cs typeface="Arial"/>
                <a:sym typeface="Arial"/>
              </a:rPr>
              <a:t>Data Types, Formats, Standards and Capture Methods</a:t>
            </a:r>
            <a:endParaRPr sz="3000">
              <a:solidFill>
                <a:srgbClr val="000000"/>
              </a:solidFill>
              <a:latin typeface="Arial"/>
              <a:ea typeface="Arial"/>
              <a:cs typeface="Arial"/>
              <a:sym typeface="Arial"/>
            </a:endParaRPr>
          </a:p>
          <a:p>
            <a:pPr marL="457200" lvl="0" indent="-419100" algn="l" rtl="0">
              <a:spcBef>
                <a:spcPts val="0"/>
              </a:spcBef>
              <a:spcAft>
                <a:spcPts val="0"/>
              </a:spcAft>
              <a:buClr>
                <a:srgbClr val="000000"/>
              </a:buClr>
              <a:buSzPts val="3000"/>
              <a:buFont typeface="Arial"/>
              <a:buChar char="●"/>
            </a:pPr>
            <a:r>
              <a:rPr lang="en" sz="3000">
                <a:solidFill>
                  <a:srgbClr val="000000"/>
                </a:solidFill>
                <a:latin typeface="Arial"/>
                <a:ea typeface="Arial"/>
                <a:cs typeface="Arial"/>
                <a:sym typeface="Arial"/>
              </a:rPr>
              <a:t>Ethics and Intellectual Property</a:t>
            </a:r>
            <a:endParaRPr sz="3000">
              <a:solidFill>
                <a:srgbClr val="000000"/>
              </a:solidFill>
              <a:latin typeface="Arial"/>
              <a:ea typeface="Arial"/>
              <a:cs typeface="Arial"/>
              <a:sym typeface="Arial"/>
            </a:endParaRPr>
          </a:p>
          <a:p>
            <a:pPr marL="457200" lvl="0" indent="-419100" algn="l" rtl="0">
              <a:spcBef>
                <a:spcPts val="0"/>
              </a:spcBef>
              <a:spcAft>
                <a:spcPts val="0"/>
              </a:spcAft>
              <a:buClr>
                <a:srgbClr val="000000"/>
              </a:buClr>
              <a:buSzPts val="3000"/>
              <a:buFont typeface="Arial"/>
              <a:buChar char="●"/>
            </a:pPr>
            <a:r>
              <a:rPr lang="en" sz="3000">
                <a:solidFill>
                  <a:srgbClr val="000000"/>
                </a:solidFill>
                <a:latin typeface="Arial"/>
                <a:ea typeface="Arial"/>
                <a:cs typeface="Arial"/>
                <a:sym typeface="Arial"/>
              </a:rPr>
              <a:t>Access, Data Sharing and Reuse</a:t>
            </a:r>
            <a:endParaRPr sz="3000">
              <a:solidFill>
                <a:srgbClr val="000000"/>
              </a:solidFill>
              <a:latin typeface="Arial"/>
              <a:ea typeface="Arial"/>
              <a:cs typeface="Arial"/>
              <a:sym typeface="Arial"/>
            </a:endParaRPr>
          </a:p>
          <a:p>
            <a:pPr marL="457200" lvl="0" indent="-419100" algn="l" rtl="0">
              <a:spcBef>
                <a:spcPts val="0"/>
              </a:spcBef>
              <a:spcAft>
                <a:spcPts val="0"/>
              </a:spcAft>
              <a:buClr>
                <a:srgbClr val="000000"/>
              </a:buClr>
              <a:buSzPts val="3000"/>
              <a:buFont typeface="Arial"/>
              <a:buChar char="●"/>
            </a:pPr>
            <a:r>
              <a:rPr lang="en" sz="3000">
                <a:solidFill>
                  <a:srgbClr val="000000"/>
                </a:solidFill>
                <a:latin typeface="Arial"/>
                <a:ea typeface="Arial"/>
                <a:cs typeface="Arial"/>
                <a:sym typeface="Arial"/>
              </a:rPr>
              <a:t>Short-Term Storage and Data Management</a:t>
            </a:r>
            <a:endParaRPr sz="3000">
              <a:solidFill>
                <a:srgbClr val="000000"/>
              </a:solidFill>
              <a:latin typeface="Arial"/>
              <a:ea typeface="Arial"/>
              <a:cs typeface="Arial"/>
              <a:sym typeface="Arial"/>
            </a:endParaRPr>
          </a:p>
          <a:p>
            <a:pPr marL="457200" lvl="0" indent="-419100" algn="l" rtl="0">
              <a:spcBef>
                <a:spcPts val="0"/>
              </a:spcBef>
              <a:spcAft>
                <a:spcPts val="0"/>
              </a:spcAft>
              <a:buClr>
                <a:srgbClr val="000000"/>
              </a:buClr>
              <a:buSzPts val="3000"/>
              <a:buFont typeface="Arial"/>
              <a:buChar char="●"/>
            </a:pPr>
            <a:r>
              <a:rPr lang="en" sz="3000">
                <a:solidFill>
                  <a:srgbClr val="000000"/>
                </a:solidFill>
                <a:latin typeface="Arial"/>
                <a:ea typeface="Arial"/>
                <a:cs typeface="Arial"/>
                <a:sym typeface="Arial"/>
              </a:rPr>
              <a:t>Deposit and Long-Term Preservation</a:t>
            </a:r>
            <a:endParaRPr sz="3000">
              <a:solidFill>
                <a:srgbClr val="000000"/>
              </a:solidFill>
              <a:latin typeface="Arial"/>
              <a:ea typeface="Arial"/>
              <a:cs typeface="Arial"/>
              <a:sym typeface="Arial"/>
            </a:endParaRPr>
          </a:p>
          <a:p>
            <a:pPr marL="0" lvl="0" indent="0" algn="l" rtl="0">
              <a:spcBef>
                <a:spcPts val="480"/>
              </a:spcBef>
              <a:spcAft>
                <a:spcPts val="0"/>
              </a:spcAft>
              <a:buNone/>
            </a:pPr>
            <a:endParaRPr/>
          </a:p>
        </p:txBody>
      </p:sp>
      <p:sp>
        <p:nvSpPr>
          <p:cNvPr id="452" name="Google Shape;452;p79"/>
          <p:cNvSpPr txBox="1">
            <a:spLocks noGrp="1"/>
          </p:cNvSpPr>
          <p:nvPr>
            <p:ph type="title"/>
          </p:nvPr>
        </p:nvSpPr>
        <p:spPr>
          <a:xfrm>
            <a:off x="457200" y="326958"/>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Data Management Planning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80"/>
          <p:cNvSpPr txBox="1">
            <a:spLocks noGrp="1"/>
          </p:cNvSpPr>
          <p:nvPr>
            <p:ph type="title"/>
          </p:nvPr>
        </p:nvSpPr>
        <p:spPr>
          <a:xfrm>
            <a:off x="416858" y="1247091"/>
            <a:ext cx="3630600" cy="51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2800"/>
              <a:t>Tip – use existing tools and guidance to help write their plans</a:t>
            </a:r>
            <a:endParaRPr/>
          </a:p>
        </p:txBody>
      </p:sp>
      <p:pic>
        <p:nvPicPr>
          <p:cNvPr id="459" name="Google Shape;459;p80"/>
          <p:cNvPicPr preferRelativeResize="0"/>
          <p:nvPr/>
        </p:nvPicPr>
        <p:blipFill rotWithShape="1">
          <a:blip r:embed="rId3">
            <a:alphaModFix/>
          </a:blip>
          <a:srcRect/>
          <a:stretch/>
        </p:blipFill>
        <p:spPr>
          <a:xfrm>
            <a:off x="4345009" y="414966"/>
            <a:ext cx="4217552" cy="4199930"/>
          </a:xfrm>
          <a:prstGeom prst="rect">
            <a:avLst/>
          </a:prstGeom>
          <a:noFill/>
          <a:ln>
            <a:noFill/>
          </a:ln>
        </p:spPr>
      </p:pic>
      <p:pic>
        <p:nvPicPr>
          <p:cNvPr id="460" name="Google Shape;460;p80"/>
          <p:cNvPicPr preferRelativeResize="0"/>
          <p:nvPr/>
        </p:nvPicPr>
        <p:blipFill rotWithShape="1">
          <a:blip r:embed="rId4">
            <a:alphaModFix/>
          </a:blip>
          <a:srcRect/>
          <a:stretch/>
        </p:blipFill>
        <p:spPr>
          <a:xfrm>
            <a:off x="4905906" y="4656876"/>
            <a:ext cx="3095756" cy="4866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81" descr="Managing and Sharing Research Data | Managing and Sharing Research Data - Mozilla Firefox"/>
          <p:cNvPicPr preferRelativeResize="0"/>
          <p:nvPr/>
        </p:nvPicPr>
        <p:blipFill rotWithShape="1">
          <a:blip r:embed="rId3">
            <a:alphaModFix/>
          </a:blip>
          <a:srcRect/>
          <a:stretch/>
        </p:blipFill>
        <p:spPr>
          <a:xfrm>
            <a:off x="1239012" y="0"/>
            <a:ext cx="6665976" cy="5143500"/>
          </a:xfrm>
          <a:prstGeom prst="rect">
            <a:avLst/>
          </a:prstGeom>
          <a:noFill/>
          <a:ln>
            <a:noFill/>
          </a:ln>
        </p:spPr>
      </p:pic>
      <p:sp>
        <p:nvSpPr>
          <p:cNvPr id="466" name="Google Shape;466;p81"/>
          <p:cNvSpPr/>
          <p:nvPr/>
        </p:nvSpPr>
        <p:spPr>
          <a:xfrm>
            <a:off x="281354" y="4783588"/>
            <a:ext cx="8862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u="sng">
                <a:solidFill>
                  <a:schemeClr val="hlink"/>
                </a:solidFill>
                <a:latin typeface="Arial"/>
                <a:ea typeface="Arial"/>
                <a:cs typeface="Arial"/>
                <a:sym typeface="Arial"/>
                <a:hlinkClick r:id="rId4"/>
              </a:rPr>
              <a:t>https://www.fosteropenscience.eu/learning/managing-and-sharing-research-data</a:t>
            </a:r>
            <a:r>
              <a:rPr lang="en" sz="1800">
                <a:solidFill>
                  <a:srgbClr val="545454"/>
                </a:solidFill>
                <a:latin typeface="Arial"/>
                <a:ea typeface="Arial"/>
                <a:cs typeface="Arial"/>
                <a:sym typeface="Arial"/>
              </a:rPr>
              <a:t> </a:t>
            </a:r>
            <a:endParaRPr sz="1800">
              <a:solidFill>
                <a:srgbClr val="545454"/>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82"/>
          <p:cNvSpPr txBox="1">
            <a:spLocks noGrp="1"/>
          </p:cNvSpPr>
          <p:nvPr>
            <p:ph type="body" idx="4294967295"/>
          </p:nvPr>
        </p:nvSpPr>
        <p:spPr>
          <a:xfrm>
            <a:off x="498195" y="1028700"/>
            <a:ext cx="8173500" cy="387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
                <a:latin typeface="Trebuchet MS"/>
                <a:ea typeface="Trebuchet MS"/>
                <a:cs typeface="Trebuchet MS"/>
                <a:sym typeface="Trebuchet MS"/>
              </a:rPr>
              <a:t>How to develop a DMP </a:t>
            </a:r>
            <a:r>
              <a:rPr lang="en" u="sng">
                <a:solidFill>
                  <a:schemeClr val="hlink"/>
                </a:solidFill>
                <a:latin typeface="Trebuchet MS"/>
                <a:ea typeface="Trebuchet MS"/>
                <a:cs typeface="Trebuchet MS"/>
                <a:sym typeface="Trebuchet MS"/>
                <a:hlinkClick r:id="rId3"/>
              </a:rPr>
              <a:t>www.dcc.ac.uk/resources/how-guides/develop-data-plan</a:t>
            </a:r>
            <a:r>
              <a:rPr lang="en">
                <a:latin typeface="Trebuchet MS"/>
                <a:ea typeface="Trebuchet MS"/>
                <a:cs typeface="Trebuchet MS"/>
                <a:sym typeface="Trebuchet MS"/>
              </a:rPr>
              <a:t> </a:t>
            </a:r>
            <a:endParaRPr>
              <a:latin typeface="Trebuchet MS"/>
              <a:ea typeface="Trebuchet MS"/>
              <a:cs typeface="Trebuchet MS"/>
              <a:sym typeface="Trebuchet MS"/>
            </a:endParaRPr>
          </a:p>
          <a:p>
            <a:pPr marL="0" lvl="0" indent="0" algn="l" rtl="0">
              <a:lnSpc>
                <a:spcPct val="90000"/>
              </a:lnSpc>
              <a:spcBef>
                <a:spcPts val="480"/>
              </a:spcBef>
              <a:spcAft>
                <a:spcPts val="0"/>
              </a:spcAft>
              <a:buNone/>
            </a:pPr>
            <a:r>
              <a:rPr lang="en">
                <a:latin typeface="Trebuchet MS"/>
                <a:ea typeface="Trebuchet MS"/>
                <a:cs typeface="Trebuchet MS"/>
                <a:sym typeface="Trebuchet MS"/>
              </a:rPr>
              <a:t>RDM brochure and template </a:t>
            </a:r>
            <a:r>
              <a:rPr lang="en" u="sng">
                <a:solidFill>
                  <a:schemeClr val="hlink"/>
                </a:solidFill>
                <a:latin typeface="Trebuchet MS"/>
                <a:ea typeface="Trebuchet MS"/>
                <a:cs typeface="Trebuchet MS"/>
                <a:sym typeface="Trebuchet MS"/>
                <a:hlinkClick r:id="rId4"/>
              </a:rPr>
              <a:t>https://dans.knaw.nl/en/about/organisation-and-policy/information-material?set_language=en</a:t>
            </a:r>
            <a:r>
              <a:rPr lang="en">
                <a:latin typeface="Trebuchet MS"/>
                <a:ea typeface="Trebuchet MS"/>
                <a:cs typeface="Trebuchet MS"/>
                <a:sym typeface="Trebuchet MS"/>
              </a:rPr>
              <a:t> </a:t>
            </a:r>
            <a:endParaRPr>
              <a:latin typeface="Trebuchet MS"/>
              <a:ea typeface="Trebuchet MS"/>
              <a:cs typeface="Trebuchet MS"/>
              <a:sym typeface="Trebuchet MS"/>
            </a:endParaRPr>
          </a:p>
          <a:p>
            <a:pPr marL="0" lvl="0" indent="0" algn="l" rtl="0">
              <a:lnSpc>
                <a:spcPct val="90000"/>
              </a:lnSpc>
              <a:spcBef>
                <a:spcPts val="480"/>
              </a:spcBef>
              <a:spcAft>
                <a:spcPts val="0"/>
              </a:spcAft>
              <a:buNone/>
            </a:pPr>
            <a:r>
              <a:rPr lang="en">
                <a:latin typeface="Trebuchet MS"/>
                <a:ea typeface="Trebuchet MS"/>
                <a:cs typeface="Trebuchet MS"/>
                <a:sym typeface="Trebuchet MS"/>
              </a:rPr>
              <a:t>OpenAIRE RDM Handbook </a:t>
            </a:r>
            <a:r>
              <a:rPr lang="en" u="sng">
                <a:solidFill>
                  <a:schemeClr val="hlink"/>
                </a:solidFill>
                <a:latin typeface="Trebuchet MS"/>
                <a:ea typeface="Trebuchet MS"/>
                <a:cs typeface="Trebuchet MS"/>
                <a:sym typeface="Trebuchet MS"/>
                <a:hlinkClick r:id="rId5"/>
              </a:rPr>
              <a:t>https://www.openaire.eu/rdm-handbook</a:t>
            </a:r>
            <a:r>
              <a:rPr lang="en">
                <a:latin typeface="Trebuchet MS"/>
                <a:ea typeface="Trebuchet MS"/>
                <a:cs typeface="Trebuchet MS"/>
                <a:sym typeface="Trebuchet MS"/>
              </a:rPr>
              <a:t> </a:t>
            </a:r>
            <a:endParaRPr/>
          </a:p>
          <a:p>
            <a:pPr marL="0" lvl="0" indent="0" algn="l" rtl="0">
              <a:lnSpc>
                <a:spcPct val="90000"/>
              </a:lnSpc>
              <a:spcBef>
                <a:spcPts val="480"/>
              </a:spcBef>
              <a:spcAft>
                <a:spcPts val="0"/>
              </a:spcAft>
              <a:buNone/>
            </a:pPr>
            <a:r>
              <a:rPr lang="en">
                <a:latin typeface="Trebuchet MS"/>
                <a:ea typeface="Trebuchet MS"/>
                <a:cs typeface="Trebuchet MS"/>
                <a:sym typeface="Trebuchet MS"/>
              </a:rPr>
              <a:t>ICPSR framework for a DMP </a:t>
            </a:r>
            <a:r>
              <a:rPr lang="en" u="sng">
                <a:solidFill>
                  <a:schemeClr val="hlink"/>
                </a:solidFill>
                <a:latin typeface="Trebuchet MS"/>
                <a:ea typeface="Trebuchet MS"/>
                <a:cs typeface="Trebuchet MS"/>
                <a:sym typeface="Trebuchet MS"/>
                <a:hlinkClick r:id="rId6"/>
              </a:rPr>
              <a:t>www.icpsr.umich.edu/icpsrweb/content/datamanagement/dmp/framework.html</a:t>
            </a:r>
            <a:r>
              <a:rPr lang="en">
                <a:latin typeface="Trebuchet MS"/>
                <a:ea typeface="Trebuchet MS"/>
                <a:cs typeface="Trebuchet MS"/>
                <a:sym typeface="Trebuchet MS"/>
              </a:rPr>
              <a:t> </a:t>
            </a:r>
            <a:endParaRPr/>
          </a:p>
          <a:p>
            <a:pPr marL="0" lvl="0" indent="0" algn="l" rtl="0">
              <a:lnSpc>
                <a:spcPct val="90000"/>
              </a:lnSpc>
              <a:spcBef>
                <a:spcPts val="480"/>
              </a:spcBef>
              <a:spcAft>
                <a:spcPts val="0"/>
              </a:spcAft>
              <a:buClr>
                <a:srgbClr val="808080"/>
              </a:buClr>
              <a:buSzPts val="2400"/>
              <a:buNone/>
            </a:pPr>
            <a:endParaRPr/>
          </a:p>
          <a:p>
            <a:pPr marL="0" lvl="0" indent="0" algn="l" rtl="0">
              <a:lnSpc>
                <a:spcPct val="90000"/>
              </a:lnSpc>
              <a:spcBef>
                <a:spcPts val="480"/>
              </a:spcBef>
              <a:spcAft>
                <a:spcPts val="0"/>
              </a:spcAft>
              <a:buNone/>
            </a:pPr>
            <a:endParaRPr/>
          </a:p>
        </p:txBody>
      </p:sp>
      <p:sp>
        <p:nvSpPr>
          <p:cNvPr id="472" name="Google Shape;472;p82"/>
          <p:cNvSpPr txBox="1">
            <a:spLocks noGrp="1"/>
          </p:cNvSpPr>
          <p:nvPr>
            <p:ph type="title" idx="4294967295"/>
          </p:nvPr>
        </p:nvSpPr>
        <p:spPr>
          <a:xfrm>
            <a:off x="450065" y="153988"/>
            <a:ext cx="5478600" cy="595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400" b="1">
                <a:latin typeface="Trebuchet MS"/>
                <a:ea typeface="Trebuchet MS"/>
                <a:cs typeface="Trebuchet MS"/>
                <a:sym typeface="Trebuchet MS"/>
              </a:rPr>
              <a:t>Guidelines on DMPs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83"/>
          <p:cNvSpPr txBox="1">
            <a:spLocks noGrp="1"/>
          </p:cNvSpPr>
          <p:nvPr>
            <p:ph type="title"/>
          </p:nvPr>
        </p:nvSpPr>
        <p:spPr>
          <a:xfrm>
            <a:off x="457200" y="1926858"/>
            <a:ext cx="8229600" cy="990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So, I am managing my data. Does that mean I have to share it as well? And how do I do that?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84"/>
          <p:cNvSpPr txBox="1">
            <a:spLocks noGrp="1"/>
          </p:cNvSpPr>
          <p:nvPr>
            <p:ph type="subTitle" idx="1"/>
          </p:nvPr>
        </p:nvSpPr>
        <p:spPr>
          <a:xfrm>
            <a:off x="685800" y="2686050"/>
            <a:ext cx="7848600" cy="1130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544E4C"/>
              </a:buClr>
              <a:buSzPts val="6000"/>
              <a:buNone/>
            </a:pPr>
            <a:r>
              <a:rPr lang="en" sz="6000" b="1"/>
              <a:t>Sharing your data</a:t>
            </a:r>
            <a:endParaRPr sz="6000" b="1"/>
          </a:p>
          <a:p>
            <a:pPr marL="0" lvl="0" indent="0" algn="ctr" rtl="0">
              <a:spcBef>
                <a:spcPts val="560"/>
              </a:spcBef>
              <a:spcAft>
                <a:spcPts val="0"/>
              </a:spcAft>
              <a:buClr>
                <a:srgbClr val="544E4C"/>
              </a:buClr>
              <a:buSzPts val="2800"/>
              <a:buNone/>
            </a:pPr>
            <a:r>
              <a:rPr lang="en" sz="2800" b="1"/>
              <a:t>Explain which data will be shared and how (e.g. via repository, under what licence)</a:t>
            </a:r>
            <a:endParaRPr sz="2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85"/>
          <p:cNvSpPr txBox="1">
            <a:spLocks noGrp="1"/>
          </p:cNvSpPr>
          <p:nvPr>
            <p:ph type="title"/>
          </p:nvPr>
        </p:nvSpPr>
        <p:spPr>
          <a:xfrm>
            <a:off x="263282" y="885264"/>
            <a:ext cx="8363400" cy="620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200"/>
              <a:t>Misconception #1: </a:t>
            </a:r>
            <a:br>
              <a:rPr lang="en" sz="3200"/>
            </a:br>
            <a:br>
              <a:rPr lang="en" sz="3200"/>
            </a:br>
            <a:br>
              <a:rPr lang="en" sz="3200"/>
            </a:br>
            <a:endParaRPr sz="3200"/>
          </a:p>
        </p:txBody>
      </p:sp>
      <p:sp>
        <p:nvSpPr>
          <p:cNvPr id="489" name="Google Shape;489;p85"/>
          <p:cNvSpPr txBox="1"/>
          <p:nvPr/>
        </p:nvSpPr>
        <p:spPr>
          <a:xfrm>
            <a:off x="263282" y="764780"/>
            <a:ext cx="8465100" cy="861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200">
                <a:solidFill>
                  <a:srgbClr val="787878"/>
                </a:solidFill>
                <a:latin typeface="Trebuchet MS"/>
                <a:ea typeface="Trebuchet MS"/>
                <a:cs typeface="Trebuchet MS"/>
                <a:sym typeface="Trebuchet MS"/>
              </a:rPr>
              <a:t>My web page is a FAIR way to share my data.</a:t>
            </a:r>
            <a:br>
              <a:rPr lang="en" sz="3200">
                <a:solidFill>
                  <a:srgbClr val="ED7C00"/>
                </a:solidFill>
                <a:latin typeface="Trebuchet MS"/>
                <a:ea typeface="Trebuchet MS"/>
                <a:cs typeface="Trebuchet MS"/>
                <a:sym typeface="Trebuchet MS"/>
              </a:rPr>
            </a:br>
            <a:endParaRPr sz="1800">
              <a:solidFill>
                <a:srgbClr val="545454"/>
              </a:solidFill>
              <a:latin typeface="Arial"/>
              <a:ea typeface="Arial"/>
              <a:cs typeface="Arial"/>
              <a:sym typeface="Arial"/>
            </a:endParaRPr>
          </a:p>
        </p:txBody>
      </p:sp>
      <p:pic>
        <p:nvPicPr>
          <p:cNvPr id="490" name="Google Shape;490;p85"/>
          <p:cNvPicPr preferRelativeResize="0"/>
          <p:nvPr/>
        </p:nvPicPr>
        <p:blipFill>
          <a:blip r:embed="rId3">
            <a:alphaModFix/>
          </a:blip>
          <a:stretch>
            <a:fillRect/>
          </a:stretch>
        </p:blipFill>
        <p:spPr>
          <a:xfrm>
            <a:off x="5269450" y="1779080"/>
            <a:ext cx="2857500" cy="2857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86"/>
          <p:cNvSpPr txBox="1">
            <a:spLocks noGrp="1"/>
          </p:cNvSpPr>
          <p:nvPr>
            <p:ph type="title"/>
          </p:nvPr>
        </p:nvSpPr>
        <p:spPr>
          <a:xfrm>
            <a:off x="457200" y="330562"/>
            <a:ext cx="8363400" cy="51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060"/>
              <a:t>Better options for open data</a:t>
            </a:r>
            <a:endParaRPr/>
          </a:p>
        </p:txBody>
      </p:sp>
      <p:sp>
        <p:nvSpPr>
          <p:cNvPr id="497" name="Google Shape;497;p86"/>
          <p:cNvSpPr txBox="1">
            <a:spLocks noGrp="1"/>
          </p:cNvSpPr>
          <p:nvPr>
            <p:ph type="body" idx="1"/>
          </p:nvPr>
        </p:nvSpPr>
        <p:spPr>
          <a:xfrm>
            <a:off x="457200" y="1065064"/>
            <a:ext cx="8041200" cy="3747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787878"/>
              </a:buClr>
              <a:buSzPts val="2800"/>
              <a:buFont typeface="Arial"/>
              <a:buChar char="•"/>
            </a:pPr>
            <a:r>
              <a:rPr lang="en" sz="2800">
                <a:solidFill>
                  <a:srgbClr val="787878"/>
                </a:solidFill>
              </a:rPr>
              <a:t>Domain repository (first choice)</a:t>
            </a:r>
            <a:endParaRPr/>
          </a:p>
          <a:p>
            <a:pPr marL="0" lvl="0" indent="0" algn="l" rtl="0">
              <a:spcBef>
                <a:spcPts val="560"/>
              </a:spcBef>
              <a:spcAft>
                <a:spcPts val="0"/>
              </a:spcAft>
              <a:buClr>
                <a:srgbClr val="787878"/>
              </a:buClr>
              <a:buSzPts val="2800"/>
              <a:buFont typeface="Arial"/>
              <a:buChar char="•"/>
            </a:pPr>
            <a:r>
              <a:rPr lang="en" sz="2800">
                <a:solidFill>
                  <a:srgbClr val="787878"/>
                </a:solidFill>
              </a:rPr>
              <a:t>General repository (Figshare, Zenodo)</a:t>
            </a:r>
            <a:endParaRPr sz="2800">
              <a:solidFill>
                <a:srgbClr val="787878"/>
              </a:solidFill>
            </a:endParaRPr>
          </a:p>
          <a:p>
            <a:pPr marL="0" lvl="0" indent="0" algn="l" rtl="0">
              <a:spcBef>
                <a:spcPts val="560"/>
              </a:spcBef>
              <a:spcAft>
                <a:spcPts val="0"/>
              </a:spcAft>
              <a:buClr>
                <a:srgbClr val="787878"/>
              </a:buClr>
              <a:buSzPts val="2800"/>
              <a:buFont typeface="Arial"/>
              <a:buChar char="•"/>
            </a:pPr>
            <a:r>
              <a:rPr lang="en" sz="2800">
                <a:solidFill>
                  <a:srgbClr val="787878"/>
                </a:solidFill>
              </a:rPr>
              <a:t>Institutional repository </a:t>
            </a:r>
            <a:endParaRPr/>
          </a:p>
          <a:p>
            <a:pPr marL="0" lvl="0" indent="0" algn="l" rtl="0">
              <a:spcBef>
                <a:spcPts val="560"/>
              </a:spcBef>
              <a:spcAft>
                <a:spcPts val="0"/>
              </a:spcAft>
              <a:buClr>
                <a:srgbClr val="787878"/>
              </a:buClr>
              <a:buSzPts val="2800"/>
              <a:buFont typeface="Arial"/>
              <a:buChar char="•"/>
            </a:pPr>
            <a:r>
              <a:rPr lang="en" sz="2800">
                <a:solidFill>
                  <a:srgbClr val="787878"/>
                </a:solidFill>
              </a:rPr>
              <a:t>Data journal</a:t>
            </a:r>
            <a:endParaRPr/>
          </a:p>
          <a:p>
            <a:pPr marL="0" lvl="0" indent="0" algn="l" rtl="0">
              <a:spcBef>
                <a:spcPts val="560"/>
              </a:spcBef>
              <a:spcAft>
                <a:spcPts val="0"/>
              </a:spcAft>
              <a:buClr>
                <a:srgbClr val="787878"/>
              </a:buClr>
              <a:buSzPts val="2800"/>
              <a:buFont typeface="Arial"/>
              <a:buChar char="•"/>
            </a:pPr>
            <a:r>
              <a:rPr lang="en" sz="2800">
                <a:solidFill>
                  <a:srgbClr val="787878"/>
                </a:solidFill>
              </a:rPr>
              <a:t>Journal supplementary material</a:t>
            </a:r>
            <a:endParaRPr/>
          </a:p>
        </p:txBody>
      </p:sp>
      <p:pic>
        <p:nvPicPr>
          <p:cNvPr id="498" name="Google Shape;498;p86"/>
          <p:cNvPicPr preferRelativeResize="0"/>
          <p:nvPr/>
        </p:nvPicPr>
        <p:blipFill rotWithShape="1">
          <a:blip r:embed="rId3">
            <a:alphaModFix/>
          </a:blip>
          <a:srcRect/>
          <a:stretch/>
        </p:blipFill>
        <p:spPr>
          <a:xfrm>
            <a:off x="5109519" y="3550935"/>
            <a:ext cx="3710953" cy="148350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87"/>
          <p:cNvSpPr txBox="1">
            <a:spLocks noGrp="1"/>
          </p:cNvSpPr>
          <p:nvPr>
            <p:ph type="title"/>
          </p:nvPr>
        </p:nvSpPr>
        <p:spPr>
          <a:xfrm>
            <a:off x="121424" y="222930"/>
            <a:ext cx="8363400" cy="120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200"/>
              <a:t>Misconception #2: </a:t>
            </a:r>
            <a:br>
              <a:rPr lang="en" sz="3200"/>
            </a:br>
            <a:endParaRPr sz="3200"/>
          </a:p>
        </p:txBody>
      </p:sp>
      <p:pic>
        <p:nvPicPr>
          <p:cNvPr id="504" name="Google Shape;504;p87"/>
          <p:cNvPicPr preferRelativeResize="0"/>
          <p:nvPr/>
        </p:nvPicPr>
        <p:blipFill rotWithShape="1">
          <a:blip r:embed="rId3">
            <a:alphaModFix/>
          </a:blip>
          <a:srcRect/>
          <a:stretch/>
        </p:blipFill>
        <p:spPr>
          <a:xfrm>
            <a:off x="4921624" y="2013698"/>
            <a:ext cx="3274358" cy="3274358"/>
          </a:xfrm>
          <a:prstGeom prst="rect">
            <a:avLst/>
          </a:prstGeom>
          <a:noFill/>
          <a:ln>
            <a:noFill/>
          </a:ln>
        </p:spPr>
      </p:pic>
      <p:sp>
        <p:nvSpPr>
          <p:cNvPr id="505" name="Google Shape;505;p87"/>
          <p:cNvSpPr txBox="1"/>
          <p:nvPr/>
        </p:nvSpPr>
        <p:spPr>
          <a:xfrm>
            <a:off x="121424" y="955026"/>
            <a:ext cx="8632500" cy="156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200">
                <a:solidFill>
                  <a:srgbClr val="787878"/>
                </a:solidFill>
                <a:latin typeface="Trebuchet MS"/>
                <a:ea typeface="Trebuchet MS"/>
                <a:cs typeface="Trebuchet MS"/>
                <a:sym typeface="Trebuchet MS"/>
              </a:rPr>
              <a:t>I don’t need to decide now if I want to share. I can wait and see what I want to do at the end of my project.</a:t>
            </a:r>
            <a:endParaRPr sz="1800">
              <a:solidFill>
                <a:srgbClr val="787878"/>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61"/>
          <p:cNvSpPr txBox="1">
            <a:spLocks noGrp="1"/>
          </p:cNvSpPr>
          <p:nvPr>
            <p:ph type="body" idx="4294967295"/>
          </p:nvPr>
        </p:nvSpPr>
        <p:spPr>
          <a:xfrm>
            <a:off x="0" y="4927600"/>
            <a:ext cx="2914500" cy="216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08080"/>
              </a:buClr>
              <a:buSzPts val="843"/>
              <a:buNone/>
            </a:pPr>
            <a:r>
              <a:rPr lang="en" sz="843"/>
              <a:t>Image courtesy of </a:t>
            </a:r>
            <a:r>
              <a:rPr lang="en" sz="843" u="sng">
                <a:solidFill>
                  <a:schemeClr val="hlink"/>
                </a:solidFill>
                <a:hlinkClick r:id="rId3"/>
              </a:rPr>
              <a:t>http://aukeherrema.nl</a:t>
            </a:r>
            <a:r>
              <a:rPr lang="en" sz="843"/>
              <a:t> CC-BY</a:t>
            </a:r>
            <a:endParaRPr sz="843"/>
          </a:p>
        </p:txBody>
      </p:sp>
      <p:pic>
        <p:nvPicPr>
          <p:cNvPr id="314" name="Google Shape;314;p61"/>
          <p:cNvPicPr preferRelativeResize="0">
            <a:picLocks noGrp="1"/>
          </p:cNvPicPr>
          <p:nvPr>
            <p:ph type="body" idx="4294967295"/>
          </p:nvPr>
        </p:nvPicPr>
        <p:blipFill rotWithShape="1">
          <a:blip r:embed="rId4">
            <a:alphaModFix/>
          </a:blip>
          <a:srcRect/>
          <a:stretch/>
        </p:blipFill>
        <p:spPr>
          <a:xfrm>
            <a:off x="2708816" y="34925"/>
            <a:ext cx="3672000" cy="5108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11" name="Google Shape;511;p88"/>
          <p:cNvGrpSpPr/>
          <p:nvPr/>
        </p:nvGrpSpPr>
        <p:grpSpPr>
          <a:xfrm>
            <a:off x="1560419" y="1029539"/>
            <a:ext cx="3051391" cy="3392427"/>
            <a:chOff x="1560419" y="839"/>
            <a:chExt cx="3051391" cy="3392427"/>
          </a:xfrm>
        </p:grpSpPr>
        <p:sp>
          <p:nvSpPr>
            <p:cNvPr id="512" name="Google Shape;512;p88"/>
            <p:cNvSpPr/>
            <p:nvPr/>
          </p:nvSpPr>
          <p:spPr>
            <a:xfrm>
              <a:off x="2662665" y="839"/>
              <a:ext cx="846900" cy="846900"/>
            </a:xfrm>
            <a:prstGeom prst="ellipse">
              <a:avLst/>
            </a:prstGeom>
            <a:solidFill>
              <a:srgbClr val="A1005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8"/>
            <p:cNvSpPr txBox="1"/>
            <p:nvPr/>
          </p:nvSpPr>
          <p:spPr>
            <a:xfrm>
              <a:off x="2786686" y="124860"/>
              <a:ext cx="598800" cy="5988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en" sz="800">
                  <a:solidFill>
                    <a:schemeClr val="lt1"/>
                  </a:solidFill>
                  <a:latin typeface="Arial"/>
                  <a:ea typeface="Arial"/>
                  <a:cs typeface="Arial"/>
                  <a:sym typeface="Arial"/>
                </a:rPr>
                <a:t>CREATING DATA</a:t>
              </a:r>
              <a:endParaRPr sz="800">
                <a:solidFill>
                  <a:schemeClr val="lt1"/>
                </a:solidFill>
                <a:latin typeface="Arial"/>
                <a:ea typeface="Arial"/>
                <a:cs typeface="Arial"/>
                <a:sym typeface="Arial"/>
              </a:endParaRPr>
            </a:p>
          </p:txBody>
        </p:sp>
        <p:sp>
          <p:nvSpPr>
            <p:cNvPr id="514" name="Google Shape;514;p88"/>
            <p:cNvSpPr/>
            <p:nvPr/>
          </p:nvSpPr>
          <p:spPr>
            <a:xfrm rot="1798290">
              <a:off x="3518906" y="596356"/>
              <a:ext cx="225795" cy="285741"/>
            </a:xfrm>
            <a:prstGeom prst="rightArrow">
              <a:avLst>
                <a:gd name="adj1" fmla="val 60000"/>
                <a:gd name="adj2" fmla="val 50000"/>
              </a:avLst>
            </a:prstGeom>
            <a:solidFill>
              <a:srgbClr val="CDA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8"/>
            <p:cNvSpPr txBox="1"/>
            <p:nvPr/>
          </p:nvSpPr>
          <p:spPr>
            <a:xfrm rot="1798463">
              <a:off x="3523360" y="636529"/>
              <a:ext cx="157922" cy="17150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700">
                <a:solidFill>
                  <a:schemeClr val="lt1"/>
                </a:solidFill>
                <a:latin typeface="Arial"/>
                <a:ea typeface="Arial"/>
                <a:cs typeface="Arial"/>
                <a:sym typeface="Arial"/>
              </a:endParaRPr>
            </a:p>
          </p:txBody>
        </p:sp>
        <p:sp>
          <p:nvSpPr>
            <p:cNvPr id="516" name="Google Shape;516;p88"/>
            <p:cNvSpPr/>
            <p:nvPr/>
          </p:nvSpPr>
          <p:spPr>
            <a:xfrm>
              <a:off x="3764910" y="637221"/>
              <a:ext cx="846900" cy="846900"/>
            </a:xfrm>
            <a:prstGeom prst="ellipse">
              <a:avLst/>
            </a:prstGeom>
            <a:solidFill>
              <a:srgbClr val="A1005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8"/>
            <p:cNvSpPr txBox="1"/>
            <p:nvPr/>
          </p:nvSpPr>
          <p:spPr>
            <a:xfrm>
              <a:off x="3888931" y="761242"/>
              <a:ext cx="598800" cy="5988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en" sz="800">
                  <a:solidFill>
                    <a:schemeClr val="lt1"/>
                  </a:solidFill>
                  <a:latin typeface="Arial"/>
                  <a:ea typeface="Arial"/>
                  <a:cs typeface="Arial"/>
                  <a:sym typeface="Arial"/>
                </a:rPr>
                <a:t>PROCESSING DATA</a:t>
              </a:r>
              <a:endParaRPr sz="800">
                <a:solidFill>
                  <a:schemeClr val="lt1"/>
                </a:solidFill>
                <a:latin typeface="Arial"/>
                <a:ea typeface="Arial"/>
                <a:cs typeface="Arial"/>
                <a:sym typeface="Arial"/>
              </a:endParaRPr>
            </a:p>
          </p:txBody>
        </p:sp>
        <p:sp>
          <p:nvSpPr>
            <p:cNvPr id="518" name="Google Shape;518;p88"/>
            <p:cNvSpPr/>
            <p:nvPr/>
          </p:nvSpPr>
          <p:spPr>
            <a:xfrm rot="5400000">
              <a:off x="4075504" y="1547636"/>
              <a:ext cx="225600" cy="285900"/>
            </a:xfrm>
            <a:prstGeom prst="rightArrow">
              <a:avLst>
                <a:gd name="adj1" fmla="val 60000"/>
                <a:gd name="adj2" fmla="val 50000"/>
              </a:avLst>
            </a:prstGeom>
            <a:solidFill>
              <a:srgbClr val="CDA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8"/>
            <p:cNvSpPr txBox="1"/>
            <p:nvPr/>
          </p:nvSpPr>
          <p:spPr>
            <a:xfrm rot="5400000">
              <a:off x="4109241" y="1571037"/>
              <a:ext cx="158100" cy="171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700">
                <a:solidFill>
                  <a:schemeClr val="lt1"/>
                </a:solidFill>
                <a:latin typeface="Arial"/>
                <a:ea typeface="Arial"/>
                <a:cs typeface="Arial"/>
                <a:sym typeface="Arial"/>
              </a:endParaRPr>
            </a:p>
          </p:txBody>
        </p:sp>
        <p:sp>
          <p:nvSpPr>
            <p:cNvPr id="520" name="Google Shape;520;p88"/>
            <p:cNvSpPr/>
            <p:nvPr/>
          </p:nvSpPr>
          <p:spPr>
            <a:xfrm>
              <a:off x="3764910" y="1909984"/>
              <a:ext cx="846900" cy="846900"/>
            </a:xfrm>
            <a:prstGeom prst="ellipse">
              <a:avLst/>
            </a:prstGeom>
            <a:solidFill>
              <a:srgbClr val="A1005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8"/>
            <p:cNvSpPr txBox="1"/>
            <p:nvPr/>
          </p:nvSpPr>
          <p:spPr>
            <a:xfrm>
              <a:off x="3888931" y="2034005"/>
              <a:ext cx="598800" cy="5988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en" sz="800">
                  <a:solidFill>
                    <a:schemeClr val="lt1"/>
                  </a:solidFill>
                  <a:latin typeface="Arial"/>
                  <a:ea typeface="Arial"/>
                  <a:cs typeface="Arial"/>
                  <a:sym typeface="Arial"/>
                </a:rPr>
                <a:t>ANALYSING DATA</a:t>
              </a:r>
              <a:endParaRPr sz="800">
                <a:solidFill>
                  <a:schemeClr val="lt1"/>
                </a:solidFill>
                <a:latin typeface="Arial"/>
                <a:ea typeface="Arial"/>
                <a:cs typeface="Arial"/>
                <a:sym typeface="Arial"/>
              </a:endParaRPr>
            </a:p>
          </p:txBody>
        </p:sp>
        <p:sp>
          <p:nvSpPr>
            <p:cNvPr id="522" name="Google Shape;522;p88"/>
            <p:cNvSpPr/>
            <p:nvPr/>
          </p:nvSpPr>
          <p:spPr>
            <a:xfrm rot="9001710">
              <a:off x="3529853" y="2505526"/>
              <a:ext cx="225795" cy="285741"/>
            </a:xfrm>
            <a:prstGeom prst="rightArrow">
              <a:avLst>
                <a:gd name="adj1" fmla="val 60000"/>
                <a:gd name="adj2" fmla="val 50000"/>
              </a:avLst>
            </a:prstGeom>
            <a:solidFill>
              <a:srgbClr val="CDA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8"/>
            <p:cNvSpPr txBox="1"/>
            <p:nvPr/>
          </p:nvSpPr>
          <p:spPr>
            <a:xfrm rot="-1798463">
              <a:off x="3593125" y="2545778"/>
              <a:ext cx="157922" cy="17150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700">
                <a:solidFill>
                  <a:schemeClr val="lt1"/>
                </a:solidFill>
                <a:latin typeface="Arial"/>
                <a:ea typeface="Arial"/>
                <a:cs typeface="Arial"/>
                <a:sym typeface="Arial"/>
              </a:endParaRPr>
            </a:p>
          </p:txBody>
        </p:sp>
        <p:sp>
          <p:nvSpPr>
            <p:cNvPr id="524" name="Google Shape;524;p88"/>
            <p:cNvSpPr/>
            <p:nvPr/>
          </p:nvSpPr>
          <p:spPr>
            <a:xfrm>
              <a:off x="2662665" y="2546366"/>
              <a:ext cx="846900" cy="846900"/>
            </a:xfrm>
            <a:prstGeom prst="ellipse">
              <a:avLst/>
            </a:prstGeom>
            <a:solidFill>
              <a:srgbClr val="A1005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8"/>
            <p:cNvSpPr txBox="1"/>
            <p:nvPr/>
          </p:nvSpPr>
          <p:spPr>
            <a:xfrm>
              <a:off x="2786686" y="2670387"/>
              <a:ext cx="598800" cy="5988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en" sz="800">
                  <a:solidFill>
                    <a:schemeClr val="lt1"/>
                  </a:solidFill>
                  <a:latin typeface="Arial"/>
                  <a:ea typeface="Arial"/>
                  <a:cs typeface="Arial"/>
                  <a:sym typeface="Arial"/>
                </a:rPr>
                <a:t>PRESERVING DATA</a:t>
              </a:r>
              <a:endParaRPr sz="800">
                <a:solidFill>
                  <a:schemeClr val="lt1"/>
                </a:solidFill>
                <a:latin typeface="Arial"/>
                <a:ea typeface="Arial"/>
                <a:cs typeface="Arial"/>
                <a:sym typeface="Arial"/>
              </a:endParaRPr>
            </a:p>
          </p:txBody>
        </p:sp>
        <p:sp>
          <p:nvSpPr>
            <p:cNvPr id="526" name="Google Shape;526;p88"/>
            <p:cNvSpPr/>
            <p:nvPr/>
          </p:nvSpPr>
          <p:spPr>
            <a:xfrm rot="-9001710">
              <a:off x="2427499" y="2511977"/>
              <a:ext cx="225795" cy="285741"/>
            </a:xfrm>
            <a:prstGeom prst="rightArrow">
              <a:avLst>
                <a:gd name="adj1" fmla="val 60000"/>
                <a:gd name="adj2" fmla="val 50000"/>
              </a:avLst>
            </a:prstGeom>
            <a:solidFill>
              <a:srgbClr val="CDA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8"/>
            <p:cNvSpPr txBox="1"/>
            <p:nvPr/>
          </p:nvSpPr>
          <p:spPr>
            <a:xfrm rot="1798463">
              <a:off x="2490824" y="2585921"/>
              <a:ext cx="157922" cy="17150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700">
                <a:solidFill>
                  <a:schemeClr val="lt1"/>
                </a:solidFill>
                <a:latin typeface="Arial"/>
                <a:ea typeface="Arial"/>
                <a:cs typeface="Arial"/>
                <a:sym typeface="Arial"/>
              </a:endParaRPr>
            </a:p>
          </p:txBody>
        </p:sp>
        <p:sp>
          <p:nvSpPr>
            <p:cNvPr id="528" name="Google Shape;528;p88"/>
            <p:cNvSpPr/>
            <p:nvPr/>
          </p:nvSpPr>
          <p:spPr>
            <a:xfrm>
              <a:off x="1560419" y="1909984"/>
              <a:ext cx="846900" cy="846900"/>
            </a:xfrm>
            <a:prstGeom prst="ellipse">
              <a:avLst/>
            </a:prstGeom>
            <a:solidFill>
              <a:srgbClr val="A1005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8"/>
            <p:cNvSpPr txBox="1"/>
            <p:nvPr/>
          </p:nvSpPr>
          <p:spPr>
            <a:xfrm>
              <a:off x="1684440" y="2034005"/>
              <a:ext cx="598800" cy="5988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en" sz="800">
                  <a:solidFill>
                    <a:schemeClr val="lt1"/>
                  </a:solidFill>
                  <a:latin typeface="Arial"/>
                  <a:ea typeface="Arial"/>
                  <a:cs typeface="Arial"/>
                  <a:sym typeface="Arial"/>
                </a:rPr>
                <a:t>GIVING ACCESS TO DATA</a:t>
              </a:r>
              <a:endParaRPr sz="800">
                <a:solidFill>
                  <a:schemeClr val="lt1"/>
                </a:solidFill>
                <a:latin typeface="Arial"/>
                <a:ea typeface="Arial"/>
                <a:cs typeface="Arial"/>
                <a:sym typeface="Arial"/>
              </a:endParaRPr>
            </a:p>
          </p:txBody>
        </p:sp>
        <p:sp>
          <p:nvSpPr>
            <p:cNvPr id="530" name="Google Shape;530;p88"/>
            <p:cNvSpPr/>
            <p:nvPr/>
          </p:nvSpPr>
          <p:spPr>
            <a:xfrm rot="-5400000">
              <a:off x="1871095" y="1560537"/>
              <a:ext cx="225600" cy="285900"/>
            </a:xfrm>
            <a:prstGeom prst="rightArrow">
              <a:avLst>
                <a:gd name="adj1" fmla="val 60000"/>
                <a:gd name="adj2" fmla="val 50000"/>
              </a:avLst>
            </a:prstGeom>
            <a:solidFill>
              <a:srgbClr val="CDA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8"/>
            <p:cNvSpPr txBox="1"/>
            <p:nvPr/>
          </p:nvSpPr>
          <p:spPr>
            <a:xfrm rot="-5400000">
              <a:off x="1904860" y="1651438"/>
              <a:ext cx="158100" cy="171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700">
                <a:solidFill>
                  <a:schemeClr val="lt1"/>
                </a:solidFill>
                <a:latin typeface="Arial"/>
                <a:ea typeface="Arial"/>
                <a:cs typeface="Arial"/>
                <a:sym typeface="Arial"/>
              </a:endParaRPr>
            </a:p>
          </p:txBody>
        </p:sp>
        <p:sp>
          <p:nvSpPr>
            <p:cNvPr id="532" name="Google Shape;532;p88"/>
            <p:cNvSpPr/>
            <p:nvPr/>
          </p:nvSpPr>
          <p:spPr>
            <a:xfrm>
              <a:off x="1560419" y="637221"/>
              <a:ext cx="846900" cy="846900"/>
            </a:xfrm>
            <a:prstGeom prst="ellipse">
              <a:avLst/>
            </a:prstGeom>
            <a:solidFill>
              <a:srgbClr val="A1005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8"/>
            <p:cNvSpPr txBox="1"/>
            <p:nvPr/>
          </p:nvSpPr>
          <p:spPr>
            <a:xfrm>
              <a:off x="1684440" y="761242"/>
              <a:ext cx="598800" cy="5988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en" sz="800">
                  <a:solidFill>
                    <a:schemeClr val="lt1"/>
                  </a:solidFill>
                  <a:latin typeface="Arial"/>
                  <a:ea typeface="Arial"/>
                  <a:cs typeface="Arial"/>
                  <a:sym typeface="Arial"/>
                </a:rPr>
                <a:t>RE-USING DATA</a:t>
              </a:r>
              <a:endParaRPr sz="800">
                <a:solidFill>
                  <a:schemeClr val="lt1"/>
                </a:solidFill>
                <a:latin typeface="Arial"/>
                <a:ea typeface="Arial"/>
                <a:cs typeface="Arial"/>
                <a:sym typeface="Arial"/>
              </a:endParaRPr>
            </a:p>
          </p:txBody>
        </p:sp>
        <p:sp>
          <p:nvSpPr>
            <p:cNvPr id="534" name="Google Shape;534;p88"/>
            <p:cNvSpPr/>
            <p:nvPr/>
          </p:nvSpPr>
          <p:spPr>
            <a:xfrm rot="-1798290">
              <a:off x="2416551" y="602806"/>
              <a:ext cx="225795" cy="285741"/>
            </a:xfrm>
            <a:prstGeom prst="rightArrow">
              <a:avLst>
                <a:gd name="adj1" fmla="val 60000"/>
                <a:gd name="adj2" fmla="val 50000"/>
              </a:avLst>
            </a:prstGeom>
            <a:solidFill>
              <a:srgbClr val="CDA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8"/>
            <p:cNvSpPr txBox="1"/>
            <p:nvPr/>
          </p:nvSpPr>
          <p:spPr>
            <a:xfrm rot="-1798463">
              <a:off x="2421169" y="676879"/>
              <a:ext cx="157922" cy="17150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700">
                <a:solidFill>
                  <a:schemeClr val="lt1"/>
                </a:solidFill>
                <a:latin typeface="Arial"/>
                <a:ea typeface="Arial"/>
                <a:cs typeface="Arial"/>
                <a:sym typeface="Arial"/>
              </a:endParaRPr>
            </a:p>
          </p:txBody>
        </p:sp>
      </p:grpSp>
      <p:sp>
        <p:nvSpPr>
          <p:cNvPr id="536" name="Google Shape;536;p88"/>
          <p:cNvSpPr txBox="1">
            <a:spLocks noGrp="1"/>
          </p:cNvSpPr>
          <p:nvPr>
            <p:ph type="title" idx="4294967295"/>
          </p:nvPr>
        </p:nvSpPr>
        <p:spPr>
          <a:xfrm>
            <a:off x="0" y="109538"/>
            <a:ext cx="5183100" cy="593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400" b="1">
                <a:latin typeface="Trebuchet MS"/>
                <a:ea typeface="Trebuchet MS"/>
                <a:cs typeface="Trebuchet MS"/>
                <a:sym typeface="Trebuchet MS"/>
              </a:rPr>
              <a:t>Research data lifecycle</a:t>
            </a:r>
            <a:endParaRPr/>
          </a:p>
        </p:txBody>
      </p:sp>
      <p:sp>
        <p:nvSpPr>
          <p:cNvPr id="537" name="Google Shape;537;p88"/>
          <p:cNvSpPr txBox="1"/>
          <p:nvPr/>
        </p:nvSpPr>
        <p:spPr>
          <a:xfrm>
            <a:off x="3633108" y="702965"/>
            <a:ext cx="2448600" cy="738600"/>
          </a:xfrm>
          <a:prstGeom prst="rect">
            <a:avLst/>
          </a:prstGeom>
          <a:noFill/>
          <a:ln w="1905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b="1">
                <a:solidFill>
                  <a:srgbClr val="000000"/>
                </a:solidFill>
                <a:latin typeface="Calibri"/>
                <a:ea typeface="Calibri"/>
                <a:cs typeface="Calibri"/>
                <a:sym typeface="Calibri"/>
              </a:rPr>
              <a:t>CREATING DATA</a:t>
            </a:r>
            <a:r>
              <a:rPr lang="en" sz="1050">
                <a:solidFill>
                  <a:srgbClr val="000000"/>
                </a:solidFill>
                <a:latin typeface="Calibri"/>
                <a:ea typeface="Calibri"/>
                <a:cs typeface="Calibri"/>
                <a:sym typeface="Calibri"/>
              </a:rPr>
              <a:t>: designing research, DMPs, planning consent, locate existing data, data collection and management, capturing and creating metadata</a:t>
            </a:r>
            <a:endParaRPr/>
          </a:p>
        </p:txBody>
      </p:sp>
      <p:sp>
        <p:nvSpPr>
          <p:cNvPr id="538" name="Google Shape;538;p88"/>
          <p:cNvSpPr txBox="1"/>
          <p:nvPr/>
        </p:nvSpPr>
        <p:spPr>
          <a:xfrm>
            <a:off x="116499" y="748274"/>
            <a:ext cx="1450800" cy="1223400"/>
          </a:xfrm>
          <a:prstGeom prst="rect">
            <a:avLst/>
          </a:prstGeom>
          <a:noFill/>
          <a:ln w="1905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b="1">
                <a:solidFill>
                  <a:srgbClr val="000000"/>
                </a:solidFill>
                <a:latin typeface="Calibri"/>
                <a:ea typeface="Calibri"/>
                <a:cs typeface="Calibri"/>
                <a:sym typeface="Calibri"/>
              </a:rPr>
              <a:t>RE-USING DATA</a:t>
            </a:r>
            <a:r>
              <a:rPr lang="en" sz="1050">
                <a:solidFill>
                  <a:srgbClr val="000000"/>
                </a:solidFill>
                <a:latin typeface="Calibri"/>
                <a:ea typeface="Calibri"/>
                <a:cs typeface="Calibri"/>
                <a:sym typeface="Calibri"/>
              </a:rPr>
              <a:t>: follow-up research, new research, undertake research reviews, scrutinising findings, teaching &amp; learning</a:t>
            </a:r>
            <a:endParaRPr/>
          </a:p>
        </p:txBody>
      </p:sp>
      <p:sp>
        <p:nvSpPr>
          <p:cNvPr id="539" name="Google Shape;539;p88"/>
          <p:cNvSpPr txBox="1"/>
          <p:nvPr/>
        </p:nvSpPr>
        <p:spPr>
          <a:xfrm>
            <a:off x="189976" y="3033204"/>
            <a:ext cx="1378200" cy="1223400"/>
          </a:xfrm>
          <a:prstGeom prst="rect">
            <a:avLst/>
          </a:prstGeom>
          <a:noFill/>
          <a:ln w="1905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b="1">
                <a:solidFill>
                  <a:srgbClr val="000000"/>
                </a:solidFill>
                <a:latin typeface="Calibri"/>
                <a:ea typeface="Calibri"/>
                <a:cs typeface="Calibri"/>
                <a:sym typeface="Calibri"/>
              </a:rPr>
              <a:t>ACCESS TO DATA</a:t>
            </a:r>
            <a:r>
              <a:rPr lang="en" sz="1050">
                <a:solidFill>
                  <a:srgbClr val="000000"/>
                </a:solidFill>
                <a:latin typeface="Calibri"/>
                <a:ea typeface="Calibri"/>
                <a:cs typeface="Calibri"/>
                <a:sym typeface="Calibri"/>
              </a:rPr>
              <a:t>: distributing data, sharing data, controlling access, establishing copyright, promoting data</a:t>
            </a:r>
            <a:endParaRPr/>
          </a:p>
        </p:txBody>
      </p:sp>
      <p:sp>
        <p:nvSpPr>
          <p:cNvPr id="540" name="Google Shape;540;p88"/>
          <p:cNvSpPr txBox="1"/>
          <p:nvPr/>
        </p:nvSpPr>
        <p:spPr>
          <a:xfrm>
            <a:off x="3715377" y="4008134"/>
            <a:ext cx="2316900" cy="738600"/>
          </a:xfrm>
          <a:prstGeom prst="rect">
            <a:avLst/>
          </a:prstGeom>
          <a:noFill/>
          <a:ln w="1905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b="1">
                <a:solidFill>
                  <a:srgbClr val="000000"/>
                </a:solidFill>
                <a:latin typeface="Calibri"/>
                <a:ea typeface="Calibri"/>
                <a:cs typeface="Calibri"/>
                <a:sym typeface="Calibri"/>
              </a:rPr>
              <a:t>PRESERVING DATA</a:t>
            </a:r>
            <a:r>
              <a:rPr lang="en" sz="1050">
                <a:solidFill>
                  <a:srgbClr val="000000"/>
                </a:solidFill>
                <a:latin typeface="Calibri"/>
                <a:ea typeface="Calibri"/>
                <a:cs typeface="Calibri"/>
                <a:sym typeface="Calibri"/>
              </a:rPr>
              <a:t>: data storage, back-up &amp; archiving, migrating to best format &amp; medium, creating metadata and documentation</a:t>
            </a:r>
            <a:endParaRPr/>
          </a:p>
        </p:txBody>
      </p:sp>
      <p:sp>
        <p:nvSpPr>
          <p:cNvPr id="541" name="Google Shape;541;p88"/>
          <p:cNvSpPr txBox="1"/>
          <p:nvPr/>
        </p:nvSpPr>
        <p:spPr>
          <a:xfrm>
            <a:off x="5277268" y="2945021"/>
            <a:ext cx="1608900" cy="900300"/>
          </a:xfrm>
          <a:prstGeom prst="rect">
            <a:avLst/>
          </a:prstGeom>
          <a:noFill/>
          <a:ln w="1905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b="1">
                <a:solidFill>
                  <a:srgbClr val="000000"/>
                </a:solidFill>
                <a:latin typeface="Calibri"/>
                <a:ea typeface="Calibri"/>
                <a:cs typeface="Calibri"/>
                <a:sym typeface="Calibri"/>
              </a:rPr>
              <a:t>ANALYSING DATA</a:t>
            </a:r>
            <a:r>
              <a:rPr lang="en" sz="1050">
                <a:solidFill>
                  <a:srgbClr val="000000"/>
                </a:solidFill>
                <a:latin typeface="Calibri"/>
                <a:ea typeface="Calibri"/>
                <a:cs typeface="Calibri"/>
                <a:sym typeface="Calibri"/>
              </a:rPr>
              <a:t>: interpreting, &amp; deriving data, producing outputs, authoring publications, preparing for sharing</a:t>
            </a:r>
            <a:endParaRPr/>
          </a:p>
        </p:txBody>
      </p:sp>
      <p:sp>
        <p:nvSpPr>
          <p:cNvPr id="542" name="Google Shape;542;p88"/>
          <p:cNvSpPr txBox="1"/>
          <p:nvPr/>
        </p:nvSpPr>
        <p:spPr>
          <a:xfrm>
            <a:off x="6173770" y="1460794"/>
            <a:ext cx="1635600" cy="1223400"/>
          </a:xfrm>
          <a:prstGeom prst="rect">
            <a:avLst/>
          </a:prstGeom>
          <a:noFill/>
          <a:ln w="1905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b="1">
                <a:solidFill>
                  <a:srgbClr val="000000"/>
                </a:solidFill>
                <a:latin typeface="Calibri"/>
                <a:ea typeface="Calibri"/>
                <a:cs typeface="Calibri"/>
                <a:sym typeface="Calibri"/>
              </a:rPr>
              <a:t>PROCESSING DATA</a:t>
            </a:r>
            <a:r>
              <a:rPr lang="en" sz="1050">
                <a:solidFill>
                  <a:srgbClr val="000000"/>
                </a:solidFill>
                <a:latin typeface="Calibri"/>
                <a:ea typeface="Calibri"/>
                <a:cs typeface="Calibri"/>
                <a:sym typeface="Calibri"/>
              </a:rPr>
              <a:t>: entering, transcribing, checking, validating and cleaning data, anonymising data, describing data, manage and store data</a:t>
            </a:r>
            <a:endParaRPr/>
          </a:p>
        </p:txBody>
      </p:sp>
      <p:sp>
        <p:nvSpPr>
          <p:cNvPr id="543" name="Google Shape;543;p88"/>
          <p:cNvSpPr txBox="1"/>
          <p:nvPr/>
        </p:nvSpPr>
        <p:spPr>
          <a:xfrm>
            <a:off x="1213339" y="4791809"/>
            <a:ext cx="39918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a:solidFill>
                  <a:srgbClr val="000000"/>
                </a:solidFill>
                <a:latin typeface="Calibri"/>
                <a:ea typeface="Calibri"/>
                <a:cs typeface="Calibri"/>
                <a:sym typeface="Calibri"/>
              </a:rPr>
              <a:t>Ref: UK Data Archive: </a:t>
            </a:r>
            <a:r>
              <a:rPr lang="en" sz="900" u="sng">
                <a:solidFill>
                  <a:schemeClr val="hlink"/>
                </a:solidFill>
                <a:latin typeface="Calibri"/>
                <a:ea typeface="Calibri"/>
                <a:cs typeface="Calibri"/>
                <a:sym typeface="Calibri"/>
                <a:hlinkClick r:id="rId3"/>
              </a:rPr>
              <a:t>http://www.data-archive.ac.uk/create-manage/life-cycle</a:t>
            </a:r>
            <a:r>
              <a:rPr lang="en" sz="900">
                <a:solidFill>
                  <a:srgbClr val="000000"/>
                </a:solidFill>
                <a:latin typeface="Calibri"/>
                <a:ea typeface="Calibri"/>
                <a:cs typeface="Calibri"/>
                <a:sym typeface="Calibri"/>
              </a:rPr>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9"/>
          <p:cNvSpPr txBox="1">
            <a:spLocks noGrp="1"/>
          </p:cNvSpPr>
          <p:nvPr>
            <p:ph type="title"/>
          </p:nvPr>
        </p:nvSpPr>
        <p:spPr>
          <a:xfrm>
            <a:off x="121423" y="837639"/>
            <a:ext cx="8363400" cy="120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200"/>
              <a:t>Misconception #3: </a:t>
            </a:r>
            <a:br>
              <a:rPr lang="en" sz="3200"/>
            </a:br>
            <a:br>
              <a:rPr lang="en" sz="3200"/>
            </a:br>
            <a:r>
              <a:rPr lang="en" sz="3200">
                <a:solidFill>
                  <a:srgbClr val="787878"/>
                </a:solidFill>
              </a:rPr>
              <a:t>If I share my data early, I’ll be scooped!</a:t>
            </a:r>
            <a:br>
              <a:rPr lang="en" sz="3200"/>
            </a:br>
            <a:br>
              <a:rPr lang="en" sz="3200"/>
            </a:br>
            <a:endParaRPr sz="3200"/>
          </a:p>
        </p:txBody>
      </p:sp>
      <p:pic>
        <p:nvPicPr>
          <p:cNvPr id="549" name="Google Shape;549;p89"/>
          <p:cNvPicPr preferRelativeResize="0"/>
          <p:nvPr/>
        </p:nvPicPr>
        <p:blipFill rotWithShape="1">
          <a:blip r:embed="rId3">
            <a:alphaModFix/>
          </a:blip>
          <a:srcRect/>
          <a:stretch/>
        </p:blipFill>
        <p:spPr>
          <a:xfrm>
            <a:off x="4746812" y="1939556"/>
            <a:ext cx="2958533" cy="29585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90"/>
          <p:cNvSpPr txBox="1">
            <a:spLocks noGrp="1"/>
          </p:cNvSpPr>
          <p:nvPr>
            <p:ph type="title"/>
          </p:nvPr>
        </p:nvSpPr>
        <p:spPr>
          <a:xfrm>
            <a:off x="225469" y="279283"/>
            <a:ext cx="8363400" cy="51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060"/>
              <a:t>Pre-registration timestamps your work</a:t>
            </a:r>
            <a:endParaRPr/>
          </a:p>
        </p:txBody>
      </p:sp>
      <p:pic>
        <p:nvPicPr>
          <p:cNvPr id="556" name="Google Shape;556;p90"/>
          <p:cNvPicPr preferRelativeResize="0"/>
          <p:nvPr/>
        </p:nvPicPr>
        <p:blipFill rotWithShape="1">
          <a:blip r:embed="rId3">
            <a:alphaModFix/>
          </a:blip>
          <a:srcRect/>
          <a:stretch/>
        </p:blipFill>
        <p:spPr>
          <a:xfrm>
            <a:off x="225469" y="932118"/>
            <a:ext cx="8239676" cy="3722745"/>
          </a:xfrm>
          <a:prstGeom prst="rect">
            <a:avLst/>
          </a:prstGeom>
          <a:noFill/>
          <a:ln>
            <a:noFill/>
          </a:ln>
        </p:spPr>
      </p:pic>
      <p:sp>
        <p:nvSpPr>
          <p:cNvPr id="557" name="Google Shape;557;p90"/>
          <p:cNvSpPr/>
          <p:nvPr/>
        </p:nvSpPr>
        <p:spPr>
          <a:xfrm>
            <a:off x="3449455" y="4593054"/>
            <a:ext cx="54690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545454"/>
                </a:solidFill>
                <a:latin typeface="Arial"/>
                <a:ea typeface="Arial"/>
                <a:cs typeface="Arial"/>
                <a:sym typeface="Arial"/>
              </a:rPr>
              <a:t>http://help.osf.io/m/registrations/l/524205-register-your-project</a:t>
            </a:r>
            <a:endParaRPr/>
          </a:p>
        </p:txBody>
      </p:sp>
      <p:pic>
        <p:nvPicPr>
          <p:cNvPr id="558" name="Google Shape;558;p90"/>
          <p:cNvPicPr preferRelativeResize="0"/>
          <p:nvPr/>
        </p:nvPicPr>
        <p:blipFill rotWithShape="1">
          <a:blip r:embed="rId4">
            <a:alphaModFix/>
          </a:blip>
          <a:srcRect/>
          <a:stretch/>
        </p:blipFill>
        <p:spPr>
          <a:xfrm>
            <a:off x="4899622" y="932118"/>
            <a:ext cx="3565522" cy="68630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91"/>
          <p:cNvSpPr txBox="1">
            <a:spLocks noGrp="1"/>
          </p:cNvSpPr>
          <p:nvPr>
            <p:ph type="title"/>
          </p:nvPr>
        </p:nvSpPr>
        <p:spPr>
          <a:xfrm>
            <a:off x="390364" y="1192025"/>
            <a:ext cx="4181700" cy="120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060"/>
              <a:t>Misconception #4: </a:t>
            </a:r>
            <a:br>
              <a:rPr lang="en" sz="3060"/>
            </a:br>
            <a:br>
              <a:rPr lang="en" sz="3060">
                <a:solidFill>
                  <a:srgbClr val="787878"/>
                </a:solidFill>
              </a:rPr>
            </a:br>
            <a:r>
              <a:rPr lang="en" sz="3060">
                <a:solidFill>
                  <a:srgbClr val="787878"/>
                </a:solidFill>
              </a:rPr>
              <a:t>I have to keep and share everything.</a:t>
            </a:r>
            <a:br>
              <a:rPr lang="en" sz="3060"/>
            </a:br>
            <a:br>
              <a:rPr lang="en" sz="3060"/>
            </a:br>
            <a:endParaRPr sz="3060"/>
          </a:p>
        </p:txBody>
      </p:sp>
      <p:pic>
        <p:nvPicPr>
          <p:cNvPr id="565" name="Google Shape;565;p91"/>
          <p:cNvPicPr preferRelativeResize="0"/>
          <p:nvPr/>
        </p:nvPicPr>
        <p:blipFill rotWithShape="1">
          <a:blip r:embed="rId3">
            <a:alphaModFix/>
          </a:blip>
          <a:srcRect/>
          <a:stretch/>
        </p:blipFill>
        <p:spPr>
          <a:xfrm>
            <a:off x="5182286" y="985195"/>
            <a:ext cx="2859055" cy="3768184"/>
          </a:xfrm>
          <a:prstGeom prst="rect">
            <a:avLst/>
          </a:prstGeom>
          <a:noFill/>
          <a:ln>
            <a:noFill/>
          </a:ln>
        </p:spPr>
      </p:pic>
      <p:pic>
        <p:nvPicPr>
          <p:cNvPr id="566" name="Google Shape;566;p91"/>
          <p:cNvPicPr preferRelativeResize="0"/>
          <p:nvPr/>
        </p:nvPicPr>
        <p:blipFill rotWithShape="1">
          <a:blip r:embed="rId4">
            <a:alphaModFix/>
          </a:blip>
          <a:srcRect/>
          <a:stretch/>
        </p:blipFill>
        <p:spPr>
          <a:xfrm>
            <a:off x="1365859" y="4884364"/>
            <a:ext cx="7632852" cy="25605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2"/>
          <p:cNvSpPr txBox="1">
            <a:spLocks noGrp="1"/>
          </p:cNvSpPr>
          <p:nvPr>
            <p:ph type="title"/>
          </p:nvPr>
        </p:nvSpPr>
        <p:spPr>
          <a:xfrm>
            <a:off x="250520" y="255119"/>
            <a:ext cx="8718600" cy="742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2430" b="1"/>
              <a:t>Deciding which data need to be kept after the project ends</a:t>
            </a:r>
            <a:endParaRPr/>
          </a:p>
        </p:txBody>
      </p:sp>
      <p:sp>
        <p:nvSpPr>
          <p:cNvPr id="573" name="Google Shape;573;p92"/>
          <p:cNvSpPr txBox="1"/>
          <p:nvPr/>
        </p:nvSpPr>
        <p:spPr>
          <a:xfrm>
            <a:off x="443753" y="1154247"/>
            <a:ext cx="6857400" cy="351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545454"/>
              </a:buClr>
              <a:buSzPts val="1800"/>
              <a:buFont typeface="Arial"/>
              <a:buNone/>
            </a:pPr>
            <a:r>
              <a:rPr lang="en" sz="1800" b="0">
                <a:solidFill>
                  <a:srgbClr val="545454"/>
                </a:solidFill>
                <a:latin typeface="Calibri"/>
                <a:ea typeface="Calibri"/>
                <a:cs typeface="Calibri"/>
                <a:sym typeface="Calibri"/>
              </a:rPr>
              <a:t>Five steps to follow</a:t>
            </a:r>
            <a:endParaRPr/>
          </a:p>
          <a:p>
            <a:pPr marL="685800" marR="0" lvl="1" indent="-342900" algn="l" rtl="0">
              <a:lnSpc>
                <a:spcPct val="90000"/>
              </a:lnSpc>
              <a:spcBef>
                <a:spcPts val="1260"/>
              </a:spcBef>
              <a:spcAft>
                <a:spcPts val="0"/>
              </a:spcAft>
              <a:buClr>
                <a:srgbClr val="BF440A"/>
              </a:buClr>
              <a:buSzPts val="1800"/>
              <a:buFont typeface="Arial"/>
              <a:buAutoNum type="arabicPeriod"/>
            </a:pPr>
            <a:r>
              <a:rPr lang="en" sz="1800" b="1" i="0" u="none" strike="noStrike" cap="none">
                <a:solidFill>
                  <a:srgbClr val="545454"/>
                </a:solidFill>
                <a:latin typeface="Calibri"/>
                <a:ea typeface="Calibri"/>
                <a:cs typeface="Calibri"/>
                <a:sym typeface="Calibri"/>
              </a:rPr>
              <a:t>  Could</a:t>
            </a:r>
            <a:r>
              <a:rPr lang="en" sz="1800" b="0" i="0" u="none" strike="noStrike" cap="none">
                <a:solidFill>
                  <a:srgbClr val="545454"/>
                </a:solidFill>
                <a:latin typeface="Calibri"/>
                <a:ea typeface="Calibri"/>
                <a:cs typeface="Calibri"/>
                <a:sym typeface="Calibri"/>
              </a:rPr>
              <a:t> this data be re-used</a:t>
            </a:r>
            <a:endParaRPr/>
          </a:p>
          <a:p>
            <a:pPr marL="685800" marR="0" lvl="1" indent="-342900" algn="l" rtl="0">
              <a:lnSpc>
                <a:spcPct val="90000"/>
              </a:lnSpc>
              <a:spcBef>
                <a:spcPts val="810"/>
              </a:spcBef>
              <a:spcAft>
                <a:spcPts val="0"/>
              </a:spcAft>
              <a:buClr>
                <a:srgbClr val="BF440A"/>
              </a:buClr>
              <a:buSzPts val="1800"/>
              <a:buFont typeface="Arial"/>
              <a:buAutoNum type="arabicPeriod"/>
            </a:pPr>
            <a:r>
              <a:rPr lang="en" sz="1800" b="1" i="0" u="none" strike="noStrike" cap="none">
                <a:solidFill>
                  <a:srgbClr val="545454"/>
                </a:solidFill>
                <a:latin typeface="Calibri"/>
                <a:ea typeface="Calibri"/>
                <a:cs typeface="Calibri"/>
                <a:sym typeface="Calibri"/>
              </a:rPr>
              <a:t>  Must</a:t>
            </a:r>
            <a:r>
              <a:rPr lang="en" sz="1800" b="0" i="0" u="none" strike="noStrike" cap="none">
                <a:solidFill>
                  <a:srgbClr val="545454"/>
                </a:solidFill>
                <a:latin typeface="Calibri"/>
                <a:ea typeface="Calibri"/>
                <a:cs typeface="Calibri"/>
                <a:sym typeface="Calibri"/>
              </a:rPr>
              <a:t> it be kept as evidence or for legal reasons</a:t>
            </a:r>
            <a:endParaRPr/>
          </a:p>
          <a:p>
            <a:pPr marL="685800" marR="0" lvl="1" indent="-342900" algn="l" rtl="0">
              <a:lnSpc>
                <a:spcPct val="90000"/>
              </a:lnSpc>
              <a:spcBef>
                <a:spcPts val="810"/>
              </a:spcBef>
              <a:spcAft>
                <a:spcPts val="0"/>
              </a:spcAft>
              <a:buClr>
                <a:srgbClr val="BF440A"/>
              </a:buClr>
              <a:buSzPts val="1800"/>
              <a:buFont typeface="Arial"/>
              <a:buAutoNum type="arabicPeriod"/>
            </a:pPr>
            <a:r>
              <a:rPr lang="en" sz="1800" b="1" i="0" u="none" strike="noStrike" cap="none">
                <a:solidFill>
                  <a:srgbClr val="545454"/>
                </a:solidFill>
                <a:latin typeface="Calibri"/>
                <a:ea typeface="Calibri"/>
                <a:cs typeface="Calibri"/>
                <a:sym typeface="Calibri"/>
              </a:rPr>
              <a:t>  Should </a:t>
            </a:r>
            <a:r>
              <a:rPr lang="en" sz="1800" b="0" i="0" u="none" strike="noStrike" cap="none">
                <a:solidFill>
                  <a:srgbClr val="545454"/>
                </a:solidFill>
                <a:latin typeface="Calibri"/>
                <a:ea typeface="Calibri"/>
                <a:cs typeface="Calibri"/>
                <a:sym typeface="Calibri"/>
              </a:rPr>
              <a:t>it be kept for its potential value </a:t>
            </a:r>
            <a:endParaRPr/>
          </a:p>
          <a:p>
            <a:pPr marL="685800" marR="0" lvl="1" indent="-342900" algn="l" rtl="0">
              <a:lnSpc>
                <a:spcPct val="90000"/>
              </a:lnSpc>
              <a:spcBef>
                <a:spcPts val="810"/>
              </a:spcBef>
              <a:spcAft>
                <a:spcPts val="0"/>
              </a:spcAft>
              <a:buClr>
                <a:srgbClr val="BF440A"/>
              </a:buClr>
              <a:buSzPts val="1800"/>
              <a:buFont typeface="Arial"/>
              <a:buAutoNum type="arabicPeriod"/>
            </a:pPr>
            <a:r>
              <a:rPr lang="en" sz="1800" b="1" i="0" u="none" strike="noStrike" cap="none">
                <a:solidFill>
                  <a:srgbClr val="545454"/>
                </a:solidFill>
                <a:latin typeface="Calibri"/>
                <a:ea typeface="Calibri"/>
                <a:cs typeface="Calibri"/>
                <a:sym typeface="Calibri"/>
              </a:rPr>
              <a:t>  Consider costs </a:t>
            </a:r>
            <a:r>
              <a:rPr lang="en" sz="1800" b="0" i="0" u="none" strike="noStrike" cap="none">
                <a:solidFill>
                  <a:srgbClr val="545454"/>
                </a:solidFill>
                <a:latin typeface="Calibri"/>
                <a:ea typeface="Calibri"/>
                <a:cs typeface="Calibri"/>
                <a:sym typeface="Calibri"/>
              </a:rPr>
              <a:t>– do benefits outweigh cost?</a:t>
            </a:r>
            <a:endParaRPr/>
          </a:p>
          <a:p>
            <a:pPr marL="685800" marR="0" lvl="1" indent="-342900" algn="l" rtl="0">
              <a:lnSpc>
                <a:spcPct val="90000"/>
              </a:lnSpc>
              <a:spcBef>
                <a:spcPts val="810"/>
              </a:spcBef>
              <a:spcAft>
                <a:spcPts val="0"/>
              </a:spcAft>
              <a:buClr>
                <a:srgbClr val="BF440A"/>
              </a:buClr>
              <a:buSzPts val="1800"/>
              <a:buFont typeface="Arial"/>
              <a:buAutoNum type="arabicPeriod"/>
            </a:pPr>
            <a:r>
              <a:rPr lang="en" sz="1800" b="1" i="0" u="none" strike="noStrike" cap="none">
                <a:solidFill>
                  <a:srgbClr val="545454"/>
                </a:solidFill>
                <a:latin typeface="Calibri"/>
                <a:ea typeface="Calibri"/>
                <a:cs typeface="Calibri"/>
                <a:sym typeface="Calibri"/>
              </a:rPr>
              <a:t>  Evaluate criteria </a:t>
            </a:r>
            <a:r>
              <a:rPr lang="en" sz="1800" b="0" i="0" u="none" strike="noStrike" cap="none">
                <a:solidFill>
                  <a:srgbClr val="545454"/>
                </a:solidFill>
                <a:latin typeface="Calibri"/>
                <a:ea typeface="Calibri"/>
                <a:cs typeface="Calibri"/>
                <a:sym typeface="Calibri"/>
              </a:rPr>
              <a:t>to decide what to keep</a:t>
            </a:r>
            <a:endParaRPr/>
          </a:p>
          <a:p>
            <a:pPr marL="685800" marR="0" lvl="1" indent="-228600" algn="l" rtl="0">
              <a:lnSpc>
                <a:spcPct val="90000"/>
              </a:lnSpc>
              <a:spcBef>
                <a:spcPts val="810"/>
              </a:spcBef>
              <a:spcAft>
                <a:spcPts val="0"/>
              </a:spcAft>
              <a:buClr>
                <a:srgbClr val="0000FF"/>
              </a:buClr>
              <a:buSzPts val="1800"/>
              <a:buFont typeface="Arial"/>
              <a:buNone/>
            </a:pPr>
            <a:endParaRPr sz="1800" b="0" i="0" u="none" strike="noStrike" cap="none">
              <a:solidFill>
                <a:srgbClr val="545454"/>
              </a:solidFill>
              <a:latin typeface="Calibri"/>
              <a:ea typeface="Calibri"/>
              <a:cs typeface="Calibri"/>
              <a:sym typeface="Calibri"/>
            </a:endParaRPr>
          </a:p>
          <a:p>
            <a:pPr marL="0" marR="0" lvl="0" indent="0" algn="l" rtl="0">
              <a:spcBef>
                <a:spcPts val="450"/>
              </a:spcBef>
              <a:spcAft>
                <a:spcPts val="0"/>
              </a:spcAft>
              <a:buClr>
                <a:srgbClr val="545454"/>
              </a:buClr>
              <a:buSzPts val="1800"/>
              <a:buFont typeface="Arial"/>
              <a:buNone/>
            </a:pPr>
            <a:r>
              <a:rPr lang="en" sz="1800" b="0">
                <a:solidFill>
                  <a:srgbClr val="545454"/>
                </a:solidFill>
                <a:latin typeface="Calibri"/>
                <a:ea typeface="Calibri"/>
                <a:cs typeface="Calibri"/>
                <a:sym typeface="Calibri"/>
              </a:rPr>
              <a:t>5 steps to decide what data to keep</a:t>
            </a:r>
            <a:endParaRPr sz="1800" b="0" u="sng">
              <a:solidFill>
                <a:schemeClr val="hlink"/>
              </a:solidFill>
              <a:latin typeface="Calibri"/>
              <a:ea typeface="Calibri"/>
              <a:cs typeface="Calibri"/>
              <a:sym typeface="Calibri"/>
              <a:hlinkClick r:id="rId3"/>
            </a:endParaRPr>
          </a:p>
          <a:p>
            <a:pPr marL="0" marR="0" lvl="0" indent="0" algn="l" rtl="0">
              <a:spcBef>
                <a:spcPts val="600"/>
              </a:spcBef>
              <a:spcAft>
                <a:spcPts val="0"/>
              </a:spcAft>
              <a:buClr>
                <a:srgbClr val="545454"/>
              </a:buClr>
              <a:buSzPts val="1500"/>
              <a:buFont typeface="Arial"/>
              <a:buNone/>
            </a:pPr>
            <a:r>
              <a:rPr lang="en" sz="1500" b="0" u="sng">
                <a:solidFill>
                  <a:schemeClr val="hlink"/>
                </a:solidFill>
                <a:latin typeface="Calibri"/>
                <a:ea typeface="Calibri"/>
                <a:cs typeface="Calibri"/>
                <a:sym typeface="Calibri"/>
                <a:hlinkClick r:id="rId3"/>
              </a:rPr>
              <a:t>www.dcc.ac.uk/resources/how-guides/five-steps-decide-what-data-keep</a:t>
            </a:r>
            <a:endParaRPr sz="1500" b="0">
              <a:solidFill>
                <a:srgbClr val="545454"/>
              </a:solidFill>
              <a:latin typeface="Calibri"/>
              <a:ea typeface="Calibri"/>
              <a:cs typeface="Calibri"/>
              <a:sym typeface="Calibri"/>
            </a:endParaRPr>
          </a:p>
          <a:p>
            <a:pPr marL="685800" marR="0" lvl="1" indent="-228600" algn="l" rtl="0">
              <a:lnSpc>
                <a:spcPct val="90000"/>
              </a:lnSpc>
              <a:spcBef>
                <a:spcPts val="960"/>
              </a:spcBef>
              <a:spcAft>
                <a:spcPts val="0"/>
              </a:spcAft>
              <a:buClr>
                <a:srgbClr val="0000FF"/>
              </a:buClr>
              <a:buSzPts val="1800"/>
              <a:buFont typeface="Arial"/>
              <a:buNone/>
            </a:pPr>
            <a:endParaRPr sz="1800" b="0" i="0" u="none" strike="noStrike" cap="none">
              <a:solidFill>
                <a:srgbClr val="545454"/>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93"/>
          <p:cNvSpPr txBox="1">
            <a:spLocks noGrp="1"/>
          </p:cNvSpPr>
          <p:nvPr>
            <p:ph type="title" idx="4294967295"/>
          </p:nvPr>
        </p:nvSpPr>
        <p:spPr>
          <a:xfrm>
            <a:off x="106119" y="206375"/>
            <a:ext cx="7801800" cy="651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3400">
                <a:latin typeface="Trebuchet MS"/>
                <a:ea typeface="Trebuchet MS"/>
                <a:cs typeface="Trebuchet MS"/>
                <a:sym typeface="Trebuchet MS"/>
              </a:rPr>
              <a:t>What should be preserved and shared?</a:t>
            </a:r>
            <a:endParaRPr/>
          </a:p>
        </p:txBody>
      </p:sp>
      <p:sp>
        <p:nvSpPr>
          <p:cNvPr id="580" name="Google Shape;580;p93"/>
          <p:cNvSpPr txBox="1">
            <a:spLocks noGrp="1"/>
          </p:cNvSpPr>
          <p:nvPr>
            <p:ph type="body" idx="4294967295"/>
          </p:nvPr>
        </p:nvSpPr>
        <p:spPr>
          <a:xfrm>
            <a:off x="321547" y="1032468"/>
            <a:ext cx="8229600" cy="3394200"/>
          </a:xfrm>
          <a:prstGeom prst="rect">
            <a:avLst/>
          </a:prstGeom>
          <a:noFill/>
          <a:ln>
            <a:noFill/>
          </a:ln>
        </p:spPr>
        <p:txBody>
          <a:bodyPr spcFirstLastPara="1" wrap="square" lIns="91425" tIns="45700" rIns="91425" bIns="45700" anchor="t" anchorCtr="0">
            <a:noAutofit/>
          </a:bodyPr>
          <a:lstStyle/>
          <a:p>
            <a:pPr marL="214312" lvl="0" indent="-214312" algn="l" rtl="0">
              <a:spcBef>
                <a:spcPts val="0"/>
              </a:spcBef>
              <a:spcAft>
                <a:spcPts val="0"/>
              </a:spcAft>
              <a:buClr>
                <a:srgbClr val="808080"/>
              </a:buClr>
              <a:buSzPts val="2200"/>
              <a:buFont typeface="Arial"/>
              <a:buChar char="•"/>
            </a:pPr>
            <a:r>
              <a:rPr lang="en" sz="2200">
                <a:latin typeface="Trebuchet MS"/>
                <a:ea typeface="Trebuchet MS"/>
                <a:cs typeface="Trebuchet MS"/>
                <a:sym typeface="Trebuchet MS"/>
              </a:rPr>
              <a:t>The </a:t>
            </a:r>
            <a:r>
              <a:rPr lang="en" sz="2200">
                <a:solidFill>
                  <a:srgbClr val="00B0F0"/>
                </a:solidFill>
                <a:latin typeface="Trebuchet MS"/>
                <a:ea typeface="Trebuchet MS"/>
                <a:cs typeface="Trebuchet MS"/>
                <a:sym typeface="Trebuchet MS"/>
              </a:rPr>
              <a:t>data </a:t>
            </a:r>
            <a:r>
              <a:rPr lang="en" sz="2200">
                <a:latin typeface="Trebuchet MS"/>
                <a:ea typeface="Trebuchet MS"/>
                <a:cs typeface="Trebuchet MS"/>
                <a:sym typeface="Trebuchet MS"/>
              </a:rPr>
              <a:t>needed to validate results in scientific publications (minimally!).</a:t>
            </a:r>
            <a:endParaRPr/>
          </a:p>
          <a:p>
            <a:pPr marL="214312" lvl="0" indent="-214312" algn="l" rtl="0">
              <a:spcBef>
                <a:spcPts val="440"/>
              </a:spcBef>
              <a:spcAft>
                <a:spcPts val="0"/>
              </a:spcAft>
              <a:buClr>
                <a:srgbClr val="808080"/>
              </a:buClr>
              <a:buSzPts val="2200"/>
              <a:buFont typeface="Arial"/>
              <a:buChar char="•"/>
            </a:pPr>
            <a:r>
              <a:rPr lang="en" sz="2200">
                <a:latin typeface="Trebuchet MS"/>
                <a:ea typeface="Trebuchet MS"/>
                <a:cs typeface="Trebuchet MS"/>
                <a:sym typeface="Trebuchet MS"/>
              </a:rPr>
              <a:t>The associated </a:t>
            </a:r>
            <a:r>
              <a:rPr lang="en" sz="2200">
                <a:solidFill>
                  <a:srgbClr val="00B0F0"/>
                </a:solidFill>
                <a:latin typeface="Trebuchet MS"/>
                <a:ea typeface="Trebuchet MS"/>
                <a:cs typeface="Trebuchet MS"/>
                <a:sym typeface="Trebuchet MS"/>
              </a:rPr>
              <a:t>metadata</a:t>
            </a:r>
            <a:r>
              <a:rPr lang="en" sz="2200">
                <a:latin typeface="Trebuchet MS"/>
                <a:ea typeface="Trebuchet MS"/>
                <a:cs typeface="Trebuchet MS"/>
                <a:sym typeface="Trebuchet MS"/>
              </a:rPr>
              <a:t>: the dataset’s creator, title, year of publication, repository, identifier etc.</a:t>
            </a:r>
            <a:endParaRPr/>
          </a:p>
          <a:p>
            <a:pPr marL="742950" lvl="1" indent="-285750" algn="l" rtl="0">
              <a:spcBef>
                <a:spcPts val="440"/>
              </a:spcBef>
              <a:spcAft>
                <a:spcPts val="0"/>
              </a:spcAft>
              <a:buClr>
                <a:srgbClr val="808080"/>
              </a:buClr>
              <a:buSzPts val="2200"/>
              <a:buChar char="–"/>
            </a:pPr>
            <a:r>
              <a:rPr lang="en" sz="2200">
                <a:latin typeface="Trebuchet MS"/>
                <a:ea typeface="Trebuchet MS"/>
                <a:cs typeface="Trebuchet MS"/>
                <a:sym typeface="Trebuchet MS"/>
              </a:rPr>
              <a:t>Follow a metadata standard in your line of work, or a generic standard, e.g. Dublin Core or DataCite, and be FAIR.</a:t>
            </a:r>
            <a:endParaRPr/>
          </a:p>
          <a:p>
            <a:pPr marL="742950" lvl="1" indent="-285750" algn="l" rtl="0">
              <a:spcBef>
                <a:spcPts val="440"/>
              </a:spcBef>
              <a:spcAft>
                <a:spcPts val="0"/>
              </a:spcAft>
              <a:buClr>
                <a:srgbClr val="808080"/>
              </a:buClr>
              <a:buSzPts val="2200"/>
              <a:buChar char="–"/>
            </a:pPr>
            <a:r>
              <a:rPr lang="en" sz="2200">
                <a:latin typeface="Trebuchet MS"/>
                <a:ea typeface="Trebuchet MS"/>
                <a:cs typeface="Trebuchet MS"/>
                <a:sym typeface="Trebuchet MS"/>
              </a:rPr>
              <a:t>The repository will assign a persistent ID to the dataset: important for discovering and citing the data.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94"/>
          <p:cNvSpPr txBox="1">
            <a:spLocks noGrp="1"/>
          </p:cNvSpPr>
          <p:nvPr>
            <p:ph type="title" idx="4294967295"/>
          </p:nvPr>
        </p:nvSpPr>
        <p:spPr>
          <a:xfrm>
            <a:off x="221064" y="206375"/>
            <a:ext cx="8922900" cy="651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3400">
                <a:latin typeface="Trebuchet MS"/>
                <a:ea typeface="Trebuchet MS"/>
                <a:cs typeface="Trebuchet MS"/>
                <a:sym typeface="Trebuchet MS"/>
              </a:rPr>
              <a:t>What should be preserved and shared? (2)</a:t>
            </a:r>
            <a:endParaRPr sz="3400">
              <a:latin typeface="Trebuchet MS"/>
              <a:ea typeface="Trebuchet MS"/>
              <a:cs typeface="Trebuchet MS"/>
              <a:sym typeface="Trebuchet MS"/>
            </a:endParaRPr>
          </a:p>
        </p:txBody>
      </p:sp>
      <p:sp>
        <p:nvSpPr>
          <p:cNvPr id="587" name="Google Shape;587;p94"/>
          <p:cNvSpPr txBox="1">
            <a:spLocks noGrp="1"/>
          </p:cNvSpPr>
          <p:nvPr>
            <p:ph type="body" idx="4294967295"/>
          </p:nvPr>
        </p:nvSpPr>
        <p:spPr>
          <a:xfrm>
            <a:off x="321548" y="1028700"/>
            <a:ext cx="8229600" cy="3394200"/>
          </a:xfrm>
          <a:prstGeom prst="rect">
            <a:avLst/>
          </a:prstGeom>
          <a:noFill/>
          <a:ln>
            <a:noFill/>
          </a:ln>
        </p:spPr>
        <p:txBody>
          <a:bodyPr spcFirstLastPara="1" wrap="square" lIns="91425" tIns="45700" rIns="91425" bIns="45700" anchor="t" anchorCtr="0">
            <a:noAutofit/>
          </a:bodyPr>
          <a:lstStyle/>
          <a:p>
            <a:pPr marL="214312" lvl="0" indent="-214312" algn="l" rtl="0">
              <a:spcBef>
                <a:spcPts val="0"/>
              </a:spcBef>
              <a:spcAft>
                <a:spcPts val="0"/>
              </a:spcAft>
              <a:buClr>
                <a:srgbClr val="00B0F0"/>
              </a:buClr>
              <a:buSzPts val="2200"/>
              <a:buFont typeface="Arial"/>
              <a:buChar char="•"/>
            </a:pPr>
            <a:r>
              <a:rPr lang="en" sz="2200">
                <a:solidFill>
                  <a:srgbClr val="00B0F0"/>
                </a:solidFill>
                <a:latin typeface="Trebuchet MS"/>
                <a:ea typeface="Trebuchet MS"/>
                <a:cs typeface="Trebuchet MS"/>
                <a:sym typeface="Trebuchet MS"/>
              </a:rPr>
              <a:t>Documentation</a:t>
            </a:r>
            <a:r>
              <a:rPr lang="en" sz="2200">
                <a:latin typeface="Trebuchet MS"/>
                <a:ea typeface="Trebuchet MS"/>
                <a:cs typeface="Trebuchet MS"/>
                <a:sym typeface="Trebuchet MS"/>
              </a:rPr>
              <a:t>: code books, lab journals, informed consent forms – domain-dependent, and important for understanding the data and combining them with other data sources.</a:t>
            </a:r>
            <a:endParaRPr/>
          </a:p>
          <a:p>
            <a:pPr marL="214312" lvl="0" indent="-214312" algn="l" rtl="0">
              <a:spcBef>
                <a:spcPts val="440"/>
              </a:spcBef>
              <a:spcAft>
                <a:spcPts val="0"/>
              </a:spcAft>
              <a:buClr>
                <a:srgbClr val="00B0F0"/>
              </a:buClr>
              <a:buSzPts val="2200"/>
              <a:buFont typeface="Arial"/>
              <a:buChar char="•"/>
            </a:pPr>
            <a:r>
              <a:rPr lang="en" sz="2200">
                <a:solidFill>
                  <a:srgbClr val="00B0F0"/>
                </a:solidFill>
                <a:latin typeface="Trebuchet MS"/>
                <a:ea typeface="Trebuchet MS"/>
                <a:cs typeface="Trebuchet MS"/>
                <a:sym typeface="Trebuchet MS"/>
              </a:rPr>
              <a:t>Software</a:t>
            </a:r>
            <a:r>
              <a:rPr lang="en" sz="2200">
                <a:latin typeface="Trebuchet MS"/>
                <a:ea typeface="Trebuchet MS"/>
                <a:cs typeface="Trebuchet MS"/>
                <a:sym typeface="Trebuchet MS"/>
              </a:rPr>
              <a:t>, hardware, tools, syntax queries, machine configurations – domain-dependent, and important for using the data. (Alternative: information about the software etc.)</a:t>
            </a:r>
            <a:endParaRPr/>
          </a:p>
          <a:p>
            <a:pPr marL="0" lvl="0" indent="0" algn="l" rtl="0">
              <a:spcBef>
                <a:spcPts val="440"/>
              </a:spcBef>
              <a:spcAft>
                <a:spcPts val="0"/>
              </a:spcAft>
              <a:buClr>
                <a:srgbClr val="808080"/>
              </a:buClr>
              <a:buSzPts val="2200"/>
              <a:buNone/>
            </a:pPr>
            <a:endParaRPr sz="2200" b="1"/>
          </a:p>
          <a:p>
            <a:pPr marL="0" lvl="0" indent="0" algn="ctr" rtl="0">
              <a:spcBef>
                <a:spcPts val="440"/>
              </a:spcBef>
              <a:spcAft>
                <a:spcPts val="0"/>
              </a:spcAft>
              <a:buClr>
                <a:srgbClr val="808080"/>
              </a:buClr>
              <a:buSzPts val="2200"/>
              <a:buNone/>
            </a:pPr>
            <a:r>
              <a:rPr lang="en" sz="2200" b="1"/>
              <a:t>Basically, everything that is needed to replicate a study should be available. Plus everything that is potentially useful for others.</a:t>
            </a:r>
            <a:endParaRPr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5"/>
          <p:cNvSpPr txBox="1">
            <a:spLocks noGrp="1"/>
          </p:cNvSpPr>
          <p:nvPr>
            <p:ph type="title"/>
          </p:nvPr>
        </p:nvSpPr>
        <p:spPr>
          <a:xfrm>
            <a:off x="313876" y="281546"/>
            <a:ext cx="8363400" cy="92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060"/>
              <a:t>Tip – link data to other outputs for context (reuse)</a:t>
            </a:r>
            <a:endParaRPr/>
          </a:p>
        </p:txBody>
      </p:sp>
      <p:pic>
        <p:nvPicPr>
          <p:cNvPr id="593" name="Google Shape;593;p95"/>
          <p:cNvPicPr preferRelativeResize="0"/>
          <p:nvPr/>
        </p:nvPicPr>
        <p:blipFill rotWithShape="1">
          <a:blip r:embed="rId3">
            <a:alphaModFix/>
          </a:blip>
          <a:srcRect/>
          <a:stretch/>
        </p:blipFill>
        <p:spPr>
          <a:xfrm flipH="1">
            <a:off x="344623" y="1806758"/>
            <a:ext cx="2596430" cy="1745901"/>
          </a:xfrm>
          <a:prstGeom prst="rect">
            <a:avLst/>
          </a:prstGeom>
          <a:noFill/>
          <a:ln>
            <a:noFill/>
          </a:ln>
        </p:spPr>
      </p:pic>
      <p:sp>
        <p:nvSpPr>
          <p:cNvPr id="594" name="Google Shape;594;p95"/>
          <p:cNvSpPr/>
          <p:nvPr/>
        </p:nvSpPr>
        <p:spPr>
          <a:xfrm>
            <a:off x="372358" y="3598191"/>
            <a:ext cx="24711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solidFill>
                  <a:srgbClr val="545454"/>
                </a:solidFill>
                <a:latin typeface="Arial"/>
                <a:ea typeface="Arial"/>
                <a:cs typeface="Arial"/>
                <a:sym typeface="Arial"/>
              </a:rPr>
              <a:t>To support validation and facilitate reuse</a:t>
            </a:r>
            <a:endParaRPr/>
          </a:p>
        </p:txBody>
      </p:sp>
      <p:pic>
        <p:nvPicPr>
          <p:cNvPr id="595" name="Google Shape;595;p95"/>
          <p:cNvPicPr preferRelativeResize="0"/>
          <p:nvPr/>
        </p:nvPicPr>
        <p:blipFill rotWithShape="1">
          <a:blip r:embed="rId4">
            <a:alphaModFix/>
          </a:blip>
          <a:srcRect/>
          <a:stretch/>
        </p:blipFill>
        <p:spPr>
          <a:xfrm>
            <a:off x="3262573" y="1806758"/>
            <a:ext cx="2618851" cy="1745901"/>
          </a:xfrm>
          <a:prstGeom prst="rect">
            <a:avLst/>
          </a:prstGeom>
          <a:noFill/>
          <a:ln>
            <a:noFill/>
          </a:ln>
        </p:spPr>
      </p:pic>
      <p:sp>
        <p:nvSpPr>
          <p:cNvPr id="596" name="Google Shape;596;p95"/>
          <p:cNvSpPr/>
          <p:nvPr/>
        </p:nvSpPr>
        <p:spPr>
          <a:xfrm>
            <a:off x="957784" y="1446057"/>
            <a:ext cx="13005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545454"/>
                </a:solidFill>
                <a:latin typeface="Arial"/>
                <a:ea typeface="Arial"/>
                <a:cs typeface="Arial"/>
                <a:sym typeface="Arial"/>
              </a:rPr>
              <a:t>Open Data</a:t>
            </a:r>
            <a:endParaRPr/>
          </a:p>
        </p:txBody>
      </p:sp>
      <p:sp>
        <p:nvSpPr>
          <p:cNvPr id="597" name="Google Shape;597;p95"/>
          <p:cNvSpPr/>
          <p:nvPr/>
        </p:nvSpPr>
        <p:spPr>
          <a:xfrm>
            <a:off x="3729002" y="1437426"/>
            <a:ext cx="1364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545454"/>
                </a:solidFill>
                <a:latin typeface="Arial"/>
                <a:ea typeface="Arial"/>
                <a:cs typeface="Arial"/>
                <a:sym typeface="Arial"/>
              </a:rPr>
              <a:t>Open Code</a:t>
            </a:r>
            <a:endParaRPr/>
          </a:p>
        </p:txBody>
      </p:sp>
      <p:sp>
        <p:nvSpPr>
          <p:cNvPr id="598" name="Google Shape;598;p95"/>
          <p:cNvSpPr/>
          <p:nvPr/>
        </p:nvSpPr>
        <p:spPr>
          <a:xfrm>
            <a:off x="3156409" y="3561174"/>
            <a:ext cx="28311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solidFill>
                  <a:srgbClr val="545454"/>
                </a:solidFill>
                <a:latin typeface="Arial"/>
                <a:ea typeface="Arial"/>
                <a:cs typeface="Arial"/>
                <a:sym typeface="Arial"/>
              </a:rPr>
              <a:t>Software created to analyse and/or visualise the data</a:t>
            </a:r>
            <a:endParaRPr/>
          </a:p>
        </p:txBody>
      </p:sp>
      <p:pic>
        <p:nvPicPr>
          <p:cNvPr id="599" name="Google Shape;599;p95"/>
          <p:cNvPicPr preferRelativeResize="0"/>
          <p:nvPr/>
        </p:nvPicPr>
        <p:blipFill rotWithShape="1">
          <a:blip r:embed="rId5">
            <a:alphaModFix/>
          </a:blip>
          <a:srcRect/>
          <a:stretch/>
        </p:blipFill>
        <p:spPr>
          <a:xfrm>
            <a:off x="6085385" y="1806758"/>
            <a:ext cx="2622512" cy="1737272"/>
          </a:xfrm>
          <a:prstGeom prst="rect">
            <a:avLst/>
          </a:prstGeom>
          <a:noFill/>
          <a:ln w="9525" cap="flat" cmpd="sng">
            <a:solidFill>
              <a:schemeClr val="dk1"/>
            </a:solidFill>
            <a:prstDash val="solid"/>
            <a:round/>
            <a:headEnd type="none" w="sm" len="sm"/>
            <a:tailEnd type="none" w="sm" len="sm"/>
          </a:ln>
        </p:spPr>
      </p:pic>
      <p:sp>
        <p:nvSpPr>
          <p:cNvPr id="600" name="Google Shape;600;p95"/>
          <p:cNvSpPr/>
          <p:nvPr/>
        </p:nvSpPr>
        <p:spPr>
          <a:xfrm>
            <a:off x="6564340" y="1437426"/>
            <a:ext cx="1873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545454"/>
                </a:solidFill>
                <a:latin typeface="Arial"/>
                <a:ea typeface="Arial"/>
                <a:cs typeface="Arial"/>
                <a:sym typeface="Arial"/>
              </a:rPr>
              <a:t>Open Workflows</a:t>
            </a:r>
            <a:endParaRPr/>
          </a:p>
        </p:txBody>
      </p:sp>
      <p:sp>
        <p:nvSpPr>
          <p:cNvPr id="601" name="Google Shape;601;p95"/>
          <p:cNvSpPr/>
          <p:nvPr/>
        </p:nvSpPr>
        <p:spPr>
          <a:xfrm>
            <a:off x="6085385" y="3561174"/>
            <a:ext cx="28311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solidFill>
                  <a:srgbClr val="545454"/>
                </a:solidFill>
                <a:latin typeface="Arial"/>
                <a:ea typeface="Arial"/>
                <a:cs typeface="Arial"/>
                <a:sym typeface="Arial"/>
              </a:rPr>
              <a:t>What steps were taken and in what order?</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96"/>
          <p:cNvSpPr txBox="1">
            <a:spLocks noGrp="1"/>
          </p:cNvSpPr>
          <p:nvPr>
            <p:ph type="title"/>
          </p:nvPr>
        </p:nvSpPr>
        <p:spPr>
          <a:xfrm>
            <a:off x="390594" y="-263128"/>
            <a:ext cx="8457600" cy="18360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ED7C00"/>
              </a:buClr>
              <a:buSzPts val="2700"/>
              <a:buFont typeface="Trebuchet MS"/>
              <a:buNone/>
            </a:pPr>
            <a:r>
              <a:rPr lang="en" sz="2700" b="1" i="0" u="none" strike="noStrike" cap="none">
                <a:solidFill>
                  <a:srgbClr val="ED7C00"/>
                </a:solidFill>
                <a:latin typeface="Trebuchet MS"/>
                <a:ea typeface="Trebuchet MS"/>
                <a:cs typeface="Trebuchet MS"/>
                <a:sym typeface="Trebuchet MS"/>
              </a:rPr>
              <a:t>Consider who else has a say about sharing data</a:t>
            </a:r>
            <a:endParaRPr sz="2700" b="1" i="0" u="none" strike="noStrike" cap="none">
              <a:solidFill>
                <a:srgbClr val="ED7C00"/>
              </a:solidFill>
              <a:latin typeface="Trebuchet MS"/>
              <a:ea typeface="Trebuchet MS"/>
              <a:cs typeface="Trebuchet MS"/>
              <a:sym typeface="Trebuchet MS"/>
            </a:endParaRPr>
          </a:p>
        </p:txBody>
      </p:sp>
      <p:sp>
        <p:nvSpPr>
          <p:cNvPr id="608" name="Google Shape;608;p96"/>
          <p:cNvSpPr txBox="1">
            <a:spLocks noGrp="1"/>
          </p:cNvSpPr>
          <p:nvPr>
            <p:ph type="body" idx="1"/>
          </p:nvPr>
        </p:nvSpPr>
        <p:spPr>
          <a:xfrm>
            <a:off x="109887" y="1247567"/>
            <a:ext cx="8738400" cy="3680700"/>
          </a:xfrm>
          <a:prstGeom prst="rect">
            <a:avLst/>
          </a:prstGeom>
          <a:noFill/>
          <a:ln>
            <a:noFill/>
          </a:ln>
        </p:spPr>
        <p:txBody>
          <a:bodyPr spcFirstLastPara="1" wrap="square" lIns="68575" tIns="34275" rIns="68575" bIns="34275" anchor="t" anchorCtr="0">
            <a:noAutofit/>
          </a:bodyPr>
          <a:lstStyle/>
          <a:p>
            <a:pPr marL="685800" marR="0" lvl="1" indent="-342900" algn="l" rtl="0">
              <a:lnSpc>
                <a:spcPct val="150000"/>
              </a:lnSpc>
              <a:spcBef>
                <a:spcPts val="0"/>
              </a:spcBef>
              <a:spcAft>
                <a:spcPts val="0"/>
              </a:spcAft>
              <a:buClr>
                <a:srgbClr val="1F497D"/>
              </a:buClr>
              <a:buSzPts val="2400"/>
              <a:buFont typeface="Arial"/>
              <a:buChar char="•"/>
            </a:pPr>
            <a:r>
              <a:rPr lang="en" sz="2400" b="0" i="0" u="none" strike="noStrike" cap="none">
                <a:solidFill>
                  <a:srgbClr val="787878"/>
                </a:solidFill>
                <a:latin typeface="Trebuchet MS"/>
                <a:ea typeface="Trebuchet MS"/>
                <a:cs typeface="Trebuchet MS"/>
                <a:sym typeface="Trebuchet MS"/>
              </a:rPr>
              <a:t>Collaborators</a:t>
            </a:r>
            <a:endParaRPr/>
          </a:p>
          <a:p>
            <a:pPr marL="685800" marR="0" lvl="1" indent="-342900" algn="l" rtl="0">
              <a:lnSpc>
                <a:spcPct val="150000"/>
              </a:lnSpc>
              <a:spcBef>
                <a:spcPts val="480"/>
              </a:spcBef>
              <a:spcAft>
                <a:spcPts val="0"/>
              </a:spcAft>
              <a:buClr>
                <a:srgbClr val="1F497D"/>
              </a:buClr>
              <a:buSzPts val="2400"/>
              <a:buFont typeface="Arial"/>
              <a:buChar char="•"/>
            </a:pPr>
            <a:r>
              <a:rPr lang="en" sz="2400" b="0" i="0" u="none" strike="noStrike" cap="none">
                <a:solidFill>
                  <a:srgbClr val="787878"/>
                </a:solidFill>
                <a:latin typeface="Trebuchet MS"/>
                <a:ea typeface="Trebuchet MS"/>
                <a:cs typeface="Trebuchet MS"/>
                <a:sym typeface="Trebuchet MS"/>
              </a:rPr>
              <a:t>Research participants</a:t>
            </a:r>
            <a:endParaRPr/>
          </a:p>
          <a:p>
            <a:pPr marL="685800" marR="0" lvl="1" indent="-342900" algn="l" rtl="0">
              <a:lnSpc>
                <a:spcPct val="150000"/>
              </a:lnSpc>
              <a:spcBef>
                <a:spcPts val="480"/>
              </a:spcBef>
              <a:spcAft>
                <a:spcPts val="0"/>
              </a:spcAft>
              <a:buClr>
                <a:srgbClr val="1F497D"/>
              </a:buClr>
              <a:buSzPts val="2400"/>
              <a:buFont typeface="Arial"/>
              <a:buChar char="•"/>
            </a:pPr>
            <a:r>
              <a:rPr lang="en" sz="2400" b="0" i="0" u="none" strike="noStrike" cap="none">
                <a:solidFill>
                  <a:srgbClr val="787878"/>
                </a:solidFill>
                <a:latin typeface="Trebuchet MS"/>
                <a:ea typeface="Trebuchet MS"/>
                <a:cs typeface="Trebuchet MS"/>
                <a:sym typeface="Trebuchet MS"/>
              </a:rPr>
              <a:t>Commercial partners</a:t>
            </a:r>
            <a:endParaRPr/>
          </a:p>
          <a:p>
            <a:pPr marL="685800" marR="0" lvl="1" indent="-342900" algn="l" rtl="0">
              <a:lnSpc>
                <a:spcPct val="150000"/>
              </a:lnSpc>
              <a:spcBef>
                <a:spcPts val="480"/>
              </a:spcBef>
              <a:spcAft>
                <a:spcPts val="0"/>
              </a:spcAft>
              <a:buClr>
                <a:srgbClr val="1F497D"/>
              </a:buClr>
              <a:buSzPts val="2400"/>
              <a:buFont typeface="Arial"/>
              <a:buChar char="•"/>
            </a:pPr>
            <a:r>
              <a:rPr lang="en" sz="2400" b="0" i="0" u="none" strike="noStrike" cap="none">
                <a:solidFill>
                  <a:srgbClr val="787878"/>
                </a:solidFill>
                <a:latin typeface="Trebuchet MS"/>
                <a:ea typeface="Trebuchet MS"/>
                <a:cs typeface="Trebuchet MS"/>
                <a:sym typeface="Trebuchet MS"/>
              </a:rPr>
              <a:t>Data repository</a:t>
            </a:r>
            <a:endParaRPr/>
          </a:p>
          <a:p>
            <a:pPr marL="685800" marR="0" lvl="1" indent="-342900" algn="l" rtl="0">
              <a:lnSpc>
                <a:spcPct val="150000"/>
              </a:lnSpc>
              <a:spcBef>
                <a:spcPts val="480"/>
              </a:spcBef>
              <a:spcAft>
                <a:spcPts val="0"/>
              </a:spcAft>
              <a:buClr>
                <a:srgbClr val="1F497D"/>
              </a:buClr>
              <a:buSzPts val="2400"/>
              <a:buFont typeface="Arial"/>
              <a:buChar char="•"/>
            </a:pPr>
            <a:r>
              <a:rPr lang="en" sz="2400" b="0" i="0" u="none" strike="noStrike" cap="none">
                <a:solidFill>
                  <a:srgbClr val="787878"/>
                </a:solidFill>
                <a:latin typeface="Trebuchet MS"/>
                <a:ea typeface="Trebuchet MS"/>
                <a:cs typeface="Trebuchet MS"/>
                <a:sym typeface="Trebuchet MS"/>
              </a:rPr>
              <a:t>Publishers</a:t>
            </a:r>
            <a:endParaRPr/>
          </a:p>
          <a:p>
            <a:pPr marL="685800" marR="0" lvl="1" indent="-342900" algn="l" rtl="0">
              <a:lnSpc>
                <a:spcPct val="150000"/>
              </a:lnSpc>
              <a:spcBef>
                <a:spcPts val="480"/>
              </a:spcBef>
              <a:spcAft>
                <a:spcPts val="0"/>
              </a:spcAft>
              <a:buClr>
                <a:srgbClr val="1F497D"/>
              </a:buClr>
              <a:buSzPts val="2400"/>
              <a:buFont typeface="Arial"/>
              <a:buChar char="•"/>
            </a:pPr>
            <a:r>
              <a:rPr lang="en" sz="2400" b="0" i="0" u="none" strike="noStrike" cap="none">
                <a:solidFill>
                  <a:srgbClr val="787878"/>
                </a:solidFill>
                <a:latin typeface="Trebuchet MS"/>
                <a:ea typeface="Trebuchet MS"/>
                <a:cs typeface="Trebuchet MS"/>
                <a:sym typeface="Trebuchet MS"/>
              </a:rPr>
              <a:t>Institutions, funders</a:t>
            </a:r>
            <a:endParaRPr/>
          </a:p>
          <a:p>
            <a:pPr marL="342900" marR="0" lvl="1" indent="0" algn="l" rtl="0">
              <a:lnSpc>
                <a:spcPct val="150000"/>
              </a:lnSpc>
              <a:spcBef>
                <a:spcPts val="480"/>
              </a:spcBef>
              <a:spcAft>
                <a:spcPts val="0"/>
              </a:spcAft>
              <a:buClr>
                <a:srgbClr val="1F497D"/>
              </a:buClr>
              <a:buSzPts val="2400"/>
              <a:buFont typeface="Arial"/>
              <a:buNone/>
            </a:pPr>
            <a:endParaRPr sz="2400" b="0" i="0" u="none" strike="noStrike" cap="none">
              <a:solidFill>
                <a:srgbClr val="787878"/>
              </a:solidFill>
              <a:latin typeface="Trebuchet MS"/>
              <a:ea typeface="Trebuchet MS"/>
              <a:cs typeface="Trebuchet MS"/>
              <a:sym typeface="Trebuchet MS"/>
            </a:endParaRPr>
          </a:p>
          <a:p>
            <a:pPr marL="257175" marR="0" lvl="0" indent="-104775" algn="l" rtl="0">
              <a:spcBef>
                <a:spcPts val="480"/>
              </a:spcBef>
              <a:spcAft>
                <a:spcPts val="0"/>
              </a:spcAft>
              <a:buClr>
                <a:srgbClr val="000000"/>
              </a:buClr>
              <a:buSzPts val="2400"/>
              <a:buFont typeface="Arial"/>
              <a:buNone/>
            </a:pPr>
            <a:endParaRPr sz="2400" b="0" i="0" u="none" strike="noStrike" cap="none">
              <a:solidFill>
                <a:srgbClr val="000000"/>
              </a:solidFill>
              <a:latin typeface="Trebuchet MS"/>
              <a:ea typeface="Trebuchet MS"/>
              <a:cs typeface="Trebuchet MS"/>
              <a:sym typeface="Trebuchet MS"/>
            </a:endParaRPr>
          </a:p>
        </p:txBody>
      </p:sp>
      <p:pic>
        <p:nvPicPr>
          <p:cNvPr id="609" name="Google Shape;609;p96"/>
          <p:cNvPicPr preferRelativeResize="0"/>
          <p:nvPr/>
        </p:nvPicPr>
        <p:blipFill rotWithShape="1">
          <a:blip r:embed="rId3">
            <a:alphaModFix/>
          </a:blip>
          <a:srcRect/>
          <a:stretch/>
        </p:blipFill>
        <p:spPr>
          <a:xfrm>
            <a:off x="4853512" y="1412361"/>
            <a:ext cx="3321214" cy="231877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97"/>
          <p:cNvSpPr/>
          <p:nvPr/>
        </p:nvSpPr>
        <p:spPr>
          <a:xfrm>
            <a:off x="2729093" y="4204831"/>
            <a:ext cx="4169400" cy="248100"/>
          </a:xfrm>
          <a:prstGeom prst="rect">
            <a:avLst/>
          </a:prstGeom>
          <a:noFill/>
          <a:ln>
            <a:noFill/>
          </a:ln>
        </p:spPr>
        <p:txBody>
          <a:bodyPr spcFirstLastPara="1" wrap="square" lIns="91425" tIns="45700" rIns="91425" bIns="45700" anchor="t" anchorCtr="1">
            <a:noAutofit/>
          </a:bodyPr>
          <a:lstStyle/>
          <a:p>
            <a:pPr marL="0" marR="0" lvl="0" indent="0" algn="ctr" rtl="0">
              <a:spcBef>
                <a:spcPts val="0"/>
              </a:spcBef>
              <a:spcAft>
                <a:spcPts val="0"/>
              </a:spcAft>
              <a:buNone/>
            </a:pPr>
            <a:r>
              <a:rPr lang="en" sz="1013" u="sng">
                <a:solidFill>
                  <a:schemeClr val="hlink"/>
                </a:solidFill>
                <a:latin typeface="Century Gothic"/>
                <a:ea typeface="Century Gothic"/>
                <a:cs typeface="Century Gothic"/>
                <a:sym typeface="Century Gothic"/>
                <a:hlinkClick r:id="rId3"/>
              </a:rPr>
              <a:t>www.dcc.ac.uk/resources/how-guides/license-research-data</a:t>
            </a:r>
            <a:r>
              <a:rPr lang="en" sz="1013">
                <a:solidFill>
                  <a:srgbClr val="000000"/>
                </a:solidFill>
                <a:latin typeface="Century Gothic"/>
                <a:ea typeface="Century Gothic"/>
                <a:cs typeface="Century Gothic"/>
                <a:sym typeface="Century Gothic"/>
              </a:rPr>
              <a:t> </a:t>
            </a:r>
            <a:endParaRPr/>
          </a:p>
        </p:txBody>
      </p:sp>
      <p:sp>
        <p:nvSpPr>
          <p:cNvPr id="616" name="Google Shape;616;p97"/>
          <p:cNvSpPr txBox="1">
            <a:spLocks noGrp="1"/>
          </p:cNvSpPr>
          <p:nvPr>
            <p:ph type="title" idx="4294967295"/>
          </p:nvPr>
        </p:nvSpPr>
        <p:spPr>
          <a:xfrm>
            <a:off x="476018" y="355590"/>
            <a:ext cx="5187900" cy="489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400">
                <a:latin typeface="Trebuchet MS"/>
                <a:ea typeface="Trebuchet MS"/>
                <a:cs typeface="Trebuchet MS"/>
                <a:sym typeface="Trebuchet MS"/>
              </a:rPr>
              <a:t>Licensing research data</a:t>
            </a:r>
            <a:endParaRPr/>
          </a:p>
        </p:txBody>
      </p:sp>
      <p:pic>
        <p:nvPicPr>
          <p:cNvPr id="617" name="Google Shape;617;p97" descr="SnipImage.JPG"/>
          <p:cNvPicPr preferRelativeResize="0">
            <a:picLocks noGrp="1"/>
          </p:cNvPicPr>
          <p:nvPr>
            <p:ph type="body" idx="4294967295"/>
          </p:nvPr>
        </p:nvPicPr>
        <p:blipFill rotWithShape="1">
          <a:blip r:embed="rId4">
            <a:alphaModFix/>
          </a:blip>
          <a:srcRect/>
          <a:stretch/>
        </p:blipFill>
        <p:spPr>
          <a:xfrm>
            <a:off x="234671" y="1581427"/>
            <a:ext cx="1682700" cy="2385900"/>
          </a:xfrm>
          <a:prstGeom prst="rect">
            <a:avLst/>
          </a:prstGeom>
          <a:noFill/>
          <a:ln w="9525" cap="flat" cmpd="sng">
            <a:solidFill>
              <a:srgbClr val="A6A6A6"/>
            </a:solidFill>
            <a:prstDash val="solid"/>
            <a:miter lim="800000"/>
            <a:headEnd type="none" w="sm" len="sm"/>
            <a:tailEnd type="none" w="sm" len="sm"/>
          </a:ln>
        </p:spPr>
      </p:pic>
      <p:sp>
        <p:nvSpPr>
          <p:cNvPr id="618" name="Google Shape;618;p97"/>
          <p:cNvSpPr txBox="1"/>
          <p:nvPr/>
        </p:nvSpPr>
        <p:spPr>
          <a:xfrm>
            <a:off x="4188001" y="1150798"/>
            <a:ext cx="42117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000000"/>
                </a:solidFill>
                <a:latin typeface="Trebuchet MS"/>
                <a:ea typeface="Trebuchet MS"/>
                <a:cs typeface="Trebuchet MS"/>
                <a:sym typeface="Trebuchet MS"/>
              </a:rPr>
              <a:t>This DCC guide outlines the pros and cons of each approach and gives practical advice on how to implement your licence</a:t>
            </a:r>
            <a:endParaRPr/>
          </a:p>
        </p:txBody>
      </p:sp>
      <p:pic>
        <p:nvPicPr>
          <p:cNvPr id="619" name="Google Shape;619;p97" descr="download (2).jpg"/>
          <p:cNvPicPr preferRelativeResize="0"/>
          <p:nvPr/>
        </p:nvPicPr>
        <p:blipFill rotWithShape="1">
          <a:blip r:embed="rId5">
            <a:alphaModFix/>
          </a:blip>
          <a:srcRect/>
          <a:stretch/>
        </p:blipFill>
        <p:spPr>
          <a:xfrm>
            <a:off x="4430032" y="2632466"/>
            <a:ext cx="283937" cy="283937"/>
          </a:xfrm>
          <a:prstGeom prst="rect">
            <a:avLst/>
          </a:prstGeom>
          <a:noFill/>
          <a:ln>
            <a:noFill/>
          </a:ln>
        </p:spPr>
      </p:pic>
      <p:pic>
        <p:nvPicPr>
          <p:cNvPr id="620" name="Google Shape;620;p97" descr="download (3).jpg"/>
          <p:cNvPicPr preferRelativeResize="0"/>
          <p:nvPr/>
        </p:nvPicPr>
        <p:blipFill rotWithShape="1">
          <a:blip r:embed="rId6">
            <a:alphaModFix/>
          </a:blip>
          <a:srcRect/>
          <a:stretch/>
        </p:blipFill>
        <p:spPr>
          <a:xfrm>
            <a:off x="4445485" y="3222661"/>
            <a:ext cx="283937" cy="285722"/>
          </a:xfrm>
          <a:prstGeom prst="rect">
            <a:avLst/>
          </a:prstGeom>
          <a:noFill/>
          <a:ln>
            <a:noFill/>
          </a:ln>
        </p:spPr>
      </p:pic>
      <p:sp>
        <p:nvSpPr>
          <p:cNvPr id="621" name="Google Shape;621;p97"/>
          <p:cNvSpPr txBox="1"/>
          <p:nvPr/>
        </p:nvSpPr>
        <p:spPr>
          <a:xfrm>
            <a:off x="4301526" y="2351127"/>
            <a:ext cx="2710800" cy="1703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13">
                <a:solidFill>
                  <a:srgbClr val="000000"/>
                </a:solidFill>
                <a:latin typeface="Century Gothic"/>
                <a:ea typeface="Century Gothic"/>
                <a:cs typeface="Century Gothic"/>
                <a:sym typeface="Century Gothic"/>
              </a:rPr>
              <a:t>CREATIVE COMMONS LIMITATIONS</a:t>
            </a:r>
            <a:endParaRPr/>
          </a:p>
          <a:p>
            <a:pPr marL="0" marR="0" lvl="0" indent="0" algn="l" rtl="0">
              <a:spcBef>
                <a:spcPts val="0"/>
              </a:spcBef>
              <a:spcAft>
                <a:spcPts val="0"/>
              </a:spcAft>
              <a:buNone/>
            </a:pPr>
            <a:endParaRPr sz="675">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 sz="1013">
                <a:solidFill>
                  <a:srgbClr val="000000"/>
                </a:solidFill>
                <a:latin typeface="Century Gothic"/>
                <a:ea typeface="Century Gothic"/>
                <a:cs typeface="Century Gothic"/>
                <a:sym typeface="Century Gothic"/>
              </a:rPr>
              <a:t>		NC	Non-Commercial</a:t>
            </a:r>
            <a:endParaRPr/>
          </a:p>
          <a:p>
            <a:pPr marL="0" marR="0" lvl="0" indent="0" algn="l" rtl="0">
              <a:spcBef>
                <a:spcPts val="0"/>
              </a:spcBef>
              <a:spcAft>
                <a:spcPts val="0"/>
              </a:spcAft>
              <a:buNone/>
            </a:pPr>
            <a:r>
              <a:rPr lang="en" sz="1013">
                <a:solidFill>
                  <a:srgbClr val="808080"/>
                </a:solidFill>
                <a:latin typeface="Century Gothic"/>
                <a:ea typeface="Century Gothic"/>
                <a:cs typeface="Century Gothic"/>
                <a:sym typeface="Century Gothic"/>
              </a:rPr>
              <a:t>		</a:t>
            </a:r>
            <a:r>
              <a:rPr lang="en" sz="1013">
                <a:solidFill>
                  <a:srgbClr val="FF0000"/>
                </a:solidFill>
                <a:latin typeface="Century Gothic"/>
                <a:ea typeface="Century Gothic"/>
                <a:cs typeface="Century Gothic"/>
                <a:sym typeface="Century Gothic"/>
              </a:rPr>
              <a:t>What counts as commercial?</a:t>
            </a:r>
            <a:endParaRPr/>
          </a:p>
          <a:p>
            <a:pPr marL="0" marR="0" lvl="0" indent="0" algn="l" rtl="0">
              <a:spcBef>
                <a:spcPts val="0"/>
              </a:spcBef>
              <a:spcAft>
                <a:spcPts val="0"/>
              </a:spcAft>
              <a:buNone/>
            </a:pPr>
            <a:endParaRPr sz="675">
              <a:solidFill>
                <a:srgbClr val="808080"/>
              </a:solidFill>
              <a:latin typeface="Century Gothic"/>
              <a:ea typeface="Century Gothic"/>
              <a:cs typeface="Century Gothic"/>
              <a:sym typeface="Century Gothic"/>
            </a:endParaRPr>
          </a:p>
          <a:p>
            <a:pPr marL="0" marR="0" lvl="0" indent="0" algn="l" rtl="0">
              <a:spcBef>
                <a:spcPts val="0"/>
              </a:spcBef>
              <a:spcAft>
                <a:spcPts val="0"/>
              </a:spcAft>
              <a:buNone/>
            </a:pPr>
            <a:r>
              <a:rPr lang="en" sz="1013">
                <a:solidFill>
                  <a:srgbClr val="808080"/>
                </a:solidFill>
                <a:latin typeface="Century Gothic"/>
                <a:ea typeface="Century Gothic"/>
                <a:cs typeface="Century Gothic"/>
                <a:sym typeface="Century Gothic"/>
              </a:rPr>
              <a:t>		</a:t>
            </a:r>
            <a:endParaRPr sz="675">
              <a:solidFill>
                <a:srgbClr val="808080"/>
              </a:solidFill>
              <a:latin typeface="Century Gothic"/>
              <a:ea typeface="Century Gothic"/>
              <a:cs typeface="Century Gothic"/>
              <a:sym typeface="Century Gothic"/>
            </a:endParaRPr>
          </a:p>
          <a:p>
            <a:pPr marL="0" marR="0" lvl="0" indent="0" algn="l" rtl="0">
              <a:spcBef>
                <a:spcPts val="0"/>
              </a:spcBef>
              <a:spcAft>
                <a:spcPts val="0"/>
              </a:spcAft>
              <a:buNone/>
            </a:pPr>
            <a:r>
              <a:rPr lang="en" sz="1013">
                <a:solidFill>
                  <a:srgbClr val="808080"/>
                </a:solidFill>
                <a:latin typeface="Century Gothic"/>
                <a:ea typeface="Century Gothic"/>
                <a:cs typeface="Century Gothic"/>
                <a:sym typeface="Century Gothic"/>
              </a:rPr>
              <a:t>		</a:t>
            </a:r>
            <a:r>
              <a:rPr lang="en" sz="1013">
                <a:solidFill>
                  <a:srgbClr val="000000"/>
                </a:solidFill>
                <a:latin typeface="Century Gothic"/>
                <a:ea typeface="Century Gothic"/>
                <a:cs typeface="Century Gothic"/>
                <a:sym typeface="Century Gothic"/>
              </a:rPr>
              <a:t>ND	No Derivatives</a:t>
            </a:r>
            <a:endParaRPr/>
          </a:p>
          <a:p>
            <a:pPr marL="0" marR="0" lvl="0" indent="0" algn="l" rtl="0">
              <a:spcBef>
                <a:spcPts val="0"/>
              </a:spcBef>
              <a:spcAft>
                <a:spcPts val="0"/>
              </a:spcAft>
              <a:buNone/>
            </a:pPr>
            <a:r>
              <a:rPr lang="en" sz="1013">
                <a:solidFill>
                  <a:srgbClr val="808080"/>
                </a:solidFill>
                <a:latin typeface="Century Gothic"/>
                <a:ea typeface="Century Gothic"/>
                <a:cs typeface="Century Gothic"/>
                <a:sym typeface="Century Gothic"/>
              </a:rPr>
              <a:t>		</a:t>
            </a:r>
            <a:r>
              <a:rPr lang="en" sz="1013">
                <a:solidFill>
                  <a:srgbClr val="FF0000"/>
                </a:solidFill>
                <a:latin typeface="Century Gothic"/>
                <a:ea typeface="Century Gothic"/>
                <a:cs typeface="Century Gothic"/>
                <a:sym typeface="Century Gothic"/>
              </a:rPr>
              <a:t>Severely restricts use</a:t>
            </a:r>
            <a:endParaRPr/>
          </a:p>
          <a:p>
            <a:pPr marL="0" marR="0" lvl="0" indent="0" algn="l" rtl="0">
              <a:spcBef>
                <a:spcPts val="0"/>
              </a:spcBef>
              <a:spcAft>
                <a:spcPts val="0"/>
              </a:spcAft>
              <a:buNone/>
            </a:pPr>
            <a:endParaRPr sz="1013">
              <a:solidFill>
                <a:srgbClr val="FF0000"/>
              </a:solidFill>
              <a:latin typeface="Century Gothic"/>
              <a:ea typeface="Century Gothic"/>
              <a:cs typeface="Century Gothic"/>
              <a:sym typeface="Century Gothic"/>
            </a:endParaRPr>
          </a:p>
          <a:p>
            <a:pPr marL="0" marR="0" lvl="0" indent="0" algn="ctr" rtl="0">
              <a:spcBef>
                <a:spcPts val="0"/>
              </a:spcBef>
              <a:spcAft>
                <a:spcPts val="0"/>
              </a:spcAft>
              <a:buNone/>
            </a:pPr>
            <a:r>
              <a:rPr lang="en" sz="1013" b="1">
                <a:solidFill>
                  <a:srgbClr val="000000"/>
                </a:solidFill>
                <a:latin typeface="Century Gothic"/>
                <a:ea typeface="Century Gothic"/>
                <a:cs typeface="Century Gothic"/>
                <a:sym typeface="Century Gothic"/>
              </a:rPr>
              <a:t>These clauses are not open licenses</a:t>
            </a:r>
            <a:endParaRPr/>
          </a:p>
        </p:txBody>
      </p:sp>
      <p:grpSp>
        <p:nvGrpSpPr>
          <p:cNvPr id="622" name="Google Shape;622;p97"/>
          <p:cNvGrpSpPr/>
          <p:nvPr/>
        </p:nvGrpSpPr>
        <p:grpSpPr>
          <a:xfrm>
            <a:off x="2040569" y="2856923"/>
            <a:ext cx="2140440" cy="940164"/>
            <a:chOff x="457199" y="4470448"/>
            <a:chExt cx="4216785" cy="1672592"/>
          </a:xfrm>
        </p:grpSpPr>
        <p:sp>
          <p:nvSpPr>
            <p:cNvPr id="623" name="Google Shape;623;p97"/>
            <p:cNvSpPr/>
            <p:nvPr/>
          </p:nvSpPr>
          <p:spPr>
            <a:xfrm>
              <a:off x="457199" y="4470448"/>
              <a:ext cx="4216785" cy="1672592"/>
            </a:xfrm>
            <a:custGeom>
              <a:avLst/>
              <a:gdLst/>
              <a:ahLst/>
              <a:cxnLst/>
              <a:rect l="l" t="t" r="r" b="b"/>
              <a:pathLst>
                <a:path w="4392484" h="2193563" extrusionOk="0">
                  <a:moveTo>
                    <a:pt x="365594" y="0"/>
                  </a:moveTo>
                  <a:lnTo>
                    <a:pt x="365593" y="0"/>
                  </a:lnTo>
                  <a:cubicBezTo>
                    <a:pt x="163682" y="0"/>
                    <a:pt x="0" y="163682"/>
                    <a:pt x="0" y="365593"/>
                  </a:cubicBezTo>
                  <a:lnTo>
                    <a:pt x="0" y="1827969"/>
                  </a:lnTo>
                  <a:cubicBezTo>
                    <a:pt x="0" y="2029880"/>
                    <a:pt x="163682" y="2193562"/>
                    <a:pt x="365593" y="2193563"/>
                  </a:cubicBezTo>
                  <a:lnTo>
                    <a:pt x="4026890" y="2193563"/>
                  </a:lnTo>
                  <a:cubicBezTo>
                    <a:pt x="4228801" y="2193562"/>
                    <a:pt x="4392484" y="2029880"/>
                    <a:pt x="4392484" y="1827969"/>
                  </a:cubicBezTo>
                  <a:lnTo>
                    <a:pt x="4392484" y="365594"/>
                  </a:lnTo>
                  <a:cubicBezTo>
                    <a:pt x="4392484" y="163682"/>
                    <a:pt x="4228801" y="0"/>
                    <a:pt x="4026890" y="0"/>
                  </a:cubicBezTo>
                  <a:close/>
                </a:path>
              </a:pathLst>
            </a:custGeom>
            <a:solidFill>
              <a:srgbClr val="2DA2BF"/>
            </a:solidFill>
            <a:ln w="11425" cap="flat" cmpd="sng">
              <a:solidFill>
                <a:srgbClr val="1E768C"/>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r>
                <a:rPr lang="en" sz="1125">
                  <a:solidFill>
                    <a:srgbClr val="000000"/>
                  </a:solidFill>
                  <a:latin typeface="Century Gothic"/>
                  <a:ea typeface="Century Gothic"/>
                  <a:cs typeface="Century Gothic"/>
                  <a:sym typeface="Century Gothic"/>
                </a:rPr>
                <a:t>Horizon 2020 Open Access guidelines point to:</a:t>
              </a:r>
              <a:endParaRPr/>
            </a:p>
            <a:p>
              <a:pPr marL="0" marR="0" lvl="0" indent="0" algn="ctr" rtl="0">
                <a:spcBef>
                  <a:spcPts val="0"/>
                </a:spcBef>
                <a:spcAft>
                  <a:spcPts val="0"/>
                </a:spcAft>
                <a:buNone/>
              </a:pPr>
              <a:endParaRPr sz="1125">
                <a:solidFill>
                  <a:srgbClr val="000000"/>
                </a:solidFill>
                <a:latin typeface="Century Gothic"/>
                <a:ea typeface="Century Gothic"/>
                <a:cs typeface="Century Gothic"/>
                <a:sym typeface="Century Gothic"/>
              </a:endParaRPr>
            </a:p>
            <a:p>
              <a:pPr marL="0" marR="0" lvl="0" indent="0" algn="ctr" rtl="0">
                <a:spcBef>
                  <a:spcPts val="0"/>
                </a:spcBef>
                <a:spcAft>
                  <a:spcPts val="0"/>
                </a:spcAft>
                <a:buNone/>
              </a:pPr>
              <a:r>
                <a:rPr lang="en" sz="1125">
                  <a:solidFill>
                    <a:srgbClr val="000000"/>
                  </a:solidFill>
                  <a:latin typeface="Century Gothic"/>
                  <a:ea typeface="Century Gothic"/>
                  <a:cs typeface="Century Gothic"/>
                  <a:sym typeface="Century Gothic"/>
                </a:rPr>
                <a:t>or </a:t>
              </a:r>
              <a:endParaRPr/>
            </a:p>
          </p:txBody>
        </p:sp>
        <p:pic>
          <p:nvPicPr>
            <p:cNvPr id="624" name="Google Shape;624;p97" descr="download.jpg"/>
            <p:cNvPicPr preferRelativeResize="0"/>
            <p:nvPr/>
          </p:nvPicPr>
          <p:blipFill rotWithShape="1">
            <a:blip r:embed="rId7">
              <a:alphaModFix/>
            </a:blip>
            <a:srcRect/>
            <a:stretch/>
          </p:blipFill>
          <p:spPr>
            <a:xfrm>
              <a:off x="884781" y="5534439"/>
              <a:ext cx="1311002" cy="410165"/>
            </a:xfrm>
            <a:prstGeom prst="rect">
              <a:avLst/>
            </a:prstGeom>
            <a:solidFill>
              <a:srgbClr val="2DA2BF"/>
            </a:solidFill>
            <a:ln w="11425" cap="flat" cmpd="sng">
              <a:solidFill>
                <a:srgbClr val="1E768C"/>
              </a:solidFill>
              <a:prstDash val="solid"/>
              <a:miter lim="800000"/>
              <a:headEnd type="none" w="sm" len="sm"/>
              <a:tailEnd type="none" w="sm" len="sm"/>
            </a:ln>
          </p:spPr>
        </p:pic>
        <p:pic>
          <p:nvPicPr>
            <p:cNvPr id="625" name="Google Shape;625;p97"/>
            <p:cNvPicPr preferRelativeResize="0"/>
            <p:nvPr/>
          </p:nvPicPr>
          <p:blipFill rotWithShape="1">
            <a:blip r:embed="rId8">
              <a:alphaModFix/>
            </a:blip>
            <a:srcRect/>
            <a:stretch/>
          </p:blipFill>
          <p:spPr>
            <a:xfrm>
              <a:off x="3084609" y="5523547"/>
              <a:ext cx="1333969" cy="416320"/>
            </a:xfrm>
            <a:prstGeom prst="rect">
              <a:avLst/>
            </a:prstGeom>
            <a:solidFill>
              <a:srgbClr val="2DA2BF"/>
            </a:solidFill>
            <a:ln w="11425" cap="flat" cmpd="sng">
              <a:solidFill>
                <a:srgbClr val="1E768C"/>
              </a:solidFill>
              <a:prstDash val="solid"/>
              <a:miter lim="800000"/>
              <a:headEnd type="none" w="sm" len="sm"/>
              <a:tailEnd type="none" w="sm" len="sm"/>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anim calcmode="lin" valueType="num">
                                      <p:cBhvr additive="base">
                                        <p:cTn id="7" dur="500"/>
                                        <p:tgtEl>
                                          <p:spTgt spid="62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62"/>
          <p:cNvSpPr txBox="1">
            <a:spLocks noGrp="1"/>
          </p:cNvSpPr>
          <p:nvPr>
            <p:ph type="title"/>
          </p:nvPr>
        </p:nvSpPr>
        <p:spPr>
          <a:xfrm>
            <a:off x="523325" y="1953283"/>
            <a:ext cx="8229600" cy="990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Tell me: what’s your data?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98"/>
          <p:cNvSpPr txBox="1">
            <a:spLocks noGrp="1"/>
          </p:cNvSpPr>
          <p:nvPr>
            <p:ph type="title" idx="4294967295"/>
          </p:nvPr>
        </p:nvSpPr>
        <p:spPr>
          <a:xfrm>
            <a:off x="574156" y="383975"/>
            <a:ext cx="4619700" cy="489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400">
                <a:latin typeface="Trebuchet MS"/>
                <a:ea typeface="Trebuchet MS"/>
                <a:cs typeface="Trebuchet MS"/>
                <a:sym typeface="Trebuchet MS"/>
              </a:rPr>
              <a:t>EUDAT licensing tool</a:t>
            </a:r>
            <a:endParaRPr/>
          </a:p>
        </p:txBody>
      </p:sp>
      <p:sp>
        <p:nvSpPr>
          <p:cNvPr id="631" name="Google Shape;631;p98"/>
          <p:cNvSpPr txBox="1">
            <a:spLocks noGrp="1"/>
          </p:cNvSpPr>
          <p:nvPr>
            <p:ph type="body" idx="4294967295"/>
          </p:nvPr>
        </p:nvSpPr>
        <p:spPr>
          <a:xfrm>
            <a:off x="279746" y="1071639"/>
            <a:ext cx="8229600" cy="3394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808080"/>
              </a:buClr>
              <a:buSzPts val="2800"/>
              <a:buNone/>
            </a:pPr>
            <a:r>
              <a:rPr lang="en" sz="2800">
                <a:latin typeface="Trebuchet MS"/>
                <a:ea typeface="Trebuchet MS"/>
                <a:cs typeface="Trebuchet MS"/>
                <a:sym typeface="Trebuchet MS"/>
              </a:rPr>
              <a:t>Answer questions to determine which licence(s) are appropriate to use</a:t>
            </a:r>
            <a:endParaRPr sz="2800">
              <a:latin typeface="Trebuchet MS"/>
              <a:ea typeface="Trebuchet MS"/>
              <a:cs typeface="Trebuchet MS"/>
              <a:sym typeface="Trebuchet MS"/>
            </a:endParaRPr>
          </a:p>
          <a:p>
            <a:pPr marL="0" lvl="0" indent="0" algn="l" rtl="0">
              <a:spcBef>
                <a:spcPts val="480"/>
              </a:spcBef>
              <a:spcAft>
                <a:spcPts val="0"/>
              </a:spcAft>
              <a:buNone/>
            </a:pPr>
            <a:endParaRPr/>
          </a:p>
          <a:p>
            <a:pPr marL="0" lvl="0" indent="0" algn="l" rtl="0">
              <a:spcBef>
                <a:spcPts val="480"/>
              </a:spcBef>
              <a:spcAft>
                <a:spcPts val="0"/>
              </a:spcAft>
              <a:buNone/>
            </a:pPr>
            <a:endParaRPr/>
          </a:p>
          <a:p>
            <a:pPr marL="0" lvl="0" indent="0" algn="l" rtl="0">
              <a:spcBef>
                <a:spcPts val="480"/>
              </a:spcBef>
              <a:spcAft>
                <a:spcPts val="0"/>
              </a:spcAft>
              <a:buNone/>
            </a:pPr>
            <a:endParaRPr/>
          </a:p>
          <a:p>
            <a:pPr marL="0" lvl="0" indent="0" algn="l" rtl="0">
              <a:spcBef>
                <a:spcPts val="480"/>
              </a:spcBef>
              <a:spcAft>
                <a:spcPts val="0"/>
              </a:spcAft>
              <a:buClr>
                <a:srgbClr val="808080"/>
              </a:buClr>
              <a:buSzPts val="2400"/>
              <a:buNone/>
            </a:pPr>
            <a:endParaRPr/>
          </a:p>
        </p:txBody>
      </p:sp>
      <p:grpSp>
        <p:nvGrpSpPr>
          <p:cNvPr id="632" name="Google Shape;632;p98"/>
          <p:cNvGrpSpPr/>
          <p:nvPr/>
        </p:nvGrpSpPr>
        <p:grpSpPr>
          <a:xfrm>
            <a:off x="2590322" y="2039714"/>
            <a:ext cx="3752012" cy="1951537"/>
            <a:chOff x="3275856" y="3032816"/>
            <a:chExt cx="5659997" cy="3118965"/>
          </a:xfrm>
        </p:grpSpPr>
        <p:pic>
          <p:nvPicPr>
            <p:cNvPr id="633" name="Google Shape;633;p98"/>
            <p:cNvPicPr preferRelativeResize="0"/>
            <p:nvPr/>
          </p:nvPicPr>
          <p:blipFill rotWithShape="1">
            <a:blip r:embed="rId3">
              <a:alphaModFix/>
            </a:blip>
            <a:srcRect/>
            <a:stretch/>
          </p:blipFill>
          <p:spPr>
            <a:xfrm>
              <a:off x="4046930" y="4567605"/>
              <a:ext cx="4880285" cy="1584176"/>
            </a:xfrm>
            <a:prstGeom prst="rect">
              <a:avLst/>
            </a:prstGeom>
            <a:noFill/>
            <a:ln>
              <a:noFill/>
            </a:ln>
          </p:spPr>
        </p:pic>
        <p:pic>
          <p:nvPicPr>
            <p:cNvPr id="634" name="Google Shape;634;p98"/>
            <p:cNvPicPr preferRelativeResize="0"/>
            <p:nvPr/>
          </p:nvPicPr>
          <p:blipFill rotWithShape="1">
            <a:blip r:embed="rId4">
              <a:alphaModFix/>
            </a:blip>
            <a:srcRect r="25589"/>
            <a:stretch/>
          </p:blipFill>
          <p:spPr>
            <a:xfrm>
              <a:off x="3718647" y="3812286"/>
              <a:ext cx="5217206" cy="771633"/>
            </a:xfrm>
            <a:prstGeom prst="rect">
              <a:avLst/>
            </a:prstGeom>
            <a:noFill/>
            <a:ln w="9525" cap="flat" cmpd="sng">
              <a:solidFill>
                <a:srgbClr val="7F7F7F"/>
              </a:solidFill>
              <a:prstDash val="solid"/>
              <a:round/>
              <a:headEnd type="none" w="sm" len="sm"/>
              <a:tailEnd type="none" w="sm" len="sm"/>
            </a:ln>
          </p:spPr>
        </p:pic>
        <p:pic>
          <p:nvPicPr>
            <p:cNvPr id="635" name="Google Shape;635;p98"/>
            <p:cNvPicPr preferRelativeResize="0"/>
            <p:nvPr/>
          </p:nvPicPr>
          <p:blipFill rotWithShape="1">
            <a:blip r:embed="rId5">
              <a:alphaModFix/>
            </a:blip>
            <a:srcRect r="25400"/>
            <a:stretch/>
          </p:blipFill>
          <p:spPr>
            <a:xfrm>
              <a:off x="3275856" y="3032816"/>
              <a:ext cx="5442841" cy="836917"/>
            </a:xfrm>
            <a:prstGeom prst="rect">
              <a:avLst/>
            </a:prstGeom>
            <a:noFill/>
            <a:ln w="9525" cap="flat" cmpd="sng">
              <a:solidFill>
                <a:srgbClr val="7F7F7F"/>
              </a:solidFill>
              <a:prstDash val="solid"/>
              <a:round/>
              <a:headEnd type="none" w="sm" len="sm"/>
              <a:tailEnd type="none" w="sm" len="sm"/>
            </a:ln>
          </p:spPr>
        </p:pic>
      </p:grpSp>
      <p:sp>
        <p:nvSpPr>
          <p:cNvPr id="636" name="Google Shape;636;p98"/>
          <p:cNvSpPr/>
          <p:nvPr/>
        </p:nvSpPr>
        <p:spPr>
          <a:xfrm>
            <a:off x="3418358" y="4176744"/>
            <a:ext cx="3383700" cy="24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13" u="sng">
                <a:solidFill>
                  <a:schemeClr val="hlink"/>
                </a:solidFill>
                <a:latin typeface="Century Gothic"/>
                <a:ea typeface="Century Gothic"/>
                <a:cs typeface="Century Gothic"/>
                <a:sym typeface="Century Gothic"/>
                <a:hlinkClick r:id="rId6"/>
              </a:rPr>
              <a:t>http://ufal.github.io/public-license-selector</a:t>
            </a:r>
            <a:r>
              <a:rPr lang="en" sz="1013">
                <a:solidFill>
                  <a:srgbClr val="000000"/>
                </a:solidFill>
                <a:latin typeface="Century Gothic"/>
                <a:ea typeface="Century Gothic"/>
                <a:cs typeface="Century Gothic"/>
                <a:sym typeface="Century Gothic"/>
              </a:rPr>
              <a:t>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graphicFrame>
        <p:nvGraphicFramePr>
          <p:cNvPr id="642" name="Google Shape;642;p99"/>
          <p:cNvGraphicFramePr/>
          <p:nvPr/>
        </p:nvGraphicFramePr>
        <p:xfrm>
          <a:off x="1485900" y="1113588"/>
          <a:ext cx="3000000" cy="3000000"/>
        </p:xfrm>
        <a:graphic>
          <a:graphicData uri="http://schemas.openxmlformats.org/drawingml/2006/table">
            <a:tbl>
              <a:tblPr firstRow="1" bandRow="1">
                <a:noFill/>
                <a:tableStyleId>{5348CEB3-CDC7-4D1D-BBE6-D1F48F7C639C}</a:tableStyleId>
              </a:tblPr>
              <a:tblGrid>
                <a:gridCol w="1249900">
                  <a:extLst>
                    <a:ext uri="{9D8B030D-6E8A-4147-A177-3AD203B41FA5}">
                      <a16:colId xmlns:a16="http://schemas.microsoft.com/office/drawing/2014/main" val="20000"/>
                    </a:ext>
                  </a:extLst>
                </a:gridCol>
                <a:gridCol w="1218975">
                  <a:extLst>
                    <a:ext uri="{9D8B030D-6E8A-4147-A177-3AD203B41FA5}">
                      <a16:colId xmlns:a16="http://schemas.microsoft.com/office/drawing/2014/main" val="20001"/>
                    </a:ext>
                  </a:extLst>
                </a:gridCol>
                <a:gridCol w="1234450">
                  <a:extLst>
                    <a:ext uri="{9D8B030D-6E8A-4147-A177-3AD203B41FA5}">
                      <a16:colId xmlns:a16="http://schemas.microsoft.com/office/drawing/2014/main" val="20002"/>
                    </a:ext>
                  </a:extLst>
                </a:gridCol>
                <a:gridCol w="1234450">
                  <a:extLst>
                    <a:ext uri="{9D8B030D-6E8A-4147-A177-3AD203B41FA5}">
                      <a16:colId xmlns:a16="http://schemas.microsoft.com/office/drawing/2014/main" val="20003"/>
                    </a:ext>
                  </a:extLst>
                </a:gridCol>
                <a:gridCol w="1234450">
                  <a:extLst>
                    <a:ext uri="{9D8B030D-6E8A-4147-A177-3AD203B41FA5}">
                      <a16:colId xmlns:a16="http://schemas.microsoft.com/office/drawing/2014/main" val="20004"/>
                    </a:ext>
                  </a:extLst>
                </a:gridCol>
              </a:tblGrid>
              <a:tr h="685800">
                <a:tc>
                  <a:txBody>
                    <a:bodyPr/>
                    <a:lstStyle/>
                    <a:p>
                      <a:pPr marL="0" marR="0" lvl="0" indent="0" algn="ctr" rtl="0">
                        <a:spcBef>
                          <a:spcPts val="0"/>
                        </a:spcBef>
                        <a:spcAft>
                          <a:spcPts val="0"/>
                        </a:spcAft>
                        <a:buNone/>
                      </a:pPr>
                      <a:r>
                        <a:rPr lang="en" sz="1400" b="1" u="none" strike="noStrike" cap="none">
                          <a:solidFill>
                            <a:schemeClr val="lt1"/>
                          </a:solidFill>
                          <a:latin typeface="Calibri"/>
                          <a:ea typeface="Calibri"/>
                          <a:cs typeface="Calibri"/>
                          <a:sym typeface="Calibri"/>
                        </a:rPr>
                        <a:t>What is Open Science?</a:t>
                      </a:r>
                      <a:endParaRPr sz="1400" b="1" u="none" strike="noStrike" cap="none">
                        <a:solidFill>
                          <a:schemeClr val="lt1"/>
                        </a:solidFill>
                        <a:latin typeface="Calibri"/>
                        <a:ea typeface="Calibri"/>
                        <a:cs typeface="Calibri"/>
                        <a:sym typeface="Calibri"/>
                      </a:endParaRPr>
                    </a:p>
                  </a:txBody>
                  <a:tcPr marL="68575" marR="68575" marT="34300" marB="34300" anchor="ctr">
                    <a:solidFill>
                      <a:srgbClr val="ED7C00"/>
                    </a:solidFill>
                  </a:tcPr>
                </a:tc>
                <a:tc>
                  <a:txBody>
                    <a:bodyPr/>
                    <a:lstStyle/>
                    <a:p>
                      <a:pPr marL="0" marR="0" lvl="0" indent="0" algn="ctr" rtl="0">
                        <a:spcBef>
                          <a:spcPts val="0"/>
                        </a:spcBef>
                        <a:spcAft>
                          <a:spcPts val="0"/>
                        </a:spcAft>
                        <a:buNone/>
                      </a:pPr>
                      <a:r>
                        <a:rPr lang="en" sz="1400" b="1" u="none" strike="noStrike" cap="none">
                          <a:solidFill>
                            <a:schemeClr val="lt1"/>
                          </a:solidFill>
                          <a:latin typeface="Calibri"/>
                          <a:ea typeface="Calibri"/>
                          <a:cs typeface="Calibri"/>
                          <a:sym typeface="Calibri"/>
                        </a:rPr>
                        <a:t>Best Practice in Open Research</a:t>
                      </a:r>
                      <a:endParaRPr sz="1400" b="1" u="none" strike="noStrike" cap="none">
                        <a:solidFill>
                          <a:schemeClr val="lt1"/>
                        </a:solidFill>
                        <a:latin typeface="Calibri"/>
                        <a:ea typeface="Calibri"/>
                        <a:cs typeface="Calibri"/>
                        <a:sym typeface="Calibri"/>
                      </a:endParaRPr>
                    </a:p>
                  </a:txBody>
                  <a:tcPr marL="68575" marR="68575" marT="34300" marB="34300" anchor="ctr">
                    <a:solidFill>
                      <a:srgbClr val="ED7C00"/>
                    </a:solidFill>
                  </a:tcPr>
                </a:tc>
                <a:tc>
                  <a:txBody>
                    <a:bodyPr/>
                    <a:lstStyle/>
                    <a:p>
                      <a:pPr marL="0" marR="0" lvl="0" indent="0" algn="ctr" rtl="0">
                        <a:spcBef>
                          <a:spcPts val="0"/>
                        </a:spcBef>
                        <a:spcAft>
                          <a:spcPts val="0"/>
                        </a:spcAft>
                        <a:buNone/>
                      </a:pPr>
                      <a:r>
                        <a:rPr lang="en" sz="1400" b="1" u="none" strike="noStrike" cap="none">
                          <a:solidFill>
                            <a:schemeClr val="lt1"/>
                          </a:solidFill>
                          <a:latin typeface="Calibri"/>
                          <a:ea typeface="Calibri"/>
                          <a:cs typeface="Calibri"/>
                          <a:sym typeface="Calibri"/>
                        </a:rPr>
                        <a:t>Open Access Publishing</a:t>
                      </a:r>
                      <a:endParaRPr sz="1400" b="1" u="none" strike="noStrike" cap="none">
                        <a:solidFill>
                          <a:schemeClr val="lt1"/>
                        </a:solidFill>
                        <a:latin typeface="Calibri"/>
                        <a:ea typeface="Calibri"/>
                        <a:cs typeface="Calibri"/>
                        <a:sym typeface="Calibri"/>
                      </a:endParaRPr>
                    </a:p>
                  </a:txBody>
                  <a:tcPr marL="68575" marR="68575" marT="34300" marB="34300" anchor="ctr">
                    <a:solidFill>
                      <a:srgbClr val="ED7C00"/>
                    </a:solidFill>
                  </a:tcPr>
                </a:tc>
                <a:tc>
                  <a:txBody>
                    <a:bodyPr/>
                    <a:lstStyle/>
                    <a:p>
                      <a:pPr marL="0" marR="0" lvl="0" indent="0" algn="ctr" rtl="0">
                        <a:spcBef>
                          <a:spcPts val="0"/>
                        </a:spcBef>
                        <a:spcAft>
                          <a:spcPts val="0"/>
                        </a:spcAft>
                        <a:buNone/>
                      </a:pPr>
                      <a:r>
                        <a:rPr lang="en" sz="1400" b="1" u="none" strike="noStrike" cap="none">
                          <a:solidFill>
                            <a:schemeClr val="lt1"/>
                          </a:solidFill>
                          <a:latin typeface="Calibri"/>
                          <a:ea typeface="Calibri"/>
                          <a:cs typeface="Calibri"/>
                          <a:sym typeface="Calibri"/>
                        </a:rPr>
                        <a:t>Open Peer Review</a:t>
                      </a:r>
                      <a:endParaRPr sz="1400" b="1" u="none" strike="noStrike" cap="none">
                        <a:solidFill>
                          <a:schemeClr val="lt1"/>
                        </a:solidFill>
                        <a:latin typeface="Calibri"/>
                        <a:ea typeface="Calibri"/>
                        <a:cs typeface="Calibri"/>
                        <a:sym typeface="Calibri"/>
                      </a:endParaRPr>
                    </a:p>
                  </a:txBody>
                  <a:tcPr marL="68575" marR="68575" marT="34300" marB="34300" anchor="ctr">
                    <a:solidFill>
                      <a:srgbClr val="ED7C00"/>
                    </a:solidFill>
                  </a:tcPr>
                </a:tc>
                <a:tc>
                  <a:txBody>
                    <a:bodyPr/>
                    <a:lstStyle/>
                    <a:p>
                      <a:pPr marL="0" marR="0" lvl="0" indent="0" algn="ctr" rtl="0">
                        <a:lnSpc>
                          <a:spcPct val="100000"/>
                        </a:lnSpc>
                        <a:spcBef>
                          <a:spcPts val="0"/>
                        </a:spcBef>
                        <a:spcAft>
                          <a:spcPts val="0"/>
                        </a:spcAft>
                        <a:buClr>
                          <a:schemeClr val="lt1"/>
                        </a:buClr>
                        <a:buSzPts val="1400"/>
                        <a:buFont typeface="Calibri"/>
                        <a:buNone/>
                      </a:pPr>
                      <a:r>
                        <a:rPr lang="en" sz="1400" b="1" u="none" strike="noStrike" cap="none">
                          <a:solidFill>
                            <a:schemeClr val="lt1"/>
                          </a:solidFill>
                          <a:latin typeface="Calibri"/>
                          <a:ea typeface="Calibri"/>
                          <a:cs typeface="Calibri"/>
                          <a:sym typeface="Calibri"/>
                        </a:rPr>
                        <a:t>Sharing Preprints</a:t>
                      </a:r>
                      <a:endParaRPr/>
                    </a:p>
                  </a:txBody>
                  <a:tcPr marL="68575" marR="68575" marT="34300" marB="34300" anchor="ctr">
                    <a:solidFill>
                      <a:srgbClr val="ED7C00"/>
                    </a:solidFill>
                  </a:tcPr>
                </a:tc>
                <a:extLst>
                  <a:ext uri="{0D108BD9-81ED-4DB2-BD59-A6C34878D82A}">
                    <a16:rowId xmlns:a16="http://schemas.microsoft.com/office/drawing/2014/main" val="10000"/>
                  </a:ext>
                </a:extLst>
              </a:tr>
              <a:tr h="1042400">
                <a:tc>
                  <a:txBody>
                    <a:bodyPr/>
                    <a:lstStyle/>
                    <a:p>
                      <a:pPr marL="0" marR="0" lvl="0" indent="0" algn="ctr" rtl="0">
                        <a:spcBef>
                          <a:spcPts val="0"/>
                        </a:spcBef>
                        <a:spcAft>
                          <a:spcPts val="0"/>
                        </a:spcAft>
                        <a:buNone/>
                      </a:pPr>
                      <a:endParaRPr sz="1400" b="1" u="none" strike="noStrike" cap="none">
                        <a:solidFill>
                          <a:schemeClr val="lt1"/>
                        </a:solidFill>
                        <a:latin typeface="Calibri"/>
                        <a:ea typeface="Calibri"/>
                        <a:cs typeface="Calibri"/>
                        <a:sym typeface="Calibri"/>
                      </a:endParaRPr>
                    </a:p>
                  </a:txBody>
                  <a:tcPr marL="68575" marR="68575" marT="34300" marB="34300" anchor="ctr"/>
                </a:tc>
                <a:tc>
                  <a:txBody>
                    <a:bodyPr/>
                    <a:lstStyle/>
                    <a:p>
                      <a:pPr marL="0" marR="0" lvl="0" indent="0" algn="ctr" rtl="0">
                        <a:spcBef>
                          <a:spcPts val="0"/>
                        </a:spcBef>
                        <a:spcAft>
                          <a:spcPts val="0"/>
                        </a:spcAft>
                        <a:buNone/>
                      </a:pPr>
                      <a:endParaRPr sz="1400" b="1" u="none" strike="noStrike" cap="none">
                        <a:solidFill>
                          <a:schemeClr val="lt1"/>
                        </a:solidFill>
                        <a:latin typeface="Calibri"/>
                        <a:ea typeface="Calibri"/>
                        <a:cs typeface="Calibri"/>
                        <a:sym typeface="Calibri"/>
                      </a:endParaRPr>
                    </a:p>
                  </a:txBody>
                  <a:tcPr marL="68575" marR="68575" marT="34300" marB="34300" anchor="ctr"/>
                </a:tc>
                <a:tc>
                  <a:txBody>
                    <a:bodyPr/>
                    <a:lstStyle/>
                    <a:p>
                      <a:pPr marL="0" marR="0" lvl="0" indent="0" algn="ctr" rtl="0">
                        <a:spcBef>
                          <a:spcPts val="0"/>
                        </a:spcBef>
                        <a:spcAft>
                          <a:spcPts val="0"/>
                        </a:spcAft>
                        <a:buNone/>
                      </a:pPr>
                      <a:endParaRPr sz="1400" b="1" u="none" strike="noStrike" cap="none">
                        <a:solidFill>
                          <a:schemeClr val="lt1"/>
                        </a:solidFill>
                        <a:latin typeface="Calibri"/>
                        <a:ea typeface="Calibri"/>
                        <a:cs typeface="Calibri"/>
                        <a:sym typeface="Calibri"/>
                      </a:endParaRPr>
                    </a:p>
                  </a:txBody>
                  <a:tcPr marL="68575" marR="68575" marT="34300" marB="34300" anchor="ctr"/>
                </a:tc>
                <a:tc>
                  <a:txBody>
                    <a:bodyPr/>
                    <a:lstStyle/>
                    <a:p>
                      <a:pPr marL="0" marR="0" lvl="0" indent="0" algn="ctr" rtl="0">
                        <a:spcBef>
                          <a:spcPts val="0"/>
                        </a:spcBef>
                        <a:spcAft>
                          <a:spcPts val="0"/>
                        </a:spcAft>
                        <a:buNone/>
                      </a:pPr>
                      <a:endParaRPr sz="1400" b="1" u="none" strike="noStrike" cap="none">
                        <a:solidFill>
                          <a:schemeClr val="lt1"/>
                        </a:solidFill>
                        <a:latin typeface="Calibri"/>
                        <a:ea typeface="Calibri"/>
                        <a:cs typeface="Calibri"/>
                        <a:sym typeface="Calibri"/>
                      </a:endParaRPr>
                    </a:p>
                  </a:txBody>
                  <a:tcPr marL="68575" marR="68575" marT="34300" marB="34300" anchor="ctr"/>
                </a:tc>
                <a:tc>
                  <a:txBody>
                    <a:bodyPr/>
                    <a:lstStyle/>
                    <a:p>
                      <a:pPr marL="0" marR="0" lvl="0" indent="0" algn="ctr" rtl="0">
                        <a:spcBef>
                          <a:spcPts val="0"/>
                        </a:spcBef>
                        <a:spcAft>
                          <a:spcPts val="0"/>
                        </a:spcAft>
                        <a:buNone/>
                      </a:pPr>
                      <a:endParaRPr sz="1400" b="1" u="none" strike="noStrike" cap="none">
                        <a:solidFill>
                          <a:schemeClr val="lt1"/>
                        </a:solidFill>
                        <a:latin typeface="Calibri"/>
                        <a:ea typeface="Calibri"/>
                        <a:cs typeface="Calibri"/>
                        <a:sym typeface="Calibri"/>
                      </a:endParaRPr>
                    </a:p>
                  </a:txBody>
                  <a:tcPr marL="68575" marR="68575" marT="34300" marB="34300" anchor="ctr"/>
                </a:tc>
                <a:extLst>
                  <a:ext uri="{0D108BD9-81ED-4DB2-BD59-A6C34878D82A}">
                    <a16:rowId xmlns:a16="http://schemas.microsoft.com/office/drawing/2014/main" val="10001"/>
                  </a:ext>
                </a:extLst>
              </a:tr>
              <a:tr h="685800">
                <a:tc>
                  <a:txBody>
                    <a:bodyPr/>
                    <a:lstStyle/>
                    <a:p>
                      <a:pPr marL="0" marR="0" lvl="0" indent="0" algn="ctr" rtl="0">
                        <a:spcBef>
                          <a:spcPts val="0"/>
                        </a:spcBef>
                        <a:spcAft>
                          <a:spcPts val="0"/>
                        </a:spcAft>
                        <a:buNone/>
                      </a:pPr>
                      <a:r>
                        <a:rPr lang="en" sz="1400" b="1" u="none" strike="noStrike" cap="none">
                          <a:solidFill>
                            <a:schemeClr val="lt1"/>
                          </a:solidFill>
                          <a:latin typeface="Calibri"/>
                          <a:ea typeface="Calibri"/>
                          <a:cs typeface="Calibri"/>
                          <a:sym typeface="Calibri"/>
                        </a:rPr>
                        <a:t>Data Protection &amp; Ethics</a:t>
                      </a:r>
                      <a:endParaRPr sz="1400" b="1" u="none" strike="noStrike" cap="none">
                        <a:solidFill>
                          <a:schemeClr val="lt1"/>
                        </a:solidFill>
                        <a:latin typeface="Calibri"/>
                        <a:ea typeface="Calibri"/>
                        <a:cs typeface="Calibri"/>
                        <a:sym typeface="Calibri"/>
                      </a:endParaRPr>
                    </a:p>
                  </a:txBody>
                  <a:tcPr marL="68575" marR="68575" marT="34300" marB="34300" anchor="ctr">
                    <a:solidFill>
                      <a:srgbClr val="ED7C00"/>
                    </a:solidFill>
                  </a:tcPr>
                </a:tc>
                <a:tc>
                  <a:txBody>
                    <a:bodyPr/>
                    <a:lstStyle/>
                    <a:p>
                      <a:pPr marL="0" marR="0" lvl="0" indent="0" algn="ctr" rtl="0">
                        <a:spcBef>
                          <a:spcPts val="0"/>
                        </a:spcBef>
                        <a:spcAft>
                          <a:spcPts val="0"/>
                        </a:spcAft>
                        <a:buNone/>
                      </a:pPr>
                      <a:r>
                        <a:rPr lang="en" sz="1400" b="1" u="none" strike="noStrike" cap="none">
                          <a:solidFill>
                            <a:schemeClr val="lt1"/>
                          </a:solidFill>
                          <a:latin typeface="Calibri"/>
                          <a:ea typeface="Calibri"/>
                          <a:cs typeface="Calibri"/>
                          <a:sym typeface="Calibri"/>
                        </a:rPr>
                        <a:t>Open Source Software &amp; Workflows</a:t>
                      </a:r>
                      <a:endParaRPr sz="1400" b="1" u="none" strike="noStrike" cap="none">
                        <a:solidFill>
                          <a:schemeClr val="lt1"/>
                        </a:solidFill>
                        <a:latin typeface="Calibri"/>
                        <a:ea typeface="Calibri"/>
                        <a:cs typeface="Calibri"/>
                        <a:sym typeface="Calibri"/>
                      </a:endParaRPr>
                    </a:p>
                  </a:txBody>
                  <a:tcPr marL="68575" marR="68575" marT="34300" marB="34300" anchor="ctr">
                    <a:solidFill>
                      <a:srgbClr val="ED7C00"/>
                    </a:solidFill>
                  </a:tcPr>
                </a:tc>
                <a:tc>
                  <a:txBody>
                    <a:bodyPr/>
                    <a:lstStyle/>
                    <a:p>
                      <a:pPr marL="0" marR="0" lvl="0" indent="0" algn="ctr" rtl="0">
                        <a:spcBef>
                          <a:spcPts val="0"/>
                        </a:spcBef>
                        <a:spcAft>
                          <a:spcPts val="0"/>
                        </a:spcAft>
                        <a:buNone/>
                      </a:pPr>
                      <a:r>
                        <a:rPr lang="en" sz="1400" b="1" u="none" strike="noStrike" cap="none">
                          <a:solidFill>
                            <a:schemeClr val="lt1"/>
                          </a:solidFill>
                          <a:latin typeface="Calibri"/>
                          <a:ea typeface="Calibri"/>
                          <a:cs typeface="Calibri"/>
                          <a:sym typeface="Calibri"/>
                        </a:rPr>
                        <a:t>Managing &amp; Sharing Research Data</a:t>
                      </a:r>
                      <a:endParaRPr sz="1400" b="1" u="none" strike="noStrike" cap="none">
                        <a:solidFill>
                          <a:schemeClr val="lt1"/>
                        </a:solidFill>
                        <a:latin typeface="Calibri"/>
                        <a:ea typeface="Calibri"/>
                        <a:cs typeface="Calibri"/>
                        <a:sym typeface="Calibri"/>
                      </a:endParaRPr>
                    </a:p>
                  </a:txBody>
                  <a:tcPr marL="68575" marR="68575" marT="34300" marB="34300" anchor="ctr">
                    <a:solidFill>
                      <a:srgbClr val="ED7C00"/>
                    </a:solidFill>
                  </a:tcPr>
                </a:tc>
                <a:tc>
                  <a:txBody>
                    <a:bodyPr/>
                    <a:lstStyle/>
                    <a:p>
                      <a:pPr marL="0" marR="0" lvl="0" indent="0" algn="ctr" rtl="0">
                        <a:lnSpc>
                          <a:spcPct val="100000"/>
                        </a:lnSpc>
                        <a:spcBef>
                          <a:spcPts val="0"/>
                        </a:spcBef>
                        <a:spcAft>
                          <a:spcPts val="0"/>
                        </a:spcAft>
                        <a:buClr>
                          <a:schemeClr val="lt1"/>
                        </a:buClr>
                        <a:buSzPts val="1400"/>
                        <a:buFont typeface="Calibri"/>
                        <a:buNone/>
                      </a:pPr>
                      <a:r>
                        <a:rPr lang="en" sz="1400" b="1" u="none" strike="noStrike" cap="none">
                          <a:solidFill>
                            <a:schemeClr val="lt1"/>
                          </a:solidFill>
                          <a:latin typeface="Calibri"/>
                          <a:ea typeface="Calibri"/>
                          <a:cs typeface="Calibri"/>
                          <a:sym typeface="Calibri"/>
                        </a:rPr>
                        <a:t>Open Science &amp; Innovation</a:t>
                      </a:r>
                      <a:endParaRPr sz="1400" b="1" u="none" strike="noStrike" cap="none">
                        <a:solidFill>
                          <a:schemeClr val="lt1"/>
                        </a:solidFill>
                        <a:latin typeface="Calibri"/>
                        <a:ea typeface="Calibri"/>
                        <a:cs typeface="Calibri"/>
                        <a:sym typeface="Calibri"/>
                      </a:endParaRPr>
                    </a:p>
                  </a:txBody>
                  <a:tcPr marL="68575" marR="68575" marT="34300" marB="34300" anchor="ctr">
                    <a:solidFill>
                      <a:srgbClr val="ED7C00"/>
                    </a:solidFill>
                  </a:tcPr>
                </a:tc>
                <a:tc>
                  <a:txBody>
                    <a:bodyPr/>
                    <a:lstStyle/>
                    <a:p>
                      <a:pPr marL="0" marR="0" lvl="0" indent="0" algn="ctr" rtl="0">
                        <a:lnSpc>
                          <a:spcPct val="100000"/>
                        </a:lnSpc>
                        <a:spcBef>
                          <a:spcPts val="0"/>
                        </a:spcBef>
                        <a:spcAft>
                          <a:spcPts val="0"/>
                        </a:spcAft>
                        <a:buClr>
                          <a:schemeClr val="lt1"/>
                        </a:buClr>
                        <a:buSzPts val="1400"/>
                        <a:buFont typeface="Calibri"/>
                        <a:buNone/>
                      </a:pPr>
                      <a:r>
                        <a:rPr lang="en" sz="1400" b="1" u="none" strike="noStrike" cap="none">
                          <a:solidFill>
                            <a:schemeClr val="lt1"/>
                          </a:solidFill>
                          <a:latin typeface="Calibri"/>
                          <a:ea typeface="Calibri"/>
                          <a:cs typeface="Calibri"/>
                          <a:sym typeface="Calibri"/>
                        </a:rPr>
                        <a:t>Open Licensing</a:t>
                      </a:r>
                      <a:endParaRPr/>
                    </a:p>
                  </a:txBody>
                  <a:tcPr marL="68575" marR="68575" marT="34300" marB="34300" anchor="ctr">
                    <a:solidFill>
                      <a:srgbClr val="ED7C00"/>
                    </a:solidFill>
                  </a:tcPr>
                </a:tc>
                <a:extLst>
                  <a:ext uri="{0D108BD9-81ED-4DB2-BD59-A6C34878D82A}">
                    <a16:rowId xmlns:a16="http://schemas.microsoft.com/office/drawing/2014/main" val="10002"/>
                  </a:ext>
                </a:extLst>
              </a:tr>
              <a:tr h="1042400">
                <a:tc>
                  <a:txBody>
                    <a:bodyPr/>
                    <a:lstStyle/>
                    <a:p>
                      <a:pPr marL="0" marR="0" lvl="0" indent="0" algn="l" rtl="0">
                        <a:spcBef>
                          <a:spcPts val="0"/>
                        </a:spcBef>
                        <a:spcAft>
                          <a:spcPts val="0"/>
                        </a:spcAft>
                        <a:buNone/>
                      </a:pPr>
                      <a:endParaRPr sz="1400" b="1" u="none" strike="noStrike" cap="none">
                        <a:solidFill>
                          <a:schemeClr val="lt1"/>
                        </a:solidFill>
                        <a:latin typeface="Calibri"/>
                        <a:ea typeface="Calibri"/>
                        <a:cs typeface="Calibri"/>
                        <a:sym typeface="Calibri"/>
                      </a:endParaRPr>
                    </a:p>
                  </a:txBody>
                  <a:tcPr marL="68575" marR="68575" marT="34300" marB="34300"/>
                </a:tc>
                <a:tc>
                  <a:txBody>
                    <a:bodyPr/>
                    <a:lstStyle/>
                    <a:p>
                      <a:pPr marL="0" marR="0" lvl="0" indent="0" algn="l" rtl="0">
                        <a:spcBef>
                          <a:spcPts val="0"/>
                        </a:spcBef>
                        <a:spcAft>
                          <a:spcPts val="0"/>
                        </a:spcAft>
                        <a:buNone/>
                      </a:pPr>
                      <a:endParaRPr sz="1400" b="1" u="none" strike="noStrike" cap="none">
                        <a:solidFill>
                          <a:schemeClr val="lt1"/>
                        </a:solidFill>
                        <a:latin typeface="Calibri"/>
                        <a:ea typeface="Calibri"/>
                        <a:cs typeface="Calibri"/>
                        <a:sym typeface="Calibri"/>
                      </a:endParaRPr>
                    </a:p>
                  </a:txBody>
                  <a:tcPr marL="68575" marR="68575" marT="34300" marB="34300"/>
                </a:tc>
                <a:tc>
                  <a:txBody>
                    <a:bodyPr/>
                    <a:lstStyle/>
                    <a:p>
                      <a:pPr marL="0" marR="0" lvl="0" indent="0" algn="l" rtl="0">
                        <a:spcBef>
                          <a:spcPts val="0"/>
                        </a:spcBef>
                        <a:spcAft>
                          <a:spcPts val="0"/>
                        </a:spcAft>
                        <a:buNone/>
                      </a:pPr>
                      <a:endParaRPr sz="1400" b="1" u="none" strike="noStrike" cap="none">
                        <a:solidFill>
                          <a:schemeClr val="lt1"/>
                        </a:solidFill>
                        <a:latin typeface="Calibri"/>
                        <a:ea typeface="Calibri"/>
                        <a:cs typeface="Calibri"/>
                        <a:sym typeface="Calibri"/>
                      </a:endParaRPr>
                    </a:p>
                  </a:txBody>
                  <a:tcPr marL="68575" marR="68575" marT="34300" marB="34300"/>
                </a:tc>
                <a:tc>
                  <a:txBody>
                    <a:bodyPr/>
                    <a:lstStyle/>
                    <a:p>
                      <a:pPr marL="0" marR="0" lvl="0" indent="0" algn="l" rtl="0">
                        <a:spcBef>
                          <a:spcPts val="0"/>
                        </a:spcBef>
                        <a:spcAft>
                          <a:spcPts val="0"/>
                        </a:spcAft>
                        <a:buNone/>
                      </a:pPr>
                      <a:endParaRPr sz="1400" b="1" u="none" strike="noStrike" cap="none">
                        <a:solidFill>
                          <a:schemeClr val="lt1"/>
                        </a:solidFill>
                        <a:latin typeface="Calibri"/>
                        <a:ea typeface="Calibri"/>
                        <a:cs typeface="Calibri"/>
                        <a:sym typeface="Calibri"/>
                      </a:endParaRPr>
                    </a:p>
                  </a:txBody>
                  <a:tcPr marL="68575" marR="68575" marT="34300" marB="34300"/>
                </a:tc>
                <a:tc>
                  <a:txBody>
                    <a:bodyPr/>
                    <a:lstStyle/>
                    <a:p>
                      <a:pPr marL="0" marR="0" lvl="0" indent="0" algn="l" rtl="0">
                        <a:spcBef>
                          <a:spcPts val="0"/>
                        </a:spcBef>
                        <a:spcAft>
                          <a:spcPts val="0"/>
                        </a:spcAft>
                        <a:buNone/>
                      </a:pPr>
                      <a:endParaRPr sz="1400" b="1" u="none" strike="noStrike" cap="none">
                        <a:solidFill>
                          <a:schemeClr val="lt1"/>
                        </a:solidFill>
                        <a:latin typeface="Calibri"/>
                        <a:ea typeface="Calibri"/>
                        <a:cs typeface="Calibri"/>
                        <a:sym typeface="Calibri"/>
                      </a:endParaRPr>
                    </a:p>
                  </a:txBody>
                  <a:tcPr marL="68575" marR="68575" marT="34300" marB="34300"/>
                </a:tc>
                <a:extLst>
                  <a:ext uri="{0D108BD9-81ED-4DB2-BD59-A6C34878D82A}">
                    <a16:rowId xmlns:a16="http://schemas.microsoft.com/office/drawing/2014/main" val="10003"/>
                  </a:ext>
                </a:extLst>
              </a:tr>
            </a:tbl>
          </a:graphicData>
        </a:graphic>
      </p:graphicFrame>
      <p:pic>
        <p:nvPicPr>
          <p:cNvPr id="643" name="Google Shape;643;p99"/>
          <p:cNvPicPr preferRelativeResize="0"/>
          <p:nvPr/>
        </p:nvPicPr>
        <p:blipFill rotWithShape="1">
          <a:blip r:embed="rId3">
            <a:alphaModFix/>
          </a:blip>
          <a:srcRect/>
          <a:stretch/>
        </p:blipFill>
        <p:spPr>
          <a:xfrm>
            <a:off x="6631779" y="3633430"/>
            <a:ext cx="840384" cy="840384"/>
          </a:xfrm>
          <a:prstGeom prst="rect">
            <a:avLst/>
          </a:prstGeom>
          <a:noFill/>
          <a:ln>
            <a:noFill/>
          </a:ln>
        </p:spPr>
      </p:pic>
      <p:pic>
        <p:nvPicPr>
          <p:cNvPr id="644" name="Google Shape;644;p99"/>
          <p:cNvPicPr preferRelativeResize="0"/>
          <p:nvPr/>
        </p:nvPicPr>
        <p:blipFill rotWithShape="1">
          <a:blip r:embed="rId4">
            <a:alphaModFix/>
          </a:blip>
          <a:srcRect/>
          <a:stretch/>
        </p:blipFill>
        <p:spPr>
          <a:xfrm>
            <a:off x="4247964" y="1996967"/>
            <a:ext cx="702078" cy="702078"/>
          </a:xfrm>
          <a:prstGeom prst="rect">
            <a:avLst/>
          </a:prstGeom>
          <a:noFill/>
          <a:ln>
            <a:noFill/>
          </a:ln>
        </p:spPr>
      </p:pic>
      <p:pic>
        <p:nvPicPr>
          <p:cNvPr id="645" name="Google Shape;645;p99"/>
          <p:cNvPicPr preferRelativeResize="0"/>
          <p:nvPr/>
        </p:nvPicPr>
        <p:blipFill rotWithShape="1">
          <a:blip r:embed="rId5">
            <a:alphaModFix/>
          </a:blip>
          <a:srcRect/>
          <a:stretch/>
        </p:blipFill>
        <p:spPr>
          <a:xfrm>
            <a:off x="5382090" y="1888955"/>
            <a:ext cx="857250" cy="857250"/>
          </a:xfrm>
          <a:prstGeom prst="rect">
            <a:avLst/>
          </a:prstGeom>
          <a:noFill/>
          <a:ln>
            <a:noFill/>
          </a:ln>
        </p:spPr>
      </p:pic>
      <p:pic>
        <p:nvPicPr>
          <p:cNvPr id="646" name="Google Shape;646;p99"/>
          <p:cNvPicPr preferRelativeResize="0"/>
          <p:nvPr/>
        </p:nvPicPr>
        <p:blipFill rotWithShape="1">
          <a:blip r:embed="rId6">
            <a:alphaModFix/>
          </a:blip>
          <a:srcRect/>
          <a:stretch/>
        </p:blipFill>
        <p:spPr>
          <a:xfrm>
            <a:off x="4126451" y="3625958"/>
            <a:ext cx="891099" cy="891099"/>
          </a:xfrm>
          <a:prstGeom prst="rect">
            <a:avLst/>
          </a:prstGeom>
          <a:noFill/>
          <a:ln>
            <a:noFill/>
          </a:ln>
        </p:spPr>
      </p:pic>
      <p:pic>
        <p:nvPicPr>
          <p:cNvPr id="647" name="Google Shape;647;p99"/>
          <p:cNvPicPr preferRelativeResize="0"/>
          <p:nvPr/>
        </p:nvPicPr>
        <p:blipFill rotWithShape="1">
          <a:blip r:embed="rId7">
            <a:alphaModFix/>
          </a:blip>
          <a:srcRect/>
          <a:stretch/>
        </p:blipFill>
        <p:spPr>
          <a:xfrm>
            <a:off x="1629144" y="1896675"/>
            <a:ext cx="841809" cy="841809"/>
          </a:xfrm>
          <a:prstGeom prst="rect">
            <a:avLst/>
          </a:prstGeom>
          <a:noFill/>
          <a:ln>
            <a:noFill/>
          </a:ln>
        </p:spPr>
      </p:pic>
      <p:pic>
        <p:nvPicPr>
          <p:cNvPr id="648" name="Google Shape;648;p99"/>
          <p:cNvPicPr preferRelativeResize="0"/>
          <p:nvPr/>
        </p:nvPicPr>
        <p:blipFill rotWithShape="1">
          <a:blip r:embed="rId8">
            <a:alphaModFix/>
          </a:blip>
          <a:srcRect/>
          <a:stretch/>
        </p:blipFill>
        <p:spPr>
          <a:xfrm>
            <a:off x="1669691" y="3634905"/>
            <a:ext cx="841385" cy="841385"/>
          </a:xfrm>
          <a:prstGeom prst="rect">
            <a:avLst/>
          </a:prstGeom>
          <a:noFill/>
          <a:ln>
            <a:noFill/>
          </a:ln>
        </p:spPr>
      </p:pic>
      <p:pic>
        <p:nvPicPr>
          <p:cNvPr id="649" name="Google Shape;649;p99"/>
          <p:cNvPicPr preferRelativeResize="0"/>
          <p:nvPr/>
        </p:nvPicPr>
        <p:blipFill rotWithShape="1">
          <a:blip r:embed="rId9">
            <a:alphaModFix/>
          </a:blip>
          <a:srcRect/>
          <a:stretch/>
        </p:blipFill>
        <p:spPr>
          <a:xfrm>
            <a:off x="5373227" y="3642080"/>
            <a:ext cx="874977" cy="874977"/>
          </a:xfrm>
          <a:prstGeom prst="rect">
            <a:avLst/>
          </a:prstGeom>
          <a:noFill/>
          <a:ln>
            <a:noFill/>
          </a:ln>
        </p:spPr>
      </p:pic>
      <p:pic>
        <p:nvPicPr>
          <p:cNvPr id="650" name="Google Shape;650;p99"/>
          <p:cNvPicPr preferRelativeResize="0"/>
          <p:nvPr/>
        </p:nvPicPr>
        <p:blipFill rotWithShape="1">
          <a:blip r:embed="rId10">
            <a:alphaModFix/>
          </a:blip>
          <a:srcRect/>
          <a:stretch/>
        </p:blipFill>
        <p:spPr>
          <a:xfrm>
            <a:off x="6581814" y="1869672"/>
            <a:ext cx="895815" cy="895815"/>
          </a:xfrm>
          <a:prstGeom prst="rect">
            <a:avLst/>
          </a:prstGeom>
          <a:noFill/>
          <a:ln>
            <a:noFill/>
          </a:ln>
        </p:spPr>
      </p:pic>
      <p:pic>
        <p:nvPicPr>
          <p:cNvPr id="651" name="Google Shape;651;p99"/>
          <p:cNvPicPr preferRelativeResize="0"/>
          <p:nvPr/>
        </p:nvPicPr>
        <p:blipFill rotWithShape="1">
          <a:blip r:embed="rId11">
            <a:alphaModFix/>
          </a:blip>
          <a:srcRect/>
          <a:stretch/>
        </p:blipFill>
        <p:spPr>
          <a:xfrm>
            <a:off x="2909045" y="3637444"/>
            <a:ext cx="832356" cy="832356"/>
          </a:xfrm>
          <a:prstGeom prst="rect">
            <a:avLst/>
          </a:prstGeom>
          <a:noFill/>
          <a:ln>
            <a:noFill/>
          </a:ln>
        </p:spPr>
      </p:pic>
      <p:pic>
        <p:nvPicPr>
          <p:cNvPr id="652" name="Google Shape;652;p99"/>
          <p:cNvPicPr preferRelativeResize="0"/>
          <p:nvPr/>
        </p:nvPicPr>
        <p:blipFill rotWithShape="1">
          <a:blip r:embed="rId12">
            <a:alphaModFix/>
          </a:blip>
          <a:srcRect/>
          <a:stretch/>
        </p:blipFill>
        <p:spPr>
          <a:xfrm>
            <a:off x="2944379" y="1941462"/>
            <a:ext cx="797022" cy="797022"/>
          </a:xfrm>
          <a:prstGeom prst="rect">
            <a:avLst/>
          </a:prstGeom>
          <a:noFill/>
          <a:ln>
            <a:noFill/>
          </a:ln>
        </p:spPr>
      </p:pic>
      <p:sp>
        <p:nvSpPr>
          <p:cNvPr id="653" name="Google Shape;653;p99"/>
          <p:cNvSpPr txBox="1"/>
          <p:nvPr/>
        </p:nvSpPr>
        <p:spPr>
          <a:xfrm>
            <a:off x="1271596" y="530602"/>
            <a:ext cx="6600900" cy="371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100" b="0" i="0" u="none" strike="noStrike" cap="none">
                <a:solidFill>
                  <a:srgbClr val="ED7C00"/>
                </a:solidFill>
                <a:latin typeface="Trebuchet MS"/>
                <a:ea typeface="Trebuchet MS"/>
                <a:cs typeface="Trebuchet MS"/>
                <a:sym typeface="Trebuchet MS"/>
              </a:rPr>
              <a:t>www.fosteropenscience.eu/toolkit</a:t>
            </a:r>
            <a:endParaRPr sz="2700" b="0" i="0" u="none" strike="noStrike" cap="none">
              <a:solidFill>
                <a:srgbClr val="ED7C00"/>
              </a:solidFill>
              <a:latin typeface="Trebuchet MS"/>
              <a:ea typeface="Trebuchet MS"/>
              <a:cs typeface="Trebuchet MS"/>
              <a:sym typeface="Trebuchet M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100" descr="Data Protection and Ethics | Data Protection and Ethics - Mozilla Firefox"/>
          <p:cNvPicPr preferRelativeResize="0"/>
          <p:nvPr/>
        </p:nvPicPr>
        <p:blipFill rotWithShape="1">
          <a:blip r:embed="rId3">
            <a:alphaModFix/>
          </a:blip>
          <a:srcRect/>
          <a:stretch/>
        </p:blipFill>
        <p:spPr>
          <a:xfrm>
            <a:off x="1239012" y="0"/>
            <a:ext cx="6665976" cy="5143500"/>
          </a:xfrm>
          <a:prstGeom prst="rect">
            <a:avLst/>
          </a:prstGeom>
          <a:noFill/>
          <a:ln>
            <a:noFill/>
          </a:ln>
        </p:spPr>
      </p:pic>
      <p:sp>
        <p:nvSpPr>
          <p:cNvPr id="659" name="Google Shape;659;p100"/>
          <p:cNvSpPr/>
          <p:nvPr/>
        </p:nvSpPr>
        <p:spPr>
          <a:xfrm>
            <a:off x="964642" y="2294751"/>
            <a:ext cx="8400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u="sng">
                <a:solidFill>
                  <a:schemeClr val="hlink"/>
                </a:solidFill>
                <a:latin typeface="Arial"/>
                <a:ea typeface="Arial"/>
                <a:cs typeface="Arial"/>
                <a:sym typeface="Arial"/>
                <a:hlinkClick r:id="rId4"/>
              </a:rPr>
              <a:t>https://www.fosteropenscience.eu/learning/data-protection-and-ethics</a:t>
            </a:r>
            <a:r>
              <a:rPr lang="en"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101" descr="Open Licensing | Open Licensing - Mozilla Firefox"/>
          <p:cNvPicPr preferRelativeResize="0"/>
          <p:nvPr/>
        </p:nvPicPr>
        <p:blipFill rotWithShape="1">
          <a:blip r:embed="rId3">
            <a:alphaModFix/>
          </a:blip>
          <a:srcRect/>
          <a:stretch/>
        </p:blipFill>
        <p:spPr>
          <a:xfrm>
            <a:off x="1239012" y="0"/>
            <a:ext cx="6665976" cy="5143500"/>
          </a:xfrm>
          <a:prstGeom prst="rect">
            <a:avLst/>
          </a:prstGeom>
          <a:noFill/>
          <a:ln>
            <a:noFill/>
          </a:ln>
        </p:spPr>
      </p:pic>
      <p:sp>
        <p:nvSpPr>
          <p:cNvPr id="665" name="Google Shape;665;p101"/>
          <p:cNvSpPr/>
          <p:nvPr/>
        </p:nvSpPr>
        <p:spPr>
          <a:xfrm>
            <a:off x="1497204" y="1863163"/>
            <a:ext cx="90135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u="sng">
                <a:solidFill>
                  <a:schemeClr val="hlink"/>
                </a:solidFill>
                <a:latin typeface="Arial"/>
                <a:ea typeface="Arial"/>
                <a:cs typeface="Arial"/>
                <a:sym typeface="Arial"/>
                <a:hlinkClick r:id="rId4"/>
              </a:rPr>
              <a:t>https://www.fosteropenscience.eu/learning/open-licensing</a:t>
            </a:r>
            <a:r>
              <a:rPr lang="en"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102" descr="Expert Tour Guide on Data Management - CESSDA ERIC - Mozilla Firefox"/>
          <p:cNvPicPr preferRelativeResize="0"/>
          <p:nvPr/>
        </p:nvPicPr>
        <p:blipFill rotWithShape="1">
          <a:blip r:embed="rId3">
            <a:alphaModFix/>
          </a:blip>
          <a:srcRect/>
          <a:stretch/>
        </p:blipFill>
        <p:spPr>
          <a:xfrm>
            <a:off x="0" y="110413"/>
            <a:ext cx="9144000" cy="4922674"/>
          </a:xfrm>
          <a:prstGeom prst="rect">
            <a:avLst/>
          </a:prstGeom>
          <a:noFill/>
          <a:ln>
            <a:noFill/>
          </a:ln>
        </p:spPr>
      </p:pic>
      <p:sp>
        <p:nvSpPr>
          <p:cNvPr id="671" name="Google Shape;671;p102"/>
          <p:cNvSpPr/>
          <p:nvPr/>
        </p:nvSpPr>
        <p:spPr>
          <a:xfrm>
            <a:off x="179798" y="4294423"/>
            <a:ext cx="4572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sng" strike="noStrike" cap="none">
                <a:solidFill>
                  <a:schemeClr val="hlink"/>
                </a:solidFill>
                <a:latin typeface="Arial"/>
                <a:ea typeface="Arial"/>
                <a:cs typeface="Arial"/>
                <a:sym typeface="Arial"/>
                <a:hlinkClick r:id="rId4"/>
              </a:rPr>
              <a:t>https://www.cessda.eu/Research-Infrastructure/Training/Expert-Tour-Guide-on-Data-Management</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103"/>
          <p:cNvSpPr txBox="1">
            <a:spLocks noGrp="1"/>
          </p:cNvSpPr>
          <p:nvPr>
            <p:ph type="subTitle" idx="1"/>
          </p:nvPr>
        </p:nvSpPr>
        <p:spPr>
          <a:xfrm>
            <a:off x="685800" y="2686050"/>
            <a:ext cx="7848600" cy="1130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544E4C"/>
              </a:buClr>
              <a:buSzPts val="2400"/>
              <a:buNone/>
            </a:pPr>
            <a:r>
              <a:rPr lang="en"/>
              <a:t>Thank you! Questions?</a:t>
            </a:r>
            <a:endParaRPr/>
          </a:p>
          <a:p>
            <a:pPr marL="0" lvl="0" indent="0" algn="ctr" rtl="0">
              <a:spcBef>
                <a:spcPts val="0"/>
              </a:spcBef>
              <a:spcAft>
                <a:spcPts val="0"/>
              </a:spcAft>
              <a:buClr>
                <a:srgbClr val="544E4C"/>
              </a:buClr>
              <a:buSzPts val="2400"/>
              <a:buNone/>
            </a:pPr>
            <a:r>
              <a:rPr lang="en" u="sng">
                <a:solidFill>
                  <a:schemeClr val="hlink"/>
                </a:solidFill>
                <a:hlinkClick r:id="rId3"/>
              </a:rPr>
              <a:t>gwen.franck@eifl.net</a:t>
            </a:r>
            <a:r>
              <a:rPr lang="en"/>
              <a:t> (g_fra)</a:t>
            </a:r>
            <a:endParaRPr/>
          </a:p>
          <a:p>
            <a:pPr marL="0" lvl="0" indent="0" algn="ctr" rtl="0">
              <a:spcBef>
                <a:spcPts val="480"/>
              </a:spcBef>
              <a:spcAft>
                <a:spcPts val="0"/>
              </a:spcAft>
              <a:buClr>
                <a:srgbClr val="544E4C"/>
              </a:buClr>
              <a:buSzPts val="2400"/>
              <a:buNone/>
            </a:pPr>
            <a:r>
              <a:rPr lang="en"/>
              <a:t>Facebook: @fosteropenscience</a:t>
            </a:r>
            <a:endParaRPr/>
          </a:p>
          <a:p>
            <a:pPr marL="0" lvl="0" indent="0" algn="ctr" rtl="0">
              <a:spcBef>
                <a:spcPts val="480"/>
              </a:spcBef>
              <a:spcAft>
                <a:spcPts val="0"/>
              </a:spcAft>
              <a:buClr>
                <a:srgbClr val="544E4C"/>
              </a:buClr>
              <a:buSzPts val="2400"/>
              <a:buNone/>
            </a:pPr>
            <a:r>
              <a:rPr lang="en"/>
              <a:t>Twitter: @fosterscience</a:t>
            </a:r>
            <a:endParaRPr/>
          </a:p>
          <a:p>
            <a:pPr marL="0" lvl="0" indent="0" algn="ctr" rtl="0">
              <a:spcBef>
                <a:spcPts val="480"/>
              </a:spcBef>
              <a:spcAft>
                <a:spcPts val="0"/>
              </a:spcAft>
              <a:buClr>
                <a:srgbClr val="544E4C"/>
              </a:buClr>
              <a:buSzPts val="2400"/>
              <a:buNone/>
            </a:pPr>
            <a:endParaRPr/>
          </a:p>
        </p:txBody>
      </p:sp>
      <p:pic>
        <p:nvPicPr>
          <p:cNvPr id="678" name="Google Shape;678;p103"/>
          <p:cNvPicPr preferRelativeResize="0"/>
          <p:nvPr/>
        </p:nvPicPr>
        <p:blipFill rotWithShape="1">
          <a:blip r:embed="rId4">
            <a:alphaModFix/>
          </a:blip>
          <a:srcRect/>
          <a:stretch/>
        </p:blipFill>
        <p:spPr>
          <a:xfrm>
            <a:off x="4871025" y="562901"/>
            <a:ext cx="736600" cy="490537"/>
          </a:xfrm>
          <a:prstGeom prst="rect">
            <a:avLst/>
          </a:prstGeom>
          <a:noFill/>
          <a:ln>
            <a:noFill/>
          </a:ln>
        </p:spPr>
      </p:pic>
      <p:sp>
        <p:nvSpPr>
          <p:cNvPr id="679" name="Google Shape;679;p103"/>
          <p:cNvSpPr/>
          <p:nvPr/>
        </p:nvSpPr>
        <p:spPr>
          <a:xfrm>
            <a:off x="5673725" y="423276"/>
            <a:ext cx="3345000" cy="769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989898"/>
                </a:solidFill>
                <a:latin typeface="Arial"/>
                <a:ea typeface="Arial"/>
                <a:cs typeface="Arial"/>
                <a:sym typeface="Arial"/>
              </a:rPr>
              <a:t>This project has received funding from the European Union’s Horizon 2020 research and innovation programme under grant agreement </a:t>
            </a:r>
            <a:endParaRPr/>
          </a:p>
          <a:p>
            <a:pPr marL="0" marR="0" lvl="0" indent="0" algn="l" rtl="0">
              <a:spcBef>
                <a:spcPts val="0"/>
              </a:spcBef>
              <a:spcAft>
                <a:spcPts val="0"/>
              </a:spcAft>
              <a:buNone/>
            </a:pPr>
            <a:r>
              <a:rPr lang="en" sz="1100">
                <a:solidFill>
                  <a:srgbClr val="989898"/>
                </a:solidFill>
                <a:latin typeface="Arial"/>
                <a:ea typeface="Arial"/>
                <a:cs typeface="Arial"/>
                <a:sym typeface="Arial"/>
              </a:rPr>
              <a:t>No 741839</a:t>
            </a:r>
            <a:endParaRPr sz="1100">
              <a:solidFill>
                <a:srgbClr val="989898"/>
              </a:solidFill>
              <a:latin typeface="Arial"/>
              <a:ea typeface="Arial"/>
              <a:cs typeface="Arial"/>
              <a:sym typeface="Arial"/>
            </a:endParaRPr>
          </a:p>
        </p:txBody>
      </p:sp>
      <p:pic>
        <p:nvPicPr>
          <p:cNvPr id="680" name="Google Shape;680;p103" descr="download.png"/>
          <p:cNvPicPr preferRelativeResize="0"/>
          <p:nvPr/>
        </p:nvPicPr>
        <p:blipFill rotWithShape="1">
          <a:blip r:embed="rId5">
            <a:alphaModFix/>
          </a:blip>
          <a:srcRect/>
          <a:stretch/>
        </p:blipFill>
        <p:spPr>
          <a:xfrm>
            <a:off x="124089" y="4604943"/>
            <a:ext cx="1052736" cy="366169"/>
          </a:xfrm>
          <a:prstGeom prst="rect">
            <a:avLst/>
          </a:prstGeom>
          <a:noFill/>
          <a:ln>
            <a:noFill/>
          </a:ln>
        </p:spPr>
      </p:pic>
      <p:sp>
        <p:nvSpPr>
          <p:cNvPr id="681" name="Google Shape;681;p103"/>
          <p:cNvSpPr txBox="1"/>
          <p:nvPr/>
        </p:nvSpPr>
        <p:spPr>
          <a:xfrm>
            <a:off x="1256150" y="4605025"/>
            <a:ext cx="7439400" cy="36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“RDM Taster” by Gwen Franck is available under a </a:t>
            </a:r>
            <a:r>
              <a:rPr lang="en" u="sng">
                <a:solidFill>
                  <a:schemeClr val="hlink"/>
                </a:solidFill>
                <a:hlinkClick r:id="rId6"/>
              </a:rPr>
              <a:t>CC BY 4.0</a:t>
            </a:r>
            <a:r>
              <a:rPr lang="en"/>
              <a:t> license</a:t>
            </a:r>
            <a:endParaRPr/>
          </a:p>
          <a:p>
            <a:pPr marL="0" lvl="0" indent="0" algn="l" rtl="0">
              <a:spcBef>
                <a:spcPts val="0"/>
              </a:spcBef>
              <a:spcAft>
                <a:spcPts val="0"/>
              </a:spcAft>
              <a:buNone/>
            </a:pPr>
            <a:r>
              <a:rPr lang="en"/>
              <a:t>A big part of this presentation is based on “RDM What Why How” by Iryna Kuchma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63"/>
          <p:cNvSpPr txBox="1"/>
          <p:nvPr/>
        </p:nvSpPr>
        <p:spPr>
          <a:xfrm>
            <a:off x="497650" y="647900"/>
            <a:ext cx="8171400" cy="384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t>DATA: 'any information that has been collected, observed, generated or created to validate original research findings'</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en" sz="3000"/>
              <a:t>OPEN DATA: ‘Open Data are online, free of cost, accessible data that can be used, reused and distributed provided that the data source is attributed.’</a:t>
            </a:r>
            <a:endParaRPr sz="3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64"/>
          <p:cNvSpPr txBox="1">
            <a:spLocks noGrp="1"/>
          </p:cNvSpPr>
          <p:nvPr>
            <p:ph type="title"/>
          </p:nvPr>
        </p:nvSpPr>
        <p:spPr>
          <a:xfrm>
            <a:off x="457200" y="2019408"/>
            <a:ext cx="8229600" cy="990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So, either I make my data open for everybody or not at all? Is there no middle ground?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65"/>
          <p:cNvPicPr preferRelativeResize="0"/>
          <p:nvPr/>
        </p:nvPicPr>
        <p:blipFill rotWithShape="1">
          <a:blip r:embed="rId3">
            <a:alphaModFix/>
          </a:blip>
          <a:srcRect/>
          <a:stretch/>
        </p:blipFill>
        <p:spPr>
          <a:xfrm>
            <a:off x="543533" y="914038"/>
            <a:ext cx="7924723" cy="31190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66"/>
          <p:cNvSpPr txBox="1">
            <a:spLocks noGrp="1"/>
          </p:cNvSpPr>
          <p:nvPr>
            <p:ph type="body" idx="4294967295"/>
          </p:nvPr>
        </p:nvSpPr>
        <p:spPr>
          <a:xfrm>
            <a:off x="1346200" y="688975"/>
            <a:ext cx="7797900" cy="399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a:latin typeface="Trebuchet MS"/>
                <a:ea typeface="Trebuchet MS"/>
                <a:cs typeface="Trebuchet MS"/>
                <a:sym typeface="Trebuchet MS"/>
              </a:rPr>
              <a:t>Findable</a:t>
            </a:r>
            <a:r>
              <a:rPr lang="en" sz="2400">
                <a:latin typeface="Trebuchet MS"/>
                <a:ea typeface="Trebuchet MS"/>
                <a:cs typeface="Trebuchet MS"/>
                <a:sym typeface="Trebuchet MS"/>
              </a:rPr>
              <a:t> – Assign persistent IDs, provide rich metadata, register in a searchable resource,... </a:t>
            </a:r>
            <a:endParaRPr/>
          </a:p>
          <a:p>
            <a:pPr marL="0" lvl="0" indent="0" algn="l" rtl="0">
              <a:spcBef>
                <a:spcPts val="480"/>
              </a:spcBef>
              <a:spcAft>
                <a:spcPts val="0"/>
              </a:spcAft>
              <a:buNone/>
            </a:pPr>
            <a:r>
              <a:rPr lang="en" sz="2400" b="1">
                <a:latin typeface="Trebuchet MS"/>
                <a:ea typeface="Trebuchet MS"/>
                <a:cs typeface="Trebuchet MS"/>
                <a:sym typeface="Trebuchet MS"/>
              </a:rPr>
              <a:t>Accessible</a:t>
            </a:r>
            <a:r>
              <a:rPr lang="en" sz="2400">
                <a:latin typeface="Trebuchet MS"/>
                <a:ea typeface="Trebuchet MS"/>
                <a:cs typeface="Trebuchet MS"/>
                <a:sym typeface="Trebuchet MS"/>
              </a:rPr>
              <a:t> - Retrievable by their ID using a standard protocol, metadata remain accessible even if data aren’t...</a:t>
            </a:r>
            <a:endParaRPr/>
          </a:p>
          <a:p>
            <a:pPr marL="0" lvl="0" indent="0" algn="l" rtl="0">
              <a:spcBef>
                <a:spcPts val="480"/>
              </a:spcBef>
              <a:spcAft>
                <a:spcPts val="0"/>
              </a:spcAft>
              <a:buNone/>
            </a:pPr>
            <a:r>
              <a:rPr lang="en" sz="2400" b="1">
                <a:latin typeface="Trebuchet MS"/>
                <a:ea typeface="Trebuchet MS"/>
                <a:cs typeface="Trebuchet MS"/>
                <a:sym typeface="Trebuchet MS"/>
              </a:rPr>
              <a:t>Interoperable</a:t>
            </a:r>
            <a:r>
              <a:rPr lang="en" sz="2400">
                <a:latin typeface="Trebuchet MS"/>
                <a:ea typeface="Trebuchet MS"/>
                <a:cs typeface="Trebuchet MS"/>
                <a:sym typeface="Trebuchet MS"/>
              </a:rPr>
              <a:t> - Use formal, broadly applicable languages, use standard vocabularies, qualified references...</a:t>
            </a:r>
            <a:endParaRPr/>
          </a:p>
          <a:p>
            <a:pPr marL="0" lvl="0" indent="0" algn="l" rtl="0">
              <a:spcBef>
                <a:spcPts val="480"/>
              </a:spcBef>
              <a:spcAft>
                <a:spcPts val="0"/>
              </a:spcAft>
              <a:buNone/>
            </a:pPr>
            <a:r>
              <a:rPr lang="en" sz="2400" b="1">
                <a:latin typeface="Trebuchet MS"/>
                <a:ea typeface="Trebuchet MS"/>
                <a:cs typeface="Trebuchet MS"/>
                <a:sym typeface="Trebuchet MS"/>
              </a:rPr>
              <a:t>Reusable</a:t>
            </a:r>
            <a:r>
              <a:rPr lang="en" sz="2400">
                <a:latin typeface="Trebuchet MS"/>
                <a:ea typeface="Trebuchet MS"/>
                <a:cs typeface="Trebuchet MS"/>
                <a:sym typeface="Trebuchet MS"/>
              </a:rPr>
              <a:t> - Rich, accurate metadata, clear licences, provenance, use of community standards </a:t>
            </a:r>
            <a:endParaRPr/>
          </a:p>
          <a:p>
            <a:pPr marL="0" lvl="0" indent="0" algn="l" rtl="0">
              <a:spcBef>
                <a:spcPts val="400"/>
              </a:spcBef>
              <a:spcAft>
                <a:spcPts val="0"/>
              </a:spcAft>
              <a:buClr>
                <a:srgbClr val="808080"/>
              </a:buClr>
              <a:buSzPts val="2000"/>
              <a:buNone/>
            </a:pPr>
            <a:r>
              <a:rPr lang="en" sz="2000" u="sng">
                <a:solidFill>
                  <a:schemeClr val="hlink"/>
                </a:solidFill>
                <a:latin typeface="Trebuchet MS"/>
                <a:ea typeface="Trebuchet MS"/>
                <a:cs typeface="Trebuchet MS"/>
                <a:sym typeface="Trebuchet MS"/>
                <a:hlinkClick r:id="rId3"/>
              </a:rPr>
              <a:t>www.force11.org/group/fairgroup/fairprinciples</a:t>
            </a:r>
            <a:r>
              <a:rPr lang="en" sz="2000">
                <a:latin typeface="Trebuchet MS"/>
                <a:ea typeface="Trebuchet MS"/>
                <a:cs typeface="Trebuchet MS"/>
                <a:sym typeface="Trebuchet MS"/>
              </a:rPr>
              <a:t> </a:t>
            </a:r>
            <a:endParaRPr sz="2000">
              <a:latin typeface="Trebuchet MS"/>
              <a:ea typeface="Trebuchet MS"/>
              <a:cs typeface="Trebuchet MS"/>
              <a:sym typeface="Trebuchet MS"/>
            </a:endParaRPr>
          </a:p>
        </p:txBody>
      </p:sp>
      <p:sp>
        <p:nvSpPr>
          <p:cNvPr id="341" name="Google Shape;341;p66"/>
          <p:cNvSpPr txBox="1">
            <a:spLocks noGrp="1"/>
          </p:cNvSpPr>
          <p:nvPr>
            <p:ph type="title" idx="4294967295"/>
          </p:nvPr>
        </p:nvSpPr>
        <p:spPr>
          <a:xfrm>
            <a:off x="325525" y="142875"/>
            <a:ext cx="4413300" cy="593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400" b="1">
                <a:latin typeface="Trebuchet MS"/>
                <a:ea typeface="Trebuchet MS"/>
                <a:cs typeface="Trebuchet MS"/>
                <a:sym typeface="Trebuchet MS"/>
              </a:rPr>
              <a:t>Making data FAIR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67"/>
          <p:cNvPicPr preferRelativeResize="0"/>
          <p:nvPr/>
        </p:nvPicPr>
        <p:blipFill>
          <a:blip r:embed="rId3">
            <a:alphaModFix/>
          </a:blip>
          <a:stretch>
            <a:fillRect/>
          </a:stretch>
        </p:blipFill>
        <p:spPr>
          <a:xfrm>
            <a:off x="457975" y="1576000"/>
            <a:ext cx="3662600" cy="2746950"/>
          </a:xfrm>
          <a:prstGeom prst="rect">
            <a:avLst/>
          </a:prstGeom>
          <a:noFill/>
          <a:ln>
            <a:noFill/>
          </a:ln>
        </p:spPr>
      </p:pic>
      <p:pic>
        <p:nvPicPr>
          <p:cNvPr id="347" name="Google Shape;347;p67"/>
          <p:cNvPicPr preferRelativeResize="0"/>
          <p:nvPr/>
        </p:nvPicPr>
        <p:blipFill>
          <a:blip r:embed="rId4">
            <a:alphaModFix/>
          </a:blip>
          <a:stretch>
            <a:fillRect/>
          </a:stretch>
        </p:blipFill>
        <p:spPr>
          <a:xfrm>
            <a:off x="4572000" y="1506150"/>
            <a:ext cx="3999990" cy="3000000"/>
          </a:xfrm>
          <a:prstGeom prst="rect">
            <a:avLst/>
          </a:prstGeom>
          <a:noFill/>
          <a:ln>
            <a:noFill/>
          </a:ln>
        </p:spPr>
      </p:pic>
      <p:sp>
        <p:nvSpPr>
          <p:cNvPr id="348" name="Google Shape;348;p67"/>
          <p:cNvSpPr txBox="1"/>
          <p:nvPr/>
        </p:nvSpPr>
        <p:spPr>
          <a:xfrm>
            <a:off x="2393275" y="63465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U_online_basis_19-03">
  <a:themeElements>
    <a:clrScheme name="Aangepast 7">
      <a:dk1>
        <a:srgbClr val="545454"/>
      </a:dk1>
      <a:lt1>
        <a:srgbClr val="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U_online_basis_19-03">
  <a:themeElements>
    <a:clrScheme name="Aangepast 7">
      <a:dk1>
        <a:srgbClr val="545454"/>
      </a:dk1>
      <a:lt1>
        <a:srgbClr val="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U_online_basis_19-03">
  <a:themeElements>
    <a:clrScheme name="Aangepast 7">
      <a:dk1>
        <a:srgbClr val="545454"/>
      </a:dk1>
      <a:lt1>
        <a:srgbClr val="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3560</Words>
  <Application>Microsoft Office PowerPoint</Application>
  <PresentationFormat>Diavoorstelling (16:9)</PresentationFormat>
  <Paragraphs>302</Paragraphs>
  <Slides>45</Slides>
  <Notes>45</Notes>
  <HiddenSlides>0</HiddenSlides>
  <MMClips>0</MMClips>
  <ScaleCrop>false</ScaleCrop>
  <HeadingPairs>
    <vt:vector size="6" baseType="variant">
      <vt:variant>
        <vt:lpstr>Gebruikte lettertypen</vt:lpstr>
      </vt:variant>
      <vt:variant>
        <vt:i4>7</vt:i4>
      </vt:variant>
      <vt:variant>
        <vt:lpstr>Thema</vt:lpstr>
      </vt:variant>
      <vt:variant>
        <vt:i4>6</vt:i4>
      </vt:variant>
      <vt:variant>
        <vt:lpstr>Diatitels</vt:lpstr>
      </vt:variant>
      <vt:variant>
        <vt:i4>45</vt:i4>
      </vt:variant>
    </vt:vector>
  </HeadingPairs>
  <TitlesOfParts>
    <vt:vector size="58" baseType="lpstr">
      <vt:lpstr>Trebuchet MS</vt:lpstr>
      <vt:lpstr>Times New Roman</vt:lpstr>
      <vt:lpstr>Arial</vt:lpstr>
      <vt:lpstr>Century Gothic</vt:lpstr>
      <vt:lpstr>Calibri</vt:lpstr>
      <vt:lpstr>Verdana</vt:lpstr>
      <vt:lpstr>Noto Sans Symbols</vt:lpstr>
      <vt:lpstr>Simple Light</vt:lpstr>
      <vt:lpstr>TU_online_basis_19-03</vt:lpstr>
      <vt:lpstr>7_Clarity</vt:lpstr>
      <vt:lpstr>Default Design</vt:lpstr>
      <vt:lpstr>2_TU_online_basis_19-03</vt:lpstr>
      <vt:lpstr>TU_online_basis_19-03</vt:lpstr>
      <vt:lpstr>PowerPoint-presentatie</vt:lpstr>
      <vt:lpstr>PowerPoint-presentatie</vt:lpstr>
      <vt:lpstr>PowerPoint-presentatie</vt:lpstr>
      <vt:lpstr>Tell me: what’s your data? </vt:lpstr>
      <vt:lpstr>PowerPoint-presentatie</vt:lpstr>
      <vt:lpstr>So, either I make my data open for everybody or not at all? Is there no middle ground?</vt:lpstr>
      <vt:lpstr>PowerPoint-presentatie</vt:lpstr>
      <vt:lpstr>Making data FAIR</vt:lpstr>
      <vt:lpstr>PowerPoint-presentatie</vt:lpstr>
      <vt:lpstr>Why manage data?</vt:lpstr>
      <vt:lpstr>Managing my data, ok, but why do I need to make it open?</vt:lpstr>
      <vt:lpstr>It’s part of good research practice</vt:lpstr>
      <vt:lpstr>Cut down on academic fraud</vt:lpstr>
      <vt:lpstr>Validation of results</vt:lpstr>
      <vt:lpstr>More scientific breakthroughs</vt:lpstr>
      <vt:lpstr>A citation advantage</vt:lpstr>
      <vt:lpstr>Increased use and economic benefit</vt:lpstr>
      <vt:lpstr>PowerPoint-presentatie</vt:lpstr>
      <vt:lpstr>PowerPoint-presentatie</vt:lpstr>
      <vt:lpstr>Open Data doesn’t just happen - data management planning helps!</vt:lpstr>
      <vt:lpstr>Data Management Planning</vt:lpstr>
      <vt:lpstr>Tip – use existing tools and guidance to help write their plans</vt:lpstr>
      <vt:lpstr>PowerPoint-presentatie</vt:lpstr>
      <vt:lpstr>Guidelines on DMPs</vt:lpstr>
      <vt:lpstr>So, I am managing my data. Does that mean I have to share it as well? And how do I do that?</vt:lpstr>
      <vt:lpstr>PowerPoint-presentatie</vt:lpstr>
      <vt:lpstr>Misconception #1:    </vt:lpstr>
      <vt:lpstr>Better options for open data</vt:lpstr>
      <vt:lpstr>Misconception #2:  </vt:lpstr>
      <vt:lpstr>Research data lifecycle</vt:lpstr>
      <vt:lpstr>Misconception #3:   If I share my data early, I’ll be scooped!  </vt:lpstr>
      <vt:lpstr>Pre-registration timestamps your work</vt:lpstr>
      <vt:lpstr>Misconception #4:   I have to keep and share everything.  </vt:lpstr>
      <vt:lpstr>Deciding which data need to be kept after the project ends</vt:lpstr>
      <vt:lpstr>What should be preserved and shared?</vt:lpstr>
      <vt:lpstr>What should be preserved and shared? (2)</vt:lpstr>
      <vt:lpstr>Tip – link data to other outputs for context (reuse)</vt:lpstr>
      <vt:lpstr>Consider who else has a say about sharing data</vt:lpstr>
      <vt:lpstr>Licensing research data</vt:lpstr>
      <vt:lpstr>EUDAT licensing tool</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Gwen</dc:creator>
  <cp:lastModifiedBy>Gwen Franck</cp:lastModifiedBy>
  <cp:revision>1</cp:revision>
  <dcterms:modified xsi:type="dcterms:W3CDTF">2018-11-14T09:20:55Z</dcterms:modified>
</cp:coreProperties>
</file>